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72" r:id="rId4"/>
    <p:sldId id="262" r:id="rId5"/>
    <p:sldId id="269" r:id="rId6"/>
    <p:sldId id="271" r:id="rId7"/>
    <p:sldId id="261" r:id="rId8"/>
    <p:sldId id="290" r:id="rId9"/>
    <p:sldId id="274" r:id="rId10"/>
    <p:sldId id="275" r:id="rId11"/>
    <p:sldId id="277" r:id="rId12"/>
    <p:sldId id="293" r:id="rId13"/>
    <p:sldId id="279" r:id="rId14"/>
    <p:sldId id="294" r:id="rId15"/>
    <p:sldId id="282" r:id="rId16"/>
    <p:sldId id="283" r:id="rId17"/>
    <p:sldId id="284" r:id="rId18"/>
    <p:sldId id="285" r:id="rId19"/>
    <p:sldId id="292" r:id="rId20"/>
    <p:sldId id="295" r:id="rId21"/>
    <p:sldId id="296" r:id="rId22"/>
    <p:sldId id="297" r:id="rId23"/>
    <p:sldId id="298"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6F47F0-67DE-4252-8A93-8A9450183031}" v="1070" dt="2022-09-10T14:49:44.217"/>
    <p1510:client id="{A87629DB-8B7F-4D8B-B9F2-CCEF09EA104F}" v="2459" dt="2022-09-10T13:12:46.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27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ffice Tourisme SPMC Office Tourisme SPMC" userId="1c7d0262f1c07b66" providerId="LiveId" clId="{A87629DB-8B7F-4D8B-B9F2-CCEF09EA104F}"/>
    <pc:docChg chg="undo redo custSel addSld delSld modSld sldOrd addSection delSection">
      <pc:chgData name="Office Tourisme SPMC Office Tourisme SPMC" userId="1c7d0262f1c07b66" providerId="LiveId" clId="{A87629DB-8B7F-4D8B-B9F2-CCEF09EA104F}" dt="2022-09-10T13:18:10.538" v="14126" actId="20577"/>
      <pc:docMkLst>
        <pc:docMk/>
      </pc:docMkLst>
      <pc:sldChg chg="modSp mod modAnim modNotesTx">
        <pc:chgData name="Office Tourisme SPMC Office Tourisme SPMC" userId="1c7d0262f1c07b66" providerId="LiveId" clId="{A87629DB-8B7F-4D8B-B9F2-CCEF09EA104F}" dt="2022-09-03T15:12:48.504" v="3064" actId="20577"/>
        <pc:sldMkLst>
          <pc:docMk/>
          <pc:sldMk cId="0" sldId="257"/>
        </pc:sldMkLst>
        <pc:spChg chg="mod">
          <ac:chgData name="Office Tourisme SPMC Office Tourisme SPMC" userId="1c7d0262f1c07b66" providerId="LiveId" clId="{A87629DB-8B7F-4D8B-B9F2-CCEF09EA104F}" dt="2022-09-02T14:36:59.007" v="1341" actId="404"/>
          <ac:spMkLst>
            <pc:docMk/>
            <pc:sldMk cId="0" sldId="257"/>
            <ac:spMk id="2" creationId="{A9DA5414-81A9-EE93-07DD-959F850A2552}"/>
          </ac:spMkLst>
        </pc:spChg>
      </pc:sldChg>
      <pc:sldChg chg="modSp mod modAnim modNotesTx">
        <pc:chgData name="Office Tourisme SPMC Office Tourisme SPMC" userId="1c7d0262f1c07b66" providerId="LiveId" clId="{A87629DB-8B7F-4D8B-B9F2-CCEF09EA104F}" dt="2022-09-06T16:15:03.221" v="3894" actId="20577"/>
        <pc:sldMkLst>
          <pc:docMk/>
          <pc:sldMk cId="3673930412" sldId="258"/>
        </pc:sldMkLst>
        <pc:spChg chg="mod">
          <ac:chgData name="Office Tourisme SPMC Office Tourisme SPMC" userId="1c7d0262f1c07b66" providerId="LiveId" clId="{A87629DB-8B7F-4D8B-B9F2-CCEF09EA104F}" dt="2022-09-02T16:05:33.548" v="2284" actId="14100"/>
          <ac:spMkLst>
            <pc:docMk/>
            <pc:sldMk cId="3673930412" sldId="258"/>
            <ac:spMk id="2" creationId="{A9DA5414-81A9-EE93-07DD-959F850A2552}"/>
          </ac:spMkLst>
        </pc:spChg>
      </pc:sldChg>
      <pc:sldChg chg="del">
        <pc:chgData name="Office Tourisme SPMC Office Tourisme SPMC" userId="1c7d0262f1c07b66" providerId="LiveId" clId="{A87629DB-8B7F-4D8B-B9F2-CCEF09EA104F}" dt="2022-09-02T14:12:38.877" v="712" actId="2696"/>
        <pc:sldMkLst>
          <pc:docMk/>
          <pc:sldMk cId="1849108300" sldId="259"/>
        </pc:sldMkLst>
      </pc:sldChg>
      <pc:sldChg chg="del">
        <pc:chgData name="Office Tourisme SPMC Office Tourisme SPMC" userId="1c7d0262f1c07b66" providerId="LiveId" clId="{A87629DB-8B7F-4D8B-B9F2-CCEF09EA104F}" dt="2022-09-02T14:22:08.077" v="831" actId="47"/>
        <pc:sldMkLst>
          <pc:docMk/>
          <pc:sldMk cId="1739061804" sldId="260"/>
        </pc:sldMkLst>
      </pc:sldChg>
      <pc:sldChg chg="addSp delSp modSp mod modClrScheme modAnim chgLayout modNotesTx">
        <pc:chgData name="Office Tourisme SPMC Office Tourisme SPMC" userId="1c7d0262f1c07b66" providerId="LiveId" clId="{A87629DB-8B7F-4D8B-B9F2-CCEF09EA104F}" dt="2022-09-10T13:12:46.032" v="14087" actId="12084"/>
        <pc:sldMkLst>
          <pc:docMk/>
          <pc:sldMk cId="3659809625" sldId="261"/>
        </pc:sldMkLst>
        <pc:spChg chg="mod ord">
          <ac:chgData name="Office Tourisme SPMC Office Tourisme SPMC" userId="1c7d0262f1c07b66" providerId="LiveId" clId="{A87629DB-8B7F-4D8B-B9F2-CCEF09EA104F}" dt="2022-09-07T14:27:26.916" v="7234" actId="1076"/>
          <ac:spMkLst>
            <pc:docMk/>
            <pc:sldMk cId="3659809625" sldId="261"/>
            <ac:spMk id="2" creationId="{EED976AB-9111-0FF3-322C-0B616ACBBBC0}"/>
          </ac:spMkLst>
        </pc:spChg>
        <pc:spChg chg="add del mod ord">
          <ac:chgData name="Office Tourisme SPMC Office Tourisme SPMC" userId="1c7d0262f1c07b66" providerId="LiveId" clId="{A87629DB-8B7F-4D8B-B9F2-CCEF09EA104F}" dt="2022-09-10T13:12:46.032" v="14087" actId="12084"/>
          <ac:spMkLst>
            <pc:docMk/>
            <pc:sldMk cId="3659809625" sldId="261"/>
            <ac:spMk id="3" creationId="{6893541B-078E-CE81-C0B2-1FC32F972114}"/>
          </ac:spMkLst>
        </pc:spChg>
        <pc:graphicFrameChg chg="add del mod">
          <ac:chgData name="Office Tourisme SPMC Office Tourisme SPMC" userId="1c7d0262f1c07b66" providerId="LiveId" clId="{A87629DB-8B7F-4D8B-B9F2-CCEF09EA104F}" dt="2022-09-10T13:12:46.032" v="14087" actId="12084"/>
          <ac:graphicFrameMkLst>
            <pc:docMk/>
            <pc:sldMk cId="3659809625" sldId="261"/>
            <ac:graphicFrameMk id="4" creationId="{A6B7AA33-56BF-9DD8-88DB-232958BDB49E}"/>
          </ac:graphicFrameMkLst>
        </pc:graphicFrameChg>
      </pc:sldChg>
      <pc:sldChg chg="addSp delSp modSp mod setBg modAnim setClrOvrMap modNotesTx">
        <pc:chgData name="Office Tourisme SPMC Office Tourisme SPMC" userId="1c7d0262f1c07b66" providerId="LiveId" clId="{A87629DB-8B7F-4D8B-B9F2-CCEF09EA104F}" dt="2022-09-10T13:15:47.718" v="14093" actId="26606"/>
        <pc:sldMkLst>
          <pc:docMk/>
          <pc:sldMk cId="2538459478" sldId="262"/>
        </pc:sldMkLst>
        <pc:spChg chg="mod">
          <ac:chgData name="Office Tourisme SPMC Office Tourisme SPMC" userId="1c7d0262f1c07b66" providerId="LiveId" clId="{A87629DB-8B7F-4D8B-B9F2-CCEF09EA104F}" dt="2022-09-10T13:15:47.718" v="14093" actId="26606"/>
          <ac:spMkLst>
            <pc:docMk/>
            <pc:sldMk cId="2538459478" sldId="262"/>
            <ac:spMk id="2" creationId="{5769DEEE-53F2-321B-0980-83DB0A00EB35}"/>
          </ac:spMkLst>
        </pc:spChg>
        <pc:spChg chg="add del mod ord">
          <ac:chgData name="Office Tourisme SPMC Office Tourisme SPMC" userId="1c7d0262f1c07b66" providerId="LiveId" clId="{A87629DB-8B7F-4D8B-B9F2-CCEF09EA104F}" dt="2022-09-10T13:15:47.718" v="14093" actId="26606"/>
          <ac:spMkLst>
            <pc:docMk/>
            <pc:sldMk cId="2538459478" sldId="262"/>
            <ac:spMk id="4" creationId="{B65218D8-D3FB-7534-6F1C-0D6164BA1927}"/>
          </ac:spMkLst>
        </pc:spChg>
        <pc:spChg chg="add del">
          <ac:chgData name="Office Tourisme SPMC Office Tourisme SPMC" userId="1c7d0262f1c07b66" providerId="LiveId" clId="{A87629DB-8B7F-4D8B-B9F2-CCEF09EA104F}" dt="2022-09-10T13:15:47.718" v="14093" actId="26606"/>
          <ac:spMkLst>
            <pc:docMk/>
            <pc:sldMk cId="2538459478" sldId="262"/>
            <ac:spMk id="13" creationId="{ED4D6CE2-C4FB-4B4D-991A-84C9705CD762}"/>
          </ac:spMkLst>
        </pc:spChg>
        <pc:spChg chg="add del">
          <ac:chgData name="Office Tourisme SPMC Office Tourisme SPMC" userId="1c7d0262f1c07b66" providerId="LiveId" clId="{A87629DB-8B7F-4D8B-B9F2-CCEF09EA104F}" dt="2022-09-10T13:15:24.122" v="14091" actId="26606"/>
          <ac:spMkLst>
            <pc:docMk/>
            <pc:sldMk cId="2538459478" sldId="262"/>
            <ac:spMk id="16" creationId="{0D7B6173-1D58-48E2-83CF-37350F315F75}"/>
          </ac:spMkLst>
        </pc:spChg>
        <pc:spChg chg="add del">
          <ac:chgData name="Office Tourisme SPMC Office Tourisme SPMC" userId="1c7d0262f1c07b66" providerId="LiveId" clId="{A87629DB-8B7F-4D8B-B9F2-CCEF09EA104F}" dt="2022-09-10T13:15:24.122" v="14091" actId="26606"/>
          <ac:spMkLst>
            <pc:docMk/>
            <pc:sldMk cId="2538459478" sldId="262"/>
            <ac:spMk id="18" creationId="{35D813D1-BA6B-40B4-A101-04BB89445561}"/>
          </ac:spMkLst>
        </pc:spChg>
        <pc:spChg chg="add del">
          <ac:chgData name="Office Tourisme SPMC Office Tourisme SPMC" userId="1c7d0262f1c07b66" providerId="LiveId" clId="{A87629DB-8B7F-4D8B-B9F2-CCEF09EA104F}" dt="2022-09-10T13:15:24.122" v="14091" actId="26606"/>
          <ac:spMkLst>
            <pc:docMk/>
            <pc:sldMk cId="2538459478" sldId="262"/>
            <ac:spMk id="22" creationId="{21BDEC81-16A7-4451-B893-C15000083B77}"/>
          </ac:spMkLst>
        </pc:spChg>
        <pc:spChg chg="add del">
          <ac:chgData name="Office Tourisme SPMC Office Tourisme SPMC" userId="1c7d0262f1c07b66" providerId="LiveId" clId="{A87629DB-8B7F-4D8B-B9F2-CCEF09EA104F}" dt="2022-09-10T13:15:24.122" v="14091" actId="26606"/>
          <ac:spMkLst>
            <pc:docMk/>
            <pc:sldMk cId="2538459478" sldId="262"/>
            <ac:spMk id="24" creationId="{AEA3DFA5-2D7B-4989-8ED7-8321EC114CF1}"/>
          </ac:spMkLst>
        </pc:spChg>
        <pc:graphicFrameChg chg="add del mod">
          <ac:chgData name="Office Tourisme SPMC Office Tourisme SPMC" userId="1c7d0262f1c07b66" providerId="LiveId" clId="{A87629DB-8B7F-4D8B-B9F2-CCEF09EA104F}" dt="2022-09-10T11:38:59.759" v="13377" actId="12084"/>
          <ac:graphicFrameMkLst>
            <pc:docMk/>
            <pc:sldMk cId="2538459478" sldId="262"/>
            <ac:graphicFrameMk id="3" creationId="{15B3B385-2C25-DEFB-C2A8-496FDBD1621B}"/>
          </ac:graphicFrameMkLst>
        </pc:graphicFrameChg>
        <pc:picChg chg="add del mod">
          <ac:chgData name="Office Tourisme SPMC Office Tourisme SPMC" userId="1c7d0262f1c07b66" providerId="LiveId" clId="{A87629DB-8B7F-4D8B-B9F2-CCEF09EA104F}" dt="2022-09-03T15:21:28.225" v="3639" actId="478"/>
          <ac:picMkLst>
            <pc:docMk/>
            <pc:sldMk cId="2538459478" sldId="262"/>
            <ac:picMk id="5" creationId="{1114B82E-D350-CD87-BD37-1E4E589C874F}"/>
          </ac:picMkLst>
        </pc:picChg>
        <pc:picChg chg="mod">
          <ac:chgData name="Office Tourisme SPMC Office Tourisme SPMC" userId="1c7d0262f1c07b66" providerId="LiveId" clId="{A87629DB-8B7F-4D8B-B9F2-CCEF09EA104F}" dt="2022-09-10T13:15:47.718" v="14093" actId="26606"/>
          <ac:picMkLst>
            <pc:docMk/>
            <pc:sldMk cId="2538459478" sldId="262"/>
            <ac:picMk id="6" creationId="{334D4AE8-2AA4-9960-1470-CF8711E48986}"/>
          </ac:picMkLst>
        </pc:picChg>
        <pc:picChg chg="add mod ord">
          <ac:chgData name="Office Tourisme SPMC Office Tourisme SPMC" userId="1c7d0262f1c07b66" providerId="LiveId" clId="{A87629DB-8B7F-4D8B-B9F2-CCEF09EA104F}" dt="2022-09-10T13:15:47.718" v="14093" actId="26606"/>
          <ac:picMkLst>
            <pc:docMk/>
            <pc:sldMk cId="2538459478" sldId="262"/>
            <ac:picMk id="8" creationId="{C5F554C6-DEE4-A7B8-4690-44DC34F66312}"/>
          </ac:picMkLst>
        </pc:picChg>
        <pc:picChg chg="add mod">
          <ac:chgData name="Office Tourisme SPMC Office Tourisme SPMC" userId="1c7d0262f1c07b66" providerId="LiveId" clId="{A87629DB-8B7F-4D8B-B9F2-CCEF09EA104F}" dt="2022-09-10T13:15:47.718" v="14093" actId="26606"/>
          <ac:picMkLst>
            <pc:docMk/>
            <pc:sldMk cId="2538459478" sldId="262"/>
            <ac:picMk id="10" creationId="{9C18C01D-B85A-7D38-C1E1-EB9FAA2A7481}"/>
          </ac:picMkLst>
        </pc:picChg>
        <pc:picChg chg="add del">
          <ac:chgData name="Office Tourisme SPMC Office Tourisme SPMC" userId="1c7d0262f1c07b66" providerId="LiveId" clId="{A87629DB-8B7F-4D8B-B9F2-CCEF09EA104F}" dt="2022-09-10T13:15:24.122" v="14091" actId="26606"/>
          <ac:picMkLst>
            <pc:docMk/>
            <pc:sldMk cId="2538459478" sldId="262"/>
            <ac:picMk id="20" creationId="{B0DAC8FB-A162-44E3-A606-C855A03A5B09}"/>
          </ac:picMkLst>
        </pc:picChg>
        <pc:cxnChg chg="add del">
          <ac:chgData name="Office Tourisme SPMC Office Tourisme SPMC" userId="1c7d0262f1c07b66" providerId="LiveId" clId="{A87629DB-8B7F-4D8B-B9F2-CCEF09EA104F}" dt="2022-09-10T13:15:47.718" v="14093" actId="26606"/>
          <ac:cxnSpMkLst>
            <pc:docMk/>
            <pc:sldMk cId="2538459478" sldId="262"/>
            <ac:cxnSpMk id="11" creationId="{A7F400EE-A8A5-48AF-B4D6-291B52C6F0B0}"/>
          </ac:cxnSpMkLst>
        </pc:cxnChg>
        <pc:cxnChg chg="add del">
          <ac:chgData name="Office Tourisme SPMC Office Tourisme SPMC" userId="1c7d0262f1c07b66" providerId="LiveId" clId="{A87629DB-8B7F-4D8B-B9F2-CCEF09EA104F}" dt="2022-09-10T13:15:47.718" v="14093" actId="26606"/>
          <ac:cxnSpMkLst>
            <pc:docMk/>
            <pc:sldMk cId="2538459478" sldId="262"/>
            <ac:cxnSpMk id="14" creationId="{11A9DAB5-E11B-41CA-85F3-20711F79027B}"/>
          </ac:cxnSpMkLst>
        </pc:cxnChg>
      </pc:sldChg>
      <pc:sldChg chg="new del">
        <pc:chgData name="Office Tourisme SPMC Office Tourisme SPMC" userId="1c7d0262f1c07b66" providerId="LiveId" clId="{A87629DB-8B7F-4D8B-B9F2-CCEF09EA104F}" dt="2022-09-02T14:22:07.621" v="830" actId="47"/>
        <pc:sldMkLst>
          <pc:docMk/>
          <pc:sldMk cId="2364426523" sldId="263"/>
        </pc:sldMkLst>
      </pc:sldChg>
      <pc:sldChg chg="modSp new del mod">
        <pc:chgData name="Office Tourisme SPMC Office Tourisme SPMC" userId="1c7d0262f1c07b66" providerId="LiveId" clId="{A87629DB-8B7F-4D8B-B9F2-CCEF09EA104F}" dt="2022-09-02T14:22:07.086" v="829" actId="47"/>
        <pc:sldMkLst>
          <pc:docMk/>
          <pc:sldMk cId="572991562" sldId="264"/>
        </pc:sldMkLst>
        <pc:spChg chg="mod">
          <ac:chgData name="Office Tourisme SPMC Office Tourisme SPMC" userId="1c7d0262f1c07b66" providerId="LiveId" clId="{A87629DB-8B7F-4D8B-B9F2-CCEF09EA104F}" dt="2022-09-02T14:12:59.509" v="713" actId="1076"/>
          <ac:spMkLst>
            <pc:docMk/>
            <pc:sldMk cId="572991562" sldId="264"/>
            <ac:spMk id="2" creationId="{62216BCE-DC8F-A7D0-B1CF-4CBD1561C435}"/>
          </ac:spMkLst>
        </pc:spChg>
      </pc:sldChg>
      <pc:sldChg chg="addSp delSp modSp del mod setBg modClrScheme delAnim modAnim setClrOvrMap delDesignElem chgLayout modNotesTx">
        <pc:chgData name="Office Tourisme SPMC Office Tourisme SPMC" userId="1c7d0262f1c07b66" providerId="LiveId" clId="{A87629DB-8B7F-4D8B-B9F2-CCEF09EA104F}" dt="2022-09-02T14:22:02.271" v="825" actId="47"/>
        <pc:sldMkLst>
          <pc:docMk/>
          <pc:sldMk cId="866206195" sldId="265"/>
        </pc:sldMkLst>
        <pc:spChg chg="del mod ord">
          <ac:chgData name="Office Tourisme SPMC Office Tourisme SPMC" userId="1c7d0262f1c07b66" providerId="LiveId" clId="{A87629DB-8B7F-4D8B-B9F2-CCEF09EA104F}" dt="2022-09-02T14:18:02.243" v="776" actId="700"/>
          <ac:spMkLst>
            <pc:docMk/>
            <pc:sldMk cId="866206195" sldId="265"/>
            <ac:spMk id="2" creationId="{5769DEEE-53F2-321B-0980-83DB0A00EB35}"/>
          </ac:spMkLst>
        </pc:spChg>
        <pc:spChg chg="add mod ord">
          <ac:chgData name="Office Tourisme SPMC Office Tourisme SPMC" userId="1c7d0262f1c07b66" providerId="LiveId" clId="{A87629DB-8B7F-4D8B-B9F2-CCEF09EA104F}" dt="2022-09-02T14:19:12.161" v="793" actId="120"/>
          <ac:spMkLst>
            <pc:docMk/>
            <pc:sldMk cId="866206195" sldId="265"/>
            <ac:spMk id="3" creationId="{EED1C624-CB27-4C27-10A4-84BE72111D26}"/>
          </ac:spMkLst>
        </pc:spChg>
        <pc:spChg chg="mod ord">
          <ac:chgData name="Office Tourisme SPMC Office Tourisme SPMC" userId="1c7d0262f1c07b66" providerId="LiveId" clId="{A87629DB-8B7F-4D8B-B9F2-CCEF09EA104F}" dt="2022-09-02T14:19:05.153" v="791" actId="26606"/>
          <ac:spMkLst>
            <pc:docMk/>
            <pc:sldMk cId="866206195" sldId="265"/>
            <ac:spMk id="4" creationId="{B65218D8-D3FB-7534-6F1C-0D6164BA1927}"/>
          </ac:spMkLst>
        </pc:spChg>
        <pc:spChg chg="add del">
          <ac:chgData name="Office Tourisme SPMC Office Tourisme SPMC" userId="1c7d0262f1c07b66" providerId="LiveId" clId="{A87629DB-8B7F-4D8B-B9F2-CCEF09EA104F}" dt="2022-09-02T14:18:13.553" v="778" actId="26606"/>
          <ac:spMkLst>
            <pc:docMk/>
            <pc:sldMk cId="866206195" sldId="265"/>
            <ac:spMk id="11" creationId="{E49CC64F-7275-4E33-961B-0C5CDC439875}"/>
          </ac:spMkLst>
        </pc:spChg>
        <pc:spChg chg="add del">
          <ac:chgData name="Office Tourisme SPMC Office Tourisme SPMC" userId="1c7d0262f1c07b66" providerId="LiveId" clId="{A87629DB-8B7F-4D8B-B9F2-CCEF09EA104F}" dt="2022-09-02T14:18:35.075" v="782" actId="26606"/>
          <ac:spMkLst>
            <pc:docMk/>
            <pc:sldMk cId="866206195" sldId="265"/>
            <ac:spMk id="13" creationId="{B9951BD9-0868-4CDB-ACD6-9C4209B5E412}"/>
          </ac:spMkLst>
        </pc:spChg>
        <pc:spChg chg="add del">
          <ac:chgData name="Office Tourisme SPMC Office Tourisme SPMC" userId="1c7d0262f1c07b66" providerId="LiveId" clId="{A87629DB-8B7F-4D8B-B9F2-CCEF09EA104F}" dt="2022-09-02T14:19:05.153" v="791" actId="26606"/>
          <ac:spMkLst>
            <pc:docMk/>
            <pc:sldMk cId="866206195" sldId="265"/>
            <ac:spMk id="18" creationId="{9B7AD9F6-8CE7-4299-8FC6-328F4DCD3FF9}"/>
          </ac:spMkLst>
        </pc:spChg>
        <pc:spChg chg="add del">
          <ac:chgData name="Office Tourisme SPMC Office Tourisme SPMC" userId="1c7d0262f1c07b66" providerId="LiveId" clId="{A87629DB-8B7F-4D8B-B9F2-CCEF09EA104F}" dt="2022-09-02T14:19:05.153" v="791" actId="26606"/>
          <ac:spMkLst>
            <pc:docMk/>
            <pc:sldMk cId="866206195" sldId="265"/>
            <ac:spMk id="20" creationId="{F49775AF-8896-43EE-92C6-83497D6DC56F}"/>
          </ac:spMkLst>
        </pc:spChg>
        <pc:spChg chg="add del">
          <ac:chgData name="Office Tourisme SPMC Office Tourisme SPMC" userId="1c7d0262f1c07b66" providerId="LiveId" clId="{A87629DB-8B7F-4D8B-B9F2-CCEF09EA104F}" dt="2022-09-02T14:18:58.620" v="786" actId="26606"/>
          <ac:spMkLst>
            <pc:docMk/>
            <pc:sldMk cId="866206195" sldId="265"/>
            <ac:spMk id="25" creationId="{665DBBEF-238B-476B-96AB-8AAC3224ECEA}"/>
          </ac:spMkLst>
        </pc:spChg>
        <pc:spChg chg="add del">
          <ac:chgData name="Office Tourisme SPMC Office Tourisme SPMC" userId="1c7d0262f1c07b66" providerId="LiveId" clId="{A87629DB-8B7F-4D8B-B9F2-CCEF09EA104F}" dt="2022-09-02T14:18:58.620" v="786" actId="26606"/>
          <ac:spMkLst>
            <pc:docMk/>
            <pc:sldMk cId="866206195" sldId="265"/>
            <ac:spMk id="27" creationId="{3FCFB1DE-0B7E-48CC-BA90-B2AB0889F9D6}"/>
          </ac:spMkLst>
        </pc:spChg>
        <pc:spChg chg="add del">
          <ac:chgData name="Office Tourisme SPMC Office Tourisme SPMC" userId="1c7d0262f1c07b66" providerId="LiveId" clId="{A87629DB-8B7F-4D8B-B9F2-CCEF09EA104F}" dt="2022-09-02T14:18:59.613" v="788" actId="26606"/>
          <ac:spMkLst>
            <pc:docMk/>
            <pc:sldMk cId="866206195" sldId="265"/>
            <ac:spMk id="29" creationId="{337940BB-FBC4-492E-BD92-3B7B914D0EAE}"/>
          </ac:spMkLst>
        </pc:spChg>
        <pc:spChg chg="add del">
          <ac:chgData name="Office Tourisme SPMC Office Tourisme SPMC" userId="1c7d0262f1c07b66" providerId="LiveId" clId="{A87629DB-8B7F-4D8B-B9F2-CCEF09EA104F}" dt="2022-09-02T14:18:59.613" v="788" actId="26606"/>
          <ac:spMkLst>
            <pc:docMk/>
            <pc:sldMk cId="866206195" sldId="265"/>
            <ac:spMk id="30" creationId="{3FCFB1DE-0B7E-48CC-BA90-B2AB0889F9D6}"/>
          </ac:spMkLst>
        </pc:spChg>
        <pc:spChg chg="add del">
          <ac:chgData name="Office Tourisme SPMC Office Tourisme SPMC" userId="1c7d0262f1c07b66" providerId="LiveId" clId="{A87629DB-8B7F-4D8B-B9F2-CCEF09EA104F}" dt="2022-09-02T14:19:05.149" v="790" actId="26606"/>
          <ac:spMkLst>
            <pc:docMk/>
            <pc:sldMk cId="866206195" sldId="265"/>
            <ac:spMk id="32" creationId="{16A15A88-001A-4EEF-8984-D87E643599AB}"/>
          </ac:spMkLst>
        </pc:spChg>
        <pc:spChg chg="add">
          <ac:chgData name="Office Tourisme SPMC Office Tourisme SPMC" userId="1c7d0262f1c07b66" providerId="LiveId" clId="{A87629DB-8B7F-4D8B-B9F2-CCEF09EA104F}" dt="2022-09-02T14:19:05.153" v="791" actId="26606"/>
          <ac:spMkLst>
            <pc:docMk/>
            <pc:sldMk cId="866206195" sldId="265"/>
            <ac:spMk id="36" creationId="{B9951BD9-0868-4CDB-ACD6-9C4209B5E412}"/>
          </ac:spMkLst>
        </pc:spChg>
        <pc:grpChg chg="add del">
          <ac:chgData name="Office Tourisme SPMC Office Tourisme SPMC" userId="1c7d0262f1c07b66" providerId="LiveId" clId="{A87629DB-8B7F-4D8B-B9F2-CCEF09EA104F}" dt="2022-09-02T14:19:05.149" v="790" actId="26606"/>
          <ac:grpSpMkLst>
            <pc:docMk/>
            <pc:sldMk cId="866206195" sldId="265"/>
            <ac:grpSpMk id="33" creationId="{A7900967-84CA-47B4-9F1C-E787BAC1496A}"/>
          </ac:grpSpMkLst>
        </pc:grpChg>
        <pc:picChg chg="mod ord">
          <ac:chgData name="Office Tourisme SPMC Office Tourisme SPMC" userId="1c7d0262f1c07b66" providerId="LiveId" clId="{A87629DB-8B7F-4D8B-B9F2-CCEF09EA104F}" dt="2022-09-02T14:20:37.701" v="820" actId="167"/>
          <ac:picMkLst>
            <pc:docMk/>
            <pc:sldMk cId="866206195" sldId="265"/>
            <ac:picMk id="6" creationId="{334D4AE8-2AA4-9960-1470-CF8711E48986}"/>
          </ac:picMkLst>
        </pc:picChg>
        <pc:picChg chg="del">
          <ac:chgData name="Office Tourisme SPMC Office Tourisme SPMC" userId="1c7d0262f1c07b66" providerId="LiveId" clId="{A87629DB-8B7F-4D8B-B9F2-CCEF09EA104F}" dt="2022-09-02T14:13:46.804" v="717" actId="478"/>
          <ac:picMkLst>
            <pc:docMk/>
            <pc:sldMk cId="866206195" sldId="265"/>
            <ac:picMk id="8" creationId="{C5F554C6-DEE4-A7B8-4690-44DC34F66312}"/>
          </ac:picMkLst>
        </pc:picChg>
        <pc:picChg chg="del">
          <ac:chgData name="Office Tourisme SPMC Office Tourisme SPMC" userId="1c7d0262f1c07b66" providerId="LiveId" clId="{A87629DB-8B7F-4D8B-B9F2-CCEF09EA104F}" dt="2022-09-02T14:13:45.642" v="716" actId="478"/>
          <ac:picMkLst>
            <pc:docMk/>
            <pc:sldMk cId="866206195" sldId="265"/>
            <ac:picMk id="10" creationId="{9C18C01D-B85A-7D38-C1E1-EB9FAA2A7481}"/>
          </ac:picMkLst>
        </pc:picChg>
      </pc:sldChg>
      <pc:sldChg chg="new del">
        <pc:chgData name="Office Tourisme SPMC Office Tourisme SPMC" userId="1c7d0262f1c07b66" providerId="LiveId" clId="{A87629DB-8B7F-4D8B-B9F2-CCEF09EA104F}" dt="2022-09-02T14:22:06.538" v="828" actId="47"/>
        <pc:sldMkLst>
          <pc:docMk/>
          <pc:sldMk cId="80804895" sldId="266"/>
        </pc:sldMkLst>
      </pc:sldChg>
      <pc:sldChg chg="new del">
        <pc:chgData name="Office Tourisme SPMC Office Tourisme SPMC" userId="1c7d0262f1c07b66" providerId="LiveId" clId="{A87629DB-8B7F-4D8B-B9F2-CCEF09EA104F}" dt="2022-09-02T14:22:05.755" v="827" actId="47"/>
        <pc:sldMkLst>
          <pc:docMk/>
          <pc:sldMk cId="847255631" sldId="267"/>
        </pc:sldMkLst>
      </pc:sldChg>
      <pc:sldChg chg="new del">
        <pc:chgData name="Office Tourisme SPMC Office Tourisme SPMC" userId="1c7d0262f1c07b66" providerId="LiveId" clId="{A87629DB-8B7F-4D8B-B9F2-CCEF09EA104F}" dt="2022-09-02T14:22:04.382" v="826" actId="47"/>
        <pc:sldMkLst>
          <pc:docMk/>
          <pc:sldMk cId="81845580" sldId="268"/>
        </pc:sldMkLst>
      </pc:sldChg>
      <pc:sldChg chg="delSp modSp mod delAnim modAnim delDesignElem modNotesTx">
        <pc:chgData name="Office Tourisme SPMC Office Tourisme SPMC" userId="1c7d0262f1c07b66" providerId="LiveId" clId="{A87629DB-8B7F-4D8B-B9F2-CCEF09EA104F}" dt="2022-09-07T13:06:19.637" v="4377" actId="20577"/>
        <pc:sldMkLst>
          <pc:docMk/>
          <pc:sldMk cId="677829957" sldId="269"/>
        </pc:sldMkLst>
        <pc:spChg chg="mod">
          <ac:chgData name="Office Tourisme SPMC Office Tourisme SPMC" userId="1c7d0262f1c07b66" providerId="LiveId" clId="{A87629DB-8B7F-4D8B-B9F2-CCEF09EA104F}" dt="2022-09-07T13:06:19.637" v="4377" actId="20577"/>
          <ac:spMkLst>
            <pc:docMk/>
            <pc:sldMk cId="677829957" sldId="269"/>
            <ac:spMk id="4" creationId="{B65218D8-D3FB-7534-6F1C-0D6164BA1927}"/>
          </ac:spMkLst>
        </pc:spChg>
        <pc:picChg chg="mod">
          <ac:chgData name="Office Tourisme SPMC Office Tourisme SPMC" userId="1c7d0262f1c07b66" providerId="LiveId" clId="{A87629DB-8B7F-4D8B-B9F2-CCEF09EA104F}" dt="2022-09-03T15:01:46.256" v="2302" actId="14100"/>
          <ac:picMkLst>
            <pc:docMk/>
            <pc:sldMk cId="677829957" sldId="269"/>
            <ac:picMk id="6" creationId="{334D4AE8-2AA4-9960-1470-CF8711E48986}"/>
          </ac:picMkLst>
        </pc:picChg>
        <pc:picChg chg="del">
          <ac:chgData name="Office Tourisme SPMC Office Tourisme SPMC" userId="1c7d0262f1c07b66" providerId="LiveId" clId="{A87629DB-8B7F-4D8B-B9F2-CCEF09EA104F}" dt="2022-09-02T14:23:14.883" v="923" actId="478"/>
          <ac:picMkLst>
            <pc:docMk/>
            <pc:sldMk cId="677829957" sldId="269"/>
            <ac:picMk id="8" creationId="{C5F554C6-DEE4-A7B8-4690-44DC34F66312}"/>
          </ac:picMkLst>
        </pc:picChg>
        <pc:picChg chg="del">
          <ac:chgData name="Office Tourisme SPMC Office Tourisme SPMC" userId="1c7d0262f1c07b66" providerId="LiveId" clId="{A87629DB-8B7F-4D8B-B9F2-CCEF09EA104F}" dt="2022-09-02T14:23:15.793" v="924" actId="478"/>
          <ac:picMkLst>
            <pc:docMk/>
            <pc:sldMk cId="677829957" sldId="269"/>
            <ac:picMk id="10" creationId="{9C18C01D-B85A-7D38-C1E1-EB9FAA2A7481}"/>
          </ac:picMkLst>
        </pc:picChg>
      </pc:sldChg>
      <pc:sldChg chg="addSp delSp modSp del mod ord setBg modClrScheme addAnim delAnim modAnim setClrOvrMap delDesignElem chgLayout modNotesTx">
        <pc:chgData name="Office Tourisme SPMC Office Tourisme SPMC" userId="1c7d0262f1c07b66" providerId="LiveId" clId="{A87629DB-8B7F-4D8B-B9F2-CCEF09EA104F}" dt="2022-09-02T15:57:02.871" v="2175" actId="2696"/>
        <pc:sldMkLst>
          <pc:docMk/>
          <pc:sldMk cId="549353809" sldId="270"/>
        </pc:sldMkLst>
        <pc:spChg chg="del mod">
          <ac:chgData name="Office Tourisme SPMC Office Tourisme SPMC" userId="1c7d0262f1c07b66" providerId="LiveId" clId="{A87629DB-8B7F-4D8B-B9F2-CCEF09EA104F}" dt="2022-09-02T15:09:31.268" v="1849" actId="478"/>
          <ac:spMkLst>
            <pc:docMk/>
            <pc:sldMk cId="549353809" sldId="270"/>
            <ac:spMk id="2" creationId="{5769DEEE-53F2-321B-0980-83DB0A00EB35}"/>
          </ac:spMkLst>
        </pc:spChg>
        <pc:spChg chg="add del mod ord">
          <ac:chgData name="Office Tourisme SPMC Office Tourisme SPMC" userId="1c7d0262f1c07b66" providerId="LiveId" clId="{A87629DB-8B7F-4D8B-B9F2-CCEF09EA104F}" dt="2022-09-02T15:20:44.376" v="1922" actId="14100"/>
          <ac:spMkLst>
            <pc:docMk/>
            <pc:sldMk cId="549353809" sldId="270"/>
            <ac:spMk id="4" creationId="{B65218D8-D3FB-7534-6F1C-0D6164BA1927}"/>
          </ac:spMkLst>
        </pc:spChg>
        <pc:spChg chg="add del">
          <ac:chgData name="Office Tourisme SPMC Office Tourisme SPMC" userId="1c7d0262f1c07b66" providerId="LiveId" clId="{A87629DB-8B7F-4D8B-B9F2-CCEF09EA104F}" dt="2022-09-02T14:42:44.012" v="1356" actId="26606"/>
          <ac:spMkLst>
            <pc:docMk/>
            <pc:sldMk cId="549353809" sldId="270"/>
            <ac:spMk id="8" creationId="{9B76D444-2756-434F-AE61-96D69830C13E}"/>
          </ac:spMkLst>
        </pc:spChg>
        <pc:spChg chg="add del">
          <ac:chgData name="Office Tourisme SPMC Office Tourisme SPMC" userId="1c7d0262f1c07b66" providerId="LiveId" clId="{A87629DB-8B7F-4D8B-B9F2-CCEF09EA104F}" dt="2022-09-02T14:42:44.012" v="1356" actId="26606"/>
          <ac:spMkLst>
            <pc:docMk/>
            <pc:sldMk cId="549353809" sldId="270"/>
            <ac:spMk id="9" creationId="{29A9EE12-EF77-4DB4-84E4-043DE7235244}"/>
          </ac:spMkLst>
        </pc:spChg>
        <pc:spChg chg="add del mod">
          <ac:chgData name="Office Tourisme SPMC Office Tourisme SPMC" userId="1c7d0262f1c07b66" providerId="LiveId" clId="{A87629DB-8B7F-4D8B-B9F2-CCEF09EA104F}" dt="2022-09-02T15:09:34.043" v="1850" actId="478"/>
          <ac:spMkLst>
            <pc:docMk/>
            <pc:sldMk cId="549353809" sldId="270"/>
            <ac:spMk id="10" creationId="{B50ED76B-4739-9AF0-EA04-7AF57DA32253}"/>
          </ac:spMkLst>
        </pc:spChg>
        <pc:spChg chg="add del">
          <ac:chgData name="Office Tourisme SPMC Office Tourisme SPMC" userId="1c7d0262f1c07b66" providerId="LiveId" clId="{A87629DB-8B7F-4D8B-B9F2-CCEF09EA104F}" dt="2022-09-02T14:42:35.386" v="1350" actId="26606"/>
          <ac:spMkLst>
            <pc:docMk/>
            <pc:sldMk cId="549353809" sldId="270"/>
            <ac:spMk id="11" creationId="{F13C74B1-5B17-4795-BED0-7140497B445A}"/>
          </ac:spMkLst>
        </pc:spChg>
        <pc:spChg chg="add del">
          <ac:chgData name="Office Tourisme SPMC Office Tourisme SPMC" userId="1c7d0262f1c07b66" providerId="LiveId" clId="{A87629DB-8B7F-4D8B-B9F2-CCEF09EA104F}" dt="2022-09-02T14:42:46.287" v="1358" actId="26606"/>
          <ac:spMkLst>
            <pc:docMk/>
            <pc:sldMk cId="549353809" sldId="270"/>
            <ac:spMk id="12" creationId="{2C61293E-6EBE-43EF-A52C-9BEBFD7679D4}"/>
          </ac:spMkLst>
        </pc:spChg>
        <pc:spChg chg="add del">
          <ac:chgData name="Office Tourisme SPMC Office Tourisme SPMC" userId="1c7d0262f1c07b66" providerId="LiveId" clId="{A87629DB-8B7F-4D8B-B9F2-CCEF09EA104F}" dt="2022-09-02T14:42:35.386" v="1350" actId="26606"/>
          <ac:spMkLst>
            <pc:docMk/>
            <pc:sldMk cId="549353809" sldId="270"/>
            <ac:spMk id="13" creationId="{D4974D33-8DC5-464E-8C6D-BE58F0669C17}"/>
          </ac:spMkLst>
        </pc:spChg>
        <pc:spChg chg="add del">
          <ac:chgData name="Office Tourisme SPMC Office Tourisme SPMC" userId="1c7d0262f1c07b66" providerId="LiveId" clId="{A87629DB-8B7F-4D8B-B9F2-CCEF09EA104F}" dt="2022-09-02T14:42:46.287" v="1358" actId="26606"/>
          <ac:spMkLst>
            <pc:docMk/>
            <pc:sldMk cId="549353809" sldId="270"/>
            <ac:spMk id="14" creationId="{21540236-BFD5-4A9D-8840-4703E7F76825}"/>
          </ac:spMkLst>
        </pc:spChg>
        <pc:spChg chg="add del">
          <ac:chgData name="Office Tourisme SPMC Office Tourisme SPMC" userId="1c7d0262f1c07b66" providerId="LiveId" clId="{A87629DB-8B7F-4D8B-B9F2-CCEF09EA104F}" dt="2022-09-02T14:42:47.895" v="1360" actId="26606"/>
          <ac:spMkLst>
            <pc:docMk/>
            <pc:sldMk cId="549353809" sldId="270"/>
            <ac:spMk id="16" creationId="{2C61293E-6EBE-43EF-A52C-9BEBFD7679D4}"/>
          </ac:spMkLst>
        </pc:spChg>
        <pc:spChg chg="add del">
          <ac:chgData name="Office Tourisme SPMC Office Tourisme SPMC" userId="1c7d0262f1c07b66" providerId="LiveId" clId="{A87629DB-8B7F-4D8B-B9F2-CCEF09EA104F}" dt="2022-09-02T14:42:47.895" v="1360" actId="26606"/>
          <ac:spMkLst>
            <pc:docMk/>
            <pc:sldMk cId="549353809" sldId="270"/>
            <ac:spMk id="17" creationId="{3FCFB1DE-0B7E-48CC-BA90-B2AB0889F9D6}"/>
          </ac:spMkLst>
        </pc:spChg>
        <pc:spChg chg="add del mod">
          <ac:chgData name="Office Tourisme SPMC Office Tourisme SPMC" userId="1c7d0262f1c07b66" providerId="LiveId" clId="{A87629DB-8B7F-4D8B-B9F2-CCEF09EA104F}" dt="2022-09-02T15:11:16.316" v="1863" actId="478"/>
          <ac:spMkLst>
            <pc:docMk/>
            <pc:sldMk cId="549353809" sldId="270"/>
            <ac:spMk id="18" creationId="{16537636-968D-C48D-0276-E42EF3B65653}"/>
          </ac:spMkLst>
        </pc:spChg>
        <pc:spChg chg="add del">
          <ac:chgData name="Office Tourisme SPMC Office Tourisme SPMC" userId="1c7d0262f1c07b66" providerId="LiveId" clId="{A87629DB-8B7F-4D8B-B9F2-CCEF09EA104F}" dt="2022-09-02T14:42:53.831" v="1362" actId="26606"/>
          <ac:spMkLst>
            <pc:docMk/>
            <pc:sldMk cId="549353809" sldId="270"/>
            <ac:spMk id="19" creationId="{A9E881A4-A468-403A-9941-F8FFD5C68144}"/>
          </ac:spMkLst>
        </pc:spChg>
        <pc:spChg chg="add del">
          <ac:chgData name="Office Tourisme SPMC Office Tourisme SPMC" userId="1c7d0262f1c07b66" providerId="LiveId" clId="{A87629DB-8B7F-4D8B-B9F2-CCEF09EA104F}" dt="2022-09-02T14:42:53.831" v="1362" actId="26606"/>
          <ac:spMkLst>
            <pc:docMk/>
            <pc:sldMk cId="549353809" sldId="270"/>
            <ac:spMk id="20" creationId="{6F168544-607B-491A-8601-3087D0FCE1DD}"/>
          </ac:spMkLst>
        </pc:spChg>
        <pc:spChg chg="add del mod ord">
          <ac:chgData name="Office Tourisme SPMC Office Tourisme SPMC" userId="1c7d0262f1c07b66" providerId="LiveId" clId="{A87629DB-8B7F-4D8B-B9F2-CCEF09EA104F}" dt="2022-09-02T15:18:02.597" v="1906" actId="700"/>
          <ac:spMkLst>
            <pc:docMk/>
            <pc:sldMk cId="549353809" sldId="270"/>
            <ac:spMk id="21" creationId="{2CF20E1C-3EC3-068B-F7AB-838F5092A11A}"/>
          </ac:spMkLst>
        </pc:spChg>
        <pc:spChg chg="add del">
          <ac:chgData name="Office Tourisme SPMC Office Tourisme SPMC" userId="1c7d0262f1c07b66" providerId="LiveId" clId="{A87629DB-8B7F-4D8B-B9F2-CCEF09EA104F}" dt="2022-09-02T15:07:44.475" v="1845" actId="26606"/>
          <ac:spMkLst>
            <pc:docMk/>
            <pc:sldMk cId="549353809" sldId="270"/>
            <ac:spMk id="22" creationId="{4F74D28C-3268-4E35-8EE1-D92CB4A85A7D}"/>
          </ac:spMkLst>
        </pc:spChg>
        <pc:spChg chg="add del mod ord">
          <ac:chgData name="Office Tourisme SPMC Office Tourisme SPMC" userId="1c7d0262f1c07b66" providerId="LiveId" clId="{A87629DB-8B7F-4D8B-B9F2-CCEF09EA104F}" dt="2022-09-02T15:19:11.769" v="1907" actId="700"/>
          <ac:spMkLst>
            <pc:docMk/>
            <pc:sldMk cId="549353809" sldId="270"/>
            <ac:spMk id="23" creationId="{EA875CDA-1D37-624A-6D57-D635F19221C9}"/>
          </ac:spMkLst>
        </pc:spChg>
        <pc:spChg chg="add del">
          <ac:chgData name="Office Tourisme SPMC Office Tourisme SPMC" userId="1c7d0262f1c07b66" providerId="LiveId" clId="{A87629DB-8B7F-4D8B-B9F2-CCEF09EA104F}" dt="2022-09-02T15:07:36.501" v="1840" actId="26606"/>
          <ac:spMkLst>
            <pc:docMk/>
            <pc:sldMk cId="549353809" sldId="270"/>
            <ac:spMk id="24" creationId="{D2B783EE-0239-4717-BBEA-8C9EAC61C824}"/>
          </ac:spMkLst>
        </pc:spChg>
        <pc:spChg chg="add del">
          <ac:chgData name="Office Tourisme SPMC Office Tourisme SPMC" userId="1c7d0262f1c07b66" providerId="LiveId" clId="{A87629DB-8B7F-4D8B-B9F2-CCEF09EA104F}" dt="2022-09-02T15:07:36.501" v="1840" actId="26606"/>
          <ac:spMkLst>
            <pc:docMk/>
            <pc:sldMk cId="549353809" sldId="270"/>
            <ac:spMk id="25" creationId="{A7B99495-F43F-4D80-A44F-2CB4764EB90B}"/>
          </ac:spMkLst>
        </pc:spChg>
        <pc:spChg chg="add del mod ord">
          <ac:chgData name="Office Tourisme SPMC Office Tourisme SPMC" userId="1c7d0262f1c07b66" providerId="LiveId" clId="{A87629DB-8B7F-4D8B-B9F2-CCEF09EA104F}" dt="2022-09-02T15:20:34.260" v="1919" actId="478"/>
          <ac:spMkLst>
            <pc:docMk/>
            <pc:sldMk cId="549353809" sldId="270"/>
            <ac:spMk id="26" creationId="{C4624096-C79C-FC73-67D2-6A2C39283163}"/>
          </ac:spMkLst>
        </pc:spChg>
        <pc:spChg chg="add del">
          <ac:chgData name="Office Tourisme SPMC Office Tourisme SPMC" userId="1c7d0262f1c07b66" providerId="LiveId" clId="{A87629DB-8B7F-4D8B-B9F2-CCEF09EA104F}" dt="2022-09-02T15:06:40.832" v="1828" actId="26606"/>
          <ac:spMkLst>
            <pc:docMk/>
            <pc:sldMk cId="549353809" sldId="270"/>
            <ac:spMk id="27" creationId="{C4E4288A-DFC8-40A2-90E5-70E851A933AD}"/>
          </ac:spMkLst>
        </pc:spChg>
        <pc:spChg chg="add del">
          <ac:chgData name="Office Tourisme SPMC Office Tourisme SPMC" userId="1c7d0262f1c07b66" providerId="LiveId" clId="{A87629DB-8B7F-4D8B-B9F2-CCEF09EA104F}" dt="2022-09-02T15:07:36.501" v="1840" actId="26606"/>
          <ac:spMkLst>
            <pc:docMk/>
            <pc:sldMk cId="549353809" sldId="270"/>
            <ac:spMk id="31" creationId="{70BEB1E7-2F88-40BC-B73D-42E5B6F80BFC}"/>
          </ac:spMkLst>
        </pc:spChg>
        <pc:spChg chg="add del">
          <ac:chgData name="Office Tourisme SPMC Office Tourisme SPMC" userId="1c7d0262f1c07b66" providerId="LiveId" clId="{A87629DB-8B7F-4D8B-B9F2-CCEF09EA104F}" dt="2022-09-02T15:06:40.832" v="1828" actId="26606"/>
          <ac:spMkLst>
            <pc:docMk/>
            <pc:sldMk cId="549353809" sldId="270"/>
            <ac:spMk id="33" creationId="{BD2BFF02-DF78-4F07-B176-52514E13127D}"/>
          </ac:spMkLst>
        </pc:spChg>
        <pc:spChg chg="add del">
          <ac:chgData name="Office Tourisme SPMC Office Tourisme SPMC" userId="1c7d0262f1c07b66" providerId="LiveId" clId="{A87629DB-8B7F-4D8B-B9F2-CCEF09EA104F}" dt="2022-09-02T15:07:38.427" v="1842" actId="26606"/>
          <ac:spMkLst>
            <pc:docMk/>
            <pc:sldMk cId="549353809" sldId="270"/>
            <ac:spMk id="34" creationId="{352BEC0E-22F8-46D0-9632-375DB541B06C}"/>
          </ac:spMkLst>
        </pc:spChg>
        <pc:spChg chg="add del">
          <ac:chgData name="Office Tourisme SPMC Office Tourisme SPMC" userId="1c7d0262f1c07b66" providerId="LiveId" clId="{A87629DB-8B7F-4D8B-B9F2-CCEF09EA104F}" dt="2022-09-02T15:06:40.832" v="1828" actId="26606"/>
          <ac:spMkLst>
            <pc:docMk/>
            <pc:sldMk cId="549353809" sldId="270"/>
            <ac:spMk id="35" creationId="{0DB06EAB-7D8C-403A-86C5-B5FD79A13650}"/>
          </ac:spMkLst>
        </pc:spChg>
        <pc:spChg chg="add del">
          <ac:chgData name="Office Tourisme SPMC Office Tourisme SPMC" userId="1c7d0262f1c07b66" providerId="LiveId" clId="{A87629DB-8B7F-4D8B-B9F2-CCEF09EA104F}" dt="2022-09-02T15:07:38.427" v="1842" actId="26606"/>
          <ac:spMkLst>
            <pc:docMk/>
            <pc:sldMk cId="549353809" sldId="270"/>
            <ac:spMk id="36" creationId="{3FCFB1DE-0B7E-48CC-BA90-B2AB0889F9D6}"/>
          </ac:spMkLst>
        </pc:spChg>
        <pc:spChg chg="add del">
          <ac:chgData name="Office Tourisme SPMC Office Tourisme SPMC" userId="1c7d0262f1c07b66" providerId="LiveId" clId="{A87629DB-8B7F-4D8B-B9F2-CCEF09EA104F}" dt="2022-09-02T15:07:03.242" v="1830" actId="26606"/>
          <ac:spMkLst>
            <pc:docMk/>
            <pc:sldMk cId="549353809" sldId="270"/>
            <ac:spMk id="37" creationId="{352BEC0E-22F8-46D0-9632-375DB541B06C}"/>
          </ac:spMkLst>
        </pc:spChg>
        <pc:spChg chg="add del">
          <ac:chgData name="Office Tourisme SPMC Office Tourisme SPMC" userId="1c7d0262f1c07b66" providerId="LiveId" clId="{A87629DB-8B7F-4D8B-B9F2-CCEF09EA104F}" dt="2022-09-02T15:07:03.242" v="1830" actId="26606"/>
          <ac:spMkLst>
            <pc:docMk/>
            <pc:sldMk cId="549353809" sldId="270"/>
            <ac:spMk id="38" creationId="{3FCFB1DE-0B7E-48CC-BA90-B2AB0889F9D6}"/>
          </ac:spMkLst>
        </pc:spChg>
        <pc:spChg chg="add del">
          <ac:chgData name="Office Tourisme SPMC Office Tourisme SPMC" userId="1c7d0262f1c07b66" providerId="LiveId" clId="{A87629DB-8B7F-4D8B-B9F2-CCEF09EA104F}" dt="2022-09-02T15:07:07.831" v="1832" actId="26606"/>
          <ac:spMkLst>
            <pc:docMk/>
            <pc:sldMk cId="549353809" sldId="270"/>
            <ac:spMk id="40" creationId="{C4E4288A-DFC8-40A2-90E5-70E851A933AD}"/>
          </ac:spMkLst>
        </pc:spChg>
        <pc:spChg chg="add del">
          <ac:chgData name="Office Tourisme SPMC Office Tourisme SPMC" userId="1c7d0262f1c07b66" providerId="LiveId" clId="{A87629DB-8B7F-4D8B-B9F2-CCEF09EA104F}" dt="2022-09-02T15:07:07.831" v="1832" actId="26606"/>
          <ac:spMkLst>
            <pc:docMk/>
            <pc:sldMk cId="549353809" sldId="270"/>
            <ac:spMk id="42" creationId="{BD2BFF02-DF78-4F07-B176-52514E13127D}"/>
          </ac:spMkLst>
        </pc:spChg>
        <pc:spChg chg="add del">
          <ac:chgData name="Office Tourisme SPMC Office Tourisme SPMC" userId="1c7d0262f1c07b66" providerId="LiveId" clId="{A87629DB-8B7F-4D8B-B9F2-CCEF09EA104F}" dt="2022-09-02T15:07:07.831" v="1832" actId="26606"/>
          <ac:spMkLst>
            <pc:docMk/>
            <pc:sldMk cId="549353809" sldId="270"/>
            <ac:spMk id="43" creationId="{0DB06EAB-7D8C-403A-86C5-B5FD79A13650}"/>
          </ac:spMkLst>
        </pc:spChg>
        <pc:spChg chg="add del">
          <ac:chgData name="Office Tourisme SPMC Office Tourisme SPMC" userId="1c7d0262f1c07b66" providerId="LiveId" clId="{A87629DB-8B7F-4D8B-B9F2-CCEF09EA104F}" dt="2022-09-02T15:07:18.070" v="1836" actId="26606"/>
          <ac:spMkLst>
            <pc:docMk/>
            <pc:sldMk cId="549353809" sldId="270"/>
            <ac:spMk id="45" creationId="{352BEC0E-22F8-46D0-9632-375DB541B06C}"/>
          </ac:spMkLst>
        </pc:spChg>
        <pc:spChg chg="add del">
          <ac:chgData name="Office Tourisme SPMC Office Tourisme SPMC" userId="1c7d0262f1c07b66" providerId="LiveId" clId="{A87629DB-8B7F-4D8B-B9F2-CCEF09EA104F}" dt="2022-09-02T15:07:18.070" v="1836" actId="26606"/>
          <ac:spMkLst>
            <pc:docMk/>
            <pc:sldMk cId="549353809" sldId="270"/>
            <ac:spMk id="46" creationId="{3FCFB1DE-0B7E-48CC-BA90-B2AB0889F9D6}"/>
          </ac:spMkLst>
        </pc:spChg>
        <pc:spChg chg="add del">
          <ac:chgData name="Office Tourisme SPMC Office Tourisme SPMC" userId="1c7d0262f1c07b66" providerId="LiveId" clId="{A87629DB-8B7F-4D8B-B9F2-CCEF09EA104F}" dt="2022-09-02T15:07:44.470" v="1844" actId="26606"/>
          <ac:spMkLst>
            <pc:docMk/>
            <pc:sldMk cId="549353809" sldId="270"/>
            <ac:spMk id="52" creationId="{9D3A9E89-033E-4C4A-8C41-416DABFFD307}"/>
          </ac:spMkLst>
        </pc:spChg>
        <pc:spChg chg="add del">
          <ac:chgData name="Office Tourisme SPMC Office Tourisme SPMC" userId="1c7d0262f1c07b66" providerId="LiveId" clId="{A87629DB-8B7F-4D8B-B9F2-CCEF09EA104F}" dt="2022-09-02T15:07:44.470" v="1844" actId="26606"/>
          <ac:spMkLst>
            <pc:docMk/>
            <pc:sldMk cId="549353809" sldId="270"/>
            <ac:spMk id="53" creationId="{78907291-9D6D-4740-81DB-441477BCA279}"/>
          </ac:spMkLst>
        </pc:spChg>
        <pc:spChg chg="add del">
          <ac:chgData name="Office Tourisme SPMC Office Tourisme SPMC" userId="1c7d0262f1c07b66" providerId="LiveId" clId="{A87629DB-8B7F-4D8B-B9F2-CCEF09EA104F}" dt="2022-09-02T15:07:44.470" v="1844" actId="26606"/>
          <ac:spMkLst>
            <pc:docMk/>
            <pc:sldMk cId="549353809" sldId="270"/>
            <ac:spMk id="54" creationId="{86293361-111E-427D-8E5B-256944AC8395}"/>
          </ac:spMkLst>
        </pc:spChg>
        <pc:spChg chg="add del">
          <ac:chgData name="Office Tourisme SPMC Office Tourisme SPMC" userId="1c7d0262f1c07b66" providerId="LiveId" clId="{A87629DB-8B7F-4D8B-B9F2-CCEF09EA104F}" dt="2022-09-02T15:17:57.616" v="1905" actId="700"/>
          <ac:spMkLst>
            <pc:docMk/>
            <pc:sldMk cId="549353809" sldId="270"/>
            <ac:spMk id="69" creationId="{69D47016-023F-44BD-981C-50E7A10A6609}"/>
          </ac:spMkLst>
        </pc:spChg>
        <pc:spChg chg="add del">
          <ac:chgData name="Office Tourisme SPMC Office Tourisme SPMC" userId="1c7d0262f1c07b66" providerId="LiveId" clId="{A87629DB-8B7F-4D8B-B9F2-CCEF09EA104F}" dt="2022-09-02T15:17:57.616" v="1905" actId="700"/>
          <ac:spMkLst>
            <pc:docMk/>
            <pc:sldMk cId="549353809" sldId="270"/>
            <ac:spMk id="70" creationId="{6D8B37B0-0682-433E-BC8D-498C04ABD9A7}"/>
          </ac:spMkLst>
        </pc:spChg>
        <pc:grpChg chg="add del">
          <ac:chgData name="Office Tourisme SPMC Office Tourisme SPMC" userId="1c7d0262f1c07b66" providerId="LiveId" clId="{A87629DB-8B7F-4D8B-B9F2-CCEF09EA104F}" dt="2022-09-02T15:06:40.832" v="1828" actId="26606"/>
          <ac:grpSpMkLst>
            <pc:docMk/>
            <pc:sldMk cId="549353809" sldId="270"/>
            <ac:grpSpMk id="29" creationId="{B63C2D82-D4FA-4A37-BB01-1E7B21E4FF20}"/>
          </ac:grpSpMkLst>
        </pc:grpChg>
        <pc:grpChg chg="add del">
          <ac:chgData name="Office Tourisme SPMC Office Tourisme SPMC" userId="1c7d0262f1c07b66" providerId="LiveId" clId="{A87629DB-8B7F-4D8B-B9F2-CCEF09EA104F}" dt="2022-09-02T15:07:07.831" v="1832" actId="26606"/>
          <ac:grpSpMkLst>
            <pc:docMk/>
            <pc:sldMk cId="549353809" sldId="270"/>
            <ac:grpSpMk id="41" creationId="{B63C2D82-D4FA-4A37-BB01-1E7B21E4FF20}"/>
          </ac:grpSpMkLst>
        </pc:grpChg>
        <pc:grpChg chg="add del">
          <ac:chgData name="Office Tourisme SPMC Office Tourisme SPMC" userId="1c7d0262f1c07b66" providerId="LiveId" clId="{A87629DB-8B7F-4D8B-B9F2-CCEF09EA104F}" dt="2022-09-02T15:07:44.470" v="1844" actId="26606"/>
          <ac:grpSpMkLst>
            <pc:docMk/>
            <pc:sldMk cId="549353809" sldId="270"/>
            <ac:grpSpMk id="55" creationId="{A41D73DD-160B-4885-A9CF-94EADD70D421}"/>
          </ac:grpSpMkLst>
        </pc:grpChg>
        <pc:picChg chg="add del mod">
          <ac:chgData name="Office Tourisme SPMC Office Tourisme SPMC" userId="1c7d0262f1c07b66" providerId="LiveId" clId="{A87629DB-8B7F-4D8B-B9F2-CCEF09EA104F}" dt="2022-09-02T15:24:21.417" v="1966" actId="21"/>
          <ac:picMkLst>
            <pc:docMk/>
            <pc:sldMk cId="549353809" sldId="270"/>
            <ac:picMk id="5" creationId="{B27DE1DF-ABAC-4B38-1E86-0973C05FEB03}"/>
          </ac:picMkLst>
        </pc:picChg>
        <pc:picChg chg="mod ord modCrop">
          <ac:chgData name="Office Tourisme SPMC Office Tourisme SPMC" userId="1c7d0262f1c07b66" providerId="LiveId" clId="{A87629DB-8B7F-4D8B-B9F2-CCEF09EA104F}" dt="2022-09-02T15:19:25.702" v="1911" actId="1076"/>
          <ac:picMkLst>
            <pc:docMk/>
            <pc:sldMk cId="549353809" sldId="270"/>
            <ac:picMk id="6" creationId="{334D4AE8-2AA4-9960-1470-CF8711E48986}"/>
          </ac:picMkLst>
        </pc:picChg>
      </pc:sldChg>
      <pc:sldChg chg="addSp delSp modSp mod delAnim modAnim modNotesTx">
        <pc:chgData name="Office Tourisme SPMC Office Tourisme SPMC" userId="1c7d0262f1c07b66" providerId="LiveId" clId="{A87629DB-8B7F-4D8B-B9F2-CCEF09EA104F}" dt="2022-09-07T14:40:29.418" v="7382" actId="14100"/>
        <pc:sldMkLst>
          <pc:docMk/>
          <pc:sldMk cId="2368916270" sldId="271"/>
        </pc:sldMkLst>
        <pc:spChg chg="del mod">
          <ac:chgData name="Office Tourisme SPMC Office Tourisme SPMC" userId="1c7d0262f1c07b66" providerId="LiveId" clId="{A87629DB-8B7F-4D8B-B9F2-CCEF09EA104F}" dt="2022-09-02T15:34:18.990" v="2092" actId="478"/>
          <ac:spMkLst>
            <pc:docMk/>
            <pc:sldMk cId="2368916270" sldId="271"/>
            <ac:spMk id="2" creationId="{5769DEEE-53F2-321B-0980-83DB0A00EB35}"/>
          </ac:spMkLst>
        </pc:spChg>
        <pc:spChg chg="mod">
          <ac:chgData name="Office Tourisme SPMC Office Tourisme SPMC" userId="1c7d0262f1c07b66" providerId="LiveId" clId="{A87629DB-8B7F-4D8B-B9F2-CCEF09EA104F}" dt="2022-09-07T12:54:19.687" v="3996" actId="14100"/>
          <ac:spMkLst>
            <pc:docMk/>
            <pc:sldMk cId="2368916270" sldId="271"/>
            <ac:spMk id="4" creationId="{B65218D8-D3FB-7534-6F1C-0D6164BA1927}"/>
          </ac:spMkLst>
        </pc:spChg>
        <pc:spChg chg="add del mod">
          <ac:chgData name="Office Tourisme SPMC Office Tourisme SPMC" userId="1c7d0262f1c07b66" providerId="LiveId" clId="{A87629DB-8B7F-4D8B-B9F2-CCEF09EA104F}" dt="2022-09-02T15:34:34.573" v="2097" actId="478"/>
          <ac:spMkLst>
            <pc:docMk/>
            <pc:sldMk cId="2368916270" sldId="271"/>
            <ac:spMk id="10" creationId="{8C271FF4-16BD-EDF6-FCDE-7FAA45E50C19}"/>
          </ac:spMkLst>
        </pc:spChg>
        <pc:spChg chg="add del mod">
          <ac:chgData name="Office Tourisme SPMC Office Tourisme SPMC" userId="1c7d0262f1c07b66" providerId="LiveId" clId="{A87629DB-8B7F-4D8B-B9F2-CCEF09EA104F}" dt="2022-09-02T15:34:29.276" v="2095" actId="478"/>
          <ac:spMkLst>
            <pc:docMk/>
            <pc:sldMk cId="2368916270" sldId="271"/>
            <ac:spMk id="12" creationId="{18CC243C-D29A-46DA-6CA0-EB8D345BE1C4}"/>
          </ac:spMkLst>
        </pc:spChg>
        <pc:picChg chg="add mod">
          <ac:chgData name="Office Tourisme SPMC Office Tourisme SPMC" userId="1c7d0262f1c07b66" providerId="LiveId" clId="{A87629DB-8B7F-4D8B-B9F2-CCEF09EA104F}" dt="2022-09-02T15:32:35.544" v="2087" actId="1076"/>
          <ac:picMkLst>
            <pc:docMk/>
            <pc:sldMk cId="2368916270" sldId="271"/>
            <ac:picMk id="5" creationId="{9A21FDEF-81A0-EE84-CB28-1ACC2BEF6466}"/>
          </ac:picMkLst>
        </pc:picChg>
        <pc:picChg chg="add del mod">
          <ac:chgData name="Office Tourisme SPMC Office Tourisme SPMC" userId="1c7d0262f1c07b66" providerId="LiveId" clId="{A87629DB-8B7F-4D8B-B9F2-CCEF09EA104F}" dt="2022-09-07T14:40:29.418" v="7382" actId="14100"/>
          <ac:picMkLst>
            <pc:docMk/>
            <pc:sldMk cId="2368916270" sldId="271"/>
            <ac:picMk id="6" creationId="{334D4AE8-2AA4-9960-1470-CF8711E48986}"/>
          </ac:picMkLst>
        </pc:picChg>
        <pc:picChg chg="add mod">
          <ac:chgData name="Office Tourisme SPMC Office Tourisme SPMC" userId="1c7d0262f1c07b66" providerId="LiveId" clId="{A87629DB-8B7F-4D8B-B9F2-CCEF09EA104F}" dt="2022-09-02T15:32:45.364" v="2089" actId="14100"/>
          <ac:picMkLst>
            <pc:docMk/>
            <pc:sldMk cId="2368916270" sldId="271"/>
            <ac:picMk id="8" creationId="{AA8B39F7-A0FB-7B7B-75A9-2C40DCF62358}"/>
          </ac:picMkLst>
        </pc:picChg>
        <pc:picChg chg="add mod">
          <ac:chgData name="Office Tourisme SPMC Office Tourisme SPMC" userId="1c7d0262f1c07b66" providerId="LiveId" clId="{A87629DB-8B7F-4D8B-B9F2-CCEF09EA104F}" dt="2022-09-02T15:44:12.189" v="2152" actId="1076"/>
          <ac:picMkLst>
            <pc:docMk/>
            <pc:sldMk cId="2368916270" sldId="271"/>
            <ac:picMk id="14" creationId="{09E142A8-99D1-E090-9EFE-DB12E0C7D575}"/>
          </ac:picMkLst>
        </pc:picChg>
      </pc:sldChg>
      <pc:sldChg chg="modSp add mod modAnim modNotesTx">
        <pc:chgData name="Office Tourisme SPMC Office Tourisme SPMC" userId="1c7d0262f1c07b66" providerId="LiveId" clId="{A87629DB-8B7F-4D8B-B9F2-CCEF09EA104F}" dt="2022-09-03T15:22:31.363" v="3645" actId="6549"/>
        <pc:sldMkLst>
          <pc:docMk/>
          <pc:sldMk cId="418899405" sldId="272"/>
        </pc:sldMkLst>
        <pc:spChg chg="mod">
          <ac:chgData name="Office Tourisme SPMC Office Tourisme SPMC" userId="1c7d0262f1c07b66" providerId="LiveId" clId="{A87629DB-8B7F-4D8B-B9F2-CCEF09EA104F}" dt="2022-09-03T15:22:16.256" v="3644" actId="1076"/>
          <ac:spMkLst>
            <pc:docMk/>
            <pc:sldMk cId="418899405" sldId="272"/>
            <ac:spMk id="2" creationId="{A9DA5414-81A9-EE93-07DD-959F850A2552}"/>
          </ac:spMkLst>
        </pc:spChg>
      </pc:sldChg>
      <pc:sldChg chg="modSp new mod modAnim modNotesTx">
        <pc:chgData name="Office Tourisme SPMC Office Tourisme SPMC" userId="1c7d0262f1c07b66" providerId="LiveId" clId="{A87629DB-8B7F-4D8B-B9F2-CCEF09EA104F}" dt="2022-09-08T09:58:04.291" v="8894" actId="20577"/>
        <pc:sldMkLst>
          <pc:docMk/>
          <pc:sldMk cId="3872321587" sldId="273"/>
        </pc:sldMkLst>
        <pc:spChg chg="mod">
          <ac:chgData name="Office Tourisme SPMC Office Tourisme SPMC" userId="1c7d0262f1c07b66" providerId="LiveId" clId="{A87629DB-8B7F-4D8B-B9F2-CCEF09EA104F}" dt="2022-09-07T14:27:30.833" v="7235" actId="404"/>
          <ac:spMkLst>
            <pc:docMk/>
            <pc:sldMk cId="3872321587" sldId="273"/>
            <ac:spMk id="2" creationId="{4F0D0D7B-EC54-16FE-A82C-21CF96FC3548}"/>
          </ac:spMkLst>
        </pc:spChg>
        <pc:spChg chg="mod">
          <ac:chgData name="Office Tourisme SPMC Office Tourisme SPMC" userId="1c7d0262f1c07b66" providerId="LiveId" clId="{A87629DB-8B7F-4D8B-B9F2-CCEF09EA104F}" dt="2022-09-08T09:58:04.291" v="8894" actId="20577"/>
          <ac:spMkLst>
            <pc:docMk/>
            <pc:sldMk cId="3872321587" sldId="273"/>
            <ac:spMk id="3" creationId="{85C8D24B-CB21-572A-0F28-D1988F24B9F9}"/>
          </ac:spMkLst>
        </pc:spChg>
      </pc:sldChg>
      <pc:sldChg chg="addSp delSp modSp new mod modAnim modNotesTx">
        <pc:chgData name="Office Tourisme SPMC Office Tourisme SPMC" userId="1c7d0262f1c07b66" providerId="LiveId" clId="{A87629DB-8B7F-4D8B-B9F2-CCEF09EA104F}" dt="2022-09-10T13:12:44.732" v="14086" actId="12084"/>
        <pc:sldMkLst>
          <pc:docMk/>
          <pc:sldMk cId="2806277324" sldId="274"/>
        </pc:sldMkLst>
        <pc:spChg chg="mod">
          <ac:chgData name="Office Tourisme SPMC Office Tourisme SPMC" userId="1c7d0262f1c07b66" providerId="LiveId" clId="{A87629DB-8B7F-4D8B-B9F2-CCEF09EA104F}" dt="2022-09-07T14:29:12.855" v="7244" actId="1076"/>
          <ac:spMkLst>
            <pc:docMk/>
            <pc:sldMk cId="2806277324" sldId="274"/>
            <ac:spMk id="2" creationId="{431C1FE6-24C2-A901-F9C4-377FF44E63DE}"/>
          </ac:spMkLst>
        </pc:spChg>
        <pc:spChg chg="add del mod">
          <ac:chgData name="Office Tourisme SPMC Office Tourisme SPMC" userId="1c7d0262f1c07b66" providerId="LiveId" clId="{A87629DB-8B7F-4D8B-B9F2-CCEF09EA104F}" dt="2022-09-10T13:12:44.732" v="14086" actId="12084"/>
          <ac:spMkLst>
            <pc:docMk/>
            <pc:sldMk cId="2806277324" sldId="274"/>
            <ac:spMk id="3" creationId="{D267FF3B-8C09-0AAD-17CE-D397134657C5}"/>
          </ac:spMkLst>
        </pc:spChg>
        <pc:graphicFrameChg chg="add del mod">
          <ac:chgData name="Office Tourisme SPMC Office Tourisme SPMC" userId="1c7d0262f1c07b66" providerId="LiveId" clId="{A87629DB-8B7F-4D8B-B9F2-CCEF09EA104F}" dt="2022-09-10T13:12:44.732" v="14086" actId="12084"/>
          <ac:graphicFrameMkLst>
            <pc:docMk/>
            <pc:sldMk cId="2806277324" sldId="274"/>
            <ac:graphicFrameMk id="4" creationId="{833C2FB5-8F35-8CB6-F48C-5FB2F13A9350}"/>
          </ac:graphicFrameMkLst>
        </pc:graphicFrameChg>
      </pc:sldChg>
      <pc:sldChg chg="modSp new mod modAnim modNotesTx">
        <pc:chgData name="Office Tourisme SPMC Office Tourisme SPMC" userId="1c7d0262f1c07b66" providerId="LiveId" clId="{A87629DB-8B7F-4D8B-B9F2-CCEF09EA104F}" dt="2022-09-08T11:51:24.049" v="8895" actId="20577"/>
        <pc:sldMkLst>
          <pc:docMk/>
          <pc:sldMk cId="1626189333" sldId="275"/>
        </pc:sldMkLst>
        <pc:spChg chg="mod">
          <ac:chgData name="Office Tourisme SPMC Office Tourisme SPMC" userId="1c7d0262f1c07b66" providerId="LiveId" clId="{A87629DB-8B7F-4D8B-B9F2-CCEF09EA104F}" dt="2022-09-07T14:59:13.240" v="7514" actId="122"/>
          <ac:spMkLst>
            <pc:docMk/>
            <pc:sldMk cId="1626189333" sldId="275"/>
            <ac:spMk id="2" creationId="{A666BCCF-323D-E8E7-7FB1-D0181CE04432}"/>
          </ac:spMkLst>
        </pc:spChg>
        <pc:spChg chg="mod">
          <ac:chgData name="Office Tourisme SPMC Office Tourisme SPMC" userId="1c7d0262f1c07b66" providerId="LiveId" clId="{A87629DB-8B7F-4D8B-B9F2-CCEF09EA104F}" dt="2022-09-08T11:51:24.049" v="8895" actId="20577"/>
          <ac:spMkLst>
            <pc:docMk/>
            <pc:sldMk cId="1626189333" sldId="275"/>
            <ac:spMk id="3" creationId="{54C3E7E6-C3EF-51FB-A23C-0166EAEE8EBB}"/>
          </ac:spMkLst>
        </pc:spChg>
      </pc:sldChg>
      <pc:sldChg chg="modSp add mod modAnim modNotesTx">
        <pc:chgData name="Office Tourisme SPMC Office Tourisme SPMC" userId="1c7d0262f1c07b66" providerId="LiveId" clId="{A87629DB-8B7F-4D8B-B9F2-CCEF09EA104F}" dt="2022-09-07T15:00:07.902" v="7602" actId="1076"/>
        <pc:sldMkLst>
          <pc:docMk/>
          <pc:sldMk cId="1606983556" sldId="276"/>
        </pc:sldMkLst>
        <pc:spChg chg="mod">
          <ac:chgData name="Office Tourisme SPMC Office Tourisme SPMC" userId="1c7d0262f1c07b66" providerId="LiveId" clId="{A87629DB-8B7F-4D8B-B9F2-CCEF09EA104F}" dt="2022-09-07T15:00:07.902" v="7602" actId="1076"/>
          <ac:spMkLst>
            <pc:docMk/>
            <pc:sldMk cId="1606983556" sldId="276"/>
            <ac:spMk id="3" creationId="{D267FF3B-8C09-0AAD-17CE-D397134657C5}"/>
          </ac:spMkLst>
        </pc:spChg>
      </pc:sldChg>
      <pc:sldChg chg="modSp new mod modAnim modNotesTx">
        <pc:chgData name="Office Tourisme SPMC Office Tourisme SPMC" userId="1c7d0262f1c07b66" providerId="LiveId" clId="{A87629DB-8B7F-4D8B-B9F2-CCEF09EA104F}" dt="2022-09-07T15:29:27.194" v="8418" actId="20577"/>
        <pc:sldMkLst>
          <pc:docMk/>
          <pc:sldMk cId="2559428587" sldId="277"/>
        </pc:sldMkLst>
        <pc:spChg chg="mod">
          <ac:chgData name="Office Tourisme SPMC Office Tourisme SPMC" userId="1c7d0262f1c07b66" providerId="LiveId" clId="{A87629DB-8B7F-4D8B-B9F2-CCEF09EA104F}" dt="2022-09-07T15:11:57.546" v="7664" actId="122"/>
          <ac:spMkLst>
            <pc:docMk/>
            <pc:sldMk cId="2559428587" sldId="277"/>
            <ac:spMk id="2" creationId="{BF500E6F-0AB2-5B66-E78A-81190EF545E3}"/>
          </ac:spMkLst>
        </pc:spChg>
        <pc:spChg chg="mod">
          <ac:chgData name="Office Tourisme SPMC Office Tourisme SPMC" userId="1c7d0262f1c07b66" providerId="LiveId" clId="{A87629DB-8B7F-4D8B-B9F2-CCEF09EA104F}" dt="2022-09-07T15:29:17.847" v="8392" actId="20577"/>
          <ac:spMkLst>
            <pc:docMk/>
            <pc:sldMk cId="2559428587" sldId="277"/>
            <ac:spMk id="3" creationId="{69C16E92-B268-3DAB-394B-72C42162B8B1}"/>
          </ac:spMkLst>
        </pc:spChg>
      </pc:sldChg>
      <pc:sldChg chg="modSp new mod modAnim modNotesTx">
        <pc:chgData name="Office Tourisme SPMC Office Tourisme SPMC" userId="1c7d0262f1c07b66" providerId="LiveId" clId="{A87629DB-8B7F-4D8B-B9F2-CCEF09EA104F}" dt="2022-09-09T13:19:22.607" v="8896" actId="20577"/>
        <pc:sldMkLst>
          <pc:docMk/>
          <pc:sldMk cId="4284806580" sldId="278"/>
        </pc:sldMkLst>
        <pc:spChg chg="mod">
          <ac:chgData name="Office Tourisme SPMC Office Tourisme SPMC" userId="1c7d0262f1c07b66" providerId="LiveId" clId="{A87629DB-8B7F-4D8B-B9F2-CCEF09EA104F}" dt="2022-09-07T15:32:56.332" v="8480" actId="1076"/>
          <ac:spMkLst>
            <pc:docMk/>
            <pc:sldMk cId="4284806580" sldId="278"/>
            <ac:spMk id="2" creationId="{AD85BD87-F293-F45D-3FBE-4069C7CC629D}"/>
          </ac:spMkLst>
        </pc:spChg>
        <pc:spChg chg="mod">
          <ac:chgData name="Office Tourisme SPMC Office Tourisme SPMC" userId="1c7d0262f1c07b66" providerId="LiveId" clId="{A87629DB-8B7F-4D8B-B9F2-CCEF09EA104F}" dt="2022-09-09T13:19:22.607" v="8896" actId="20577"/>
          <ac:spMkLst>
            <pc:docMk/>
            <pc:sldMk cId="4284806580" sldId="278"/>
            <ac:spMk id="3" creationId="{9462003D-A179-7EA5-7A79-EB2D49E66599}"/>
          </ac:spMkLst>
        </pc:spChg>
      </pc:sldChg>
      <pc:sldChg chg="addSp delSp modSp new mod setBg delAnim modAnim setClrOvrMap modNotesTx">
        <pc:chgData name="Office Tourisme SPMC Office Tourisme SPMC" userId="1c7d0262f1c07b66" providerId="LiveId" clId="{A87629DB-8B7F-4D8B-B9F2-CCEF09EA104F}" dt="2022-09-10T13:13:21.262" v="14089" actId="26606"/>
        <pc:sldMkLst>
          <pc:docMk/>
          <pc:sldMk cId="3166728603" sldId="279"/>
        </pc:sldMkLst>
        <pc:spChg chg="mod ord">
          <ac:chgData name="Office Tourisme SPMC Office Tourisme SPMC" userId="1c7d0262f1c07b66" providerId="LiveId" clId="{A87629DB-8B7F-4D8B-B9F2-CCEF09EA104F}" dt="2022-09-10T13:13:21.262" v="14089" actId="26606"/>
          <ac:spMkLst>
            <pc:docMk/>
            <pc:sldMk cId="3166728603" sldId="279"/>
            <ac:spMk id="2" creationId="{F21D6015-2C2C-25C4-3FA3-0D88A17E9AA6}"/>
          </ac:spMkLst>
        </pc:spChg>
        <pc:spChg chg="del">
          <ac:chgData name="Office Tourisme SPMC Office Tourisme SPMC" userId="1c7d0262f1c07b66" providerId="LiveId" clId="{A87629DB-8B7F-4D8B-B9F2-CCEF09EA104F}" dt="2022-09-09T13:42:01.892" v="9108" actId="931"/>
          <ac:spMkLst>
            <pc:docMk/>
            <pc:sldMk cId="3166728603" sldId="279"/>
            <ac:spMk id="3" creationId="{149C8464-7C2B-2F45-A3FC-641EB17620E2}"/>
          </ac:spMkLst>
        </pc:spChg>
        <pc:spChg chg="add del mod">
          <ac:chgData name="Office Tourisme SPMC Office Tourisme SPMC" userId="1c7d0262f1c07b66" providerId="LiveId" clId="{A87629DB-8B7F-4D8B-B9F2-CCEF09EA104F}" dt="2022-09-09T13:44:07.754" v="9248" actId="931"/>
          <ac:spMkLst>
            <pc:docMk/>
            <pc:sldMk cId="3166728603" sldId="279"/>
            <ac:spMk id="7" creationId="{481CFE4F-A0E5-8B03-ED35-B6F26E250CE6}"/>
          </ac:spMkLst>
        </pc:spChg>
        <pc:spChg chg="add mod ord">
          <ac:chgData name="Office Tourisme SPMC Office Tourisme SPMC" userId="1c7d0262f1c07b66" providerId="LiveId" clId="{A87629DB-8B7F-4D8B-B9F2-CCEF09EA104F}" dt="2022-09-10T13:13:21.262" v="14089" actId="26606"/>
          <ac:spMkLst>
            <pc:docMk/>
            <pc:sldMk cId="3166728603" sldId="279"/>
            <ac:spMk id="20" creationId="{F5D2333E-1671-7213-E499-A432CF4BAF45}"/>
          </ac:spMkLst>
        </pc:spChg>
        <pc:spChg chg="add del">
          <ac:chgData name="Office Tourisme SPMC Office Tourisme SPMC" userId="1c7d0262f1c07b66" providerId="LiveId" clId="{A87629DB-8B7F-4D8B-B9F2-CCEF09EA104F}" dt="2022-09-10T10:34:12.729" v="12805" actId="26606"/>
          <ac:spMkLst>
            <pc:docMk/>
            <pc:sldMk cId="3166728603" sldId="279"/>
            <ac:spMk id="22" creationId="{0EFD753D-6A49-46DD-9E82-AA6E2C62B461}"/>
          </ac:spMkLst>
        </pc:spChg>
        <pc:spChg chg="add del">
          <ac:chgData name="Office Tourisme SPMC Office Tourisme SPMC" userId="1c7d0262f1c07b66" providerId="LiveId" clId="{A87629DB-8B7F-4D8B-B9F2-CCEF09EA104F}" dt="2022-09-10T10:34:12.729" v="12805" actId="26606"/>
          <ac:spMkLst>
            <pc:docMk/>
            <pc:sldMk cId="3166728603" sldId="279"/>
            <ac:spMk id="23" creationId="{138A5824-1F4A-4EE7-BC13-5BB48FC0809B}"/>
          </ac:spMkLst>
        </pc:spChg>
        <pc:spChg chg="add del">
          <ac:chgData name="Office Tourisme SPMC Office Tourisme SPMC" userId="1c7d0262f1c07b66" providerId="LiveId" clId="{A87629DB-8B7F-4D8B-B9F2-CCEF09EA104F}" dt="2022-09-10T10:34:26.089" v="12807" actId="26606"/>
          <ac:spMkLst>
            <pc:docMk/>
            <pc:sldMk cId="3166728603" sldId="279"/>
            <ac:spMk id="24" creationId="{0EFD753D-6A49-46DD-9E82-AA6E2C62B461}"/>
          </ac:spMkLst>
        </pc:spChg>
        <pc:spChg chg="add del">
          <ac:chgData name="Office Tourisme SPMC Office Tourisme SPMC" userId="1c7d0262f1c07b66" providerId="LiveId" clId="{A87629DB-8B7F-4D8B-B9F2-CCEF09EA104F}" dt="2022-09-10T10:19:56.617" v="12549" actId="26606"/>
          <ac:spMkLst>
            <pc:docMk/>
            <pc:sldMk cId="3166728603" sldId="279"/>
            <ac:spMk id="25" creationId="{5CB593EA-2F98-479F-B4C4-F366571FA64D}"/>
          </ac:spMkLst>
        </pc:spChg>
        <pc:spChg chg="add del">
          <ac:chgData name="Office Tourisme SPMC Office Tourisme SPMC" userId="1c7d0262f1c07b66" providerId="LiveId" clId="{A87629DB-8B7F-4D8B-B9F2-CCEF09EA104F}" dt="2022-09-10T10:34:26.089" v="12807" actId="26606"/>
          <ac:spMkLst>
            <pc:docMk/>
            <pc:sldMk cId="3166728603" sldId="279"/>
            <ac:spMk id="26" creationId="{138A5824-1F4A-4EE7-BC13-5BB48FC0809B}"/>
          </ac:spMkLst>
        </pc:spChg>
        <pc:spChg chg="add del">
          <ac:chgData name="Office Tourisme SPMC Office Tourisme SPMC" userId="1c7d0262f1c07b66" providerId="LiveId" clId="{A87629DB-8B7F-4D8B-B9F2-CCEF09EA104F}" dt="2022-09-10T10:19:56.617" v="12549" actId="26606"/>
          <ac:spMkLst>
            <pc:docMk/>
            <pc:sldMk cId="3166728603" sldId="279"/>
            <ac:spMk id="27" creationId="{39BEB6D0-9E4E-4221-93D1-74ABECEE9EFC}"/>
          </ac:spMkLst>
        </pc:spChg>
        <pc:spChg chg="add del">
          <ac:chgData name="Office Tourisme SPMC Office Tourisme SPMC" userId="1c7d0262f1c07b66" providerId="LiveId" clId="{A87629DB-8B7F-4D8B-B9F2-CCEF09EA104F}" dt="2022-09-10T13:09:03.592" v="14060" actId="26606"/>
          <ac:spMkLst>
            <pc:docMk/>
            <pc:sldMk cId="3166728603" sldId="279"/>
            <ac:spMk id="28" creationId="{0EFD753D-6A49-46DD-9E82-AA6E2C62B461}"/>
          </ac:spMkLst>
        </pc:spChg>
        <pc:spChg chg="add del">
          <ac:chgData name="Office Tourisme SPMC Office Tourisme SPMC" userId="1c7d0262f1c07b66" providerId="LiveId" clId="{A87629DB-8B7F-4D8B-B9F2-CCEF09EA104F}" dt="2022-09-10T13:09:03.592" v="14060" actId="26606"/>
          <ac:spMkLst>
            <pc:docMk/>
            <pc:sldMk cId="3166728603" sldId="279"/>
            <ac:spMk id="29" creationId="{138A5824-1F4A-4EE7-BC13-5BB48FC0809B}"/>
          </ac:spMkLst>
        </pc:spChg>
        <pc:spChg chg="add del">
          <ac:chgData name="Office Tourisme SPMC Office Tourisme SPMC" userId="1c7d0262f1c07b66" providerId="LiveId" clId="{A87629DB-8B7F-4D8B-B9F2-CCEF09EA104F}" dt="2022-09-10T13:13:21.262" v="14089" actId="26606"/>
          <ac:spMkLst>
            <pc:docMk/>
            <pc:sldMk cId="3166728603" sldId="279"/>
            <ac:spMk id="30" creationId="{0EFD753D-6A49-46DD-9E82-AA6E2C62B461}"/>
          </ac:spMkLst>
        </pc:spChg>
        <pc:spChg chg="add del">
          <ac:chgData name="Office Tourisme SPMC Office Tourisme SPMC" userId="1c7d0262f1c07b66" providerId="LiveId" clId="{A87629DB-8B7F-4D8B-B9F2-CCEF09EA104F}" dt="2022-09-10T13:10:07.414" v="14072" actId="26606"/>
          <ac:spMkLst>
            <pc:docMk/>
            <pc:sldMk cId="3166728603" sldId="279"/>
            <ac:spMk id="31" creationId="{0EFD753D-6A49-46DD-9E82-AA6E2C62B461}"/>
          </ac:spMkLst>
        </pc:spChg>
        <pc:spChg chg="add del">
          <ac:chgData name="Office Tourisme SPMC Office Tourisme SPMC" userId="1c7d0262f1c07b66" providerId="LiveId" clId="{A87629DB-8B7F-4D8B-B9F2-CCEF09EA104F}" dt="2022-09-10T13:10:07.414" v="14072" actId="26606"/>
          <ac:spMkLst>
            <pc:docMk/>
            <pc:sldMk cId="3166728603" sldId="279"/>
            <ac:spMk id="32" creationId="{138A5824-1F4A-4EE7-BC13-5BB48FC0809B}"/>
          </ac:spMkLst>
        </pc:spChg>
        <pc:spChg chg="add del">
          <ac:chgData name="Office Tourisme SPMC Office Tourisme SPMC" userId="1c7d0262f1c07b66" providerId="LiveId" clId="{A87629DB-8B7F-4D8B-B9F2-CCEF09EA104F}" dt="2022-09-10T13:13:21.262" v="14089" actId="26606"/>
          <ac:spMkLst>
            <pc:docMk/>
            <pc:sldMk cId="3166728603" sldId="279"/>
            <ac:spMk id="33" creationId="{138A5824-1F4A-4EE7-BC13-5BB48FC0809B}"/>
          </ac:spMkLst>
        </pc:spChg>
        <pc:picChg chg="add del mod">
          <ac:chgData name="Office Tourisme SPMC Office Tourisme SPMC" userId="1c7d0262f1c07b66" providerId="LiveId" clId="{A87629DB-8B7F-4D8B-B9F2-CCEF09EA104F}" dt="2022-09-09T13:43:55.074" v="9215" actId="478"/>
          <ac:picMkLst>
            <pc:docMk/>
            <pc:sldMk cId="3166728603" sldId="279"/>
            <ac:picMk id="5" creationId="{ABEFE9BA-A322-C815-5B24-0205C43A0A0E}"/>
          </ac:picMkLst>
        </pc:picChg>
        <pc:picChg chg="add mod ord">
          <ac:chgData name="Office Tourisme SPMC Office Tourisme SPMC" userId="1c7d0262f1c07b66" providerId="LiveId" clId="{A87629DB-8B7F-4D8B-B9F2-CCEF09EA104F}" dt="2022-09-10T13:13:21.262" v="14089" actId="26606"/>
          <ac:picMkLst>
            <pc:docMk/>
            <pc:sldMk cId="3166728603" sldId="279"/>
            <ac:picMk id="9" creationId="{66BD026F-6123-AB6D-7338-C11058D0DAE4}"/>
          </ac:picMkLst>
        </pc:picChg>
        <pc:picChg chg="add mod ord">
          <ac:chgData name="Office Tourisme SPMC Office Tourisme SPMC" userId="1c7d0262f1c07b66" providerId="LiveId" clId="{A87629DB-8B7F-4D8B-B9F2-CCEF09EA104F}" dt="2022-09-10T13:13:21.262" v="14089" actId="26606"/>
          <ac:picMkLst>
            <pc:docMk/>
            <pc:sldMk cId="3166728603" sldId="279"/>
            <ac:picMk id="11" creationId="{62D1546E-7C57-2394-557C-985E99E7A151}"/>
          </ac:picMkLst>
        </pc:picChg>
        <pc:picChg chg="add mod ord">
          <ac:chgData name="Office Tourisme SPMC Office Tourisme SPMC" userId="1c7d0262f1c07b66" providerId="LiveId" clId="{A87629DB-8B7F-4D8B-B9F2-CCEF09EA104F}" dt="2022-09-10T13:13:21.262" v="14089" actId="26606"/>
          <ac:picMkLst>
            <pc:docMk/>
            <pc:sldMk cId="3166728603" sldId="279"/>
            <ac:picMk id="13" creationId="{D92E0144-A25A-907E-C3BB-C8DD29CCEF23}"/>
          </ac:picMkLst>
        </pc:picChg>
        <pc:picChg chg="add mod ord">
          <ac:chgData name="Office Tourisme SPMC Office Tourisme SPMC" userId="1c7d0262f1c07b66" providerId="LiveId" clId="{A87629DB-8B7F-4D8B-B9F2-CCEF09EA104F}" dt="2022-09-10T13:13:21.262" v="14089" actId="26606"/>
          <ac:picMkLst>
            <pc:docMk/>
            <pc:sldMk cId="3166728603" sldId="279"/>
            <ac:picMk id="15" creationId="{DBEF71A6-9A3D-BDF5-A51B-9BA0D135FE66}"/>
          </ac:picMkLst>
        </pc:picChg>
        <pc:picChg chg="add mod ord">
          <ac:chgData name="Office Tourisme SPMC Office Tourisme SPMC" userId="1c7d0262f1c07b66" providerId="LiveId" clId="{A87629DB-8B7F-4D8B-B9F2-CCEF09EA104F}" dt="2022-09-10T13:13:21.262" v="14089" actId="26606"/>
          <ac:picMkLst>
            <pc:docMk/>
            <pc:sldMk cId="3166728603" sldId="279"/>
            <ac:picMk id="17" creationId="{2B080E5C-48DE-D5C8-A2D6-C61B55DDBAAA}"/>
          </ac:picMkLst>
        </pc:picChg>
        <pc:picChg chg="add mod">
          <ac:chgData name="Office Tourisme SPMC Office Tourisme SPMC" userId="1c7d0262f1c07b66" providerId="LiveId" clId="{A87629DB-8B7F-4D8B-B9F2-CCEF09EA104F}" dt="2022-09-10T13:13:21.262" v="14089" actId="26606"/>
          <ac:picMkLst>
            <pc:docMk/>
            <pc:sldMk cId="3166728603" sldId="279"/>
            <ac:picMk id="19" creationId="{C22200B2-858C-0193-6CBB-A0F5C00E8126}"/>
          </ac:picMkLst>
        </pc:picChg>
      </pc:sldChg>
      <pc:sldChg chg="addSp delSp modSp new mod modAnim modNotesTx">
        <pc:chgData name="Office Tourisme SPMC Office Tourisme SPMC" userId="1c7d0262f1c07b66" providerId="LiveId" clId="{A87629DB-8B7F-4D8B-B9F2-CCEF09EA104F}" dt="2022-09-09T14:40:11.206" v="11181" actId="1076"/>
        <pc:sldMkLst>
          <pc:docMk/>
          <pc:sldMk cId="3294601419" sldId="280"/>
        </pc:sldMkLst>
        <pc:spChg chg="mod">
          <ac:chgData name="Office Tourisme SPMC Office Tourisme SPMC" userId="1c7d0262f1c07b66" providerId="LiveId" clId="{A87629DB-8B7F-4D8B-B9F2-CCEF09EA104F}" dt="2022-09-09T14:11:47.332" v="10211" actId="404"/>
          <ac:spMkLst>
            <pc:docMk/>
            <pc:sldMk cId="3294601419" sldId="280"/>
            <ac:spMk id="2" creationId="{57163E49-681A-D3D7-4406-DD9380BBCD59}"/>
          </ac:spMkLst>
        </pc:spChg>
        <pc:spChg chg="del">
          <ac:chgData name="Office Tourisme SPMC Office Tourisme SPMC" userId="1c7d0262f1c07b66" providerId="LiveId" clId="{A87629DB-8B7F-4D8B-B9F2-CCEF09EA104F}" dt="2022-09-09T14:09:54.602" v="10128" actId="931"/>
          <ac:spMkLst>
            <pc:docMk/>
            <pc:sldMk cId="3294601419" sldId="280"/>
            <ac:spMk id="3" creationId="{0A53D51D-F6C7-2CAC-3A74-DC52393A8804}"/>
          </ac:spMkLst>
        </pc:spChg>
        <pc:spChg chg="add del mod">
          <ac:chgData name="Office Tourisme SPMC Office Tourisme SPMC" userId="1c7d0262f1c07b66" providerId="LiveId" clId="{A87629DB-8B7F-4D8B-B9F2-CCEF09EA104F}" dt="2022-09-09T14:13:38.910" v="10399"/>
          <ac:spMkLst>
            <pc:docMk/>
            <pc:sldMk cId="3294601419" sldId="280"/>
            <ac:spMk id="6" creationId="{C6109303-D6CD-519F-534F-17FDFDD97921}"/>
          </ac:spMkLst>
        </pc:spChg>
        <pc:spChg chg="add mod">
          <ac:chgData name="Office Tourisme SPMC Office Tourisme SPMC" userId="1c7d0262f1c07b66" providerId="LiveId" clId="{A87629DB-8B7F-4D8B-B9F2-CCEF09EA104F}" dt="2022-09-09T14:20:18.003" v="10807" actId="1076"/>
          <ac:spMkLst>
            <pc:docMk/>
            <pc:sldMk cId="3294601419" sldId="280"/>
            <ac:spMk id="7" creationId="{55B6C422-2D09-1BA4-AECC-820C6CEDF19F}"/>
          </ac:spMkLst>
        </pc:spChg>
        <pc:spChg chg="add mod">
          <ac:chgData name="Office Tourisme SPMC Office Tourisme SPMC" userId="1c7d0262f1c07b66" providerId="LiveId" clId="{A87629DB-8B7F-4D8B-B9F2-CCEF09EA104F}" dt="2022-09-09T14:40:11.206" v="11181" actId="1076"/>
          <ac:spMkLst>
            <pc:docMk/>
            <pc:sldMk cId="3294601419" sldId="280"/>
            <ac:spMk id="14" creationId="{376AB5C7-874C-3F6F-55E6-C9F42B1F498E}"/>
          </ac:spMkLst>
        </pc:spChg>
        <pc:picChg chg="add mod">
          <ac:chgData name="Office Tourisme SPMC Office Tourisme SPMC" userId="1c7d0262f1c07b66" providerId="LiveId" clId="{A87629DB-8B7F-4D8B-B9F2-CCEF09EA104F}" dt="2022-09-09T14:20:14.029" v="10806" actId="1076"/>
          <ac:picMkLst>
            <pc:docMk/>
            <pc:sldMk cId="3294601419" sldId="280"/>
            <ac:picMk id="5" creationId="{322B2EF0-B447-2D93-A516-8D9D90B81685}"/>
          </ac:picMkLst>
        </pc:picChg>
        <pc:picChg chg="add mod">
          <ac:chgData name="Office Tourisme SPMC Office Tourisme SPMC" userId="1c7d0262f1c07b66" providerId="LiveId" clId="{A87629DB-8B7F-4D8B-B9F2-CCEF09EA104F}" dt="2022-09-09T14:20:36.503" v="10813" actId="1076"/>
          <ac:picMkLst>
            <pc:docMk/>
            <pc:sldMk cId="3294601419" sldId="280"/>
            <ac:picMk id="9" creationId="{90303FB6-408E-332C-EEC2-6B8EA8A5C9F3}"/>
          </ac:picMkLst>
        </pc:picChg>
        <pc:picChg chg="add mod">
          <ac:chgData name="Office Tourisme SPMC Office Tourisme SPMC" userId="1c7d0262f1c07b66" providerId="LiveId" clId="{A87629DB-8B7F-4D8B-B9F2-CCEF09EA104F}" dt="2022-09-09T14:20:25.451" v="10809" actId="1076"/>
          <ac:picMkLst>
            <pc:docMk/>
            <pc:sldMk cId="3294601419" sldId="280"/>
            <ac:picMk id="11" creationId="{FDADCD7F-D1E5-BFB6-A902-152B9CD06C92}"/>
          </ac:picMkLst>
        </pc:picChg>
        <pc:picChg chg="add mod">
          <ac:chgData name="Office Tourisme SPMC Office Tourisme SPMC" userId="1c7d0262f1c07b66" providerId="LiveId" clId="{A87629DB-8B7F-4D8B-B9F2-CCEF09EA104F}" dt="2022-09-09T14:21:30.255" v="10853" actId="1076"/>
          <ac:picMkLst>
            <pc:docMk/>
            <pc:sldMk cId="3294601419" sldId="280"/>
            <ac:picMk id="13" creationId="{CCD6EABB-1A34-308C-B799-1516A7BC0905}"/>
          </ac:picMkLst>
        </pc:picChg>
      </pc:sldChg>
      <pc:sldChg chg="new del">
        <pc:chgData name="Office Tourisme SPMC Office Tourisme SPMC" userId="1c7d0262f1c07b66" providerId="LiveId" clId="{A87629DB-8B7F-4D8B-B9F2-CCEF09EA104F}" dt="2022-09-09T14:24:52.125" v="10970" actId="2696"/>
        <pc:sldMkLst>
          <pc:docMk/>
          <pc:sldMk cId="4137557404" sldId="281"/>
        </pc:sldMkLst>
      </pc:sldChg>
      <pc:sldChg chg="addSp delSp modSp new mod setBg modAnim setClrOvrMap modNotesTx">
        <pc:chgData name="Office Tourisme SPMC Office Tourisme SPMC" userId="1c7d0262f1c07b66" providerId="LiveId" clId="{A87629DB-8B7F-4D8B-B9F2-CCEF09EA104F}" dt="2022-09-10T13:10:04.366" v="14071" actId="26606"/>
        <pc:sldMkLst>
          <pc:docMk/>
          <pc:sldMk cId="2566245714" sldId="282"/>
        </pc:sldMkLst>
        <pc:spChg chg="mod">
          <ac:chgData name="Office Tourisme SPMC Office Tourisme SPMC" userId="1c7d0262f1c07b66" providerId="LiveId" clId="{A87629DB-8B7F-4D8B-B9F2-CCEF09EA104F}" dt="2022-09-10T13:10:04.366" v="14071" actId="26606"/>
          <ac:spMkLst>
            <pc:docMk/>
            <pc:sldMk cId="2566245714" sldId="282"/>
            <ac:spMk id="2" creationId="{95C7D729-424F-8082-8633-6DEC947CB1D1}"/>
          </ac:spMkLst>
        </pc:spChg>
        <pc:spChg chg="del">
          <ac:chgData name="Office Tourisme SPMC Office Tourisme SPMC" userId="1c7d0262f1c07b66" providerId="LiveId" clId="{A87629DB-8B7F-4D8B-B9F2-CCEF09EA104F}" dt="2022-09-09T14:35:57.680" v="11038" actId="931"/>
          <ac:spMkLst>
            <pc:docMk/>
            <pc:sldMk cId="2566245714" sldId="282"/>
            <ac:spMk id="3" creationId="{799D4BF7-6D0D-B0FB-8B56-DD959920982C}"/>
          </ac:spMkLst>
        </pc:spChg>
        <pc:spChg chg="add mod ord">
          <ac:chgData name="Office Tourisme SPMC Office Tourisme SPMC" userId="1c7d0262f1c07b66" providerId="LiveId" clId="{A87629DB-8B7F-4D8B-B9F2-CCEF09EA104F}" dt="2022-09-10T13:10:04.366" v="14071" actId="26606"/>
          <ac:spMkLst>
            <pc:docMk/>
            <pc:sldMk cId="2566245714" sldId="282"/>
            <ac:spMk id="10" creationId="{F4335024-70EF-8DD1-2012-CD240AB0CBCB}"/>
          </ac:spMkLst>
        </pc:spChg>
        <pc:spChg chg="add del">
          <ac:chgData name="Office Tourisme SPMC Office Tourisme SPMC" userId="1c7d0262f1c07b66" providerId="LiveId" clId="{A87629DB-8B7F-4D8B-B9F2-CCEF09EA104F}" dt="2022-09-10T13:10:04.366" v="14071" actId="26606"/>
          <ac:spMkLst>
            <pc:docMk/>
            <pc:sldMk cId="2566245714" sldId="282"/>
            <ac:spMk id="12" creationId="{7521DD34-C6F2-4402-9A01-962807DB6569}"/>
          </ac:spMkLst>
        </pc:spChg>
        <pc:spChg chg="add del">
          <ac:chgData name="Office Tourisme SPMC Office Tourisme SPMC" userId="1c7d0262f1c07b66" providerId="LiveId" clId="{A87629DB-8B7F-4D8B-B9F2-CCEF09EA104F}" dt="2022-09-10T10:19:07.255" v="12547" actId="26606"/>
          <ac:spMkLst>
            <pc:docMk/>
            <pc:sldMk cId="2566245714" sldId="282"/>
            <ac:spMk id="15" creationId="{9F620FD9-5A17-4A65-B166-3E0EE820EE3B}"/>
          </ac:spMkLst>
        </pc:spChg>
        <pc:spChg chg="add del">
          <ac:chgData name="Office Tourisme SPMC Office Tourisme SPMC" userId="1c7d0262f1c07b66" providerId="LiveId" clId="{A87629DB-8B7F-4D8B-B9F2-CCEF09EA104F}" dt="2022-09-10T10:19:07.255" v="12547" actId="26606"/>
          <ac:spMkLst>
            <pc:docMk/>
            <pc:sldMk cId="2566245714" sldId="282"/>
            <ac:spMk id="17" creationId="{84F02FAD-10F5-4D80-993C-B851BF04915B}"/>
          </ac:spMkLst>
        </pc:spChg>
        <pc:picChg chg="add mod">
          <ac:chgData name="Office Tourisme SPMC Office Tourisme SPMC" userId="1c7d0262f1c07b66" providerId="LiveId" clId="{A87629DB-8B7F-4D8B-B9F2-CCEF09EA104F}" dt="2022-09-10T13:10:04.366" v="14071" actId="26606"/>
          <ac:picMkLst>
            <pc:docMk/>
            <pc:sldMk cId="2566245714" sldId="282"/>
            <ac:picMk id="5" creationId="{166B5573-7604-4367-8386-5FA5AE988314}"/>
          </ac:picMkLst>
        </pc:picChg>
        <pc:picChg chg="add mod">
          <ac:chgData name="Office Tourisme SPMC Office Tourisme SPMC" userId="1c7d0262f1c07b66" providerId="LiveId" clId="{A87629DB-8B7F-4D8B-B9F2-CCEF09EA104F}" dt="2022-09-10T13:10:04.366" v="14071" actId="26606"/>
          <ac:picMkLst>
            <pc:docMk/>
            <pc:sldMk cId="2566245714" sldId="282"/>
            <ac:picMk id="7" creationId="{81CCAE97-1661-6A7E-BB5A-ADAD5C280D83}"/>
          </ac:picMkLst>
        </pc:picChg>
        <pc:picChg chg="add mod ord">
          <ac:chgData name="Office Tourisme SPMC Office Tourisme SPMC" userId="1c7d0262f1c07b66" providerId="LiveId" clId="{A87629DB-8B7F-4D8B-B9F2-CCEF09EA104F}" dt="2022-09-10T13:10:04.366" v="14071" actId="26606"/>
          <ac:picMkLst>
            <pc:docMk/>
            <pc:sldMk cId="2566245714" sldId="282"/>
            <ac:picMk id="9" creationId="{49FF6CE2-3CCB-19DE-86D7-09CCA66FF93E}"/>
          </ac:picMkLst>
        </pc:picChg>
      </pc:sldChg>
      <pc:sldChg chg="addSp delSp modSp new mod setBg modAnim setClrOvrMap modNotesTx">
        <pc:chgData name="Office Tourisme SPMC Office Tourisme SPMC" userId="1c7d0262f1c07b66" providerId="LiveId" clId="{A87629DB-8B7F-4D8B-B9F2-CCEF09EA104F}" dt="2022-09-10T13:10:03.589" v="14070" actId="26606"/>
        <pc:sldMkLst>
          <pc:docMk/>
          <pc:sldMk cId="3293015941" sldId="283"/>
        </pc:sldMkLst>
        <pc:spChg chg="mod">
          <ac:chgData name="Office Tourisme SPMC Office Tourisme SPMC" userId="1c7d0262f1c07b66" providerId="LiveId" clId="{A87629DB-8B7F-4D8B-B9F2-CCEF09EA104F}" dt="2022-09-10T13:10:03.589" v="14070" actId="26606"/>
          <ac:spMkLst>
            <pc:docMk/>
            <pc:sldMk cId="3293015941" sldId="283"/>
            <ac:spMk id="2" creationId="{F7636689-C18C-0AA0-69EF-E9AB9FCEF264}"/>
          </ac:spMkLst>
        </pc:spChg>
        <pc:spChg chg="del">
          <ac:chgData name="Office Tourisme SPMC Office Tourisme SPMC" userId="1c7d0262f1c07b66" providerId="LiveId" clId="{A87629DB-8B7F-4D8B-B9F2-CCEF09EA104F}" dt="2022-09-09T15:22:08.589" v="11503" actId="931"/>
          <ac:spMkLst>
            <pc:docMk/>
            <pc:sldMk cId="3293015941" sldId="283"/>
            <ac:spMk id="3" creationId="{9EFE35F9-3114-55B6-60D7-B25E0C0DF746}"/>
          </ac:spMkLst>
        </pc:spChg>
        <pc:spChg chg="add mod ord">
          <ac:chgData name="Office Tourisme SPMC Office Tourisme SPMC" userId="1c7d0262f1c07b66" providerId="LiveId" clId="{A87629DB-8B7F-4D8B-B9F2-CCEF09EA104F}" dt="2022-09-10T13:10:03.589" v="14070" actId="26606"/>
          <ac:spMkLst>
            <pc:docMk/>
            <pc:sldMk cId="3293015941" sldId="283"/>
            <ac:spMk id="12" creationId="{69E31ADA-55FC-E372-5DE7-61096B9FEE27}"/>
          </ac:spMkLst>
        </pc:spChg>
        <pc:spChg chg="add del">
          <ac:chgData name="Office Tourisme SPMC Office Tourisme SPMC" userId="1c7d0262f1c07b66" providerId="LiveId" clId="{A87629DB-8B7F-4D8B-B9F2-CCEF09EA104F}" dt="2022-09-10T13:09:25.268" v="14064" actId="26606"/>
          <ac:spMkLst>
            <pc:docMk/>
            <pc:sldMk cId="3293015941" sldId="283"/>
            <ac:spMk id="16" creationId="{0EFD753D-6A49-46DD-9E82-AA6E2C62B461}"/>
          </ac:spMkLst>
        </pc:spChg>
        <pc:spChg chg="add del">
          <ac:chgData name="Office Tourisme SPMC Office Tourisme SPMC" userId="1c7d0262f1c07b66" providerId="LiveId" clId="{A87629DB-8B7F-4D8B-B9F2-CCEF09EA104F}" dt="2022-09-10T13:09:25.268" v="14064" actId="26606"/>
          <ac:spMkLst>
            <pc:docMk/>
            <pc:sldMk cId="3293015941" sldId="283"/>
            <ac:spMk id="17" creationId="{138A5824-1F4A-4EE7-BC13-5BB48FC0809B}"/>
          </ac:spMkLst>
        </pc:spChg>
        <pc:spChg chg="add del">
          <ac:chgData name="Office Tourisme SPMC Office Tourisme SPMC" userId="1c7d0262f1c07b66" providerId="LiveId" clId="{A87629DB-8B7F-4D8B-B9F2-CCEF09EA104F}" dt="2022-09-10T10:31:25.738" v="12795" actId="26606"/>
          <ac:spMkLst>
            <pc:docMk/>
            <pc:sldMk cId="3293015941" sldId="283"/>
            <ac:spMk id="19" creationId="{0EFD753D-6A49-46DD-9E82-AA6E2C62B461}"/>
          </ac:spMkLst>
        </pc:spChg>
        <pc:spChg chg="add del">
          <ac:chgData name="Office Tourisme SPMC Office Tourisme SPMC" userId="1c7d0262f1c07b66" providerId="LiveId" clId="{A87629DB-8B7F-4D8B-B9F2-CCEF09EA104F}" dt="2022-09-10T13:10:03.589" v="14070" actId="26606"/>
          <ac:spMkLst>
            <pc:docMk/>
            <pc:sldMk cId="3293015941" sldId="283"/>
            <ac:spMk id="20" creationId="{0EFD753D-6A49-46DD-9E82-AA6E2C62B461}"/>
          </ac:spMkLst>
        </pc:spChg>
        <pc:spChg chg="add del">
          <ac:chgData name="Office Tourisme SPMC Office Tourisme SPMC" userId="1c7d0262f1c07b66" providerId="LiveId" clId="{A87629DB-8B7F-4D8B-B9F2-CCEF09EA104F}" dt="2022-09-10T10:31:25.738" v="12795" actId="26606"/>
          <ac:spMkLst>
            <pc:docMk/>
            <pc:sldMk cId="3293015941" sldId="283"/>
            <ac:spMk id="21" creationId="{138A5824-1F4A-4EE7-BC13-5BB48FC0809B}"/>
          </ac:spMkLst>
        </pc:spChg>
        <pc:spChg chg="add del">
          <ac:chgData name="Office Tourisme SPMC Office Tourisme SPMC" userId="1c7d0262f1c07b66" providerId="LiveId" clId="{A87629DB-8B7F-4D8B-B9F2-CCEF09EA104F}" dt="2022-09-10T13:10:03.589" v="14070" actId="26606"/>
          <ac:spMkLst>
            <pc:docMk/>
            <pc:sldMk cId="3293015941" sldId="283"/>
            <ac:spMk id="22" creationId="{138A5824-1F4A-4EE7-BC13-5BB48FC0809B}"/>
          </ac:spMkLst>
        </pc:spChg>
        <pc:spChg chg="add del">
          <ac:chgData name="Office Tourisme SPMC Office Tourisme SPMC" userId="1c7d0262f1c07b66" providerId="LiveId" clId="{A87629DB-8B7F-4D8B-B9F2-CCEF09EA104F}" dt="2022-09-10T10:31:39.364" v="12797" actId="26606"/>
          <ac:spMkLst>
            <pc:docMk/>
            <pc:sldMk cId="3293015941" sldId="283"/>
            <ac:spMk id="23" creationId="{1E32D174-F8A9-4FF0-8888-1B4F5E184961}"/>
          </ac:spMkLst>
        </pc:spChg>
        <pc:spChg chg="add del">
          <ac:chgData name="Office Tourisme SPMC Office Tourisme SPMC" userId="1c7d0262f1c07b66" providerId="LiveId" clId="{A87629DB-8B7F-4D8B-B9F2-CCEF09EA104F}" dt="2022-09-10T10:31:39.364" v="12797" actId="26606"/>
          <ac:spMkLst>
            <pc:docMk/>
            <pc:sldMk cId="3293015941" sldId="283"/>
            <ac:spMk id="24" creationId="{8DF8AE6E-38CD-4B2A-8E02-F099DD30EF40}"/>
          </ac:spMkLst>
        </pc:spChg>
        <pc:spChg chg="add del">
          <ac:chgData name="Office Tourisme SPMC Office Tourisme SPMC" userId="1c7d0262f1c07b66" providerId="LiveId" clId="{A87629DB-8B7F-4D8B-B9F2-CCEF09EA104F}" dt="2022-09-10T10:31:39.364" v="12797" actId="26606"/>
          <ac:spMkLst>
            <pc:docMk/>
            <pc:sldMk cId="3293015941" sldId="283"/>
            <ac:spMk id="25" creationId="{769201C5-687E-46FB-BA72-23BA40BFEE1E}"/>
          </ac:spMkLst>
        </pc:spChg>
        <pc:spChg chg="add del">
          <ac:chgData name="Office Tourisme SPMC Office Tourisme SPMC" userId="1c7d0262f1c07b66" providerId="LiveId" clId="{A87629DB-8B7F-4D8B-B9F2-CCEF09EA104F}" dt="2022-09-10T10:31:39.364" v="12797" actId="26606"/>
          <ac:spMkLst>
            <pc:docMk/>
            <pc:sldMk cId="3293015941" sldId="283"/>
            <ac:spMk id="26" creationId="{23293907-0F26-4752-BCD0-3AC2C5026383}"/>
          </ac:spMkLst>
        </pc:spChg>
        <pc:spChg chg="add del">
          <ac:chgData name="Office Tourisme SPMC Office Tourisme SPMC" userId="1c7d0262f1c07b66" providerId="LiveId" clId="{A87629DB-8B7F-4D8B-B9F2-CCEF09EA104F}" dt="2022-09-10T10:31:39.364" v="12797" actId="26606"/>
          <ac:spMkLst>
            <pc:docMk/>
            <pc:sldMk cId="3293015941" sldId="283"/>
            <ac:spMk id="27" creationId="{339141A8-FDFD-4ABE-A499-72C9669F4BE6}"/>
          </ac:spMkLst>
        </pc:spChg>
        <pc:spChg chg="add del">
          <ac:chgData name="Office Tourisme SPMC Office Tourisme SPMC" userId="1c7d0262f1c07b66" providerId="LiveId" clId="{A87629DB-8B7F-4D8B-B9F2-CCEF09EA104F}" dt="2022-09-10T10:31:39.364" v="12797" actId="26606"/>
          <ac:spMkLst>
            <pc:docMk/>
            <pc:sldMk cId="3293015941" sldId="283"/>
            <ac:spMk id="29" creationId="{8A439E11-755A-4258-859D-56A6B6AFCB66}"/>
          </ac:spMkLst>
        </pc:spChg>
        <pc:spChg chg="add del">
          <ac:chgData name="Office Tourisme SPMC Office Tourisme SPMC" userId="1c7d0262f1c07b66" providerId="LiveId" clId="{A87629DB-8B7F-4D8B-B9F2-CCEF09EA104F}" dt="2022-09-10T10:31:39.364" v="12797" actId="26606"/>
          <ac:spMkLst>
            <pc:docMk/>
            <pc:sldMk cId="3293015941" sldId="283"/>
            <ac:spMk id="31" creationId="{E916EF49-F958-4F28-A999-F8FA8D09AF86}"/>
          </ac:spMkLst>
        </pc:spChg>
        <pc:spChg chg="add del">
          <ac:chgData name="Office Tourisme SPMC Office Tourisme SPMC" userId="1c7d0262f1c07b66" providerId="LiveId" clId="{A87629DB-8B7F-4D8B-B9F2-CCEF09EA104F}" dt="2022-09-10T10:31:39.364" v="12797" actId="26606"/>
          <ac:spMkLst>
            <pc:docMk/>
            <pc:sldMk cId="3293015941" sldId="283"/>
            <ac:spMk id="33" creationId="{A7665D74-DFEA-412C-928C-F090E67084F3}"/>
          </ac:spMkLst>
        </pc:spChg>
        <pc:spChg chg="add del">
          <ac:chgData name="Office Tourisme SPMC Office Tourisme SPMC" userId="1c7d0262f1c07b66" providerId="LiveId" clId="{A87629DB-8B7F-4D8B-B9F2-CCEF09EA104F}" dt="2022-09-10T10:31:39.364" v="12797" actId="26606"/>
          <ac:spMkLst>
            <pc:docMk/>
            <pc:sldMk cId="3293015941" sldId="283"/>
            <ac:spMk id="35" creationId="{3E84BD56-679D-4E0C-9C9B-D694ABF07373}"/>
          </ac:spMkLst>
        </pc:spChg>
        <pc:spChg chg="add del">
          <ac:chgData name="Office Tourisme SPMC Office Tourisme SPMC" userId="1c7d0262f1c07b66" providerId="LiveId" clId="{A87629DB-8B7F-4D8B-B9F2-CCEF09EA104F}" dt="2022-09-10T10:31:39.364" v="12797" actId="26606"/>
          <ac:spMkLst>
            <pc:docMk/>
            <pc:sldMk cId="3293015941" sldId="283"/>
            <ac:spMk id="37" creationId="{2335FEDF-EF88-4E68-9CF7-5A72EF32AFC2}"/>
          </ac:spMkLst>
        </pc:spChg>
        <pc:spChg chg="add del">
          <ac:chgData name="Office Tourisme SPMC Office Tourisme SPMC" userId="1c7d0262f1c07b66" providerId="LiveId" clId="{A87629DB-8B7F-4D8B-B9F2-CCEF09EA104F}" dt="2022-09-10T10:31:39.364" v="12797" actId="26606"/>
          <ac:spMkLst>
            <pc:docMk/>
            <pc:sldMk cId="3293015941" sldId="283"/>
            <ac:spMk id="39" creationId="{837A7BE2-DF08-4ECE-A520-13927DBF4C5E}"/>
          </ac:spMkLst>
        </pc:spChg>
        <pc:spChg chg="add del">
          <ac:chgData name="Office Tourisme SPMC Office Tourisme SPMC" userId="1c7d0262f1c07b66" providerId="LiveId" clId="{A87629DB-8B7F-4D8B-B9F2-CCEF09EA104F}" dt="2022-09-10T10:31:41.814" v="12799" actId="26606"/>
          <ac:spMkLst>
            <pc:docMk/>
            <pc:sldMk cId="3293015941" sldId="283"/>
            <ac:spMk id="41" creationId="{AB902CB9-C7DC-4673-B7D5-F22DCF0EC54E}"/>
          </ac:spMkLst>
        </pc:spChg>
        <pc:spChg chg="add del">
          <ac:chgData name="Office Tourisme SPMC Office Tourisme SPMC" userId="1c7d0262f1c07b66" providerId="LiveId" clId="{A87629DB-8B7F-4D8B-B9F2-CCEF09EA104F}" dt="2022-09-10T10:31:49.181" v="12803" actId="26606"/>
          <ac:spMkLst>
            <pc:docMk/>
            <pc:sldMk cId="3293015941" sldId="283"/>
            <ac:spMk id="48" creationId="{08D97BCC-370B-4538-9D62-136AC63434E5}"/>
          </ac:spMkLst>
        </pc:spChg>
        <pc:spChg chg="add del">
          <ac:chgData name="Office Tourisme SPMC Office Tourisme SPMC" userId="1c7d0262f1c07b66" providerId="LiveId" clId="{A87629DB-8B7F-4D8B-B9F2-CCEF09EA104F}" dt="2022-09-10T10:31:49.181" v="12803" actId="26606"/>
          <ac:spMkLst>
            <pc:docMk/>
            <pc:sldMk cId="3293015941" sldId="283"/>
            <ac:spMk id="49" creationId="{AC1BA173-64A6-4ACF-A849-F0194E82D66F}"/>
          </ac:spMkLst>
        </pc:spChg>
        <pc:spChg chg="add del">
          <ac:chgData name="Office Tourisme SPMC Office Tourisme SPMC" userId="1c7d0262f1c07b66" providerId="LiveId" clId="{A87629DB-8B7F-4D8B-B9F2-CCEF09EA104F}" dt="2022-09-10T10:31:49.181" v="12803" actId="26606"/>
          <ac:spMkLst>
            <pc:docMk/>
            <pc:sldMk cId="3293015941" sldId="283"/>
            <ac:spMk id="50" creationId="{5DA699A9-471A-451C-8D64-4BBFBB790D0C}"/>
          </ac:spMkLst>
        </pc:spChg>
        <pc:spChg chg="add del">
          <ac:chgData name="Office Tourisme SPMC Office Tourisme SPMC" userId="1c7d0262f1c07b66" providerId="LiveId" clId="{A87629DB-8B7F-4D8B-B9F2-CCEF09EA104F}" dt="2022-09-10T10:31:49.181" v="12803" actId="26606"/>
          <ac:spMkLst>
            <pc:docMk/>
            <pc:sldMk cId="3293015941" sldId="283"/>
            <ac:spMk id="51" creationId="{4FF79B19-2390-46F4-BD3F-E2F55F6E149F}"/>
          </ac:spMkLst>
        </pc:spChg>
        <pc:picChg chg="add mod ord">
          <ac:chgData name="Office Tourisme SPMC Office Tourisme SPMC" userId="1c7d0262f1c07b66" providerId="LiveId" clId="{A87629DB-8B7F-4D8B-B9F2-CCEF09EA104F}" dt="2022-09-10T13:10:03.589" v="14070" actId="26606"/>
          <ac:picMkLst>
            <pc:docMk/>
            <pc:sldMk cId="3293015941" sldId="283"/>
            <ac:picMk id="5" creationId="{BF21B938-F2D9-2A50-8B86-08025085676A}"/>
          </ac:picMkLst>
        </pc:picChg>
        <pc:picChg chg="add mod ord">
          <ac:chgData name="Office Tourisme SPMC Office Tourisme SPMC" userId="1c7d0262f1c07b66" providerId="LiveId" clId="{A87629DB-8B7F-4D8B-B9F2-CCEF09EA104F}" dt="2022-09-10T13:10:03.589" v="14070" actId="26606"/>
          <ac:picMkLst>
            <pc:docMk/>
            <pc:sldMk cId="3293015941" sldId="283"/>
            <ac:picMk id="7" creationId="{D96692B8-5D9E-EBCF-3E68-7C20C30ABE3E}"/>
          </ac:picMkLst>
        </pc:picChg>
        <pc:picChg chg="add mod">
          <ac:chgData name="Office Tourisme SPMC Office Tourisme SPMC" userId="1c7d0262f1c07b66" providerId="LiveId" clId="{A87629DB-8B7F-4D8B-B9F2-CCEF09EA104F}" dt="2022-09-10T13:10:03.589" v="14070" actId="26606"/>
          <ac:picMkLst>
            <pc:docMk/>
            <pc:sldMk cId="3293015941" sldId="283"/>
            <ac:picMk id="9" creationId="{370AD837-F9DC-36CC-E2D4-204ECB673F2D}"/>
          </ac:picMkLst>
        </pc:picChg>
        <pc:picChg chg="add mod ord">
          <ac:chgData name="Office Tourisme SPMC Office Tourisme SPMC" userId="1c7d0262f1c07b66" providerId="LiveId" clId="{A87629DB-8B7F-4D8B-B9F2-CCEF09EA104F}" dt="2022-09-10T13:10:03.589" v="14070" actId="26606"/>
          <ac:picMkLst>
            <pc:docMk/>
            <pc:sldMk cId="3293015941" sldId="283"/>
            <ac:picMk id="11" creationId="{A5BC7EC4-54BC-F93E-09ED-8BC74426094A}"/>
          </ac:picMkLst>
        </pc:picChg>
        <pc:picChg chg="add mod ord">
          <ac:chgData name="Office Tourisme SPMC Office Tourisme SPMC" userId="1c7d0262f1c07b66" providerId="LiveId" clId="{A87629DB-8B7F-4D8B-B9F2-CCEF09EA104F}" dt="2022-09-10T13:10:03.589" v="14070" actId="26606"/>
          <ac:picMkLst>
            <pc:docMk/>
            <pc:sldMk cId="3293015941" sldId="283"/>
            <ac:picMk id="14" creationId="{3FCE72A5-0776-D65D-6E71-C6BF24AD203A}"/>
          </ac:picMkLst>
        </pc:picChg>
        <pc:cxnChg chg="add del">
          <ac:chgData name="Office Tourisme SPMC Office Tourisme SPMC" userId="1c7d0262f1c07b66" providerId="LiveId" clId="{A87629DB-8B7F-4D8B-B9F2-CCEF09EA104F}" dt="2022-09-10T10:31:45.860" v="12801" actId="26606"/>
          <ac:cxnSpMkLst>
            <pc:docMk/>
            <pc:sldMk cId="3293015941" sldId="283"/>
            <ac:cxnSpMk id="43" creationId="{822A5670-0F7B-4199-AEAB-33FBA9CEA44D}"/>
          </ac:cxnSpMkLst>
        </pc:cxnChg>
        <pc:cxnChg chg="add del">
          <ac:chgData name="Office Tourisme SPMC Office Tourisme SPMC" userId="1c7d0262f1c07b66" providerId="LiveId" clId="{A87629DB-8B7F-4D8B-B9F2-CCEF09EA104F}" dt="2022-09-10T10:31:45.860" v="12801" actId="26606"/>
          <ac:cxnSpMkLst>
            <pc:docMk/>
            <pc:sldMk cId="3293015941" sldId="283"/>
            <ac:cxnSpMk id="44" creationId="{8BB1744D-A7DF-4B65-B6E3-DCF12BB2D869}"/>
          </ac:cxnSpMkLst>
        </pc:cxnChg>
        <pc:cxnChg chg="add del">
          <ac:chgData name="Office Tourisme SPMC Office Tourisme SPMC" userId="1c7d0262f1c07b66" providerId="LiveId" clId="{A87629DB-8B7F-4D8B-B9F2-CCEF09EA104F}" dt="2022-09-10T10:31:45.860" v="12801" actId="26606"/>
          <ac:cxnSpMkLst>
            <pc:docMk/>
            <pc:sldMk cId="3293015941" sldId="283"/>
            <ac:cxnSpMk id="45" creationId="{882DD753-EA38-4E86-91FB-05041A44A28E}"/>
          </ac:cxnSpMkLst>
        </pc:cxnChg>
        <pc:cxnChg chg="add del">
          <ac:chgData name="Office Tourisme SPMC Office Tourisme SPMC" userId="1c7d0262f1c07b66" providerId="LiveId" clId="{A87629DB-8B7F-4D8B-B9F2-CCEF09EA104F}" dt="2022-09-10T10:31:45.860" v="12801" actId="26606"/>
          <ac:cxnSpMkLst>
            <pc:docMk/>
            <pc:sldMk cId="3293015941" sldId="283"/>
            <ac:cxnSpMk id="46" creationId="{6DA63E78-7704-45EF-B5D3-EADDF5D82674}"/>
          </ac:cxnSpMkLst>
        </pc:cxnChg>
        <pc:cxnChg chg="add del">
          <ac:chgData name="Office Tourisme SPMC Office Tourisme SPMC" userId="1c7d0262f1c07b66" providerId="LiveId" clId="{A87629DB-8B7F-4D8B-B9F2-CCEF09EA104F}" dt="2022-09-10T10:31:49.181" v="12803" actId="26606"/>
          <ac:cxnSpMkLst>
            <pc:docMk/>
            <pc:sldMk cId="3293015941" sldId="283"/>
            <ac:cxnSpMk id="52" creationId="{92D7380E-05F8-4B98-9D58-B34C09FC66B3}"/>
          </ac:cxnSpMkLst>
        </pc:cxnChg>
      </pc:sldChg>
      <pc:sldChg chg="addSp delSp modSp new mod setBg modAnim setClrOvrMap modNotesTx">
        <pc:chgData name="Office Tourisme SPMC Office Tourisme SPMC" userId="1c7d0262f1c07b66" providerId="LiveId" clId="{A87629DB-8B7F-4D8B-B9F2-CCEF09EA104F}" dt="2022-09-10T13:10:02.489" v="14069" actId="26606"/>
        <pc:sldMkLst>
          <pc:docMk/>
          <pc:sldMk cId="4237648650" sldId="284"/>
        </pc:sldMkLst>
        <pc:spChg chg="mod ord">
          <ac:chgData name="Office Tourisme SPMC Office Tourisme SPMC" userId="1c7d0262f1c07b66" providerId="LiveId" clId="{A87629DB-8B7F-4D8B-B9F2-CCEF09EA104F}" dt="2022-09-10T13:10:02.489" v="14069" actId="26606"/>
          <ac:spMkLst>
            <pc:docMk/>
            <pc:sldMk cId="4237648650" sldId="284"/>
            <ac:spMk id="2" creationId="{2FFDEDDB-34E2-BE23-CAB0-DFF52DE8C975}"/>
          </ac:spMkLst>
        </pc:spChg>
        <pc:spChg chg="del">
          <ac:chgData name="Office Tourisme SPMC Office Tourisme SPMC" userId="1c7d0262f1c07b66" providerId="LiveId" clId="{A87629DB-8B7F-4D8B-B9F2-CCEF09EA104F}" dt="2022-09-09T15:47:05.303" v="11962" actId="931"/>
          <ac:spMkLst>
            <pc:docMk/>
            <pc:sldMk cId="4237648650" sldId="284"/>
            <ac:spMk id="3" creationId="{C9162EB9-4C4B-E823-F54F-812897FD1852}"/>
          </ac:spMkLst>
        </pc:spChg>
        <pc:spChg chg="add del">
          <ac:chgData name="Office Tourisme SPMC Office Tourisme SPMC" userId="1c7d0262f1c07b66" providerId="LiveId" clId="{A87629DB-8B7F-4D8B-B9F2-CCEF09EA104F}" dt="2022-09-10T10:23:37.866" v="12581" actId="26606"/>
          <ac:spMkLst>
            <pc:docMk/>
            <pc:sldMk cId="4237648650" sldId="284"/>
            <ac:spMk id="13" creationId="{4E98B8B0-573C-43DD-85FE-31433D57070C}"/>
          </ac:spMkLst>
        </pc:spChg>
        <pc:spChg chg="add del">
          <ac:chgData name="Office Tourisme SPMC Office Tourisme SPMC" userId="1c7d0262f1c07b66" providerId="LiveId" clId="{A87629DB-8B7F-4D8B-B9F2-CCEF09EA104F}" dt="2022-09-10T10:23:37.866" v="12581" actId="26606"/>
          <ac:spMkLst>
            <pc:docMk/>
            <pc:sldMk cId="4237648650" sldId="284"/>
            <ac:spMk id="14" creationId="{0ADDB668-2CA4-4D2B-9C34-3487CA330BA8}"/>
          </ac:spMkLst>
        </pc:spChg>
        <pc:spChg chg="add del">
          <ac:chgData name="Office Tourisme SPMC Office Tourisme SPMC" userId="1c7d0262f1c07b66" providerId="LiveId" clId="{A87629DB-8B7F-4D8B-B9F2-CCEF09EA104F}" dt="2022-09-10T10:23:30.218" v="12579" actId="26606"/>
          <ac:spMkLst>
            <pc:docMk/>
            <pc:sldMk cId="4237648650" sldId="284"/>
            <ac:spMk id="15" creationId="{ECCF53DA-8C11-F19C-A306-2652A09C4D29}"/>
          </ac:spMkLst>
        </pc:spChg>
        <pc:spChg chg="add del">
          <ac:chgData name="Office Tourisme SPMC Office Tourisme SPMC" userId="1c7d0262f1c07b66" providerId="LiveId" clId="{A87629DB-8B7F-4D8B-B9F2-CCEF09EA104F}" dt="2022-09-10T10:18:42.917" v="12545" actId="26606"/>
          <ac:spMkLst>
            <pc:docMk/>
            <pc:sldMk cId="4237648650" sldId="284"/>
            <ac:spMk id="16" creationId="{72018E1B-E0B9-4440-AFF3-4112E50A2763}"/>
          </ac:spMkLst>
        </pc:spChg>
        <pc:spChg chg="add del">
          <ac:chgData name="Office Tourisme SPMC Office Tourisme SPMC" userId="1c7d0262f1c07b66" providerId="LiveId" clId="{A87629DB-8B7F-4D8B-B9F2-CCEF09EA104F}" dt="2022-09-10T10:23:37.866" v="12581" actId="26606"/>
          <ac:spMkLst>
            <pc:docMk/>
            <pc:sldMk cId="4237648650" sldId="284"/>
            <ac:spMk id="17" creationId="{2568BC19-F052-4108-93E1-6A3D1DEC072F}"/>
          </ac:spMkLst>
        </pc:spChg>
        <pc:spChg chg="add del">
          <ac:chgData name="Office Tourisme SPMC Office Tourisme SPMC" userId="1c7d0262f1c07b66" providerId="LiveId" clId="{A87629DB-8B7F-4D8B-B9F2-CCEF09EA104F}" dt="2022-09-10T10:23:30.218" v="12579" actId="26606"/>
          <ac:spMkLst>
            <pc:docMk/>
            <pc:sldMk cId="4237648650" sldId="284"/>
            <ac:spMk id="18" creationId="{3D7E4C9F-7EC2-4C52-9146-0E1435CC2D7C}"/>
          </ac:spMkLst>
        </pc:spChg>
        <pc:spChg chg="add del">
          <ac:chgData name="Office Tourisme SPMC Office Tourisme SPMC" userId="1c7d0262f1c07b66" providerId="LiveId" clId="{A87629DB-8B7F-4D8B-B9F2-CCEF09EA104F}" dt="2022-09-10T10:23:37.866" v="12581" actId="26606"/>
          <ac:spMkLst>
            <pc:docMk/>
            <pc:sldMk cId="4237648650" sldId="284"/>
            <ac:spMk id="19" creationId="{D5FD337D-4D6B-4C8B-B6F5-121097E09881}"/>
          </ac:spMkLst>
        </pc:spChg>
        <pc:spChg chg="add del">
          <ac:chgData name="Office Tourisme SPMC Office Tourisme SPMC" userId="1c7d0262f1c07b66" providerId="LiveId" clId="{A87629DB-8B7F-4D8B-B9F2-CCEF09EA104F}" dt="2022-09-10T10:23:30.218" v="12579" actId="26606"/>
          <ac:spMkLst>
            <pc:docMk/>
            <pc:sldMk cId="4237648650" sldId="284"/>
            <ac:spMk id="20" creationId="{E677BBB0-8A66-4619-B31B-5097655C5FF2}"/>
          </ac:spMkLst>
        </pc:spChg>
        <pc:spChg chg="add del">
          <ac:chgData name="Office Tourisme SPMC Office Tourisme SPMC" userId="1c7d0262f1c07b66" providerId="LiveId" clId="{A87629DB-8B7F-4D8B-B9F2-CCEF09EA104F}" dt="2022-09-10T10:23:37.866" v="12581" actId="26606"/>
          <ac:spMkLst>
            <pc:docMk/>
            <pc:sldMk cId="4237648650" sldId="284"/>
            <ac:spMk id="21" creationId="{4CFF5E0A-C900-FA83-18D7-9F458714EC76}"/>
          </ac:spMkLst>
        </pc:spChg>
        <pc:spChg chg="add del">
          <ac:chgData name="Office Tourisme SPMC Office Tourisme SPMC" userId="1c7d0262f1c07b66" providerId="LiveId" clId="{A87629DB-8B7F-4D8B-B9F2-CCEF09EA104F}" dt="2022-09-10T10:23:30.218" v="12579" actId="26606"/>
          <ac:spMkLst>
            <pc:docMk/>
            <pc:sldMk cId="4237648650" sldId="284"/>
            <ac:spMk id="22" creationId="{FB56C437-7CF8-4D2B-8C62-6F9CEA5611FA}"/>
          </ac:spMkLst>
        </pc:spChg>
        <pc:spChg chg="add del">
          <ac:chgData name="Office Tourisme SPMC Office Tourisme SPMC" userId="1c7d0262f1c07b66" providerId="LiveId" clId="{A87629DB-8B7F-4D8B-B9F2-CCEF09EA104F}" dt="2022-09-10T10:23:55.858" v="12583" actId="26606"/>
          <ac:spMkLst>
            <pc:docMk/>
            <pc:sldMk cId="4237648650" sldId="284"/>
            <ac:spMk id="23" creationId="{F6E384F5-137A-40B1-97F0-694CC6ECD59C}"/>
          </ac:spMkLst>
        </pc:spChg>
        <pc:spChg chg="add del">
          <ac:chgData name="Office Tourisme SPMC Office Tourisme SPMC" userId="1c7d0262f1c07b66" providerId="LiveId" clId="{A87629DB-8B7F-4D8B-B9F2-CCEF09EA104F}" dt="2022-09-10T10:23:30.218" v="12579" actId="26606"/>
          <ac:spMkLst>
            <pc:docMk/>
            <pc:sldMk cId="4237648650" sldId="284"/>
            <ac:spMk id="24" creationId="{288F414E-1A16-495F-8EF5-F55A4207EE48}"/>
          </ac:spMkLst>
        </pc:spChg>
        <pc:spChg chg="add del">
          <ac:chgData name="Office Tourisme SPMC Office Tourisme SPMC" userId="1c7d0262f1c07b66" providerId="LiveId" clId="{A87629DB-8B7F-4D8B-B9F2-CCEF09EA104F}" dt="2022-09-10T10:23:55.858" v="12583" actId="26606"/>
          <ac:spMkLst>
            <pc:docMk/>
            <pc:sldMk cId="4237648650" sldId="284"/>
            <ac:spMk id="25" creationId="{EBA87361-6D30-46E4-834B-719CF59055EA}"/>
          </ac:spMkLst>
        </pc:spChg>
        <pc:spChg chg="add del">
          <ac:chgData name="Office Tourisme SPMC Office Tourisme SPMC" userId="1c7d0262f1c07b66" providerId="LiveId" clId="{A87629DB-8B7F-4D8B-B9F2-CCEF09EA104F}" dt="2022-09-10T10:23:55.858" v="12583" actId="26606"/>
          <ac:spMkLst>
            <pc:docMk/>
            <pc:sldMk cId="4237648650" sldId="284"/>
            <ac:spMk id="26" creationId="{08163D1C-ED91-4D5F-A33B-CF1256B270D4}"/>
          </ac:spMkLst>
        </pc:spChg>
        <pc:spChg chg="add del">
          <ac:chgData name="Office Tourisme SPMC Office Tourisme SPMC" userId="1c7d0262f1c07b66" providerId="LiveId" clId="{A87629DB-8B7F-4D8B-B9F2-CCEF09EA104F}" dt="2022-09-10T10:23:55.858" v="12583" actId="26606"/>
          <ac:spMkLst>
            <pc:docMk/>
            <pc:sldMk cId="4237648650" sldId="284"/>
            <ac:spMk id="27" creationId="{9DBC4630-03DA-474F-BBCB-BA3AE6B317A4}"/>
          </ac:spMkLst>
        </pc:spChg>
        <pc:spChg chg="add del">
          <ac:chgData name="Office Tourisme SPMC Office Tourisme SPMC" userId="1c7d0262f1c07b66" providerId="LiveId" clId="{A87629DB-8B7F-4D8B-B9F2-CCEF09EA104F}" dt="2022-09-10T10:23:55.858" v="12583" actId="26606"/>
          <ac:spMkLst>
            <pc:docMk/>
            <pc:sldMk cId="4237648650" sldId="284"/>
            <ac:spMk id="28" creationId="{31103AB2-C090-458F-B752-294F23AFA8AD}"/>
          </ac:spMkLst>
        </pc:spChg>
        <pc:spChg chg="add del">
          <ac:chgData name="Office Tourisme SPMC Office Tourisme SPMC" userId="1c7d0262f1c07b66" providerId="LiveId" clId="{A87629DB-8B7F-4D8B-B9F2-CCEF09EA104F}" dt="2022-09-10T10:23:55.858" v="12583" actId="26606"/>
          <ac:spMkLst>
            <pc:docMk/>
            <pc:sldMk cId="4237648650" sldId="284"/>
            <ac:spMk id="29" creationId="{D89DB1C0-FEEC-4CB6-88B2-F9C5562E09D1}"/>
          </ac:spMkLst>
        </pc:spChg>
        <pc:spChg chg="add del">
          <ac:chgData name="Office Tourisme SPMC Office Tourisme SPMC" userId="1c7d0262f1c07b66" providerId="LiveId" clId="{A87629DB-8B7F-4D8B-B9F2-CCEF09EA104F}" dt="2022-09-10T10:23:55.858" v="12583" actId="26606"/>
          <ac:spMkLst>
            <pc:docMk/>
            <pc:sldMk cId="4237648650" sldId="284"/>
            <ac:spMk id="30" creationId="{83D471F3-782A-4BA1-9CAB-FF5CDF0A75E0}"/>
          </ac:spMkLst>
        </pc:spChg>
        <pc:spChg chg="add del">
          <ac:chgData name="Office Tourisme SPMC Office Tourisme SPMC" userId="1c7d0262f1c07b66" providerId="LiveId" clId="{A87629DB-8B7F-4D8B-B9F2-CCEF09EA104F}" dt="2022-09-10T10:23:55.858" v="12583" actId="26606"/>
          <ac:spMkLst>
            <pc:docMk/>
            <pc:sldMk cId="4237648650" sldId="284"/>
            <ac:spMk id="31" creationId="{78418A25-6EAC-4140-BFE6-284E1925B5EE}"/>
          </ac:spMkLst>
        </pc:spChg>
        <pc:spChg chg="add del">
          <ac:chgData name="Office Tourisme SPMC Office Tourisme SPMC" userId="1c7d0262f1c07b66" providerId="LiveId" clId="{A87629DB-8B7F-4D8B-B9F2-CCEF09EA104F}" dt="2022-09-10T13:10:02.489" v="14069" actId="26606"/>
          <ac:spMkLst>
            <pc:docMk/>
            <pc:sldMk cId="4237648650" sldId="284"/>
            <ac:spMk id="32" creationId="{85F9854F-27ED-10A8-F143-B73522D6DD39}"/>
          </ac:spMkLst>
        </pc:spChg>
        <pc:spChg chg="add del">
          <ac:chgData name="Office Tourisme SPMC Office Tourisme SPMC" userId="1c7d0262f1c07b66" providerId="LiveId" clId="{A87629DB-8B7F-4D8B-B9F2-CCEF09EA104F}" dt="2022-09-10T10:24:02.977" v="12585" actId="26606"/>
          <ac:spMkLst>
            <pc:docMk/>
            <pc:sldMk cId="4237648650" sldId="284"/>
            <ac:spMk id="33" creationId="{6A420356-7094-4893-BC3A-E0932A72FFF6}"/>
          </ac:spMkLst>
        </pc:spChg>
        <pc:spChg chg="add del">
          <ac:chgData name="Office Tourisme SPMC Office Tourisme SPMC" userId="1c7d0262f1c07b66" providerId="LiveId" clId="{A87629DB-8B7F-4D8B-B9F2-CCEF09EA104F}" dt="2022-09-10T10:24:02.977" v="12585" actId="26606"/>
          <ac:spMkLst>
            <pc:docMk/>
            <pc:sldMk cId="4237648650" sldId="284"/>
            <ac:spMk id="34" creationId="{114A821F-8663-46BA-8CC0-D4C44F639F3A}"/>
          </ac:spMkLst>
        </pc:spChg>
        <pc:spChg chg="add del">
          <ac:chgData name="Office Tourisme SPMC Office Tourisme SPMC" userId="1c7d0262f1c07b66" providerId="LiveId" clId="{A87629DB-8B7F-4D8B-B9F2-CCEF09EA104F}" dt="2022-09-10T10:24:02.977" v="12585" actId="26606"/>
          <ac:spMkLst>
            <pc:docMk/>
            <pc:sldMk cId="4237648650" sldId="284"/>
            <ac:spMk id="35" creationId="{67EF550F-47CE-4FB2-9DAC-12AD835C833D}"/>
          </ac:spMkLst>
        </pc:spChg>
        <pc:spChg chg="add del">
          <ac:chgData name="Office Tourisme SPMC Office Tourisme SPMC" userId="1c7d0262f1c07b66" providerId="LiveId" clId="{A87629DB-8B7F-4D8B-B9F2-CCEF09EA104F}" dt="2022-09-10T13:10:02.489" v="14069" actId="26606"/>
          <ac:spMkLst>
            <pc:docMk/>
            <pc:sldMk cId="4237648650" sldId="284"/>
            <ac:spMk id="36" creationId="{003713C1-2FB2-413B-BF91-3AE41726FB7A}"/>
          </ac:spMkLst>
        </pc:spChg>
        <pc:spChg chg="add del">
          <ac:chgData name="Office Tourisme SPMC Office Tourisme SPMC" userId="1c7d0262f1c07b66" providerId="LiveId" clId="{A87629DB-8B7F-4D8B-B9F2-CCEF09EA104F}" dt="2022-09-10T13:10:02.489" v="14069" actId="26606"/>
          <ac:spMkLst>
            <pc:docMk/>
            <pc:sldMk cId="4237648650" sldId="284"/>
            <ac:spMk id="37" creationId="{1CAB92A9-A23E-4C58-BF68-EDCB6F12A53E}"/>
          </ac:spMkLst>
        </pc:spChg>
        <pc:spChg chg="add del">
          <ac:chgData name="Office Tourisme SPMC Office Tourisme SPMC" userId="1c7d0262f1c07b66" providerId="LiveId" clId="{A87629DB-8B7F-4D8B-B9F2-CCEF09EA104F}" dt="2022-09-10T13:10:02.489" v="14069" actId="26606"/>
          <ac:spMkLst>
            <pc:docMk/>
            <pc:sldMk cId="4237648650" sldId="284"/>
            <ac:spMk id="38" creationId="{90795B4D-5022-4A7F-A01D-8D880B7CDBE6}"/>
          </ac:spMkLst>
        </pc:spChg>
        <pc:spChg chg="add del">
          <ac:chgData name="Office Tourisme SPMC Office Tourisme SPMC" userId="1c7d0262f1c07b66" providerId="LiveId" clId="{A87629DB-8B7F-4D8B-B9F2-CCEF09EA104F}" dt="2022-09-10T13:10:02.489" v="14069" actId="26606"/>
          <ac:spMkLst>
            <pc:docMk/>
            <pc:sldMk cId="4237648650" sldId="284"/>
            <ac:spMk id="39" creationId="{AFD19018-DE7C-4796-ADF2-AD2EB0FC0D9C}"/>
          </ac:spMkLst>
        </pc:spChg>
        <pc:spChg chg="add del">
          <ac:chgData name="Office Tourisme SPMC Office Tourisme SPMC" userId="1c7d0262f1c07b66" providerId="LiveId" clId="{A87629DB-8B7F-4D8B-B9F2-CCEF09EA104F}" dt="2022-09-10T13:10:02.489" v="14069" actId="26606"/>
          <ac:spMkLst>
            <pc:docMk/>
            <pc:sldMk cId="4237648650" sldId="284"/>
            <ac:spMk id="40" creationId="{B1A0A2C2-4F85-44AF-8708-8DCA4B550CB8}"/>
          </ac:spMkLst>
        </pc:spChg>
        <pc:picChg chg="add mod ord">
          <ac:chgData name="Office Tourisme SPMC Office Tourisme SPMC" userId="1c7d0262f1c07b66" providerId="LiveId" clId="{A87629DB-8B7F-4D8B-B9F2-CCEF09EA104F}" dt="2022-09-10T13:10:02.489" v="14069" actId="26606"/>
          <ac:picMkLst>
            <pc:docMk/>
            <pc:sldMk cId="4237648650" sldId="284"/>
            <ac:picMk id="5" creationId="{4C7CEA0A-05C3-B344-1013-4AD0BCE25214}"/>
          </ac:picMkLst>
        </pc:picChg>
        <pc:picChg chg="add mod ord">
          <ac:chgData name="Office Tourisme SPMC Office Tourisme SPMC" userId="1c7d0262f1c07b66" providerId="LiveId" clId="{A87629DB-8B7F-4D8B-B9F2-CCEF09EA104F}" dt="2022-09-10T13:10:02.489" v="14069" actId="26606"/>
          <ac:picMkLst>
            <pc:docMk/>
            <pc:sldMk cId="4237648650" sldId="284"/>
            <ac:picMk id="7" creationId="{3D7A02CD-2C39-3834-1EBE-9B0FCC26FBC1}"/>
          </ac:picMkLst>
        </pc:picChg>
        <pc:picChg chg="add mod ord">
          <ac:chgData name="Office Tourisme SPMC Office Tourisme SPMC" userId="1c7d0262f1c07b66" providerId="LiveId" clId="{A87629DB-8B7F-4D8B-B9F2-CCEF09EA104F}" dt="2022-09-10T13:10:02.489" v="14069" actId="26606"/>
          <ac:picMkLst>
            <pc:docMk/>
            <pc:sldMk cId="4237648650" sldId="284"/>
            <ac:picMk id="9" creationId="{FAB5A4D5-3581-158C-E528-C0583B7CAD1E}"/>
          </ac:picMkLst>
        </pc:picChg>
        <pc:picChg chg="add mod">
          <ac:chgData name="Office Tourisme SPMC Office Tourisme SPMC" userId="1c7d0262f1c07b66" providerId="LiveId" clId="{A87629DB-8B7F-4D8B-B9F2-CCEF09EA104F}" dt="2022-09-10T13:10:02.489" v="14069" actId="26606"/>
          <ac:picMkLst>
            <pc:docMk/>
            <pc:sldMk cId="4237648650" sldId="284"/>
            <ac:picMk id="11" creationId="{6DF08036-2E85-906F-8C87-2B527545EA36}"/>
          </ac:picMkLst>
        </pc:picChg>
      </pc:sldChg>
      <pc:sldChg chg="addSp delSp modSp new mod setBg modAnim setClrOvrMap modNotesTx">
        <pc:chgData name="Office Tourisme SPMC Office Tourisme SPMC" userId="1c7d0262f1c07b66" providerId="LiveId" clId="{A87629DB-8B7F-4D8B-B9F2-CCEF09EA104F}" dt="2022-09-10T13:09:54.403" v="14068" actId="26606"/>
        <pc:sldMkLst>
          <pc:docMk/>
          <pc:sldMk cId="237674338" sldId="285"/>
        </pc:sldMkLst>
        <pc:spChg chg="del">
          <ac:chgData name="Office Tourisme SPMC Office Tourisme SPMC" userId="1c7d0262f1c07b66" providerId="LiveId" clId="{A87629DB-8B7F-4D8B-B9F2-CCEF09EA104F}" dt="2022-09-10T09:46:48.634" v="12254"/>
          <ac:spMkLst>
            <pc:docMk/>
            <pc:sldMk cId="237674338" sldId="285"/>
            <ac:spMk id="2" creationId="{24EF4384-DC6C-2385-0661-4331AC17B7F7}"/>
          </ac:spMkLst>
        </pc:spChg>
        <pc:spChg chg="del">
          <ac:chgData name="Office Tourisme SPMC Office Tourisme SPMC" userId="1c7d0262f1c07b66" providerId="LiveId" clId="{A87629DB-8B7F-4D8B-B9F2-CCEF09EA104F}" dt="2022-09-10T10:15:46.383" v="12447" actId="931"/>
          <ac:spMkLst>
            <pc:docMk/>
            <pc:sldMk cId="237674338" sldId="285"/>
            <ac:spMk id="3" creationId="{4DC6F285-5200-0630-AB9A-A38420896A49}"/>
          </ac:spMkLst>
        </pc:spChg>
        <pc:spChg chg="add mod ord">
          <ac:chgData name="Office Tourisme SPMC Office Tourisme SPMC" userId="1c7d0262f1c07b66" providerId="LiveId" clId="{A87629DB-8B7F-4D8B-B9F2-CCEF09EA104F}" dt="2022-09-10T13:09:54.403" v="14068" actId="26606"/>
          <ac:spMkLst>
            <pc:docMk/>
            <pc:sldMk cId="237674338" sldId="285"/>
            <ac:spMk id="4" creationId="{3E50548F-04FF-0694-9648-6A2DDF3F2061}"/>
          </ac:spMkLst>
        </pc:spChg>
        <pc:spChg chg="add del">
          <ac:chgData name="Office Tourisme SPMC Office Tourisme SPMC" userId="1c7d0262f1c07b66" providerId="LiveId" clId="{A87629DB-8B7F-4D8B-B9F2-CCEF09EA104F}" dt="2022-09-10T10:18:04.322" v="12538" actId="26606"/>
          <ac:spMkLst>
            <pc:docMk/>
            <pc:sldMk cId="237674338" sldId="285"/>
            <ac:spMk id="12" creationId="{288F7DC5-CAAE-A295-AE21-153BBD80C2AE}"/>
          </ac:spMkLst>
        </pc:spChg>
        <pc:spChg chg="add del">
          <ac:chgData name="Office Tourisme SPMC Office Tourisme SPMC" userId="1c7d0262f1c07b66" providerId="LiveId" clId="{A87629DB-8B7F-4D8B-B9F2-CCEF09EA104F}" dt="2022-09-10T10:18:01.958" v="12536" actId="26606"/>
          <ac:spMkLst>
            <pc:docMk/>
            <pc:sldMk cId="237674338" sldId="285"/>
            <ac:spMk id="13" creationId="{6753252F-4873-4F63-801D-CC719279A7D5}"/>
          </ac:spMkLst>
        </pc:spChg>
        <pc:spChg chg="add del">
          <ac:chgData name="Office Tourisme SPMC Office Tourisme SPMC" userId="1c7d0262f1c07b66" providerId="LiveId" clId="{A87629DB-8B7F-4D8B-B9F2-CCEF09EA104F}" dt="2022-09-10T10:18:01.958" v="12536" actId="26606"/>
          <ac:spMkLst>
            <pc:docMk/>
            <pc:sldMk cId="237674338" sldId="285"/>
            <ac:spMk id="15" creationId="{047C8CCB-F95D-4249-92DD-651249D3535A}"/>
          </ac:spMkLst>
        </pc:spChg>
        <pc:spChg chg="add mod ord">
          <ac:chgData name="Office Tourisme SPMC Office Tourisme SPMC" userId="1c7d0262f1c07b66" providerId="LiveId" clId="{A87629DB-8B7F-4D8B-B9F2-CCEF09EA104F}" dt="2022-09-10T13:09:54.403" v="14068" actId="26606"/>
          <ac:spMkLst>
            <pc:docMk/>
            <pc:sldMk cId="237674338" sldId="285"/>
            <ac:spMk id="16" creationId="{249D3DC3-33D5-5A79-3900-F73CA9E2FB13}"/>
          </ac:spMkLst>
        </pc:spChg>
        <pc:spChg chg="add del">
          <ac:chgData name="Office Tourisme SPMC Office Tourisme SPMC" userId="1c7d0262f1c07b66" providerId="LiveId" clId="{A87629DB-8B7F-4D8B-B9F2-CCEF09EA104F}" dt="2022-09-10T10:18:04.322" v="12538" actId="26606"/>
          <ac:spMkLst>
            <pc:docMk/>
            <pc:sldMk cId="237674338" sldId="285"/>
            <ac:spMk id="17" creationId="{9D2781A6-5C82-4764-B489-F9A599C0A7EB}"/>
          </ac:spMkLst>
        </pc:spChg>
        <pc:spChg chg="add del">
          <ac:chgData name="Office Tourisme SPMC Office Tourisme SPMC" userId="1c7d0262f1c07b66" providerId="LiveId" clId="{A87629DB-8B7F-4D8B-B9F2-CCEF09EA104F}" dt="2022-09-10T10:18:04.322" v="12538" actId="26606"/>
          <ac:spMkLst>
            <pc:docMk/>
            <pc:sldMk cId="237674338" sldId="285"/>
            <ac:spMk id="18" creationId="{55C01129-3453-464D-A870-ED71C6E89D60}"/>
          </ac:spMkLst>
        </pc:spChg>
        <pc:spChg chg="add del">
          <ac:chgData name="Office Tourisme SPMC Office Tourisme SPMC" userId="1c7d0262f1c07b66" providerId="LiveId" clId="{A87629DB-8B7F-4D8B-B9F2-CCEF09EA104F}" dt="2022-09-10T10:18:06.802" v="12540" actId="26606"/>
          <ac:spMkLst>
            <pc:docMk/>
            <pc:sldMk cId="237674338" sldId="285"/>
            <ac:spMk id="19" creationId="{6313CF8F-B436-401E-9575-DE0F8E8B5B17}"/>
          </ac:spMkLst>
        </pc:spChg>
        <pc:spChg chg="add del">
          <ac:chgData name="Office Tourisme SPMC Office Tourisme SPMC" userId="1c7d0262f1c07b66" providerId="LiveId" clId="{A87629DB-8B7F-4D8B-B9F2-CCEF09EA104F}" dt="2022-09-10T10:18:06.802" v="12540" actId="26606"/>
          <ac:spMkLst>
            <pc:docMk/>
            <pc:sldMk cId="237674338" sldId="285"/>
            <ac:spMk id="20" creationId="{63F5877B-98C7-49DD-83AB-0F6F57CB6543}"/>
          </ac:spMkLst>
        </pc:spChg>
        <pc:spChg chg="add del">
          <ac:chgData name="Office Tourisme SPMC Office Tourisme SPMC" userId="1c7d0262f1c07b66" providerId="LiveId" clId="{A87629DB-8B7F-4D8B-B9F2-CCEF09EA104F}" dt="2022-09-10T10:18:06.802" v="12540" actId="26606"/>
          <ac:spMkLst>
            <pc:docMk/>
            <pc:sldMk cId="237674338" sldId="285"/>
            <ac:spMk id="21" creationId="{2A38CFE9-C30A-4551-ACCB-D5808FBC39CD}"/>
          </ac:spMkLst>
        </pc:spChg>
        <pc:spChg chg="add del">
          <ac:chgData name="Office Tourisme SPMC Office Tourisme SPMC" userId="1c7d0262f1c07b66" providerId="LiveId" clId="{A87629DB-8B7F-4D8B-B9F2-CCEF09EA104F}" dt="2022-09-10T10:18:06.802" v="12540" actId="26606"/>
          <ac:spMkLst>
            <pc:docMk/>
            <pc:sldMk cId="237674338" sldId="285"/>
            <ac:spMk id="22" creationId="{4EA91930-66BC-4C41-B4F5-C31EB216F64B}"/>
          </ac:spMkLst>
        </pc:spChg>
        <pc:spChg chg="add del">
          <ac:chgData name="Office Tourisme SPMC Office Tourisme SPMC" userId="1c7d0262f1c07b66" providerId="LiveId" clId="{A87629DB-8B7F-4D8B-B9F2-CCEF09EA104F}" dt="2022-09-10T10:18:06.802" v="12540" actId="26606"/>
          <ac:spMkLst>
            <pc:docMk/>
            <pc:sldMk cId="237674338" sldId="285"/>
            <ac:spMk id="23" creationId="{67EF550F-47CE-4FB2-9DAC-12AD835C833D}"/>
          </ac:spMkLst>
        </pc:spChg>
        <pc:spChg chg="add del">
          <ac:chgData name="Office Tourisme SPMC Office Tourisme SPMC" userId="1c7d0262f1c07b66" providerId="LiveId" clId="{A87629DB-8B7F-4D8B-B9F2-CCEF09EA104F}" dt="2022-09-10T10:18:06.802" v="12540" actId="26606"/>
          <ac:spMkLst>
            <pc:docMk/>
            <pc:sldMk cId="237674338" sldId="285"/>
            <ac:spMk id="24" creationId="{5A6D611F-F925-F81D-FA44-09E0D40983BD}"/>
          </ac:spMkLst>
        </pc:spChg>
        <pc:spChg chg="add del">
          <ac:chgData name="Office Tourisme SPMC Office Tourisme SPMC" userId="1c7d0262f1c07b66" providerId="LiveId" clId="{A87629DB-8B7F-4D8B-B9F2-CCEF09EA104F}" dt="2022-09-10T10:30:29.808" v="12787" actId="26606"/>
          <ac:spMkLst>
            <pc:docMk/>
            <pc:sldMk cId="237674338" sldId="285"/>
            <ac:spMk id="25" creationId="{3DF8EA8C-4EAB-49EE-BBAB-78BE910D2232}"/>
          </ac:spMkLst>
        </pc:spChg>
        <pc:spChg chg="add del">
          <ac:chgData name="Office Tourisme SPMC Office Tourisme SPMC" userId="1c7d0262f1c07b66" providerId="LiveId" clId="{A87629DB-8B7F-4D8B-B9F2-CCEF09EA104F}" dt="2022-09-10T10:30:29.808" v="12787" actId="26606"/>
          <ac:spMkLst>
            <pc:docMk/>
            <pc:sldMk cId="237674338" sldId="285"/>
            <ac:spMk id="26" creationId="{0ED52484-C939-4951-85D6-79046BBC644D}"/>
          </ac:spMkLst>
        </pc:spChg>
        <pc:spChg chg="add del">
          <ac:chgData name="Office Tourisme SPMC Office Tourisme SPMC" userId="1c7d0262f1c07b66" providerId="LiveId" clId="{A87629DB-8B7F-4D8B-B9F2-CCEF09EA104F}" dt="2022-09-10T10:30:29.808" v="12787" actId="26606"/>
          <ac:spMkLst>
            <pc:docMk/>
            <pc:sldMk cId="237674338" sldId="285"/>
            <ac:spMk id="27" creationId="{9973AF05-1CBD-4B57-BB0F-EAEF9F8FB679}"/>
          </ac:spMkLst>
        </pc:spChg>
        <pc:spChg chg="add del">
          <ac:chgData name="Office Tourisme SPMC Office Tourisme SPMC" userId="1c7d0262f1c07b66" providerId="LiveId" clId="{A87629DB-8B7F-4D8B-B9F2-CCEF09EA104F}" dt="2022-09-10T10:30:29.808" v="12787" actId="26606"/>
          <ac:spMkLst>
            <pc:docMk/>
            <pc:sldMk cId="237674338" sldId="285"/>
            <ac:spMk id="28" creationId="{123AC743-1CAC-4594-8F81-8E5C1E45BA7B}"/>
          </ac:spMkLst>
        </pc:spChg>
        <pc:spChg chg="add del">
          <ac:chgData name="Office Tourisme SPMC Office Tourisme SPMC" userId="1c7d0262f1c07b66" providerId="LiveId" clId="{A87629DB-8B7F-4D8B-B9F2-CCEF09EA104F}" dt="2022-09-10T10:30:33.227" v="12789" actId="26606"/>
          <ac:spMkLst>
            <pc:docMk/>
            <pc:sldMk cId="237674338" sldId="285"/>
            <ac:spMk id="29" creationId="{6CB927A4-E432-4310-9CD5-E89FF5063179}"/>
          </ac:spMkLst>
        </pc:spChg>
        <pc:spChg chg="add del">
          <ac:chgData name="Office Tourisme SPMC Office Tourisme SPMC" userId="1c7d0262f1c07b66" providerId="LiveId" clId="{A87629DB-8B7F-4D8B-B9F2-CCEF09EA104F}" dt="2022-09-10T10:30:33.227" v="12789" actId="26606"/>
          <ac:spMkLst>
            <pc:docMk/>
            <pc:sldMk cId="237674338" sldId="285"/>
            <ac:spMk id="30" creationId="{327D73B4-9F5C-4A64-A179-51B9500CB8B5}"/>
          </ac:spMkLst>
        </pc:spChg>
        <pc:spChg chg="add del">
          <ac:chgData name="Office Tourisme SPMC Office Tourisme SPMC" userId="1c7d0262f1c07b66" providerId="LiveId" clId="{A87629DB-8B7F-4D8B-B9F2-CCEF09EA104F}" dt="2022-09-10T10:30:33.227" v="12789" actId="26606"/>
          <ac:spMkLst>
            <pc:docMk/>
            <pc:sldMk cId="237674338" sldId="285"/>
            <ac:spMk id="31" creationId="{5EF6BFFD-743B-47E9-AC55-ACA07581FBE4}"/>
          </ac:spMkLst>
        </pc:spChg>
        <pc:spChg chg="add del">
          <ac:chgData name="Office Tourisme SPMC Office Tourisme SPMC" userId="1c7d0262f1c07b66" providerId="LiveId" clId="{A87629DB-8B7F-4D8B-B9F2-CCEF09EA104F}" dt="2022-09-10T10:30:33.227" v="12789" actId="26606"/>
          <ac:spMkLst>
            <pc:docMk/>
            <pc:sldMk cId="237674338" sldId="285"/>
            <ac:spMk id="32" creationId="{E3020543-B24B-4EC4-8FFC-8DD88EEA91A8}"/>
          </ac:spMkLst>
        </pc:spChg>
        <pc:spChg chg="add del">
          <ac:chgData name="Office Tourisme SPMC Office Tourisme SPMC" userId="1c7d0262f1c07b66" providerId="LiveId" clId="{A87629DB-8B7F-4D8B-B9F2-CCEF09EA104F}" dt="2022-09-10T10:30:33.227" v="12789" actId="26606"/>
          <ac:spMkLst>
            <pc:docMk/>
            <pc:sldMk cId="237674338" sldId="285"/>
            <ac:spMk id="33" creationId="{8D3BEFDA-0C8B-4C24-AF49-B7E58C98DB64}"/>
          </ac:spMkLst>
        </pc:spChg>
        <pc:spChg chg="add del">
          <ac:chgData name="Office Tourisme SPMC Office Tourisme SPMC" userId="1c7d0262f1c07b66" providerId="LiveId" clId="{A87629DB-8B7F-4D8B-B9F2-CCEF09EA104F}" dt="2022-09-10T10:30:33.227" v="12789" actId="26606"/>
          <ac:spMkLst>
            <pc:docMk/>
            <pc:sldMk cId="237674338" sldId="285"/>
            <ac:spMk id="34" creationId="{95CBC9A5-2EC2-43B3-BE31-8C21041EA4A7}"/>
          </ac:spMkLst>
        </pc:spChg>
        <pc:spChg chg="add del">
          <ac:chgData name="Office Tourisme SPMC Office Tourisme SPMC" userId="1c7d0262f1c07b66" providerId="LiveId" clId="{A87629DB-8B7F-4D8B-B9F2-CCEF09EA104F}" dt="2022-09-10T10:30:33.227" v="12789" actId="26606"/>
          <ac:spMkLst>
            <pc:docMk/>
            <pc:sldMk cId="237674338" sldId="285"/>
            <ac:spMk id="35" creationId="{1453BF6C-B012-48B7-B4E8-6D7AC7C27D02}"/>
          </ac:spMkLst>
        </pc:spChg>
        <pc:spChg chg="add del">
          <ac:chgData name="Office Tourisme SPMC Office Tourisme SPMC" userId="1c7d0262f1c07b66" providerId="LiveId" clId="{A87629DB-8B7F-4D8B-B9F2-CCEF09EA104F}" dt="2022-09-10T10:30:33.227" v="12789" actId="26606"/>
          <ac:spMkLst>
            <pc:docMk/>
            <pc:sldMk cId="237674338" sldId="285"/>
            <ac:spMk id="36" creationId="{7400EEA6-B330-4DBC-A821-469627E96203}"/>
          </ac:spMkLst>
        </pc:spChg>
        <pc:spChg chg="add del">
          <ac:chgData name="Office Tourisme SPMC Office Tourisme SPMC" userId="1c7d0262f1c07b66" providerId="LiveId" clId="{A87629DB-8B7F-4D8B-B9F2-CCEF09EA104F}" dt="2022-09-10T10:18:09.185" v="12542" actId="26606"/>
          <ac:spMkLst>
            <pc:docMk/>
            <pc:sldMk cId="237674338" sldId="285"/>
            <ac:spMk id="38" creationId="{9D3A9E89-033E-4C4A-8C41-416DABFFD307}"/>
          </ac:spMkLst>
        </pc:spChg>
        <pc:spChg chg="add del">
          <ac:chgData name="Office Tourisme SPMC Office Tourisme SPMC" userId="1c7d0262f1c07b66" providerId="LiveId" clId="{A87629DB-8B7F-4D8B-B9F2-CCEF09EA104F}" dt="2022-09-10T10:18:09.185" v="12542" actId="26606"/>
          <ac:spMkLst>
            <pc:docMk/>
            <pc:sldMk cId="237674338" sldId="285"/>
            <ac:spMk id="39" creationId="{78907291-9D6D-4740-81DB-441477BCA279}"/>
          </ac:spMkLst>
        </pc:spChg>
        <pc:spChg chg="add del">
          <ac:chgData name="Office Tourisme SPMC Office Tourisme SPMC" userId="1c7d0262f1c07b66" providerId="LiveId" clId="{A87629DB-8B7F-4D8B-B9F2-CCEF09EA104F}" dt="2022-09-10T10:18:09.185" v="12542" actId="26606"/>
          <ac:spMkLst>
            <pc:docMk/>
            <pc:sldMk cId="237674338" sldId="285"/>
            <ac:spMk id="40" creationId="{86293361-111E-427D-8E5B-256944AC8395}"/>
          </ac:spMkLst>
        </pc:spChg>
        <pc:spChg chg="add del">
          <ac:chgData name="Office Tourisme SPMC Office Tourisme SPMC" userId="1c7d0262f1c07b66" providerId="LiveId" clId="{A87629DB-8B7F-4D8B-B9F2-CCEF09EA104F}" dt="2022-09-10T10:30:38.571" v="12791" actId="26606"/>
          <ac:spMkLst>
            <pc:docMk/>
            <pc:sldMk cId="237674338" sldId="285"/>
            <ac:spMk id="42" creationId="{A3C210E6-A35A-4F68-8D60-801A019C75B8}"/>
          </ac:spMkLst>
        </pc:spChg>
        <pc:spChg chg="add del">
          <ac:chgData name="Office Tourisme SPMC Office Tourisme SPMC" userId="1c7d0262f1c07b66" providerId="LiveId" clId="{A87629DB-8B7F-4D8B-B9F2-CCEF09EA104F}" dt="2022-09-10T10:30:38.571" v="12791" actId="26606"/>
          <ac:spMkLst>
            <pc:docMk/>
            <pc:sldMk cId="237674338" sldId="285"/>
            <ac:spMk id="43" creationId="{AC0D06B0-F19C-459E-B221-A34B506FB5E3}"/>
          </ac:spMkLst>
        </pc:spChg>
        <pc:spChg chg="add del">
          <ac:chgData name="Office Tourisme SPMC Office Tourisme SPMC" userId="1c7d0262f1c07b66" providerId="LiveId" clId="{A87629DB-8B7F-4D8B-B9F2-CCEF09EA104F}" dt="2022-09-10T10:30:38.571" v="12791" actId="26606"/>
          <ac:spMkLst>
            <pc:docMk/>
            <pc:sldMk cId="237674338" sldId="285"/>
            <ac:spMk id="44" creationId="{345B26DA-1C6B-4C66-81C9-9C1877FC2DB1}"/>
          </ac:spMkLst>
        </pc:spChg>
        <pc:spChg chg="add del">
          <ac:chgData name="Office Tourisme SPMC Office Tourisme SPMC" userId="1c7d0262f1c07b66" providerId="LiveId" clId="{A87629DB-8B7F-4D8B-B9F2-CCEF09EA104F}" dt="2022-09-10T10:30:38.571" v="12791" actId="26606"/>
          <ac:spMkLst>
            <pc:docMk/>
            <pc:sldMk cId="237674338" sldId="285"/>
            <ac:spMk id="45" creationId="{98DE6C44-43F8-4DE4-AB81-66853FFEA09A}"/>
          </ac:spMkLst>
        </pc:spChg>
        <pc:spChg chg="add del">
          <ac:chgData name="Office Tourisme SPMC Office Tourisme SPMC" userId="1c7d0262f1c07b66" providerId="LiveId" clId="{A87629DB-8B7F-4D8B-B9F2-CCEF09EA104F}" dt="2022-09-10T10:30:38.571" v="12791" actId="26606"/>
          <ac:spMkLst>
            <pc:docMk/>
            <pc:sldMk cId="237674338" sldId="285"/>
            <ac:spMk id="46" creationId="{2409529B-9B56-4F10-BE4D-F934DB89E57E}"/>
          </ac:spMkLst>
        </pc:spChg>
        <pc:spChg chg="add del">
          <ac:chgData name="Office Tourisme SPMC Office Tourisme SPMC" userId="1c7d0262f1c07b66" providerId="LiveId" clId="{A87629DB-8B7F-4D8B-B9F2-CCEF09EA104F}" dt="2022-09-10T13:09:54.403" v="14068" actId="26606"/>
          <ac:spMkLst>
            <pc:docMk/>
            <pc:sldMk cId="237674338" sldId="285"/>
            <ac:spMk id="47" creationId="{003713C1-2FB2-413B-BF91-3AE41726FB7A}"/>
          </ac:spMkLst>
        </pc:spChg>
        <pc:spChg chg="add del">
          <ac:chgData name="Office Tourisme SPMC Office Tourisme SPMC" userId="1c7d0262f1c07b66" providerId="LiveId" clId="{A87629DB-8B7F-4D8B-B9F2-CCEF09EA104F}" dt="2022-09-10T10:30:58.441" v="12793" actId="26606"/>
          <ac:spMkLst>
            <pc:docMk/>
            <pc:sldMk cId="237674338" sldId="285"/>
            <ac:spMk id="48" creationId="{003713C1-2FB2-413B-BF91-3AE41726FB7A}"/>
          </ac:spMkLst>
        </pc:spChg>
        <pc:spChg chg="add del">
          <ac:chgData name="Office Tourisme SPMC Office Tourisme SPMC" userId="1c7d0262f1c07b66" providerId="LiveId" clId="{A87629DB-8B7F-4D8B-B9F2-CCEF09EA104F}" dt="2022-09-10T10:30:58.441" v="12793" actId="26606"/>
          <ac:spMkLst>
            <pc:docMk/>
            <pc:sldMk cId="237674338" sldId="285"/>
            <ac:spMk id="49" creationId="{1CAB92A9-A23E-4C58-BF68-EDCB6F12A53E}"/>
          </ac:spMkLst>
        </pc:spChg>
        <pc:spChg chg="add del">
          <ac:chgData name="Office Tourisme SPMC Office Tourisme SPMC" userId="1c7d0262f1c07b66" providerId="LiveId" clId="{A87629DB-8B7F-4D8B-B9F2-CCEF09EA104F}" dt="2022-09-10T10:20:21.333" v="12550" actId="26606"/>
          <ac:spMkLst>
            <pc:docMk/>
            <pc:sldMk cId="237674338" sldId="285"/>
            <ac:spMk id="50" creationId="{21516CB1-E8C8-4751-B6A6-46B2D1E72A61}"/>
          </ac:spMkLst>
        </pc:spChg>
        <pc:spChg chg="add del">
          <ac:chgData name="Office Tourisme SPMC Office Tourisme SPMC" userId="1c7d0262f1c07b66" providerId="LiveId" clId="{A87629DB-8B7F-4D8B-B9F2-CCEF09EA104F}" dt="2022-09-10T10:20:21.333" v="12550" actId="26606"/>
          <ac:spMkLst>
            <pc:docMk/>
            <pc:sldMk cId="237674338" sldId="285"/>
            <ac:spMk id="51" creationId="{90C0C0D1-E79A-41FF-8322-256F6DD1499B}"/>
          </ac:spMkLst>
        </pc:spChg>
        <pc:spChg chg="add del">
          <ac:chgData name="Office Tourisme SPMC Office Tourisme SPMC" userId="1c7d0262f1c07b66" providerId="LiveId" clId="{A87629DB-8B7F-4D8B-B9F2-CCEF09EA104F}" dt="2022-09-10T10:20:21.333" v="12550" actId="26606"/>
          <ac:spMkLst>
            <pc:docMk/>
            <pc:sldMk cId="237674338" sldId="285"/>
            <ac:spMk id="52" creationId="{395FA420-5595-49D1-9D5F-79EC43B55574}"/>
          </ac:spMkLst>
        </pc:spChg>
        <pc:spChg chg="add del">
          <ac:chgData name="Office Tourisme SPMC Office Tourisme SPMC" userId="1c7d0262f1c07b66" providerId="LiveId" clId="{A87629DB-8B7F-4D8B-B9F2-CCEF09EA104F}" dt="2022-09-10T10:20:21.333" v="12550" actId="26606"/>
          <ac:spMkLst>
            <pc:docMk/>
            <pc:sldMk cId="237674338" sldId="285"/>
            <ac:spMk id="53" creationId="{DFAF0240-3559-2B79-CD7E-E5BC08909CC4}"/>
          </ac:spMkLst>
        </pc:spChg>
        <pc:spChg chg="add del">
          <ac:chgData name="Office Tourisme SPMC Office Tourisme SPMC" userId="1c7d0262f1c07b66" providerId="LiveId" clId="{A87629DB-8B7F-4D8B-B9F2-CCEF09EA104F}" dt="2022-09-10T10:30:58.441" v="12793" actId="26606"/>
          <ac:spMkLst>
            <pc:docMk/>
            <pc:sldMk cId="237674338" sldId="285"/>
            <ac:spMk id="54" creationId="{90795B4D-5022-4A7F-A01D-8D880B7CDBE6}"/>
          </ac:spMkLst>
        </pc:spChg>
        <pc:spChg chg="add del">
          <ac:chgData name="Office Tourisme SPMC Office Tourisme SPMC" userId="1c7d0262f1c07b66" providerId="LiveId" clId="{A87629DB-8B7F-4D8B-B9F2-CCEF09EA104F}" dt="2022-09-10T10:30:58.441" v="12793" actId="26606"/>
          <ac:spMkLst>
            <pc:docMk/>
            <pc:sldMk cId="237674338" sldId="285"/>
            <ac:spMk id="55" creationId="{AFD19018-DE7C-4796-ADF2-AD2EB0FC0D9C}"/>
          </ac:spMkLst>
        </pc:spChg>
        <pc:spChg chg="add del">
          <ac:chgData name="Office Tourisme SPMC Office Tourisme SPMC" userId="1c7d0262f1c07b66" providerId="LiveId" clId="{A87629DB-8B7F-4D8B-B9F2-CCEF09EA104F}" dt="2022-09-10T10:30:58.441" v="12793" actId="26606"/>
          <ac:spMkLst>
            <pc:docMk/>
            <pc:sldMk cId="237674338" sldId="285"/>
            <ac:spMk id="56" creationId="{B1A0A2C2-4F85-44AF-8708-8DCA4B550CB8}"/>
          </ac:spMkLst>
        </pc:spChg>
        <pc:spChg chg="add del">
          <ac:chgData name="Office Tourisme SPMC Office Tourisme SPMC" userId="1c7d0262f1c07b66" providerId="LiveId" clId="{A87629DB-8B7F-4D8B-B9F2-CCEF09EA104F}" dt="2022-09-10T13:09:54.403" v="14068" actId="26606"/>
          <ac:spMkLst>
            <pc:docMk/>
            <pc:sldMk cId="237674338" sldId="285"/>
            <ac:spMk id="57" creationId="{1CAB92A9-A23E-4C58-BF68-EDCB6F12A53E}"/>
          </ac:spMkLst>
        </pc:spChg>
        <pc:spChg chg="add del">
          <ac:chgData name="Office Tourisme SPMC Office Tourisme SPMC" userId="1c7d0262f1c07b66" providerId="LiveId" clId="{A87629DB-8B7F-4D8B-B9F2-CCEF09EA104F}" dt="2022-09-10T13:09:54.403" v="14068" actId="26606"/>
          <ac:spMkLst>
            <pc:docMk/>
            <pc:sldMk cId="237674338" sldId="285"/>
            <ac:spMk id="58" creationId="{90795B4D-5022-4A7F-A01D-8D880B7CDBE6}"/>
          </ac:spMkLst>
        </pc:spChg>
        <pc:spChg chg="add del">
          <ac:chgData name="Office Tourisme SPMC Office Tourisme SPMC" userId="1c7d0262f1c07b66" providerId="LiveId" clId="{A87629DB-8B7F-4D8B-B9F2-CCEF09EA104F}" dt="2022-09-10T13:09:54.403" v="14068" actId="26606"/>
          <ac:spMkLst>
            <pc:docMk/>
            <pc:sldMk cId="237674338" sldId="285"/>
            <ac:spMk id="59" creationId="{AFD19018-DE7C-4796-ADF2-AD2EB0FC0D9C}"/>
          </ac:spMkLst>
        </pc:spChg>
        <pc:spChg chg="add del">
          <ac:chgData name="Office Tourisme SPMC Office Tourisme SPMC" userId="1c7d0262f1c07b66" providerId="LiveId" clId="{A87629DB-8B7F-4D8B-B9F2-CCEF09EA104F}" dt="2022-09-10T13:09:54.403" v="14068" actId="26606"/>
          <ac:spMkLst>
            <pc:docMk/>
            <pc:sldMk cId="237674338" sldId="285"/>
            <ac:spMk id="60" creationId="{B1A0A2C2-4F85-44AF-8708-8DCA4B550CB8}"/>
          </ac:spMkLst>
        </pc:spChg>
        <pc:grpChg chg="add del">
          <ac:chgData name="Office Tourisme SPMC Office Tourisme SPMC" userId="1c7d0262f1c07b66" providerId="LiveId" clId="{A87629DB-8B7F-4D8B-B9F2-CCEF09EA104F}" dt="2022-09-10T10:18:09.185" v="12542" actId="26606"/>
          <ac:grpSpMkLst>
            <pc:docMk/>
            <pc:sldMk cId="237674338" sldId="285"/>
            <ac:grpSpMk id="41" creationId="{9A19A3F5-314C-46CC-8695-7C6BFCACFE8C}"/>
          </ac:grpSpMkLst>
        </pc:grpChg>
        <pc:picChg chg="add mod ord">
          <ac:chgData name="Office Tourisme SPMC Office Tourisme SPMC" userId="1c7d0262f1c07b66" providerId="LiveId" clId="{A87629DB-8B7F-4D8B-B9F2-CCEF09EA104F}" dt="2022-09-10T13:09:54.403" v="14068" actId="26606"/>
          <ac:picMkLst>
            <pc:docMk/>
            <pc:sldMk cId="237674338" sldId="285"/>
            <ac:picMk id="6" creationId="{C6A20B70-F1E8-6200-78E0-B65ADEDAEBEA}"/>
          </ac:picMkLst>
        </pc:picChg>
        <pc:picChg chg="add mod ord">
          <ac:chgData name="Office Tourisme SPMC Office Tourisme SPMC" userId="1c7d0262f1c07b66" providerId="LiveId" clId="{A87629DB-8B7F-4D8B-B9F2-CCEF09EA104F}" dt="2022-09-10T13:09:54.403" v="14068" actId="26606"/>
          <ac:picMkLst>
            <pc:docMk/>
            <pc:sldMk cId="237674338" sldId="285"/>
            <ac:picMk id="8" creationId="{BC448061-5894-CB56-C86A-FA3703213CCE}"/>
          </ac:picMkLst>
        </pc:picChg>
        <pc:picChg chg="add mod">
          <ac:chgData name="Office Tourisme SPMC Office Tourisme SPMC" userId="1c7d0262f1c07b66" providerId="LiveId" clId="{A87629DB-8B7F-4D8B-B9F2-CCEF09EA104F}" dt="2022-09-10T13:09:54.403" v="14068" actId="26606"/>
          <ac:picMkLst>
            <pc:docMk/>
            <pc:sldMk cId="237674338" sldId="285"/>
            <ac:picMk id="10" creationId="{BC88CF72-37C2-E852-4408-FE0B6C8437A0}"/>
          </ac:picMkLst>
        </pc:picChg>
        <pc:picChg chg="add mod ord">
          <ac:chgData name="Office Tourisme SPMC Office Tourisme SPMC" userId="1c7d0262f1c07b66" providerId="LiveId" clId="{A87629DB-8B7F-4D8B-B9F2-CCEF09EA104F}" dt="2022-09-10T13:09:54.403" v="14068" actId="26606"/>
          <ac:picMkLst>
            <pc:docMk/>
            <pc:sldMk cId="237674338" sldId="285"/>
            <ac:picMk id="14" creationId="{8B49BC79-7F40-957C-42B0-F50EC9B9EF27}"/>
          </ac:picMkLst>
        </pc:picChg>
        <pc:cxnChg chg="add del">
          <ac:chgData name="Office Tourisme SPMC Office Tourisme SPMC" userId="1c7d0262f1c07b66" providerId="LiveId" clId="{A87629DB-8B7F-4D8B-B9F2-CCEF09EA104F}" dt="2022-09-10T10:30:33.227" v="12789" actId="26606"/>
          <ac:cxnSpMkLst>
            <pc:docMk/>
            <pc:sldMk cId="237674338" sldId="285"/>
            <ac:cxnSpMk id="37" creationId="{C49DA8F6-BCC1-4447-B54C-57856834B94B}"/>
          </ac:cxnSpMkLst>
        </pc:cxnChg>
      </pc:sldChg>
      <pc:sldChg chg="addSp modSp new mod modAnim modNotesTx">
        <pc:chgData name="Office Tourisme SPMC Office Tourisme SPMC" userId="1c7d0262f1c07b66" providerId="LiveId" clId="{A87629DB-8B7F-4D8B-B9F2-CCEF09EA104F}" dt="2022-09-10T11:33:06.790" v="13375" actId="1076"/>
        <pc:sldMkLst>
          <pc:docMk/>
          <pc:sldMk cId="3879473991" sldId="286"/>
        </pc:sldMkLst>
        <pc:spChg chg="mod">
          <ac:chgData name="Office Tourisme SPMC Office Tourisme SPMC" userId="1c7d0262f1c07b66" providerId="LiveId" clId="{A87629DB-8B7F-4D8B-B9F2-CCEF09EA104F}" dt="2022-09-10T11:21:28.862" v="12813" actId="14100"/>
          <ac:spMkLst>
            <pc:docMk/>
            <pc:sldMk cId="3879473991" sldId="286"/>
            <ac:spMk id="2" creationId="{0D0C25B7-3975-7EC1-3912-BD6B6689521C}"/>
          </ac:spMkLst>
        </pc:spChg>
        <pc:spChg chg="mod">
          <ac:chgData name="Office Tourisme SPMC Office Tourisme SPMC" userId="1c7d0262f1c07b66" providerId="LiveId" clId="{A87629DB-8B7F-4D8B-B9F2-CCEF09EA104F}" dt="2022-09-10T11:30:06.752" v="13301" actId="20577"/>
          <ac:spMkLst>
            <pc:docMk/>
            <pc:sldMk cId="3879473991" sldId="286"/>
            <ac:spMk id="3" creationId="{0946285F-6E19-62B5-5786-BF7DFAA41C34}"/>
          </ac:spMkLst>
        </pc:spChg>
        <pc:spChg chg="add mod">
          <ac:chgData name="Office Tourisme SPMC Office Tourisme SPMC" userId="1c7d0262f1c07b66" providerId="LiveId" clId="{A87629DB-8B7F-4D8B-B9F2-CCEF09EA104F}" dt="2022-09-10T11:33:06.790" v="13375" actId="1076"/>
          <ac:spMkLst>
            <pc:docMk/>
            <pc:sldMk cId="3879473991" sldId="286"/>
            <ac:spMk id="8" creationId="{3F1E6AF3-C505-EFFE-2402-E48A877B94DE}"/>
          </ac:spMkLst>
        </pc:spChg>
        <pc:picChg chg="add mod">
          <ac:chgData name="Office Tourisme SPMC Office Tourisme SPMC" userId="1c7d0262f1c07b66" providerId="LiveId" clId="{A87629DB-8B7F-4D8B-B9F2-CCEF09EA104F}" dt="2022-09-10T11:29:58.374" v="13298" actId="14100"/>
          <ac:picMkLst>
            <pc:docMk/>
            <pc:sldMk cId="3879473991" sldId="286"/>
            <ac:picMk id="5" creationId="{12FD2666-B027-2AE9-C3CC-2FACED3CB4B4}"/>
          </ac:picMkLst>
        </pc:picChg>
        <pc:picChg chg="add mod">
          <ac:chgData name="Office Tourisme SPMC Office Tourisme SPMC" userId="1c7d0262f1c07b66" providerId="LiveId" clId="{A87629DB-8B7F-4D8B-B9F2-CCEF09EA104F}" dt="2022-09-10T11:31:08.266" v="13306" actId="1076"/>
          <ac:picMkLst>
            <pc:docMk/>
            <pc:sldMk cId="3879473991" sldId="286"/>
            <ac:picMk id="7" creationId="{E664F9CC-5CF2-C237-68FD-E282B878B64D}"/>
          </ac:picMkLst>
        </pc:picChg>
      </pc:sldChg>
      <pc:sldChg chg="addSp modSp new mod modAnim modNotesTx">
        <pc:chgData name="Office Tourisme SPMC Office Tourisme SPMC" userId="1c7d0262f1c07b66" providerId="LiveId" clId="{A87629DB-8B7F-4D8B-B9F2-CCEF09EA104F}" dt="2022-09-10T13:08:21.212" v="14058" actId="20577"/>
        <pc:sldMkLst>
          <pc:docMk/>
          <pc:sldMk cId="3889009620" sldId="287"/>
        </pc:sldMkLst>
        <pc:spChg chg="mod">
          <ac:chgData name="Office Tourisme SPMC Office Tourisme SPMC" userId="1c7d0262f1c07b66" providerId="LiveId" clId="{A87629DB-8B7F-4D8B-B9F2-CCEF09EA104F}" dt="2022-09-10T12:48:09.337" v="13382" actId="1076"/>
          <ac:spMkLst>
            <pc:docMk/>
            <pc:sldMk cId="3889009620" sldId="287"/>
            <ac:spMk id="2" creationId="{DE77D2FA-619F-AEB4-E994-DA6A34E81F93}"/>
          </ac:spMkLst>
        </pc:spChg>
        <pc:spChg chg="mod">
          <ac:chgData name="Office Tourisme SPMC Office Tourisme SPMC" userId="1c7d0262f1c07b66" providerId="LiveId" clId="{A87629DB-8B7F-4D8B-B9F2-CCEF09EA104F}" dt="2022-09-10T13:05:55.682" v="13852" actId="5793"/>
          <ac:spMkLst>
            <pc:docMk/>
            <pc:sldMk cId="3889009620" sldId="287"/>
            <ac:spMk id="3" creationId="{CA1AF64A-22AB-E865-B952-A4202F11C988}"/>
          </ac:spMkLst>
        </pc:spChg>
        <pc:spChg chg="add mod">
          <ac:chgData name="Office Tourisme SPMC Office Tourisme SPMC" userId="1c7d0262f1c07b66" providerId="LiveId" clId="{A87629DB-8B7F-4D8B-B9F2-CCEF09EA104F}" dt="2022-09-10T13:07:48.707" v="13938" actId="122"/>
          <ac:spMkLst>
            <pc:docMk/>
            <pc:sldMk cId="3889009620" sldId="287"/>
            <ac:spMk id="8" creationId="{59BCECDF-0174-1DDC-0B3B-32FBF7B7DEDC}"/>
          </ac:spMkLst>
        </pc:spChg>
        <pc:picChg chg="add mod">
          <ac:chgData name="Office Tourisme SPMC Office Tourisme SPMC" userId="1c7d0262f1c07b66" providerId="LiveId" clId="{A87629DB-8B7F-4D8B-B9F2-CCEF09EA104F}" dt="2022-09-10T13:06:04.507" v="13855" actId="14100"/>
          <ac:picMkLst>
            <pc:docMk/>
            <pc:sldMk cId="3889009620" sldId="287"/>
            <ac:picMk id="5" creationId="{CA42E5B8-C309-0E19-3272-D7E68B7160FC}"/>
          </ac:picMkLst>
        </pc:picChg>
        <pc:picChg chg="add mod">
          <ac:chgData name="Office Tourisme SPMC Office Tourisme SPMC" userId="1c7d0262f1c07b66" providerId="LiveId" clId="{A87629DB-8B7F-4D8B-B9F2-CCEF09EA104F}" dt="2022-09-10T13:06:23.759" v="13860" actId="1076"/>
          <ac:picMkLst>
            <pc:docMk/>
            <pc:sldMk cId="3889009620" sldId="287"/>
            <ac:picMk id="7" creationId="{68B3E83A-C94C-0BBF-FC70-F215BC87A768}"/>
          </ac:picMkLst>
        </pc:picChg>
      </pc:sldChg>
      <pc:sldChg chg="new ord">
        <pc:chgData name="Office Tourisme SPMC Office Tourisme SPMC" userId="1c7d0262f1c07b66" providerId="LiveId" clId="{A87629DB-8B7F-4D8B-B9F2-CCEF09EA104F}" dt="2022-09-10T13:10:24.298" v="14078"/>
        <pc:sldMkLst>
          <pc:docMk/>
          <pc:sldMk cId="1338601917" sldId="288"/>
        </pc:sldMkLst>
      </pc:sldChg>
      <pc:sldChg chg="modSp new mod ord modNotesTx">
        <pc:chgData name="Office Tourisme SPMC Office Tourisme SPMC" userId="1c7d0262f1c07b66" providerId="LiveId" clId="{A87629DB-8B7F-4D8B-B9F2-CCEF09EA104F}" dt="2022-09-10T13:18:10.538" v="14126" actId="20577"/>
        <pc:sldMkLst>
          <pc:docMk/>
          <pc:sldMk cId="3367325394" sldId="289"/>
        </pc:sldMkLst>
        <pc:spChg chg="mod">
          <ac:chgData name="Office Tourisme SPMC Office Tourisme SPMC" userId="1c7d0262f1c07b66" providerId="LiveId" clId="{A87629DB-8B7F-4D8B-B9F2-CCEF09EA104F}" dt="2022-09-10T13:10:43.708" v="14083" actId="1076"/>
          <ac:spMkLst>
            <pc:docMk/>
            <pc:sldMk cId="3367325394" sldId="289"/>
            <ac:spMk id="2" creationId="{F08359F5-48BE-8DA6-5ADC-4830A502BF89}"/>
          </ac:spMkLst>
        </pc:spChg>
      </pc:sldChg>
    </pc:docChg>
  </pc:docChgLst>
  <pc:docChgLst>
    <pc:chgData name="Office Tourisme SPMC Office Tourisme SPMC" userId="1c7d0262f1c07b66" providerId="LiveId" clId="{5B6F47F0-67DE-4252-8A93-8A9450183031}"/>
    <pc:docChg chg="undo custSel addSld delSld modSld sldOrd">
      <pc:chgData name="Office Tourisme SPMC Office Tourisme SPMC" userId="1c7d0262f1c07b66" providerId="LiveId" clId="{5B6F47F0-67DE-4252-8A93-8A9450183031}" dt="2022-09-10T14:50:06.266" v="1611" actId="14100"/>
      <pc:docMkLst>
        <pc:docMk/>
      </pc:docMkLst>
      <pc:sldChg chg="addSp modSp mod setBg">
        <pc:chgData name="Office Tourisme SPMC Office Tourisme SPMC" userId="1c7d0262f1c07b66" providerId="LiveId" clId="{5B6F47F0-67DE-4252-8A93-8A9450183031}" dt="2022-09-10T13:43:23.591" v="228" actId="255"/>
        <pc:sldMkLst>
          <pc:docMk/>
          <pc:sldMk cId="0" sldId="257"/>
        </pc:sldMkLst>
        <pc:spChg chg="mod">
          <ac:chgData name="Office Tourisme SPMC Office Tourisme SPMC" userId="1c7d0262f1c07b66" providerId="LiveId" clId="{5B6F47F0-67DE-4252-8A93-8A9450183031}" dt="2022-09-10T13:43:23.591" v="228" actId="255"/>
          <ac:spMkLst>
            <pc:docMk/>
            <pc:sldMk cId="0" sldId="257"/>
            <ac:spMk id="2" creationId="{A9DA5414-81A9-EE93-07DD-959F850A2552}"/>
          </ac:spMkLst>
        </pc:spChg>
        <pc:spChg chg="add">
          <ac:chgData name="Office Tourisme SPMC Office Tourisme SPMC" userId="1c7d0262f1c07b66" providerId="LiveId" clId="{5B6F47F0-67DE-4252-8A93-8A9450183031}" dt="2022-09-10T13:29:11.538" v="68" actId="26606"/>
          <ac:spMkLst>
            <pc:docMk/>
            <pc:sldMk cId="0" sldId="257"/>
            <ac:spMk id="8" creationId="{2B566528-1B12-4246-9431-5C2D7D081168}"/>
          </ac:spMkLst>
        </pc:spChg>
        <pc:spChg chg="add">
          <ac:chgData name="Office Tourisme SPMC Office Tourisme SPMC" userId="1c7d0262f1c07b66" providerId="LiveId" clId="{5B6F47F0-67DE-4252-8A93-8A9450183031}" dt="2022-09-10T13:29:11.538" v="68" actId="26606"/>
          <ac:spMkLst>
            <pc:docMk/>
            <pc:sldMk cId="0" sldId="257"/>
            <ac:spMk id="10" creationId="{D3F51FEB-38FB-4F6C-9F7B-2F2AFAB65463}"/>
          </ac:spMkLst>
        </pc:spChg>
        <pc:spChg chg="add">
          <ac:chgData name="Office Tourisme SPMC Office Tourisme SPMC" userId="1c7d0262f1c07b66" providerId="LiveId" clId="{5B6F47F0-67DE-4252-8A93-8A9450183031}" dt="2022-09-10T13:29:11.538" v="68" actId="26606"/>
          <ac:spMkLst>
            <pc:docMk/>
            <pc:sldMk cId="0" sldId="257"/>
            <ac:spMk id="12" creationId="{1E547BA6-BAE0-43BB-A7CA-60F69CE252F0}"/>
          </ac:spMkLst>
        </pc:spChg>
        <pc:grpChg chg="add">
          <ac:chgData name="Office Tourisme SPMC Office Tourisme SPMC" userId="1c7d0262f1c07b66" providerId="LiveId" clId="{5B6F47F0-67DE-4252-8A93-8A9450183031}" dt="2022-09-10T13:29:11.538" v="68" actId="26606"/>
          <ac:grpSpMkLst>
            <pc:docMk/>
            <pc:sldMk cId="0" sldId="257"/>
            <ac:grpSpMk id="14" creationId="{912209CB-3E4C-43AE-B507-08269FAE89F5}"/>
          </ac:grpSpMkLst>
        </pc:grpChg>
        <pc:picChg chg="mod">
          <ac:chgData name="Office Tourisme SPMC Office Tourisme SPMC" userId="1c7d0262f1c07b66" providerId="LiveId" clId="{5B6F47F0-67DE-4252-8A93-8A9450183031}" dt="2022-09-10T13:29:11.538" v="68" actId="26606"/>
          <ac:picMkLst>
            <pc:docMk/>
            <pc:sldMk cId="0" sldId="257"/>
            <ac:picMk id="3" creationId="{DCD717D0-2693-C210-80A6-F1E96B961855}"/>
          </ac:picMkLst>
        </pc:picChg>
      </pc:sldChg>
      <pc:sldChg chg="addSp modSp mod setBg">
        <pc:chgData name="Office Tourisme SPMC Office Tourisme SPMC" userId="1c7d0262f1c07b66" providerId="LiveId" clId="{5B6F47F0-67DE-4252-8A93-8A9450183031}" dt="2022-09-10T13:43:33.558" v="229" actId="255"/>
        <pc:sldMkLst>
          <pc:docMk/>
          <pc:sldMk cId="3673930412" sldId="258"/>
        </pc:sldMkLst>
        <pc:spChg chg="mod">
          <ac:chgData name="Office Tourisme SPMC Office Tourisme SPMC" userId="1c7d0262f1c07b66" providerId="LiveId" clId="{5B6F47F0-67DE-4252-8A93-8A9450183031}" dt="2022-09-10T13:43:33.558" v="229" actId="255"/>
          <ac:spMkLst>
            <pc:docMk/>
            <pc:sldMk cId="3673930412" sldId="258"/>
            <ac:spMk id="2" creationId="{A9DA5414-81A9-EE93-07DD-959F850A2552}"/>
          </ac:spMkLst>
        </pc:spChg>
        <pc:spChg chg="add">
          <ac:chgData name="Office Tourisme SPMC Office Tourisme SPMC" userId="1c7d0262f1c07b66" providerId="LiveId" clId="{5B6F47F0-67DE-4252-8A93-8A9450183031}" dt="2022-09-10T13:28:28.153" v="66" actId="26606"/>
          <ac:spMkLst>
            <pc:docMk/>
            <pc:sldMk cId="3673930412" sldId="258"/>
            <ac:spMk id="8" creationId="{2B566528-1B12-4246-9431-5C2D7D081168}"/>
          </ac:spMkLst>
        </pc:spChg>
        <pc:spChg chg="add">
          <ac:chgData name="Office Tourisme SPMC Office Tourisme SPMC" userId="1c7d0262f1c07b66" providerId="LiveId" clId="{5B6F47F0-67DE-4252-8A93-8A9450183031}" dt="2022-09-10T13:28:28.153" v="66" actId="26606"/>
          <ac:spMkLst>
            <pc:docMk/>
            <pc:sldMk cId="3673930412" sldId="258"/>
            <ac:spMk id="10" creationId="{D3F51FEB-38FB-4F6C-9F7B-2F2AFAB65463}"/>
          </ac:spMkLst>
        </pc:spChg>
        <pc:spChg chg="add">
          <ac:chgData name="Office Tourisme SPMC Office Tourisme SPMC" userId="1c7d0262f1c07b66" providerId="LiveId" clId="{5B6F47F0-67DE-4252-8A93-8A9450183031}" dt="2022-09-10T13:28:28.153" v="66" actId="26606"/>
          <ac:spMkLst>
            <pc:docMk/>
            <pc:sldMk cId="3673930412" sldId="258"/>
            <ac:spMk id="12" creationId="{1E547BA6-BAE0-43BB-A7CA-60F69CE252F0}"/>
          </ac:spMkLst>
        </pc:spChg>
        <pc:grpChg chg="add">
          <ac:chgData name="Office Tourisme SPMC Office Tourisme SPMC" userId="1c7d0262f1c07b66" providerId="LiveId" clId="{5B6F47F0-67DE-4252-8A93-8A9450183031}" dt="2022-09-10T13:28:28.153" v="66" actId="26606"/>
          <ac:grpSpMkLst>
            <pc:docMk/>
            <pc:sldMk cId="3673930412" sldId="258"/>
            <ac:grpSpMk id="14" creationId="{912209CB-3E4C-43AE-B507-08269FAE89F5}"/>
          </ac:grpSpMkLst>
        </pc:grpChg>
        <pc:picChg chg="mod">
          <ac:chgData name="Office Tourisme SPMC Office Tourisme SPMC" userId="1c7d0262f1c07b66" providerId="LiveId" clId="{5B6F47F0-67DE-4252-8A93-8A9450183031}" dt="2022-09-10T13:28:28.153" v="66" actId="26606"/>
          <ac:picMkLst>
            <pc:docMk/>
            <pc:sldMk cId="3673930412" sldId="258"/>
            <ac:picMk id="3" creationId="{DCD717D0-2693-C210-80A6-F1E96B961855}"/>
          </ac:picMkLst>
        </pc:picChg>
      </pc:sldChg>
      <pc:sldChg chg="addSp delSp modSp mod setBg modAnim">
        <pc:chgData name="Office Tourisme SPMC Office Tourisme SPMC" userId="1c7d0262f1c07b66" providerId="LiveId" clId="{5B6F47F0-67DE-4252-8A93-8A9450183031}" dt="2022-09-10T14:06:43.088" v="533"/>
        <pc:sldMkLst>
          <pc:docMk/>
          <pc:sldMk cId="3659809625" sldId="261"/>
        </pc:sldMkLst>
        <pc:spChg chg="del">
          <ac:chgData name="Office Tourisme SPMC Office Tourisme SPMC" userId="1c7d0262f1c07b66" providerId="LiveId" clId="{5B6F47F0-67DE-4252-8A93-8A9450183031}" dt="2022-09-10T13:21:03.608" v="22" actId="12084"/>
          <ac:spMkLst>
            <pc:docMk/>
            <pc:sldMk cId="3659809625" sldId="261"/>
            <ac:spMk id="3" creationId="{6893541B-078E-CE81-C0B2-1FC32F972114}"/>
          </ac:spMkLst>
        </pc:spChg>
        <pc:spChg chg="add">
          <ac:chgData name="Office Tourisme SPMC Office Tourisme SPMC" userId="1c7d0262f1c07b66" providerId="LiveId" clId="{5B6F47F0-67DE-4252-8A93-8A9450183031}" dt="2022-09-10T13:21:45.239" v="29" actId="26606"/>
          <ac:spMkLst>
            <pc:docMk/>
            <pc:sldMk cId="3659809625" sldId="261"/>
            <ac:spMk id="9" creationId="{F3060C83-F051-4F0E-ABAD-AA0DFC48B218}"/>
          </ac:spMkLst>
        </pc:spChg>
        <pc:spChg chg="add">
          <ac:chgData name="Office Tourisme SPMC Office Tourisme SPMC" userId="1c7d0262f1c07b66" providerId="LiveId" clId="{5B6F47F0-67DE-4252-8A93-8A9450183031}" dt="2022-09-10T13:21:45.239" v="29" actId="26606"/>
          <ac:spMkLst>
            <pc:docMk/>
            <pc:sldMk cId="3659809625" sldId="261"/>
            <ac:spMk id="11" creationId="{83C98ABE-055B-441F-B07E-44F97F083C39}"/>
          </ac:spMkLst>
        </pc:spChg>
        <pc:spChg chg="add">
          <ac:chgData name="Office Tourisme SPMC Office Tourisme SPMC" userId="1c7d0262f1c07b66" providerId="LiveId" clId="{5B6F47F0-67DE-4252-8A93-8A9450183031}" dt="2022-09-10T13:21:45.239" v="29" actId="26606"/>
          <ac:spMkLst>
            <pc:docMk/>
            <pc:sldMk cId="3659809625" sldId="261"/>
            <ac:spMk id="13" creationId="{29FDB030-9B49-4CED-8CCD-4D99382388AC}"/>
          </ac:spMkLst>
        </pc:spChg>
        <pc:spChg chg="add">
          <ac:chgData name="Office Tourisme SPMC Office Tourisme SPMC" userId="1c7d0262f1c07b66" providerId="LiveId" clId="{5B6F47F0-67DE-4252-8A93-8A9450183031}" dt="2022-09-10T13:21:45.239" v="29" actId="26606"/>
          <ac:spMkLst>
            <pc:docMk/>
            <pc:sldMk cId="3659809625" sldId="261"/>
            <ac:spMk id="15" creationId="{3783CA14-24A1-485C-8B30-D6A5D87987AD}"/>
          </ac:spMkLst>
        </pc:spChg>
        <pc:spChg chg="add">
          <ac:chgData name="Office Tourisme SPMC Office Tourisme SPMC" userId="1c7d0262f1c07b66" providerId="LiveId" clId="{5B6F47F0-67DE-4252-8A93-8A9450183031}" dt="2022-09-10T13:21:45.239" v="29" actId="26606"/>
          <ac:spMkLst>
            <pc:docMk/>
            <pc:sldMk cId="3659809625" sldId="261"/>
            <ac:spMk id="17" creationId="{9A97C86A-04D6-40F7-AE84-31AB43E6A846}"/>
          </ac:spMkLst>
        </pc:spChg>
        <pc:spChg chg="add">
          <ac:chgData name="Office Tourisme SPMC Office Tourisme SPMC" userId="1c7d0262f1c07b66" providerId="LiveId" clId="{5B6F47F0-67DE-4252-8A93-8A9450183031}" dt="2022-09-10T13:21:45.239" v="29" actId="26606"/>
          <ac:spMkLst>
            <pc:docMk/>
            <pc:sldMk cId="3659809625" sldId="261"/>
            <ac:spMk id="19" creationId="{FF9F2414-84E8-453E-B1F3-389FDE8192D9}"/>
          </ac:spMkLst>
        </pc:spChg>
        <pc:spChg chg="add">
          <ac:chgData name="Office Tourisme SPMC Office Tourisme SPMC" userId="1c7d0262f1c07b66" providerId="LiveId" clId="{5B6F47F0-67DE-4252-8A93-8A9450183031}" dt="2022-09-10T13:21:45.239" v="29" actId="26606"/>
          <ac:spMkLst>
            <pc:docMk/>
            <pc:sldMk cId="3659809625" sldId="261"/>
            <ac:spMk id="21" creationId="{3ECA69A1-7536-43AC-85EF-C7106179F5ED}"/>
          </ac:spMkLst>
        </pc:spChg>
        <pc:graphicFrameChg chg="add mod">
          <ac:chgData name="Office Tourisme SPMC Office Tourisme SPMC" userId="1c7d0262f1c07b66" providerId="LiveId" clId="{5B6F47F0-67DE-4252-8A93-8A9450183031}" dt="2022-09-10T13:21:03.608" v="22" actId="12084"/>
          <ac:graphicFrameMkLst>
            <pc:docMk/>
            <pc:sldMk cId="3659809625" sldId="261"/>
            <ac:graphicFrameMk id="4" creationId="{646FF781-1B9C-033F-19C3-0E0F0D8B375B}"/>
          </ac:graphicFrameMkLst>
        </pc:graphicFrameChg>
      </pc:sldChg>
      <pc:sldChg chg="addSp delSp modSp mod">
        <pc:chgData name="Office Tourisme SPMC Office Tourisme SPMC" userId="1c7d0262f1c07b66" providerId="LiveId" clId="{5B6F47F0-67DE-4252-8A93-8A9450183031}" dt="2022-09-10T13:43:55.402" v="233" actId="14100"/>
        <pc:sldMkLst>
          <pc:docMk/>
          <pc:sldMk cId="2538459478" sldId="262"/>
        </pc:sldMkLst>
        <pc:spChg chg="mod">
          <ac:chgData name="Office Tourisme SPMC Office Tourisme SPMC" userId="1c7d0262f1c07b66" providerId="LiveId" clId="{5B6F47F0-67DE-4252-8A93-8A9450183031}" dt="2022-09-10T13:18:52.505" v="0" actId="26606"/>
          <ac:spMkLst>
            <pc:docMk/>
            <pc:sldMk cId="2538459478" sldId="262"/>
            <ac:spMk id="2" creationId="{5769DEEE-53F2-321B-0980-83DB0A00EB35}"/>
          </ac:spMkLst>
        </pc:spChg>
        <pc:spChg chg="mod ord">
          <ac:chgData name="Office Tourisme SPMC Office Tourisme SPMC" userId="1c7d0262f1c07b66" providerId="LiveId" clId="{5B6F47F0-67DE-4252-8A93-8A9450183031}" dt="2022-09-10T13:43:55.402" v="233" actId="14100"/>
          <ac:spMkLst>
            <pc:docMk/>
            <pc:sldMk cId="2538459478" sldId="262"/>
            <ac:spMk id="4" creationId="{B65218D8-D3FB-7534-6F1C-0D6164BA1927}"/>
          </ac:spMkLst>
        </pc:spChg>
        <pc:spChg chg="add">
          <ac:chgData name="Office Tourisme SPMC Office Tourisme SPMC" userId="1c7d0262f1c07b66" providerId="LiveId" clId="{5B6F47F0-67DE-4252-8A93-8A9450183031}" dt="2022-09-10T13:18:52.505" v="0" actId="26606"/>
          <ac:spMkLst>
            <pc:docMk/>
            <pc:sldMk cId="2538459478" sldId="262"/>
            <ac:spMk id="15" creationId="{D462EE7E-14DF-497D-AE08-F6623DB88E99}"/>
          </ac:spMkLst>
        </pc:spChg>
        <pc:spChg chg="add">
          <ac:chgData name="Office Tourisme SPMC Office Tourisme SPMC" userId="1c7d0262f1c07b66" providerId="LiveId" clId="{5B6F47F0-67DE-4252-8A93-8A9450183031}" dt="2022-09-10T13:18:52.505" v="0" actId="26606"/>
          <ac:spMkLst>
            <pc:docMk/>
            <pc:sldMk cId="2538459478" sldId="262"/>
            <ac:spMk id="17" creationId="{2FBF0AC7-1F73-4A5E-882F-8C2A41F1AEA4}"/>
          </ac:spMkLst>
        </pc:spChg>
        <pc:picChg chg="mod">
          <ac:chgData name="Office Tourisme SPMC Office Tourisme SPMC" userId="1c7d0262f1c07b66" providerId="LiveId" clId="{5B6F47F0-67DE-4252-8A93-8A9450183031}" dt="2022-09-10T13:18:52.505" v="0" actId="26606"/>
          <ac:picMkLst>
            <pc:docMk/>
            <pc:sldMk cId="2538459478" sldId="262"/>
            <ac:picMk id="6" creationId="{334D4AE8-2AA4-9960-1470-CF8711E48986}"/>
          </ac:picMkLst>
        </pc:picChg>
        <pc:picChg chg="mod ord">
          <ac:chgData name="Office Tourisme SPMC Office Tourisme SPMC" userId="1c7d0262f1c07b66" providerId="LiveId" clId="{5B6F47F0-67DE-4252-8A93-8A9450183031}" dt="2022-09-10T13:18:52.505" v="0" actId="26606"/>
          <ac:picMkLst>
            <pc:docMk/>
            <pc:sldMk cId="2538459478" sldId="262"/>
            <ac:picMk id="8" creationId="{C5F554C6-DEE4-A7B8-4690-44DC34F66312}"/>
          </ac:picMkLst>
        </pc:picChg>
        <pc:picChg chg="mod">
          <ac:chgData name="Office Tourisme SPMC Office Tourisme SPMC" userId="1c7d0262f1c07b66" providerId="LiveId" clId="{5B6F47F0-67DE-4252-8A93-8A9450183031}" dt="2022-09-10T13:18:52.505" v="0" actId="26606"/>
          <ac:picMkLst>
            <pc:docMk/>
            <pc:sldMk cId="2538459478" sldId="262"/>
            <ac:picMk id="10" creationId="{9C18C01D-B85A-7D38-C1E1-EB9FAA2A7481}"/>
          </ac:picMkLst>
        </pc:picChg>
        <pc:cxnChg chg="del">
          <ac:chgData name="Office Tourisme SPMC Office Tourisme SPMC" userId="1c7d0262f1c07b66" providerId="LiveId" clId="{5B6F47F0-67DE-4252-8A93-8A9450183031}" dt="2022-09-10T13:18:52.505" v="0" actId="26606"/>
          <ac:cxnSpMkLst>
            <pc:docMk/>
            <pc:sldMk cId="2538459478" sldId="262"/>
            <ac:cxnSpMk id="11" creationId="{A7F400EE-A8A5-48AF-B4D6-291B52C6F0B0}"/>
          </ac:cxnSpMkLst>
        </pc:cxnChg>
      </pc:sldChg>
      <pc:sldChg chg="addSp modSp mod setBg">
        <pc:chgData name="Office Tourisme SPMC Office Tourisme SPMC" userId="1c7d0262f1c07b66" providerId="LiveId" clId="{5B6F47F0-67DE-4252-8A93-8A9450183031}" dt="2022-09-10T13:19:54.166" v="9" actId="404"/>
        <pc:sldMkLst>
          <pc:docMk/>
          <pc:sldMk cId="677829957" sldId="269"/>
        </pc:sldMkLst>
        <pc:spChg chg="mod">
          <ac:chgData name="Office Tourisme SPMC Office Tourisme SPMC" userId="1c7d0262f1c07b66" providerId="LiveId" clId="{5B6F47F0-67DE-4252-8A93-8A9450183031}" dt="2022-09-10T13:19:40.699" v="5" actId="26606"/>
          <ac:spMkLst>
            <pc:docMk/>
            <pc:sldMk cId="677829957" sldId="269"/>
            <ac:spMk id="2" creationId="{5769DEEE-53F2-321B-0980-83DB0A00EB35}"/>
          </ac:spMkLst>
        </pc:spChg>
        <pc:spChg chg="mod">
          <ac:chgData name="Office Tourisme SPMC Office Tourisme SPMC" userId="1c7d0262f1c07b66" providerId="LiveId" clId="{5B6F47F0-67DE-4252-8A93-8A9450183031}" dt="2022-09-10T13:19:54.166" v="9" actId="404"/>
          <ac:spMkLst>
            <pc:docMk/>
            <pc:sldMk cId="677829957" sldId="269"/>
            <ac:spMk id="4" creationId="{B65218D8-D3FB-7534-6F1C-0D6164BA1927}"/>
          </ac:spMkLst>
        </pc:spChg>
        <pc:picChg chg="mod">
          <ac:chgData name="Office Tourisme SPMC Office Tourisme SPMC" userId="1c7d0262f1c07b66" providerId="LiveId" clId="{5B6F47F0-67DE-4252-8A93-8A9450183031}" dt="2022-09-10T13:19:40.699" v="5" actId="26606"/>
          <ac:picMkLst>
            <pc:docMk/>
            <pc:sldMk cId="677829957" sldId="269"/>
            <ac:picMk id="6" creationId="{334D4AE8-2AA4-9960-1470-CF8711E48986}"/>
          </ac:picMkLst>
        </pc:picChg>
        <pc:cxnChg chg="add">
          <ac:chgData name="Office Tourisme SPMC Office Tourisme SPMC" userId="1c7d0262f1c07b66" providerId="LiveId" clId="{5B6F47F0-67DE-4252-8A93-8A9450183031}" dt="2022-09-10T13:19:40.699" v="5" actId="26606"/>
          <ac:cxnSpMkLst>
            <pc:docMk/>
            <pc:sldMk cId="677829957" sldId="269"/>
            <ac:cxnSpMk id="11" creationId="{A7F400EE-A8A5-48AF-B4D6-291B52C6F0B0}"/>
          </ac:cxnSpMkLst>
        </pc:cxnChg>
      </pc:sldChg>
      <pc:sldChg chg="modSp mod">
        <pc:chgData name="Office Tourisme SPMC Office Tourisme SPMC" userId="1c7d0262f1c07b66" providerId="LiveId" clId="{5B6F47F0-67DE-4252-8A93-8A9450183031}" dt="2022-09-10T13:20:34.439" v="21" actId="404"/>
        <pc:sldMkLst>
          <pc:docMk/>
          <pc:sldMk cId="2368916270" sldId="271"/>
        </pc:sldMkLst>
        <pc:spChg chg="mod">
          <ac:chgData name="Office Tourisme SPMC Office Tourisme SPMC" userId="1c7d0262f1c07b66" providerId="LiveId" clId="{5B6F47F0-67DE-4252-8A93-8A9450183031}" dt="2022-09-10T13:20:34.439" v="21" actId="404"/>
          <ac:spMkLst>
            <pc:docMk/>
            <pc:sldMk cId="2368916270" sldId="271"/>
            <ac:spMk id="4" creationId="{B65218D8-D3FB-7534-6F1C-0D6164BA1927}"/>
          </ac:spMkLst>
        </pc:spChg>
      </pc:sldChg>
      <pc:sldChg chg="addSp modSp mod setBg">
        <pc:chgData name="Office Tourisme SPMC Office Tourisme SPMC" userId="1c7d0262f1c07b66" providerId="LiveId" clId="{5B6F47F0-67DE-4252-8A93-8A9450183031}" dt="2022-09-10T13:28:50.298" v="67" actId="26606"/>
        <pc:sldMkLst>
          <pc:docMk/>
          <pc:sldMk cId="418899405" sldId="272"/>
        </pc:sldMkLst>
        <pc:spChg chg="mod">
          <ac:chgData name="Office Tourisme SPMC Office Tourisme SPMC" userId="1c7d0262f1c07b66" providerId="LiveId" clId="{5B6F47F0-67DE-4252-8A93-8A9450183031}" dt="2022-09-10T13:28:50.298" v="67" actId="26606"/>
          <ac:spMkLst>
            <pc:docMk/>
            <pc:sldMk cId="418899405" sldId="272"/>
            <ac:spMk id="2" creationId="{A9DA5414-81A9-EE93-07DD-959F850A2552}"/>
          </ac:spMkLst>
        </pc:spChg>
        <pc:spChg chg="add">
          <ac:chgData name="Office Tourisme SPMC Office Tourisme SPMC" userId="1c7d0262f1c07b66" providerId="LiveId" clId="{5B6F47F0-67DE-4252-8A93-8A9450183031}" dt="2022-09-10T13:28:50.298" v="67" actId="26606"/>
          <ac:spMkLst>
            <pc:docMk/>
            <pc:sldMk cId="418899405" sldId="272"/>
            <ac:spMk id="8" creationId="{E561AD0F-2B15-4989-ABCB-25A120A180F7}"/>
          </ac:spMkLst>
        </pc:spChg>
        <pc:spChg chg="add">
          <ac:chgData name="Office Tourisme SPMC Office Tourisme SPMC" userId="1c7d0262f1c07b66" providerId="LiveId" clId="{5B6F47F0-67DE-4252-8A93-8A9450183031}" dt="2022-09-10T13:28:50.298" v="67" actId="26606"/>
          <ac:spMkLst>
            <pc:docMk/>
            <pc:sldMk cId="418899405" sldId="272"/>
            <ac:spMk id="10" creationId="{5707F116-8EC0-4822-9067-186AC8C96EB8}"/>
          </ac:spMkLst>
        </pc:spChg>
        <pc:spChg chg="add">
          <ac:chgData name="Office Tourisme SPMC Office Tourisme SPMC" userId="1c7d0262f1c07b66" providerId="LiveId" clId="{5B6F47F0-67DE-4252-8A93-8A9450183031}" dt="2022-09-10T13:28:50.298" v="67" actId="26606"/>
          <ac:spMkLst>
            <pc:docMk/>
            <pc:sldMk cId="418899405" sldId="272"/>
            <ac:spMk id="12" creationId="{B1ECBAC9-8FF8-4D44-BD49-6B81C38167DA}"/>
          </ac:spMkLst>
        </pc:spChg>
        <pc:spChg chg="add">
          <ac:chgData name="Office Tourisme SPMC Office Tourisme SPMC" userId="1c7d0262f1c07b66" providerId="LiveId" clId="{5B6F47F0-67DE-4252-8A93-8A9450183031}" dt="2022-09-10T13:28:50.298" v="67" actId="26606"/>
          <ac:spMkLst>
            <pc:docMk/>
            <pc:sldMk cId="418899405" sldId="272"/>
            <ac:spMk id="14" creationId="{530F234A-713C-4B90-B43E-8F10C8B679D2}"/>
          </ac:spMkLst>
        </pc:spChg>
        <pc:spChg chg="add">
          <ac:chgData name="Office Tourisme SPMC Office Tourisme SPMC" userId="1c7d0262f1c07b66" providerId="LiveId" clId="{5B6F47F0-67DE-4252-8A93-8A9450183031}" dt="2022-09-10T13:28:50.298" v="67" actId="26606"/>
          <ac:spMkLst>
            <pc:docMk/>
            <pc:sldMk cId="418899405" sldId="272"/>
            <ac:spMk id="16" creationId="{028836FF-97B4-4EE9-AF5D-39FF0F5AC8A0}"/>
          </ac:spMkLst>
        </pc:spChg>
        <pc:spChg chg="add">
          <ac:chgData name="Office Tourisme SPMC Office Tourisme SPMC" userId="1c7d0262f1c07b66" providerId="LiveId" clId="{5B6F47F0-67DE-4252-8A93-8A9450183031}" dt="2022-09-10T13:28:50.298" v="67" actId="26606"/>
          <ac:spMkLst>
            <pc:docMk/>
            <pc:sldMk cId="418899405" sldId="272"/>
            <ac:spMk id="18" creationId="{52329D9A-3D48-4B69-939D-2A480F14786F}"/>
          </ac:spMkLst>
        </pc:spChg>
        <pc:spChg chg="add">
          <ac:chgData name="Office Tourisme SPMC Office Tourisme SPMC" userId="1c7d0262f1c07b66" providerId="LiveId" clId="{5B6F47F0-67DE-4252-8A93-8A9450183031}" dt="2022-09-10T13:28:50.298" v="67" actId="26606"/>
          <ac:spMkLst>
            <pc:docMk/>
            <pc:sldMk cId="418899405" sldId="272"/>
            <ac:spMk id="20" creationId="{2D5CC4CB-7B78-480A-A0AE-A8A35C08E190}"/>
          </ac:spMkLst>
        </pc:spChg>
        <pc:spChg chg="add">
          <ac:chgData name="Office Tourisme SPMC Office Tourisme SPMC" userId="1c7d0262f1c07b66" providerId="LiveId" clId="{5B6F47F0-67DE-4252-8A93-8A9450183031}" dt="2022-09-10T13:28:50.298" v="67" actId="26606"/>
          <ac:spMkLst>
            <pc:docMk/>
            <pc:sldMk cId="418899405" sldId="272"/>
            <ac:spMk id="22" creationId="{DC580C66-5435-4F00-873E-679D3D5049C0}"/>
          </ac:spMkLst>
        </pc:spChg>
        <pc:spChg chg="add">
          <ac:chgData name="Office Tourisme SPMC Office Tourisme SPMC" userId="1c7d0262f1c07b66" providerId="LiveId" clId="{5B6F47F0-67DE-4252-8A93-8A9450183031}" dt="2022-09-10T13:28:50.298" v="67" actId="26606"/>
          <ac:spMkLst>
            <pc:docMk/>
            <pc:sldMk cId="418899405" sldId="272"/>
            <ac:spMk id="24" creationId="{B4AFD177-1A38-4FAE-87D4-840AE22C861C}"/>
          </ac:spMkLst>
        </pc:spChg>
        <pc:spChg chg="add">
          <ac:chgData name="Office Tourisme SPMC Office Tourisme SPMC" userId="1c7d0262f1c07b66" providerId="LiveId" clId="{5B6F47F0-67DE-4252-8A93-8A9450183031}" dt="2022-09-10T13:28:50.298" v="67" actId="26606"/>
          <ac:spMkLst>
            <pc:docMk/>
            <pc:sldMk cId="418899405" sldId="272"/>
            <ac:spMk id="26" creationId="{655520DF-BCFA-4422-B5D9-A5A1FABAD510}"/>
          </ac:spMkLst>
        </pc:spChg>
        <pc:picChg chg="mod">
          <ac:chgData name="Office Tourisme SPMC Office Tourisme SPMC" userId="1c7d0262f1c07b66" providerId="LiveId" clId="{5B6F47F0-67DE-4252-8A93-8A9450183031}" dt="2022-09-10T13:28:50.298" v="67" actId="26606"/>
          <ac:picMkLst>
            <pc:docMk/>
            <pc:sldMk cId="418899405" sldId="272"/>
            <ac:picMk id="3" creationId="{DCD717D0-2693-C210-80A6-F1E96B961855}"/>
          </ac:picMkLst>
        </pc:picChg>
      </pc:sldChg>
      <pc:sldChg chg="addSp delSp modSp del mod setBg">
        <pc:chgData name="Office Tourisme SPMC Office Tourisme SPMC" userId="1c7d0262f1c07b66" providerId="LiveId" clId="{5B6F47F0-67DE-4252-8A93-8A9450183031}" dt="2022-09-10T13:23:26.927" v="38" actId="2696"/>
        <pc:sldMkLst>
          <pc:docMk/>
          <pc:sldMk cId="3872321587" sldId="273"/>
        </pc:sldMkLst>
        <pc:spChg chg="mod">
          <ac:chgData name="Office Tourisme SPMC Office Tourisme SPMC" userId="1c7d0262f1c07b66" providerId="LiveId" clId="{5B6F47F0-67DE-4252-8A93-8A9450183031}" dt="2022-09-10T13:21:34.741" v="28" actId="26606"/>
          <ac:spMkLst>
            <pc:docMk/>
            <pc:sldMk cId="3872321587" sldId="273"/>
            <ac:spMk id="2" creationId="{4F0D0D7B-EC54-16FE-A82C-21CF96FC3548}"/>
          </ac:spMkLst>
        </pc:spChg>
        <pc:spChg chg="mod">
          <ac:chgData name="Office Tourisme SPMC Office Tourisme SPMC" userId="1c7d0262f1c07b66" providerId="LiveId" clId="{5B6F47F0-67DE-4252-8A93-8A9450183031}" dt="2022-09-10T13:21:34.741" v="28" actId="26606"/>
          <ac:spMkLst>
            <pc:docMk/>
            <pc:sldMk cId="3872321587" sldId="273"/>
            <ac:spMk id="3" creationId="{85C8D24B-CB21-572A-0F28-D1988F24B9F9}"/>
          </ac:spMkLst>
        </pc:spChg>
        <pc:spChg chg="add del">
          <ac:chgData name="Office Tourisme SPMC Office Tourisme SPMC" userId="1c7d0262f1c07b66" providerId="LiveId" clId="{5B6F47F0-67DE-4252-8A93-8A9450183031}" dt="2022-09-10T13:21:26.061" v="24" actId="26606"/>
          <ac:spMkLst>
            <pc:docMk/>
            <pc:sldMk cId="3872321587" sldId="273"/>
            <ac:spMk id="8" creationId="{A0339EE9-5436-4860-BBFC-7CD7C90DBAE8}"/>
          </ac:spMkLst>
        </pc:spChg>
        <pc:spChg chg="add del">
          <ac:chgData name="Office Tourisme SPMC Office Tourisme SPMC" userId="1c7d0262f1c07b66" providerId="LiveId" clId="{5B6F47F0-67DE-4252-8A93-8A9450183031}" dt="2022-09-10T13:21:26.061" v="24" actId="26606"/>
          <ac:spMkLst>
            <pc:docMk/>
            <pc:sldMk cId="3872321587" sldId="273"/>
            <ac:spMk id="10" creationId="{AA770EBD-5B77-46EC-BF58-EF27ACD6B47C}"/>
          </ac:spMkLst>
        </pc:spChg>
        <pc:spChg chg="add del">
          <ac:chgData name="Office Tourisme SPMC Office Tourisme SPMC" userId="1c7d0262f1c07b66" providerId="LiveId" clId="{5B6F47F0-67DE-4252-8A93-8A9450183031}" dt="2022-09-10T13:21:32.545" v="26" actId="26606"/>
          <ac:spMkLst>
            <pc:docMk/>
            <pc:sldMk cId="3872321587" sldId="273"/>
            <ac:spMk id="12" creationId="{2AEBC8F2-97B1-41B4-93F1-2D289E197FBA}"/>
          </ac:spMkLst>
        </pc:spChg>
        <pc:spChg chg="add del">
          <ac:chgData name="Office Tourisme SPMC Office Tourisme SPMC" userId="1c7d0262f1c07b66" providerId="LiveId" clId="{5B6F47F0-67DE-4252-8A93-8A9450183031}" dt="2022-09-10T13:21:32.545" v="26" actId="26606"/>
          <ac:spMkLst>
            <pc:docMk/>
            <pc:sldMk cId="3872321587" sldId="273"/>
            <ac:spMk id="13" creationId="{827B839B-9ADE-406B-8590-F1CAEDED45A1}"/>
          </ac:spMkLst>
        </pc:spChg>
        <pc:spChg chg="add del">
          <ac:chgData name="Office Tourisme SPMC Office Tourisme SPMC" userId="1c7d0262f1c07b66" providerId="LiveId" clId="{5B6F47F0-67DE-4252-8A93-8A9450183031}" dt="2022-09-10T13:21:32.545" v="26" actId="26606"/>
          <ac:spMkLst>
            <pc:docMk/>
            <pc:sldMk cId="3872321587" sldId="273"/>
            <ac:spMk id="14" creationId="{472E3A19-F5D5-48FC-BB9C-48C2F68F598B}"/>
          </ac:spMkLst>
        </pc:spChg>
        <pc:spChg chg="add del">
          <ac:chgData name="Office Tourisme SPMC Office Tourisme SPMC" userId="1c7d0262f1c07b66" providerId="LiveId" clId="{5B6F47F0-67DE-4252-8A93-8A9450183031}" dt="2022-09-10T13:21:32.545" v="26" actId="26606"/>
          <ac:spMkLst>
            <pc:docMk/>
            <pc:sldMk cId="3872321587" sldId="273"/>
            <ac:spMk id="15" creationId="{CFE45BF0-46DB-408C-B5F7-7B11716805D4}"/>
          </ac:spMkLst>
        </pc:spChg>
        <pc:spChg chg="add del">
          <ac:chgData name="Office Tourisme SPMC Office Tourisme SPMC" userId="1c7d0262f1c07b66" providerId="LiveId" clId="{5B6F47F0-67DE-4252-8A93-8A9450183031}" dt="2022-09-10T13:21:32.545" v="26" actId="26606"/>
          <ac:spMkLst>
            <pc:docMk/>
            <pc:sldMk cId="3872321587" sldId="273"/>
            <ac:spMk id="16" creationId="{7A62E32F-BB65-43A8-8EB5-92346890E549}"/>
          </ac:spMkLst>
        </pc:spChg>
        <pc:spChg chg="add del">
          <ac:chgData name="Office Tourisme SPMC Office Tourisme SPMC" userId="1c7d0262f1c07b66" providerId="LiveId" clId="{5B6F47F0-67DE-4252-8A93-8A9450183031}" dt="2022-09-10T13:21:32.545" v="26" actId="26606"/>
          <ac:spMkLst>
            <pc:docMk/>
            <pc:sldMk cId="3872321587" sldId="273"/>
            <ac:spMk id="18" creationId="{14E91B64-9FCC-451E-AFB4-A827D6329367}"/>
          </ac:spMkLst>
        </pc:spChg>
        <pc:spChg chg="add del">
          <ac:chgData name="Office Tourisme SPMC Office Tourisme SPMC" userId="1c7d0262f1c07b66" providerId="LiveId" clId="{5B6F47F0-67DE-4252-8A93-8A9450183031}" dt="2022-09-10T13:21:34.741" v="28" actId="26606"/>
          <ac:spMkLst>
            <pc:docMk/>
            <pc:sldMk cId="3872321587" sldId="273"/>
            <ac:spMk id="20" creationId="{777A147A-9ED8-46B4-8660-1B3C2AA880B5}"/>
          </ac:spMkLst>
        </pc:spChg>
        <pc:spChg chg="add del">
          <ac:chgData name="Office Tourisme SPMC Office Tourisme SPMC" userId="1c7d0262f1c07b66" providerId="LiveId" clId="{5B6F47F0-67DE-4252-8A93-8A9450183031}" dt="2022-09-10T13:21:34.741" v="28" actId="26606"/>
          <ac:spMkLst>
            <pc:docMk/>
            <pc:sldMk cId="3872321587" sldId="273"/>
            <ac:spMk id="21" creationId="{5D6C15A0-C087-4593-8414-2B4EC1CDC3DE}"/>
          </ac:spMkLst>
        </pc:spChg>
      </pc:sldChg>
      <pc:sldChg chg="addSp delSp modSp mod modAnim">
        <pc:chgData name="Office Tourisme SPMC Office Tourisme SPMC" userId="1c7d0262f1c07b66" providerId="LiveId" clId="{5B6F47F0-67DE-4252-8A93-8A9450183031}" dt="2022-09-10T13:25:53.788" v="61"/>
        <pc:sldMkLst>
          <pc:docMk/>
          <pc:sldMk cId="2806277324" sldId="274"/>
        </pc:sldMkLst>
        <pc:spChg chg="del mod">
          <ac:chgData name="Office Tourisme SPMC Office Tourisme SPMC" userId="1c7d0262f1c07b66" providerId="LiveId" clId="{5B6F47F0-67DE-4252-8A93-8A9450183031}" dt="2022-09-10T13:24:56.749" v="54" actId="12084"/>
          <ac:spMkLst>
            <pc:docMk/>
            <pc:sldMk cId="2806277324" sldId="274"/>
            <ac:spMk id="3" creationId="{D267FF3B-8C09-0AAD-17CE-D397134657C5}"/>
          </ac:spMkLst>
        </pc:spChg>
        <pc:graphicFrameChg chg="add mod">
          <ac:chgData name="Office Tourisme SPMC Office Tourisme SPMC" userId="1c7d0262f1c07b66" providerId="LiveId" clId="{5B6F47F0-67DE-4252-8A93-8A9450183031}" dt="2022-09-10T13:24:56.749" v="54" actId="12084"/>
          <ac:graphicFrameMkLst>
            <pc:docMk/>
            <pc:sldMk cId="2806277324" sldId="274"/>
            <ac:graphicFrameMk id="4" creationId="{5059367A-CE99-DC1E-95B2-377AAB6DA7A1}"/>
          </ac:graphicFrameMkLst>
        </pc:graphicFrameChg>
      </pc:sldChg>
      <pc:sldChg chg="addSp delSp modSp modAnim">
        <pc:chgData name="Office Tourisme SPMC Office Tourisme SPMC" userId="1c7d0262f1c07b66" providerId="LiveId" clId="{5B6F47F0-67DE-4252-8A93-8A9450183031}" dt="2022-09-10T13:27:02.741" v="62" actId="12084"/>
        <pc:sldMkLst>
          <pc:docMk/>
          <pc:sldMk cId="1626189333" sldId="275"/>
        </pc:sldMkLst>
        <pc:spChg chg="del">
          <ac:chgData name="Office Tourisme SPMC Office Tourisme SPMC" userId="1c7d0262f1c07b66" providerId="LiveId" clId="{5B6F47F0-67DE-4252-8A93-8A9450183031}" dt="2022-09-10T13:27:02.741" v="62" actId="12084"/>
          <ac:spMkLst>
            <pc:docMk/>
            <pc:sldMk cId="1626189333" sldId="275"/>
            <ac:spMk id="3" creationId="{54C3E7E6-C3EF-51FB-A23C-0166EAEE8EBB}"/>
          </ac:spMkLst>
        </pc:spChg>
        <pc:graphicFrameChg chg="add mod">
          <ac:chgData name="Office Tourisme SPMC Office Tourisme SPMC" userId="1c7d0262f1c07b66" providerId="LiveId" clId="{5B6F47F0-67DE-4252-8A93-8A9450183031}" dt="2022-09-10T13:27:02.741" v="62" actId="12084"/>
          <ac:graphicFrameMkLst>
            <pc:docMk/>
            <pc:sldMk cId="1626189333" sldId="275"/>
            <ac:graphicFrameMk id="4" creationId="{AEFE112A-0988-BF0B-A8DA-5E1F63EEB7F2}"/>
          </ac:graphicFrameMkLst>
        </pc:graphicFrameChg>
      </pc:sldChg>
      <pc:sldChg chg="del">
        <pc:chgData name="Office Tourisme SPMC Office Tourisme SPMC" userId="1c7d0262f1c07b66" providerId="LiveId" clId="{5B6F47F0-67DE-4252-8A93-8A9450183031}" dt="2022-09-10T13:25:04.392" v="55" actId="2696"/>
        <pc:sldMkLst>
          <pc:docMk/>
          <pc:sldMk cId="1606983556" sldId="276"/>
        </pc:sldMkLst>
      </pc:sldChg>
      <pc:sldChg chg="addSp delSp modSp modAnim">
        <pc:chgData name="Office Tourisme SPMC Office Tourisme SPMC" userId="1c7d0262f1c07b66" providerId="LiveId" clId="{5B6F47F0-67DE-4252-8A93-8A9450183031}" dt="2022-09-10T13:35:55.631" v="187"/>
        <pc:sldMkLst>
          <pc:docMk/>
          <pc:sldMk cId="2559428587" sldId="277"/>
        </pc:sldMkLst>
        <pc:spChg chg="del">
          <ac:chgData name="Office Tourisme SPMC Office Tourisme SPMC" userId="1c7d0262f1c07b66" providerId="LiveId" clId="{5B6F47F0-67DE-4252-8A93-8A9450183031}" dt="2022-09-10T13:27:17.286" v="63" actId="12084"/>
          <ac:spMkLst>
            <pc:docMk/>
            <pc:sldMk cId="2559428587" sldId="277"/>
            <ac:spMk id="3" creationId="{69C16E92-B268-3DAB-394B-72C42162B8B1}"/>
          </ac:spMkLst>
        </pc:spChg>
        <pc:graphicFrameChg chg="add mod">
          <ac:chgData name="Office Tourisme SPMC Office Tourisme SPMC" userId="1c7d0262f1c07b66" providerId="LiveId" clId="{5B6F47F0-67DE-4252-8A93-8A9450183031}" dt="2022-09-10T13:35:55.631" v="187"/>
          <ac:graphicFrameMkLst>
            <pc:docMk/>
            <pc:sldMk cId="2559428587" sldId="277"/>
            <ac:graphicFrameMk id="4" creationId="{81152198-27B2-BCB8-B6F2-D7160D0A38E2}"/>
          </ac:graphicFrameMkLst>
        </pc:graphicFrameChg>
      </pc:sldChg>
      <pc:sldChg chg="addSp delSp modSp del mod modAnim">
        <pc:chgData name="Office Tourisme SPMC Office Tourisme SPMC" userId="1c7d0262f1c07b66" providerId="LiveId" clId="{5B6F47F0-67DE-4252-8A93-8A9450183031}" dt="2022-09-10T13:55:49.927" v="444" actId="2696"/>
        <pc:sldMkLst>
          <pc:docMk/>
          <pc:sldMk cId="4284806580" sldId="278"/>
        </pc:sldMkLst>
        <pc:spChg chg="add del mod">
          <ac:chgData name="Office Tourisme SPMC Office Tourisme SPMC" userId="1c7d0262f1c07b66" providerId="LiveId" clId="{5B6F47F0-67DE-4252-8A93-8A9450183031}" dt="2022-09-10T13:34:04.023" v="128" actId="20577"/>
          <ac:spMkLst>
            <pc:docMk/>
            <pc:sldMk cId="4284806580" sldId="278"/>
            <ac:spMk id="3" creationId="{9462003D-A179-7EA5-7A79-EB2D49E66599}"/>
          </ac:spMkLst>
        </pc:spChg>
        <pc:graphicFrameChg chg="add del mod">
          <ac:chgData name="Office Tourisme SPMC Office Tourisme SPMC" userId="1c7d0262f1c07b66" providerId="LiveId" clId="{5B6F47F0-67DE-4252-8A93-8A9450183031}" dt="2022-09-10T13:27:30.735" v="65" actId="12084"/>
          <ac:graphicFrameMkLst>
            <pc:docMk/>
            <pc:sldMk cId="4284806580" sldId="278"/>
            <ac:graphicFrameMk id="4" creationId="{90F48A71-14C8-7B89-135E-40968B6F0285}"/>
          </ac:graphicFrameMkLst>
        </pc:graphicFrameChg>
      </pc:sldChg>
      <pc:sldChg chg="addSp modSp mod setBg setClrOvrMap">
        <pc:chgData name="Office Tourisme SPMC Office Tourisme SPMC" userId="1c7d0262f1c07b66" providerId="LiveId" clId="{5B6F47F0-67DE-4252-8A93-8A9450183031}" dt="2022-09-10T13:37:19.394" v="191" actId="26606"/>
        <pc:sldMkLst>
          <pc:docMk/>
          <pc:sldMk cId="3166728603" sldId="279"/>
        </pc:sldMkLst>
        <pc:spChg chg="mod">
          <ac:chgData name="Office Tourisme SPMC Office Tourisme SPMC" userId="1c7d0262f1c07b66" providerId="LiveId" clId="{5B6F47F0-67DE-4252-8A93-8A9450183031}" dt="2022-09-10T13:37:19.394" v="191" actId="26606"/>
          <ac:spMkLst>
            <pc:docMk/>
            <pc:sldMk cId="3166728603" sldId="279"/>
            <ac:spMk id="2" creationId="{F21D6015-2C2C-25C4-3FA3-0D88A17E9AA6}"/>
          </ac:spMkLst>
        </pc:spChg>
        <pc:spChg chg="mod">
          <ac:chgData name="Office Tourisme SPMC Office Tourisme SPMC" userId="1c7d0262f1c07b66" providerId="LiveId" clId="{5B6F47F0-67DE-4252-8A93-8A9450183031}" dt="2022-09-10T13:37:19.394" v="191" actId="26606"/>
          <ac:spMkLst>
            <pc:docMk/>
            <pc:sldMk cId="3166728603" sldId="279"/>
            <ac:spMk id="20" creationId="{F5D2333E-1671-7213-E499-A432CF4BAF45}"/>
          </ac:spMkLst>
        </pc:spChg>
        <pc:spChg chg="add">
          <ac:chgData name="Office Tourisme SPMC Office Tourisme SPMC" userId="1c7d0262f1c07b66" providerId="LiveId" clId="{5B6F47F0-67DE-4252-8A93-8A9450183031}" dt="2022-09-10T13:37:19.394" v="191" actId="26606"/>
          <ac:spMkLst>
            <pc:docMk/>
            <pc:sldMk cId="3166728603" sldId="279"/>
            <ac:spMk id="34" creationId="{0EFD753D-6A49-46DD-9E82-AA6E2C62B461}"/>
          </ac:spMkLst>
        </pc:spChg>
        <pc:spChg chg="add">
          <ac:chgData name="Office Tourisme SPMC Office Tourisme SPMC" userId="1c7d0262f1c07b66" providerId="LiveId" clId="{5B6F47F0-67DE-4252-8A93-8A9450183031}" dt="2022-09-10T13:37:19.394" v="191" actId="26606"/>
          <ac:spMkLst>
            <pc:docMk/>
            <pc:sldMk cId="3166728603" sldId="279"/>
            <ac:spMk id="35" creationId="{138A5824-1F4A-4EE7-BC13-5BB48FC0809B}"/>
          </ac:spMkLst>
        </pc:spChg>
        <pc:picChg chg="mod ord">
          <ac:chgData name="Office Tourisme SPMC Office Tourisme SPMC" userId="1c7d0262f1c07b66" providerId="LiveId" clId="{5B6F47F0-67DE-4252-8A93-8A9450183031}" dt="2022-09-10T13:37:19.394" v="191" actId="26606"/>
          <ac:picMkLst>
            <pc:docMk/>
            <pc:sldMk cId="3166728603" sldId="279"/>
            <ac:picMk id="9" creationId="{66BD026F-6123-AB6D-7338-C11058D0DAE4}"/>
          </ac:picMkLst>
        </pc:picChg>
        <pc:picChg chg="mod ord">
          <ac:chgData name="Office Tourisme SPMC Office Tourisme SPMC" userId="1c7d0262f1c07b66" providerId="LiveId" clId="{5B6F47F0-67DE-4252-8A93-8A9450183031}" dt="2022-09-10T13:37:19.394" v="191" actId="26606"/>
          <ac:picMkLst>
            <pc:docMk/>
            <pc:sldMk cId="3166728603" sldId="279"/>
            <ac:picMk id="11" creationId="{62D1546E-7C57-2394-557C-985E99E7A151}"/>
          </ac:picMkLst>
        </pc:picChg>
        <pc:picChg chg="mod ord">
          <ac:chgData name="Office Tourisme SPMC Office Tourisme SPMC" userId="1c7d0262f1c07b66" providerId="LiveId" clId="{5B6F47F0-67DE-4252-8A93-8A9450183031}" dt="2022-09-10T13:37:19.394" v="191" actId="26606"/>
          <ac:picMkLst>
            <pc:docMk/>
            <pc:sldMk cId="3166728603" sldId="279"/>
            <ac:picMk id="13" creationId="{D92E0144-A25A-907E-C3BB-C8DD29CCEF23}"/>
          </ac:picMkLst>
        </pc:picChg>
        <pc:picChg chg="mod">
          <ac:chgData name="Office Tourisme SPMC Office Tourisme SPMC" userId="1c7d0262f1c07b66" providerId="LiveId" clId="{5B6F47F0-67DE-4252-8A93-8A9450183031}" dt="2022-09-10T13:37:19.394" v="191" actId="26606"/>
          <ac:picMkLst>
            <pc:docMk/>
            <pc:sldMk cId="3166728603" sldId="279"/>
            <ac:picMk id="15" creationId="{DBEF71A6-9A3D-BDF5-A51B-9BA0D135FE66}"/>
          </ac:picMkLst>
        </pc:picChg>
        <pc:picChg chg="mod ord">
          <ac:chgData name="Office Tourisme SPMC Office Tourisme SPMC" userId="1c7d0262f1c07b66" providerId="LiveId" clId="{5B6F47F0-67DE-4252-8A93-8A9450183031}" dt="2022-09-10T13:37:19.394" v="191" actId="26606"/>
          <ac:picMkLst>
            <pc:docMk/>
            <pc:sldMk cId="3166728603" sldId="279"/>
            <ac:picMk id="17" creationId="{2B080E5C-48DE-D5C8-A2D6-C61B55DDBAAA}"/>
          </ac:picMkLst>
        </pc:picChg>
        <pc:picChg chg="mod">
          <ac:chgData name="Office Tourisme SPMC Office Tourisme SPMC" userId="1c7d0262f1c07b66" providerId="LiveId" clId="{5B6F47F0-67DE-4252-8A93-8A9450183031}" dt="2022-09-10T13:37:19.394" v="191" actId="26606"/>
          <ac:picMkLst>
            <pc:docMk/>
            <pc:sldMk cId="3166728603" sldId="279"/>
            <ac:picMk id="19" creationId="{C22200B2-858C-0193-6CBB-A0F5C00E8126}"/>
          </ac:picMkLst>
        </pc:picChg>
      </pc:sldChg>
      <pc:sldChg chg="del">
        <pc:chgData name="Office Tourisme SPMC Office Tourisme SPMC" userId="1c7d0262f1c07b66" providerId="LiveId" clId="{5B6F47F0-67DE-4252-8A93-8A9450183031}" dt="2022-09-10T14:02:43.414" v="521" actId="2696"/>
        <pc:sldMkLst>
          <pc:docMk/>
          <pc:sldMk cId="3294601419" sldId="280"/>
        </pc:sldMkLst>
      </pc:sldChg>
      <pc:sldChg chg="addSp modSp mod setBg setClrOvrMap">
        <pc:chgData name="Office Tourisme SPMC Office Tourisme SPMC" userId="1c7d0262f1c07b66" providerId="LiveId" clId="{5B6F47F0-67DE-4252-8A93-8A9450183031}" dt="2022-09-10T13:37:22.558" v="192" actId="26606"/>
        <pc:sldMkLst>
          <pc:docMk/>
          <pc:sldMk cId="2566245714" sldId="282"/>
        </pc:sldMkLst>
        <pc:spChg chg="mod">
          <ac:chgData name="Office Tourisme SPMC Office Tourisme SPMC" userId="1c7d0262f1c07b66" providerId="LiveId" clId="{5B6F47F0-67DE-4252-8A93-8A9450183031}" dt="2022-09-10T13:37:22.558" v="192" actId="26606"/>
          <ac:spMkLst>
            <pc:docMk/>
            <pc:sldMk cId="2566245714" sldId="282"/>
            <ac:spMk id="2" creationId="{95C7D729-424F-8082-8633-6DEC947CB1D1}"/>
          </ac:spMkLst>
        </pc:spChg>
        <pc:spChg chg="mod ord">
          <ac:chgData name="Office Tourisme SPMC Office Tourisme SPMC" userId="1c7d0262f1c07b66" providerId="LiveId" clId="{5B6F47F0-67DE-4252-8A93-8A9450183031}" dt="2022-09-10T13:37:22.558" v="192" actId="26606"/>
          <ac:spMkLst>
            <pc:docMk/>
            <pc:sldMk cId="2566245714" sldId="282"/>
            <ac:spMk id="10" creationId="{F4335024-70EF-8DD1-2012-CD240AB0CBCB}"/>
          </ac:spMkLst>
        </pc:spChg>
        <pc:spChg chg="add">
          <ac:chgData name="Office Tourisme SPMC Office Tourisme SPMC" userId="1c7d0262f1c07b66" providerId="LiveId" clId="{5B6F47F0-67DE-4252-8A93-8A9450183031}" dt="2022-09-10T13:37:22.558" v="192" actId="26606"/>
          <ac:spMkLst>
            <pc:docMk/>
            <pc:sldMk cId="2566245714" sldId="282"/>
            <ac:spMk id="13" creationId="{003713C1-2FB2-413B-BF91-3AE41726FB7A}"/>
          </ac:spMkLst>
        </pc:spChg>
        <pc:spChg chg="add">
          <ac:chgData name="Office Tourisme SPMC Office Tourisme SPMC" userId="1c7d0262f1c07b66" providerId="LiveId" clId="{5B6F47F0-67DE-4252-8A93-8A9450183031}" dt="2022-09-10T13:37:22.558" v="192" actId="26606"/>
          <ac:spMkLst>
            <pc:docMk/>
            <pc:sldMk cId="2566245714" sldId="282"/>
            <ac:spMk id="14" creationId="{90795B4D-5022-4A7F-A01D-8D880B7CDBE6}"/>
          </ac:spMkLst>
        </pc:spChg>
        <pc:spChg chg="add">
          <ac:chgData name="Office Tourisme SPMC Office Tourisme SPMC" userId="1c7d0262f1c07b66" providerId="LiveId" clId="{5B6F47F0-67DE-4252-8A93-8A9450183031}" dt="2022-09-10T13:37:22.558" v="192" actId="26606"/>
          <ac:spMkLst>
            <pc:docMk/>
            <pc:sldMk cId="2566245714" sldId="282"/>
            <ac:spMk id="19" creationId="{AFD19018-DE7C-4796-ADF2-AD2EB0FC0D9C}"/>
          </ac:spMkLst>
        </pc:spChg>
        <pc:spChg chg="add">
          <ac:chgData name="Office Tourisme SPMC Office Tourisme SPMC" userId="1c7d0262f1c07b66" providerId="LiveId" clId="{5B6F47F0-67DE-4252-8A93-8A9450183031}" dt="2022-09-10T13:37:22.558" v="192" actId="26606"/>
          <ac:spMkLst>
            <pc:docMk/>
            <pc:sldMk cId="2566245714" sldId="282"/>
            <ac:spMk id="21" creationId="{B1A0A2C2-4F85-44AF-8708-8DCA4B550CB8}"/>
          </ac:spMkLst>
        </pc:spChg>
        <pc:picChg chg="mod ord">
          <ac:chgData name="Office Tourisme SPMC Office Tourisme SPMC" userId="1c7d0262f1c07b66" providerId="LiveId" clId="{5B6F47F0-67DE-4252-8A93-8A9450183031}" dt="2022-09-10T13:37:22.558" v="192" actId="26606"/>
          <ac:picMkLst>
            <pc:docMk/>
            <pc:sldMk cId="2566245714" sldId="282"/>
            <ac:picMk id="5" creationId="{166B5573-7604-4367-8386-5FA5AE988314}"/>
          </ac:picMkLst>
        </pc:picChg>
        <pc:picChg chg="mod">
          <ac:chgData name="Office Tourisme SPMC Office Tourisme SPMC" userId="1c7d0262f1c07b66" providerId="LiveId" clId="{5B6F47F0-67DE-4252-8A93-8A9450183031}" dt="2022-09-10T13:37:22.558" v="192" actId="26606"/>
          <ac:picMkLst>
            <pc:docMk/>
            <pc:sldMk cId="2566245714" sldId="282"/>
            <ac:picMk id="7" creationId="{81CCAE97-1661-6A7E-BB5A-ADAD5C280D83}"/>
          </ac:picMkLst>
        </pc:picChg>
        <pc:picChg chg="mod">
          <ac:chgData name="Office Tourisme SPMC Office Tourisme SPMC" userId="1c7d0262f1c07b66" providerId="LiveId" clId="{5B6F47F0-67DE-4252-8A93-8A9450183031}" dt="2022-09-10T13:37:22.558" v="192" actId="26606"/>
          <ac:picMkLst>
            <pc:docMk/>
            <pc:sldMk cId="2566245714" sldId="282"/>
            <ac:picMk id="9" creationId="{49FF6CE2-3CCB-19DE-86D7-09CCA66FF93E}"/>
          </ac:picMkLst>
        </pc:picChg>
      </pc:sldChg>
      <pc:sldChg chg="addSp modSp mod setBg setClrOvrMap">
        <pc:chgData name="Office Tourisme SPMC Office Tourisme SPMC" userId="1c7d0262f1c07b66" providerId="LiveId" clId="{5B6F47F0-67DE-4252-8A93-8A9450183031}" dt="2022-09-10T13:37:26.100" v="193" actId="26606"/>
        <pc:sldMkLst>
          <pc:docMk/>
          <pc:sldMk cId="3293015941" sldId="283"/>
        </pc:sldMkLst>
        <pc:spChg chg="mod">
          <ac:chgData name="Office Tourisme SPMC Office Tourisme SPMC" userId="1c7d0262f1c07b66" providerId="LiveId" clId="{5B6F47F0-67DE-4252-8A93-8A9450183031}" dt="2022-09-10T13:37:26.100" v="193" actId="26606"/>
          <ac:spMkLst>
            <pc:docMk/>
            <pc:sldMk cId="3293015941" sldId="283"/>
            <ac:spMk id="2" creationId="{F7636689-C18C-0AA0-69EF-E9AB9FCEF264}"/>
          </ac:spMkLst>
        </pc:spChg>
        <pc:spChg chg="mod ord">
          <ac:chgData name="Office Tourisme SPMC Office Tourisme SPMC" userId="1c7d0262f1c07b66" providerId="LiveId" clId="{5B6F47F0-67DE-4252-8A93-8A9450183031}" dt="2022-09-10T13:37:26.100" v="193" actId="26606"/>
          <ac:spMkLst>
            <pc:docMk/>
            <pc:sldMk cId="3293015941" sldId="283"/>
            <ac:spMk id="12" creationId="{69E31ADA-55FC-E372-5DE7-61096B9FEE27}"/>
          </ac:spMkLst>
        </pc:spChg>
        <pc:spChg chg="add">
          <ac:chgData name="Office Tourisme SPMC Office Tourisme SPMC" userId="1c7d0262f1c07b66" providerId="LiveId" clId="{5B6F47F0-67DE-4252-8A93-8A9450183031}" dt="2022-09-10T13:37:26.100" v="193" actId="26606"/>
          <ac:spMkLst>
            <pc:docMk/>
            <pc:sldMk cId="3293015941" sldId="283"/>
            <ac:spMk id="18" creationId="{0EFD753D-6A49-46DD-9E82-AA6E2C62B461}"/>
          </ac:spMkLst>
        </pc:spChg>
        <pc:spChg chg="add">
          <ac:chgData name="Office Tourisme SPMC Office Tourisme SPMC" userId="1c7d0262f1c07b66" providerId="LiveId" clId="{5B6F47F0-67DE-4252-8A93-8A9450183031}" dt="2022-09-10T13:37:26.100" v="193" actId="26606"/>
          <ac:spMkLst>
            <pc:docMk/>
            <pc:sldMk cId="3293015941" sldId="283"/>
            <ac:spMk id="28" creationId="{138A5824-1F4A-4EE7-BC13-5BB48FC0809B}"/>
          </ac:spMkLst>
        </pc:spChg>
        <pc:picChg chg="mod ord">
          <ac:chgData name="Office Tourisme SPMC Office Tourisme SPMC" userId="1c7d0262f1c07b66" providerId="LiveId" clId="{5B6F47F0-67DE-4252-8A93-8A9450183031}" dt="2022-09-10T13:37:26.100" v="193" actId="26606"/>
          <ac:picMkLst>
            <pc:docMk/>
            <pc:sldMk cId="3293015941" sldId="283"/>
            <ac:picMk id="5" creationId="{BF21B938-F2D9-2A50-8B86-08025085676A}"/>
          </ac:picMkLst>
        </pc:picChg>
        <pc:picChg chg="mod">
          <ac:chgData name="Office Tourisme SPMC Office Tourisme SPMC" userId="1c7d0262f1c07b66" providerId="LiveId" clId="{5B6F47F0-67DE-4252-8A93-8A9450183031}" dt="2022-09-10T13:37:26.100" v="193" actId="26606"/>
          <ac:picMkLst>
            <pc:docMk/>
            <pc:sldMk cId="3293015941" sldId="283"/>
            <ac:picMk id="7" creationId="{D96692B8-5D9E-EBCF-3E68-7C20C30ABE3E}"/>
          </ac:picMkLst>
        </pc:picChg>
        <pc:picChg chg="mod">
          <ac:chgData name="Office Tourisme SPMC Office Tourisme SPMC" userId="1c7d0262f1c07b66" providerId="LiveId" clId="{5B6F47F0-67DE-4252-8A93-8A9450183031}" dt="2022-09-10T13:37:26.100" v="193" actId="26606"/>
          <ac:picMkLst>
            <pc:docMk/>
            <pc:sldMk cId="3293015941" sldId="283"/>
            <ac:picMk id="9" creationId="{370AD837-F9DC-36CC-E2D4-204ECB673F2D}"/>
          </ac:picMkLst>
        </pc:picChg>
        <pc:picChg chg="mod">
          <ac:chgData name="Office Tourisme SPMC Office Tourisme SPMC" userId="1c7d0262f1c07b66" providerId="LiveId" clId="{5B6F47F0-67DE-4252-8A93-8A9450183031}" dt="2022-09-10T13:37:26.100" v="193" actId="26606"/>
          <ac:picMkLst>
            <pc:docMk/>
            <pc:sldMk cId="3293015941" sldId="283"/>
            <ac:picMk id="11" creationId="{A5BC7EC4-54BC-F93E-09ED-8BC74426094A}"/>
          </ac:picMkLst>
        </pc:picChg>
        <pc:picChg chg="mod">
          <ac:chgData name="Office Tourisme SPMC Office Tourisme SPMC" userId="1c7d0262f1c07b66" providerId="LiveId" clId="{5B6F47F0-67DE-4252-8A93-8A9450183031}" dt="2022-09-10T13:37:26.100" v="193" actId="26606"/>
          <ac:picMkLst>
            <pc:docMk/>
            <pc:sldMk cId="3293015941" sldId="283"/>
            <ac:picMk id="14" creationId="{3FCE72A5-0776-D65D-6E71-C6BF24AD203A}"/>
          </ac:picMkLst>
        </pc:picChg>
      </pc:sldChg>
      <pc:sldChg chg="addSp modSp mod setBg modAnim setClrOvrMap">
        <pc:chgData name="Office Tourisme SPMC Office Tourisme SPMC" userId="1c7d0262f1c07b66" providerId="LiveId" clId="{5B6F47F0-67DE-4252-8A93-8A9450183031}" dt="2022-09-10T14:17:18.330" v="914" actId="2711"/>
        <pc:sldMkLst>
          <pc:docMk/>
          <pc:sldMk cId="4237648650" sldId="284"/>
        </pc:sldMkLst>
        <pc:spChg chg="mod">
          <ac:chgData name="Office Tourisme SPMC Office Tourisme SPMC" userId="1c7d0262f1c07b66" providerId="LiveId" clId="{5B6F47F0-67DE-4252-8A93-8A9450183031}" dt="2022-09-10T14:17:18.330" v="914" actId="2711"/>
          <ac:spMkLst>
            <pc:docMk/>
            <pc:sldMk cId="4237648650" sldId="284"/>
            <ac:spMk id="2" creationId="{2FFDEDDB-34E2-BE23-CAB0-DFF52DE8C975}"/>
          </ac:spMkLst>
        </pc:spChg>
        <pc:spChg chg="add mod">
          <ac:chgData name="Office Tourisme SPMC Office Tourisme SPMC" userId="1c7d0262f1c07b66" providerId="LiveId" clId="{5B6F47F0-67DE-4252-8A93-8A9450183031}" dt="2022-09-10T13:48:51.582" v="270" actId="20577"/>
          <ac:spMkLst>
            <pc:docMk/>
            <pc:sldMk cId="4237648650" sldId="284"/>
            <ac:spMk id="41" creationId="{E04B4973-3D58-EB7D-D2B2-FC6C5B342BBA}"/>
          </ac:spMkLst>
        </pc:spChg>
        <pc:spChg chg="add">
          <ac:chgData name="Office Tourisme SPMC Office Tourisme SPMC" userId="1c7d0262f1c07b66" providerId="LiveId" clId="{5B6F47F0-67DE-4252-8A93-8A9450183031}" dt="2022-09-10T13:37:35.057" v="194" actId="26606"/>
          <ac:spMkLst>
            <pc:docMk/>
            <pc:sldMk cId="4237648650" sldId="284"/>
            <ac:spMk id="42" creationId="{003713C1-2FB2-413B-BF91-3AE41726FB7A}"/>
          </ac:spMkLst>
        </pc:spChg>
        <pc:spChg chg="add">
          <ac:chgData name="Office Tourisme SPMC Office Tourisme SPMC" userId="1c7d0262f1c07b66" providerId="LiveId" clId="{5B6F47F0-67DE-4252-8A93-8A9450183031}" dt="2022-09-10T13:37:35.057" v="194" actId="26606"/>
          <ac:spMkLst>
            <pc:docMk/>
            <pc:sldMk cId="4237648650" sldId="284"/>
            <ac:spMk id="43" creationId="{1CAB92A9-A23E-4C58-BF68-EDCB6F12A53E}"/>
          </ac:spMkLst>
        </pc:spChg>
        <pc:spChg chg="add">
          <ac:chgData name="Office Tourisme SPMC Office Tourisme SPMC" userId="1c7d0262f1c07b66" providerId="LiveId" clId="{5B6F47F0-67DE-4252-8A93-8A9450183031}" dt="2022-09-10T13:37:35.057" v="194" actId="26606"/>
          <ac:spMkLst>
            <pc:docMk/>
            <pc:sldMk cId="4237648650" sldId="284"/>
            <ac:spMk id="44" creationId="{90795B4D-5022-4A7F-A01D-8D880B7CDBE6}"/>
          </ac:spMkLst>
        </pc:spChg>
        <pc:spChg chg="add">
          <ac:chgData name="Office Tourisme SPMC Office Tourisme SPMC" userId="1c7d0262f1c07b66" providerId="LiveId" clId="{5B6F47F0-67DE-4252-8A93-8A9450183031}" dt="2022-09-10T13:37:35.057" v="194" actId="26606"/>
          <ac:spMkLst>
            <pc:docMk/>
            <pc:sldMk cId="4237648650" sldId="284"/>
            <ac:spMk id="45" creationId="{AFD19018-DE7C-4796-ADF2-AD2EB0FC0D9C}"/>
          </ac:spMkLst>
        </pc:spChg>
        <pc:spChg chg="add">
          <ac:chgData name="Office Tourisme SPMC Office Tourisme SPMC" userId="1c7d0262f1c07b66" providerId="LiveId" clId="{5B6F47F0-67DE-4252-8A93-8A9450183031}" dt="2022-09-10T13:37:35.057" v="194" actId="26606"/>
          <ac:spMkLst>
            <pc:docMk/>
            <pc:sldMk cId="4237648650" sldId="284"/>
            <ac:spMk id="46" creationId="{B1A0A2C2-4F85-44AF-8708-8DCA4B550CB8}"/>
          </ac:spMkLst>
        </pc:spChg>
        <pc:picChg chg="mod ord">
          <ac:chgData name="Office Tourisme SPMC Office Tourisme SPMC" userId="1c7d0262f1c07b66" providerId="LiveId" clId="{5B6F47F0-67DE-4252-8A93-8A9450183031}" dt="2022-09-10T13:37:35.057" v="194" actId="26606"/>
          <ac:picMkLst>
            <pc:docMk/>
            <pc:sldMk cId="4237648650" sldId="284"/>
            <ac:picMk id="5" creationId="{4C7CEA0A-05C3-B344-1013-4AD0BCE25214}"/>
          </ac:picMkLst>
        </pc:picChg>
        <pc:picChg chg="mod">
          <ac:chgData name="Office Tourisme SPMC Office Tourisme SPMC" userId="1c7d0262f1c07b66" providerId="LiveId" clId="{5B6F47F0-67DE-4252-8A93-8A9450183031}" dt="2022-09-10T13:37:35.057" v="194" actId="26606"/>
          <ac:picMkLst>
            <pc:docMk/>
            <pc:sldMk cId="4237648650" sldId="284"/>
            <ac:picMk id="7" creationId="{3D7A02CD-2C39-3834-1EBE-9B0FCC26FBC1}"/>
          </ac:picMkLst>
        </pc:picChg>
        <pc:picChg chg="mod">
          <ac:chgData name="Office Tourisme SPMC Office Tourisme SPMC" userId="1c7d0262f1c07b66" providerId="LiveId" clId="{5B6F47F0-67DE-4252-8A93-8A9450183031}" dt="2022-09-10T13:37:35.057" v="194" actId="26606"/>
          <ac:picMkLst>
            <pc:docMk/>
            <pc:sldMk cId="4237648650" sldId="284"/>
            <ac:picMk id="9" creationId="{FAB5A4D5-3581-158C-E528-C0583B7CAD1E}"/>
          </ac:picMkLst>
        </pc:picChg>
        <pc:picChg chg="mod">
          <ac:chgData name="Office Tourisme SPMC Office Tourisme SPMC" userId="1c7d0262f1c07b66" providerId="LiveId" clId="{5B6F47F0-67DE-4252-8A93-8A9450183031}" dt="2022-09-10T13:37:35.057" v="194" actId="26606"/>
          <ac:picMkLst>
            <pc:docMk/>
            <pc:sldMk cId="4237648650" sldId="284"/>
            <ac:picMk id="11" creationId="{6DF08036-2E85-906F-8C87-2B527545EA36}"/>
          </ac:picMkLst>
        </pc:picChg>
      </pc:sldChg>
      <pc:sldChg chg="addSp modSp mod setBg setClrOvrMap">
        <pc:chgData name="Office Tourisme SPMC Office Tourisme SPMC" userId="1c7d0262f1c07b66" providerId="LiveId" clId="{5B6F47F0-67DE-4252-8A93-8A9450183031}" dt="2022-09-10T13:37:37.968" v="195" actId="26606"/>
        <pc:sldMkLst>
          <pc:docMk/>
          <pc:sldMk cId="237674338" sldId="285"/>
        </pc:sldMkLst>
        <pc:spChg chg="mod">
          <ac:chgData name="Office Tourisme SPMC Office Tourisme SPMC" userId="1c7d0262f1c07b66" providerId="LiveId" clId="{5B6F47F0-67DE-4252-8A93-8A9450183031}" dt="2022-09-10T13:37:37.968" v="195" actId="26606"/>
          <ac:spMkLst>
            <pc:docMk/>
            <pc:sldMk cId="237674338" sldId="285"/>
            <ac:spMk id="4" creationId="{3E50548F-04FF-0694-9648-6A2DDF3F2061}"/>
          </ac:spMkLst>
        </pc:spChg>
        <pc:spChg chg="mod ord">
          <ac:chgData name="Office Tourisme SPMC Office Tourisme SPMC" userId="1c7d0262f1c07b66" providerId="LiveId" clId="{5B6F47F0-67DE-4252-8A93-8A9450183031}" dt="2022-09-10T13:37:37.968" v="195" actId="26606"/>
          <ac:spMkLst>
            <pc:docMk/>
            <pc:sldMk cId="237674338" sldId="285"/>
            <ac:spMk id="16" creationId="{249D3DC3-33D5-5A79-3900-F73CA9E2FB13}"/>
          </ac:spMkLst>
        </pc:spChg>
        <pc:spChg chg="add">
          <ac:chgData name="Office Tourisme SPMC Office Tourisme SPMC" userId="1c7d0262f1c07b66" providerId="LiveId" clId="{5B6F47F0-67DE-4252-8A93-8A9450183031}" dt="2022-09-10T13:37:37.968" v="195" actId="26606"/>
          <ac:spMkLst>
            <pc:docMk/>
            <pc:sldMk cId="237674338" sldId="285"/>
            <ac:spMk id="61" creationId="{003713C1-2FB2-413B-BF91-3AE41726FB7A}"/>
          </ac:spMkLst>
        </pc:spChg>
        <pc:spChg chg="add">
          <ac:chgData name="Office Tourisme SPMC Office Tourisme SPMC" userId="1c7d0262f1c07b66" providerId="LiveId" clId="{5B6F47F0-67DE-4252-8A93-8A9450183031}" dt="2022-09-10T13:37:37.968" v="195" actId="26606"/>
          <ac:spMkLst>
            <pc:docMk/>
            <pc:sldMk cId="237674338" sldId="285"/>
            <ac:spMk id="62" creationId="{1CAB92A9-A23E-4C58-BF68-EDCB6F12A53E}"/>
          </ac:spMkLst>
        </pc:spChg>
        <pc:spChg chg="add">
          <ac:chgData name="Office Tourisme SPMC Office Tourisme SPMC" userId="1c7d0262f1c07b66" providerId="LiveId" clId="{5B6F47F0-67DE-4252-8A93-8A9450183031}" dt="2022-09-10T13:37:37.968" v="195" actId="26606"/>
          <ac:spMkLst>
            <pc:docMk/>
            <pc:sldMk cId="237674338" sldId="285"/>
            <ac:spMk id="63" creationId="{90795B4D-5022-4A7F-A01D-8D880B7CDBE6}"/>
          </ac:spMkLst>
        </pc:spChg>
        <pc:spChg chg="add">
          <ac:chgData name="Office Tourisme SPMC Office Tourisme SPMC" userId="1c7d0262f1c07b66" providerId="LiveId" clId="{5B6F47F0-67DE-4252-8A93-8A9450183031}" dt="2022-09-10T13:37:37.968" v="195" actId="26606"/>
          <ac:spMkLst>
            <pc:docMk/>
            <pc:sldMk cId="237674338" sldId="285"/>
            <ac:spMk id="64" creationId="{AFD19018-DE7C-4796-ADF2-AD2EB0FC0D9C}"/>
          </ac:spMkLst>
        </pc:spChg>
        <pc:spChg chg="add">
          <ac:chgData name="Office Tourisme SPMC Office Tourisme SPMC" userId="1c7d0262f1c07b66" providerId="LiveId" clId="{5B6F47F0-67DE-4252-8A93-8A9450183031}" dt="2022-09-10T13:37:37.968" v="195" actId="26606"/>
          <ac:spMkLst>
            <pc:docMk/>
            <pc:sldMk cId="237674338" sldId="285"/>
            <ac:spMk id="65" creationId="{B1A0A2C2-4F85-44AF-8708-8DCA4B550CB8}"/>
          </ac:spMkLst>
        </pc:spChg>
        <pc:picChg chg="mod ord">
          <ac:chgData name="Office Tourisme SPMC Office Tourisme SPMC" userId="1c7d0262f1c07b66" providerId="LiveId" clId="{5B6F47F0-67DE-4252-8A93-8A9450183031}" dt="2022-09-10T13:37:37.968" v="195" actId="26606"/>
          <ac:picMkLst>
            <pc:docMk/>
            <pc:sldMk cId="237674338" sldId="285"/>
            <ac:picMk id="6" creationId="{C6A20B70-F1E8-6200-78E0-B65ADEDAEBEA}"/>
          </ac:picMkLst>
        </pc:picChg>
        <pc:picChg chg="mod">
          <ac:chgData name="Office Tourisme SPMC Office Tourisme SPMC" userId="1c7d0262f1c07b66" providerId="LiveId" clId="{5B6F47F0-67DE-4252-8A93-8A9450183031}" dt="2022-09-10T13:37:37.968" v="195" actId="26606"/>
          <ac:picMkLst>
            <pc:docMk/>
            <pc:sldMk cId="237674338" sldId="285"/>
            <ac:picMk id="8" creationId="{BC448061-5894-CB56-C86A-FA3703213CCE}"/>
          </ac:picMkLst>
        </pc:picChg>
        <pc:picChg chg="mod">
          <ac:chgData name="Office Tourisme SPMC Office Tourisme SPMC" userId="1c7d0262f1c07b66" providerId="LiveId" clId="{5B6F47F0-67DE-4252-8A93-8A9450183031}" dt="2022-09-10T13:37:37.968" v="195" actId="26606"/>
          <ac:picMkLst>
            <pc:docMk/>
            <pc:sldMk cId="237674338" sldId="285"/>
            <ac:picMk id="10" creationId="{BC88CF72-37C2-E852-4408-FE0B6C8437A0}"/>
          </ac:picMkLst>
        </pc:picChg>
        <pc:picChg chg="mod">
          <ac:chgData name="Office Tourisme SPMC Office Tourisme SPMC" userId="1c7d0262f1c07b66" providerId="LiveId" clId="{5B6F47F0-67DE-4252-8A93-8A9450183031}" dt="2022-09-10T13:37:37.968" v="195" actId="26606"/>
          <ac:picMkLst>
            <pc:docMk/>
            <pc:sldMk cId="237674338" sldId="285"/>
            <ac:picMk id="14" creationId="{8B49BC79-7F40-957C-42B0-F50EC9B9EF27}"/>
          </ac:picMkLst>
        </pc:picChg>
      </pc:sldChg>
      <pc:sldChg chg="del">
        <pc:chgData name="Office Tourisme SPMC Office Tourisme SPMC" userId="1c7d0262f1c07b66" providerId="LiveId" clId="{5B6F47F0-67DE-4252-8A93-8A9450183031}" dt="2022-09-10T14:13:11.927" v="675" actId="2696"/>
        <pc:sldMkLst>
          <pc:docMk/>
          <pc:sldMk cId="3879473991" sldId="286"/>
        </pc:sldMkLst>
      </pc:sldChg>
      <pc:sldChg chg="del">
        <pc:chgData name="Office Tourisme SPMC Office Tourisme SPMC" userId="1c7d0262f1c07b66" providerId="LiveId" clId="{5B6F47F0-67DE-4252-8A93-8A9450183031}" dt="2022-09-10T14:16:55.524" v="913" actId="2696"/>
        <pc:sldMkLst>
          <pc:docMk/>
          <pc:sldMk cId="3889009620" sldId="287"/>
        </pc:sldMkLst>
      </pc:sldChg>
      <pc:sldChg chg="del">
        <pc:chgData name="Office Tourisme SPMC Office Tourisme SPMC" userId="1c7d0262f1c07b66" providerId="LiveId" clId="{5B6F47F0-67DE-4252-8A93-8A9450183031}" dt="2022-09-10T14:47:48.483" v="1447" actId="2696"/>
        <pc:sldMkLst>
          <pc:docMk/>
          <pc:sldMk cId="3367325394" sldId="289"/>
        </pc:sldMkLst>
      </pc:sldChg>
      <pc:sldChg chg="modSp add mod modNotesTx">
        <pc:chgData name="Office Tourisme SPMC Office Tourisme SPMC" userId="1c7d0262f1c07b66" providerId="LiveId" clId="{5B6F47F0-67DE-4252-8A93-8A9450183031}" dt="2022-09-10T13:23:22.220" v="37"/>
        <pc:sldMkLst>
          <pc:docMk/>
          <pc:sldMk cId="3509989666" sldId="290"/>
        </pc:sldMkLst>
        <pc:graphicFrameChg chg="mod modGraphic">
          <ac:chgData name="Office Tourisme SPMC Office Tourisme SPMC" userId="1c7d0262f1c07b66" providerId="LiveId" clId="{5B6F47F0-67DE-4252-8A93-8A9450183031}" dt="2022-09-10T13:22:55.735" v="35" actId="207"/>
          <ac:graphicFrameMkLst>
            <pc:docMk/>
            <pc:sldMk cId="3509989666" sldId="290"/>
            <ac:graphicFrameMk id="4" creationId="{646FF781-1B9C-033F-19C3-0E0F0D8B375B}"/>
          </ac:graphicFrameMkLst>
        </pc:graphicFrameChg>
      </pc:sldChg>
      <pc:sldChg chg="modSp add del mod">
        <pc:chgData name="Office Tourisme SPMC Office Tourisme SPMC" userId="1c7d0262f1c07b66" providerId="LiveId" clId="{5B6F47F0-67DE-4252-8A93-8A9450183031}" dt="2022-09-10T13:32:23.834" v="97" actId="2696"/>
        <pc:sldMkLst>
          <pc:docMk/>
          <pc:sldMk cId="440068983" sldId="291"/>
        </pc:sldMkLst>
        <pc:graphicFrameChg chg="mod modGraphic">
          <ac:chgData name="Office Tourisme SPMC Office Tourisme SPMC" userId="1c7d0262f1c07b66" providerId="LiveId" clId="{5B6F47F0-67DE-4252-8A93-8A9450183031}" dt="2022-09-10T13:31:54.935" v="90"/>
          <ac:graphicFrameMkLst>
            <pc:docMk/>
            <pc:sldMk cId="440068983" sldId="291"/>
            <ac:graphicFrameMk id="4" creationId="{81152198-27B2-BCB8-B6F2-D7160D0A38E2}"/>
          </ac:graphicFrameMkLst>
        </pc:graphicFrameChg>
      </pc:sldChg>
      <pc:sldChg chg="modSp add del">
        <pc:chgData name="Office Tourisme SPMC Office Tourisme SPMC" userId="1c7d0262f1c07b66" providerId="LiveId" clId="{5B6F47F0-67DE-4252-8A93-8A9450183031}" dt="2022-09-10T13:55:47.238" v="443" actId="2696"/>
        <pc:sldMkLst>
          <pc:docMk/>
          <pc:sldMk cId="2563025770" sldId="291"/>
        </pc:sldMkLst>
        <pc:graphicFrameChg chg="mod">
          <ac:chgData name="Office Tourisme SPMC Office Tourisme SPMC" userId="1c7d0262f1c07b66" providerId="LiveId" clId="{5B6F47F0-67DE-4252-8A93-8A9450183031}" dt="2022-09-10T13:51:17.238" v="278"/>
          <ac:graphicFrameMkLst>
            <pc:docMk/>
            <pc:sldMk cId="2563025770" sldId="291"/>
            <ac:graphicFrameMk id="4" creationId="{81152198-27B2-BCB8-B6F2-D7160D0A38E2}"/>
          </ac:graphicFrameMkLst>
        </pc:graphicFrameChg>
      </pc:sldChg>
      <pc:sldChg chg="addSp delSp modSp add mod delAnim modAnim modNotesTx">
        <pc:chgData name="Office Tourisme SPMC Office Tourisme SPMC" userId="1c7d0262f1c07b66" providerId="LiveId" clId="{5B6F47F0-67DE-4252-8A93-8A9450183031}" dt="2022-09-10T14:50:06.266" v="1611" actId="14100"/>
        <pc:sldMkLst>
          <pc:docMk/>
          <pc:sldMk cId="3557876578" sldId="292"/>
        </pc:sldMkLst>
        <pc:spChg chg="mod">
          <ac:chgData name="Office Tourisme SPMC Office Tourisme SPMC" userId="1c7d0262f1c07b66" providerId="LiveId" clId="{5B6F47F0-67DE-4252-8A93-8A9450183031}" dt="2022-09-10T13:39:14.882" v="211" actId="26606"/>
          <ac:spMkLst>
            <pc:docMk/>
            <pc:sldMk cId="3557876578" sldId="292"/>
            <ac:spMk id="4" creationId="{3E50548F-04FF-0694-9648-6A2DDF3F2061}"/>
          </ac:spMkLst>
        </pc:spChg>
        <pc:spChg chg="add del mod">
          <ac:chgData name="Office Tourisme SPMC Office Tourisme SPMC" userId="1c7d0262f1c07b66" providerId="LiveId" clId="{5B6F47F0-67DE-4252-8A93-8A9450183031}" dt="2022-09-10T13:38:57.458" v="207"/>
          <ac:spMkLst>
            <pc:docMk/>
            <pc:sldMk cId="3557876578" sldId="292"/>
            <ac:spMk id="5" creationId="{F8B1D056-4E7F-0A9B-A1DA-4AD65AF9FDB2}"/>
          </ac:spMkLst>
        </pc:spChg>
        <pc:spChg chg="add mod">
          <ac:chgData name="Office Tourisme SPMC Office Tourisme SPMC" userId="1c7d0262f1c07b66" providerId="LiveId" clId="{5B6F47F0-67DE-4252-8A93-8A9450183031}" dt="2022-09-10T14:10:12.411" v="614" actId="1076"/>
          <ac:spMkLst>
            <pc:docMk/>
            <pc:sldMk cId="3557876578" sldId="292"/>
            <ac:spMk id="9" creationId="{A23F63BD-AC01-A173-B18B-09705F3B1809}"/>
          </ac:spMkLst>
        </pc:spChg>
        <pc:spChg chg="add del mod">
          <ac:chgData name="Office Tourisme SPMC Office Tourisme SPMC" userId="1c7d0262f1c07b66" providerId="LiveId" clId="{5B6F47F0-67DE-4252-8A93-8A9450183031}" dt="2022-09-10T14:08:52.675" v="546"/>
          <ac:spMkLst>
            <pc:docMk/>
            <pc:sldMk cId="3557876578" sldId="292"/>
            <ac:spMk id="11" creationId="{D43DAA77-5138-6A8A-1D49-9ECF75739D74}"/>
          </ac:spMkLst>
        </pc:spChg>
        <pc:spChg chg="add mod">
          <ac:chgData name="Office Tourisme SPMC Office Tourisme SPMC" userId="1c7d0262f1c07b66" providerId="LiveId" clId="{5B6F47F0-67DE-4252-8A93-8A9450183031}" dt="2022-09-10T14:11:52.624" v="663" actId="1076"/>
          <ac:spMkLst>
            <pc:docMk/>
            <pc:sldMk cId="3557876578" sldId="292"/>
            <ac:spMk id="12" creationId="{D8F35662-B4CF-2CBA-1392-9DFE7983D2DF}"/>
          </ac:spMkLst>
        </pc:spChg>
        <pc:spChg chg="add mod">
          <ac:chgData name="Office Tourisme SPMC Office Tourisme SPMC" userId="1c7d0262f1c07b66" providerId="LiveId" clId="{5B6F47F0-67DE-4252-8A93-8A9450183031}" dt="2022-09-10T14:12:27.904" v="669" actId="12"/>
          <ac:spMkLst>
            <pc:docMk/>
            <pc:sldMk cId="3557876578" sldId="292"/>
            <ac:spMk id="13" creationId="{ADA97390-D003-93C2-77D2-A8AF94F17D8F}"/>
          </ac:spMkLst>
        </pc:spChg>
        <pc:spChg chg="add mod">
          <ac:chgData name="Office Tourisme SPMC Office Tourisme SPMC" userId="1c7d0262f1c07b66" providerId="LiveId" clId="{5B6F47F0-67DE-4252-8A93-8A9450183031}" dt="2022-09-10T14:12:22.497" v="668" actId="14100"/>
          <ac:spMkLst>
            <pc:docMk/>
            <pc:sldMk cId="3557876578" sldId="292"/>
            <ac:spMk id="15" creationId="{A33D6ADA-7ABA-F599-6F5D-D4BDFDE9DD5D}"/>
          </ac:spMkLst>
        </pc:spChg>
        <pc:spChg chg="del mod">
          <ac:chgData name="Office Tourisme SPMC Office Tourisme SPMC" userId="1c7d0262f1c07b66" providerId="LiveId" clId="{5B6F47F0-67DE-4252-8A93-8A9450183031}" dt="2022-09-10T14:10:08.665" v="613" actId="478"/>
          <ac:spMkLst>
            <pc:docMk/>
            <pc:sldMk cId="3557876578" sldId="292"/>
            <ac:spMk id="16" creationId="{249D3DC3-33D5-5A79-3900-F73CA9E2FB13}"/>
          </ac:spMkLst>
        </pc:spChg>
        <pc:spChg chg="del">
          <ac:chgData name="Office Tourisme SPMC Office Tourisme SPMC" userId="1c7d0262f1c07b66" providerId="LiveId" clId="{5B6F47F0-67DE-4252-8A93-8A9450183031}" dt="2022-09-10T13:39:14.882" v="211" actId="26606"/>
          <ac:spMkLst>
            <pc:docMk/>
            <pc:sldMk cId="3557876578" sldId="292"/>
            <ac:spMk id="61" creationId="{003713C1-2FB2-413B-BF91-3AE41726FB7A}"/>
          </ac:spMkLst>
        </pc:spChg>
        <pc:spChg chg="del">
          <ac:chgData name="Office Tourisme SPMC Office Tourisme SPMC" userId="1c7d0262f1c07b66" providerId="LiveId" clId="{5B6F47F0-67DE-4252-8A93-8A9450183031}" dt="2022-09-10T13:39:14.882" v="211" actId="26606"/>
          <ac:spMkLst>
            <pc:docMk/>
            <pc:sldMk cId="3557876578" sldId="292"/>
            <ac:spMk id="62" creationId="{1CAB92A9-A23E-4C58-BF68-EDCB6F12A53E}"/>
          </ac:spMkLst>
        </pc:spChg>
        <pc:spChg chg="del">
          <ac:chgData name="Office Tourisme SPMC Office Tourisme SPMC" userId="1c7d0262f1c07b66" providerId="LiveId" clId="{5B6F47F0-67DE-4252-8A93-8A9450183031}" dt="2022-09-10T13:39:14.882" v="211" actId="26606"/>
          <ac:spMkLst>
            <pc:docMk/>
            <pc:sldMk cId="3557876578" sldId="292"/>
            <ac:spMk id="63" creationId="{90795B4D-5022-4A7F-A01D-8D880B7CDBE6}"/>
          </ac:spMkLst>
        </pc:spChg>
        <pc:spChg chg="del">
          <ac:chgData name="Office Tourisme SPMC Office Tourisme SPMC" userId="1c7d0262f1c07b66" providerId="LiveId" clId="{5B6F47F0-67DE-4252-8A93-8A9450183031}" dt="2022-09-10T13:39:14.882" v="211" actId="26606"/>
          <ac:spMkLst>
            <pc:docMk/>
            <pc:sldMk cId="3557876578" sldId="292"/>
            <ac:spMk id="64" creationId="{AFD19018-DE7C-4796-ADF2-AD2EB0FC0D9C}"/>
          </ac:spMkLst>
        </pc:spChg>
        <pc:spChg chg="del">
          <ac:chgData name="Office Tourisme SPMC Office Tourisme SPMC" userId="1c7d0262f1c07b66" providerId="LiveId" clId="{5B6F47F0-67DE-4252-8A93-8A9450183031}" dt="2022-09-10T13:39:14.882" v="211" actId="26606"/>
          <ac:spMkLst>
            <pc:docMk/>
            <pc:sldMk cId="3557876578" sldId="292"/>
            <ac:spMk id="65" creationId="{B1A0A2C2-4F85-44AF-8708-8DCA4B550CB8}"/>
          </ac:spMkLst>
        </pc:spChg>
        <pc:spChg chg="add del">
          <ac:chgData name="Office Tourisme SPMC Office Tourisme SPMC" userId="1c7d0262f1c07b66" providerId="LiveId" clId="{5B6F47F0-67DE-4252-8A93-8A9450183031}" dt="2022-09-10T14:07:24.340" v="534" actId="26606"/>
          <ac:spMkLst>
            <pc:docMk/>
            <pc:sldMk cId="3557876578" sldId="292"/>
            <ac:spMk id="70" creationId="{DC14B3F1-8CC5-4623-94B0-4445E3775D41}"/>
          </ac:spMkLst>
        </pc:spChg>
        <pc:spChg chg="add">
          <ac:chgData name="Office Tourisme SPMC Office Tourisme SPMC" userId="1c7d0262f1c07b66" providerId="LiveId" clId="{5B6F47F0-67DE-4252-8A93-8A9450183031}" dt="2022-09-10T14:07:24.340" v="534" actId="26606"/>
          <ac:spMkLst>
            <pc:docMk/>
            <pc:sldMk cId="3557876578" sldId="292"/>
            <ac:spMk id="77" creationId="{DC14B3F1-8CC5-4623-94B0-4445E3775D41}"/>
          </ac:spMkLst>
        </pc:spChg>
        <pc:picChg chg="add mod ord">
          <ac:chgData name="Office Tourisme SPMC Office Tourisme SPMC" userId="1c7d0262f1c07b66" providerId="LiveId" clId="{5B6F47F0-67DE-4252-8A93-8A9450183031}" dt="2022-09-10T14:50:06.266" v="1611" actId="14100"/>
          <ac:picMkLst>
            <pc:docMk/>
            <pc:sldMk cId="3557876578" sldId="292"/>
            <ac:picMk id="2" creationId="{F552C576-67C8-DFEF-5951-6D5E47F8A76D}"/>
          </ac:picMkLst>
        </pc:picChg>
        <pc:picChg chg="del">
          <ac:chgData name="Office Tourisme SPMC Office Tourisme SPMC" userId="1c7d0262f1c07b66" providerId="LiveId" clId="{5B6F47F0-67DE-4252-8A93-8A9450183031}" dt="2022-09-10T13:38:55.056" v="206" actId="478"/>
          <ac:picMkLst>
            <pc:docMk/>
            <pc:sldMk cId="3557876578" sldId="292"/>
            <ac:picMk id="6" creationId="{C6A20B70-F1E8-6200-78E0-B65ADEDAEBEA}"/>
          </ac:picMkLst>
        </pc:picChg>
        <pc:picChg chg="add mod">
          <ac:chgData name="Office Tourisme SPMC Office Tourisme SPMC" userId="1c7d0262f1c07b66" providerId="LiveId" clId="{5B6F47F0-67DE-4252-8A93-8A9450183031}" dt="2022-09-10T13:39:14.882" v="211" actId="26606"/>
          <ac:picMkLst>
            <pc:docMk/>
            <pc:sldMk cId="3557876578" sldId="292"/>
            <ac:picMk id="7" creationId="{2D9E8E4D-BD34-E25B-0BE4-9C256DE9BA72}"/>
          </ac:picMkLst>
        </pc:picChg>
        <pc:picChg chg="del">
          <ac:chgData name="Office Tourisme SPMC Office Tourisme SPMC" userId="1c7d0262f1c07b66" providerId="LiveId" clId="{5B6F47F0-67DE-4252-8A93-8A9450183031}" dt="2022-09-10T13:38:33.534" v="200" actId="478"/>
          <ac:picMkLst>
            <pc:docMk/>
            <pc:sldMk cId="3557876578" sldId="292"/>
            <ac:picMk id="8" creationId="{BC448061-5894-CB56-C86A-FA3703213CCE}"/>
          </ac:picMkLst>
        </pc:picChg>
        <pc:picChg chg="del">
          <ac:chgData name="Office Tourisme SPMC Office Tourisme SPMC" userId="1c7d0262f1c07b66" providerId="LiveId" clId="{5B6F47F0-67DE-4252-8A93-8A9450183031}" dt="2022-09-10T13:39:03.626" v="209" actId="478"/>
          <ac:picMkLst>
            <pc:docMk/>
            <pc:sldMk cId="3557876578" sldId="292"/>
            <ac:picMk id="10" creationId="{BC88CF72-37C2-E852-4408-FE0B6C8437A0}"/>
          </ac:picMkLst>
        </pc:picChg>
        <pc:picChg chg="del">
          <ac:chgData name="Office Tourisme SPMC Office Tourisme SPMC" userId="1c7d0262f1c07b66" providerId="LiveId" clId="{5B6F47F0-67DE-4252-8A93-8A9450183031}" dt="2022-09-10T13:39:05.084" v="210" actId="478"/>
          <ac:picMkLst>
            <pc:docMk/>
            <pc:sldMk cId="3557876578" sldId="292"/>
            <ac:picMk id="14" creationId="{8B49BC79-7F40-957C-42B0-F50EC9B9EF27}"/>
          </ac:picMkLst>
        </pc:picChg>
        <pc:cxnChg chg="add del">
          <ac:chgData name="Office Tourisme SPMC Office Tourisme SPMC" userId="1c7d0262f1c07b66" providerId="LiveId" clId="{5B6F47F0-67DE-4252-8A93-8A9450183031}" dt="2022-09-10T14:07:24.340" v="534" actId="26606"/>
          <ac:cxnSpMkLst>
            <pc:docMk/>
            <pc:sldMk cId="3557876578" sldId="292"/>
            <ac:cxnSpMk id="72" creationId="{B8EC0F70-6AFD-45BE-8F70-52888FC304F7}"/>
          </ac:cxnSpMkLst>
        </pc:cxnChg>
        <pc:cxnChg chg="add">
          <ac:chgData name="Office Tourisme SPMC Office Tourisme SPMC" userId="1c7d0262f1c07b66" providerId="LiveId" clId="{5B6F47F0-67DE-4252-8A93-8A9450183031}" dt="2022-09-10T14:07:24.340" v="534" actId="26606"/>
          <ac:cxnSpMkLst>
            <pc:docMk/>
            <pc:sldMk cId="3557876578" sldId="292"/>
            <ac:cxnSpMk id="79" creationId="{B8EC0F70-6AFD-45BE-8F70-52888FC304F7}"/>
          </ac:cxnSpMkLst>
        </pc:cxnChg>
      </pc:sldChg>
      <pc:sldChg chg="modSp add modNotesTx">
        <pc:chgData name="Office Tourisme SPMC Office Tourisme SPMC" userId="1c7d0262f1c07b66" providerId="LiveId" clId="{5B6F47F0-67DE-4252-8A93-8A9450183031}" dt="2022-09-10T13:55:40.473" v="442"/>
        <pc:sldMkLst>
          <pc:docMk/>
          <pc:sldMk cId="3414179861" sldId="293"/>
        </pc:sldMkLst>
        <pc:graphicFrameChg chg="mod">
          <ac:chgData name="Office Tourisme SPMC Office Tourisme SPMC" userId="1c7d0262f1c07b66" providerId="LiveId" clId="{5B6F47F0-67DE-4252-8A93-8A9450183031}" dt="2022-09-10T13:55:21.095" v="440"/>
          <ac:graphicFrameMkLst>
            <pc:docMk/>
            <pc:sldMk cId="3414179861" sldId="293"/>
            <ac:graphicFrameMk id="4" creationId="{81152198-27B2-BCB8-B6F2-D7160D0A38E2}"/>
          </ac:graphicFrameMkLst>
        </pc:graphicFrameChg>
      </pc:sldChg>
      <pc:sldChg chg="add del">
        <pc:chgData name="Office Tourisme SPMC Office Tourisme SPMC" userId="1c7d0262f1c07b66" providerId="LiveId" clId="{5B6F47F0-67DE-4252-8A93-8A9450183031}" dt="2022-09-10T13:58:09.409" v="448" actId="2696"/>
        <pc:sldMkLst>
          <pc:docMk/>
          <pc:sldMk cId="917075241" sldId="294"/>
        </pc:sldMkLst>
      </pc:sldChg>
      <pc:sldChg chg="addSp delSp modSp add mod ord delAnim modAnim modNotesTx">
        <pc:chgData name="Office Tourisme SPMC Office Tourisme SPMC" userId="1c7d0262f1c07b66" providerId="LiveId" clId="{5B6F47F0-67DE-4252-8A93-8A9450183031}" dt="2022-09-10T14:04:19.135" v="523" actId="255"/>
        <pc:sldMkLst>
          <pc:docMk/>
          <pc:sldMk cId="1949377528" sldId="294"/>
        </pc:sldMkLst>
        <pc:spChg chg="mod">
          <ac:chgData name="Office Tourisme SPMC Office Tourisme SPMC" userId="1c7d0262f1c07b66" providerId="LiveId" clId="{5B6F47F0-67DE-4252-8A93-8A9450183031}" dt="2022-09-10T14:04:19.135" v="523" actId="255"/>
          <ac:spMkLst>
            <pc:docMk/>
            <pc:sldMk cId="1949377528" sldId="294"/>
            <ac:spMk id="2" creationId="{2FFDEDDB-34E2-BE23-CAB0-DFF52DE8C975}"/>
          </ac:spMkLst>
        </pc:spChg>
        <pc:spChg chg="mod">
          <ac:chgData name="Office Tourisme SPMC Office Tourisme SPMC" userId="1c7d0262f1c07b66" providerId="LiveId" clId="{5B6F47F0-67DE-4252-8A93-8A9450183031}" dt="2022-09-10T14:01:25.188" v="508" actId="207"/>
          <ac:spMkLst>
            <pc:docMk/>
            <pc:sldMk cId="1949377528" sldId="294"/>
            <ac:spMk id="41" creationId="{E04B4973-3D58-EB7D-D2B2-FC6C5B342BBA}"/>
          </ac:spMkLst>
        </pc:spChg>
        <pc:picChg chg="add mod">
          <ac:chgData name="Office Tourisme SPMC Office Tourisme SPMC" userId="1c7d0262f1c07b66" providerId="LiveId" clId="{5B6F47F0-67DE-4252-8A93-8A9450183031}" dt="2022-09-10T13:58:47.541" v="457" actId="1076"/>
          <ac:picMkLst>
            <pc:docMk/>
            <pc:sldMk cId="1949377528" sldId="294"/>
            <ac:picMk id="3" creationId="{57A05F4A-7573-9038-BBED-34518252F5F0}"/>
          </ac:picMkLst>
        </pc:picChg>
        <pc:picChg chg="add mod">
          <ac:chgData name="Office Tourisme SPMC Office Tourisme SPMC" userId="1c7d0262f1c07b66" providerId="LiveId" clId="{5B6F47F0-67DE-4252-8A93-8A9450183031}" dt="2022-09-10T13:59:42.904" v="473" actId="14100"/>
          <ac:picMkLst>
            <pc:docMk/>
            <pc:sldMk cId="1949377528" sldId="294"/>
            <ac:picMk id="4" creationId="{2EF52929-8A20-C3E1-0A03-01D36D735DC1}"/>
          </ac:picMkLst>
        </pc:picChg>
        <pc:picChg chg="del mod">
          <ac:chgData name="Office Tourisme SPMC Office Tourisme SPMC" userId="1c7d0262f1c07b66" providerId="LiveId" clId="{5B6F47F0-67DE-4252-8A93-8A9450183031}" dt="2022-09-10T13:58:40.013" v="454" actId="478"/>
          <ac:picMkLst>
            <pc:docMk/>
            <pc:sldMk cId="1949377528" sldId="294"/>
            <ac:picMk id="5" creationId="{4C7CEA0A-05C3-B344-1013-4AD0BCE25214}"/>
          </ac:picMkLst>
        </pc:picChg>
        <pc:picChg chg="add mod">
          <ac:chgData name="Office Tourisme SPMC Office Tourisme SPMC" userId="1c7d0262f1c07b66" providerId="LiveId" clId="{5B6F47F0-67DE-4252-8A93-8A9450183031}" dt="2022-09-10T14:00:08.294" v="479" actId="14100"/>
          <ac:picMkLst>
            <pc:docMk/>
            <pc:sldMk cId="1949377528" sldId="294"/>
            <ac:picMk id="6" creationId="{B3D43B78-9DF1-90CC-1F91-8149CFE06911}"/>
          </ac:picMkLst>
        </pc:picChg>
        <pc:picChg chg="del">
          <ac:chgData name="Office Tourisme SPMC Office Tourisme SPMC" userId="1c7d0262f1c07b66" providerId="LiveId" clId="{5B6F47F0-67DE-4252-8A93-8A9450183031}" dt="2022-09-10T13:59:08.890" v="458" actId="478"/>
          <ac:picMkLst>
            <pc:docMk/>
            <pc:sldMk cId="1949377528" sldId="294"/>
            <ac:picMk id="7" creationId="{3D7A02CD-2C39-3834-1EBE-9B0FCC26FBC1}"/>
          </ac:picMkLst>
        </pc:picChg>
        <pc:picChg chg="add mod">
          <ac:chgData name="Office Tourisme SPMC Office Tourisme SPMC" userId="1c7d0262f1c07b66" providerId="LiveId" clId="{5B6F47F0-67DE-4252-8A93-8A9450183031}" dt="2022-09-10T14:00:34.473" v="487" actId="1076"/>
          <ac:picMkLst>
            <pc:docMk/>
            <pc:sldMk cId="1949377528" sldId="294"/>
            <ac:picMk id="8" creationId="{74D06D5F-B5B6-E783-BAB9-F0EBE85EA2A9}"/>
          </ac:picMkLst>
        </pc:picChg>
        <pc:picChg chg="del">
          <ac:chgData name="Office Tourisme SPMC Office Tourisme SPMC" userId="1c7d0262f1c07b66" providerId="LiveId" clId="{5B6F47F0-67DE-4252-8A93-8A9450183031}" dt="2022-09-10T13:59:57.721" v="474" actId="478"/>
          <ac:picMkLst>
            <pc:docMk/>
            <pc:sldMk cId="1949377528" sldId="294"/>
            <ac:picMk id="9" creationId="{FAB5A4D5-3581-158C-E528-C0583B7CAD1E}"/>
          </ac:picMkLst>
        </pc:picChg>
        <pc:picChg chg="del">
          <ac:chgData name="Office Tourisme SPMC Office Tourisme SPMC" userId="1c7d0262f1c07b66" providerId="LiveId" clId="{5B6F47F0-67DE-4252-8A93-8A9450183031}" dt="2022-09-10T14:00:18.807" v="480" actId="478"/>
          <ac:picMkLst>
            <pc:docMk/>
            <pc:sldMk cId="1949377528" sldId="294"/>
            <ac:picMk id="11" creationId="{6DF08036-2E85-906F-8C87-2B527545EA36}"/>
          </ac:picMkLst>
        </pc:picChg>
      </pc:sldChg>
      <pc:sldChg chg="addSp delSp modSp add mod delAnim modAnim modNotesTx">
        <pc:chgData name="Office Tourisme SPMC Office Tourisme SPMC" userId="1c7d0262f1c07b66" providerId="LiveId" clId="{5B6F47F0-67DE-4252-8A93-8A9450183031}" dt="2022-09-10T14:49:44.216" v="1609" actId="20577"/>
        <pc:sldMkLst>
          <pc:docMk/>
          <pc:sldMk cId="2282357570" sldId="295"/>
        </pc:sldMkLst>
        <pc:spChg chg="add del mod">
          <ac:chgData name="Office Tourisme SPMC Office Tourisme SPMC" userId="1c7d0262f1c07b66" providerId="LiveId" clId="{5B6F47F0-67DE-4252-8A93-8A9450183031}" dt="2022-09-10T14:13:52.534" v="681"/>
          <ac:spMkLst>
            <pc:docMk/>
            <pc:sldMk cId="2282357570" sldId="295"/>
            <ac:spMk id="6" creationId="{65B03AA8-E7BF-74C5-F227-87AB7DEB2FDB}"/>
          </ac:spMkLst>
        </pc:spChg>
        <pc:spChg chg="mod">
          <ac:chgData name="Office Tourisme SPMC Office Tourisme SPMC" userId="1c7d0262f1c07b66" providerId="LiveId" clId="{5B6F47F0-67DE-4252-8A93-8A9450183031}" dt="2022-09-10T14:14:19.733" v="689" actId="20577"/>
          <ac:spMkLst>
            <pc:docMk/>
            <pc:sldMk cId="2282357570" sldId="295"/>
            <ac:spMk id="9" creationId="{A23F63BD-AC01-A173-B18B-09705F3B1809}"/>
          </ac:spMkLst>
        </pc:spChg>
        <pc:spChg chg="mod">
          <ac:chgData name="Office Tourisme SPMC Office Tourisme SPMC" userId="1c7d0262f1c07b66" providerId="LiveId" clId="{5B6F47F0-67DE-4252-8A93-8A9450183031}" dt="2022-09-10T14:16:02.129" v="801" actId="20577"/>
          <ac:spMkLst>
            <pc:docMk/>
            <pc:sldMk cId="2282357570" sldId="295"/>
            <ac:spMk id="12" creationId="{D8F35662-B4CF-2CBA-1392-9DFE7983D2DF}"/>
          </ac:spMkLst>
        </pc:spChg>
        <pc:spChg chg="mod">
          <ac:chgData name="Office Tourisme SPMC Office Tourisme SPMC" userId="1c7d0262f1c07b66" providerId="LiveId" clId="{5B6F47F0-67DE-4252-8A93-8A9450183031}" dt="2022-09-10T14:49:44.216" v="1609" actId="20577"/>
          <ac:spMkLst>
            <pc:docMk/>
            <pc:sldMk cId="2282357570" sldId="295"/>
            <ac:spMk id="13" creationId="{ADA97390-D003-93C2-77D2-A8AF94F17D8F}"/>
          </ac:spMkLst>
        </pc:spChg>
        <pc:spChg chg="mod">
          <ac:chgData name="Office Tourisme SPMC Office Tourisme SPMC" userId="1c7d0262f1c07b66" providerId="LiveId" clId="{5B6F47F0-67DE-4252-8A93-8A9450183031}" dt="2022-09-10T14:15:51.062" v="783" actId="403"/>
          <ac:spMkLst>
            <pc:docMk/>
            <pc:sldMk cId="2282357570" sldId="295"/>
            <ac:spMk id="15" creationId="{A33D6ADA-7ABA-F599-6F5D-D4BDFDE9DD5D}"/>
          </ac:spMkLst>
        </pc:spChg>
        <pc:picChg chg="del">
          <ac:chgData name="Office Tourisme SPMC Office Tourisme SPMC" userId="1c7d0262f1c07b66" providerId="LiveId" clId="{5B6F47F0-67DE-4252-8A93-8A9450183031}" dt="2022-09-10T14:13:55.011" v="682" actId="478"/>
          <ac:picMkLst>
            <pc:docMk/>
            <pc:sldMk cId="2282357570" sldId="295"/>
            <ac:picMk id="2" creationId="{F552C576-67C8-DFEF-5951-6D5E47F8A76D}"/>
          </ac:picMkLst>
        </pc:picChg>
        <pc:picChg chg="add mod">
          <ac:chgData name="Office Tourisme SPMC Office Tourisme SPMC" userId="1c7d0262f1c07b66" providerId="LiveId" clId="{5B6F47F0-67DE-4252-8A93-8A9450183031}" dt="2022-09-10T14:13:41.696" v="680" actId="1076"/>
          <ac:picMkLst>
            <pc:docMk/>
            <pc:sldMk cId="2282357570" sldId="295"/>
            <ac:picMk id="3" creationId="{3BC8C85C-0A4E-D44E-BC02-2A3CB208D42E}"/>
          </ac:picMkLst>
        </pc:picChg>
        <pc:picChg chg="del mod">
          <ac:chgData name="Office Tourisme SPMC Office Tourisme SPMC" userId="1c7d0262f1c07b66" providerId="LiveId" clId="{5B6F47F0-67DE-4252-8A93-8A9450183031}" dt="2022-09-10T14:13:39.068" v="679" actId="478"/>
          <ac:picMkLst>
            <pc:docMk/>
            <pc:sldMk cId="2282357570" sldId="295"/>
            <ac:picMk id="7" creationId="{2D9E8E4D-BD34-E25B-0BE4-9C256DE9BA72}"/>
          </ac:picMkLst>
        </pc:picChg>
        <pc:picChg chg="add mod">
          <ac:chgData name="Office Tourisme SPMC Office Tourisme SPMC" userId="1c7d0262f1c07b66" providerId="LiveId" clId="{5B6F47F0-67DE-4252-8A93-8A9450183031}" dt="2022-09-10T14:14:07.624" v="687" actId="1076"/>
          <ac:picMkLst>
            <pc:docMk/>
            <pc:sldMk cId="2282357570" sldId="295"/>
            <ac:picMk id="8" creationId="{A4E068DF-E799-4F6E-A544-66642D5A4348}"/>
          </ac:picMkLst>
        </pc:picChg>
      </pc:sldChg>
      <pc:sldChg chg="addSp delSp modSp add mod addAnim delAnim modAnim modNotesTx">
        <pc:chgData name="Office Tourisme SPMC Office Tourisme SPMC" userId="1c7d0262f1c07b66" providerId="LiveId" clId="{5B6F47F0-67DE-4252-8A93-8A9450183031}" dt="2022-09-10T14:49:38.664" v="1608" actId="20577"/>
        <pc:sldMkLst>
          <pc:docMk/>
          <pc:sldMk cId="3813401845" sldId="296"/>
        </pc:sldMkLst>
        <pc:spChg chg="add del mod">
          <ac:chgData name="Office Tourisme SPMC Office Tourisme SPMC" userId="1c7d0262f1c07b66" providerId="LiveId" clId="{5B6F47F0-67DE-4252-8A93-8A9450183031}" dt="2022-09-10T14:46:16.712" v="1432" actId="478"/>
          <ac:spMkLst>
            <pc:docMk/>
            <pc:sldMk cId="3813401845" sldId="296"/>
            <ac:spMk id="5" creationId="{D1075B1F-68F8-5C66-1AC2-C7F6FC5691D3}"/>
          </ac:spMkLst>
        </pc:spChg>
        <pc:spChg chg="mod">
          <ac:chgData name="Office Tourisme SPMC Office Tourisme SPMC" userId="1c7d0262f1c07b66" providerId="LiveId" clId="{5B6F47F0-67DE-4252-8A93-8A9450183031}" dt="2022-09-10T14:44:12.247" v="1148" actId="20577"/>
          <ac:spMkLst>
            <pc:docMk/>
            <pc:sldMk cId="3813401845" sldId="296"/>
            <ac:spMk id="9" creationId="{A23F63BD-AC01-A173-B18B-09705F3B1809}"/>
          </ac:spMkLst>
        </pc:spChg>
        <pc:spChg chg="add del mod">
          <ac:chgData name="Office Tourisme SPMC Office Tourisme SPMC" userId="1c7d0262f1c07b66" providerId="LiveId" clId="{5B6F47F0-67DE-4252-8A93-8A9450183031}" dt="2022-09-10T14:46:58.430" v="1440" actId="478"/>
          <ac:spMkLst>
            <pc:docMk/>
            <pc:sldMk cId="3813401845" sldId="296"/>
            <ac:spMk id="11" creationId="{096AAF7D-5EBE-03A0-56A5-25AFDD4A5ED8}"/>
          </ac:spMkLst>
        </pc:spChg>
        <pc:spChg chg="del mod">
          <ac:chgData name="Office Tourisme SPMC Office Tourisme SPMC" userId="1c7d0262f1c07b66" providerId="LiveId" clId="{5B6F47F0-67DE-4252-8A93-8A9450183031}" dt="2022-09-10T14:44:54.371" v="1259" actId="478"/>
          <ac:spMkLst>
            <pc:docMk/>
            <pc:sldMk cId="3813401845" sldId="296"/>
            <ac:spMk id="12" creationId="{D8F35662-B4CF-2CBA-1392-9DFE7983D2DF}"/>
          </ac:spMkLst>
        </pc:spChg>
        <pc:spChg chg="mod">
          <ac:chgData name="Office Tourisme SPMC Office Tourisme SPMC" userId="1c7d0262f1c07b66" providerId="LiveId" clId="{5B6F47F0-67DE-4252-8A93-8A9450183031}" dt="2022-09-10T14:49:38.664" v="1608" actId="20577"/>
          <ac:spMkLst>
            <pc:docMk/>
            <pc:sldMk cId="3813401845" sldId="296"/>
            <ac:spMk id="13" creationId="{ADA97390-D003-93C2-77D2-A8AF94F17D8F}"/>
          </ac:spMkLst>
        </pc:spChg>
        <pc:spChg chg="mod">
          <ac:chgData name="Office Tourisme SPMC Office Tourisme SPMC" userId="1c7d0262f1c07b66" providerId="LiveId" clId="{5B6F47F0-67DE-4252-8A93-8A9450183031}" dt="2022-09-10T14:44:57.580" v="1260" actId="1076"/>
          <ac:spMkLst>
            <pc:docMk/>
            <pc:sldMk cId="3813401845" sldId="296"/>
            <ac:spMk id="15" creationId="{A33D6ADA-7ABA-F599-6F5D-D4BDFDE9DD5D}"/>
          </ac:spMkLst>
        </pc:spChg>
        <pc:picChg chg="del">
          <ac:chgData name="Office Tourisme SPMC Office Tourisme SPMC" userId="1c7d0262f1c07b66" providerId="LiveId" clId="{5B6F47F0-67DE-4252-8A93-8A9450183031}" dt="2022-09-10T14:46:09.291" v="1430" actId="478"/>
          <ac:picMkLst>
            <pc:docMk/>
            <pc:sldMk cId="3813401845" sldId="296"/>
            <ac:picMk id="3" creationId="{3BC8C85C-0A4E-D44E-BC02-2A3CB208D42E}"/>
          </ac:picMkLst>
        </pc:picChg>
        <pc:picChg chg="add mod">
          <ac:chgData name="Office Tourisme SPMC Office Tourisme SPMC" userId="1c7d0262f1c07b66" providerId="LiveId" clId="{5B6F47F0-67DE-4252-8A93-8A9450183031}" dt="2022-09-10T14:47:02.562" v="1441" actId="1076"/>
          <ac:picMkLst>
            <pc:docMk/>
            <pc:sldMk cId="3813401845" sldId="296"/>
            <ac:picMk id="7" creationId="{C70845E4-7681-6EFA-2BD2-8CB79C285C54}"/>
          </ac:picMkLst>
        </pc:picChg>
        <pc:picChg chg="add del">
          <ac:chgData name="Office Tourisme SPMC Office Tourisme SPMC" userId="1c7d0262f1c07b66" providerId="LiveId" clId="{5B6F47F0-67DE-4252-8A93-8A9450183031}" dt="2022-09-10T14:46:40.953" v="1436" actId="478"/>
          <ac:picMkLst>
            <pc:docMk/>
            <pc:sldMk cId="3813401845" sldId="296"/>
            <ac:picMk id="8" creationId="{A4E068DF-E799-4F6E-A544-66642D5A4348}"/>
          </ac:picMkLst>
        </pc:picChg>
      </pc:sldChg>
      <pc:sldChg chg="modSp add ord modAnim">
        <pc:chgData name="Office Tourisme SPMC Office Tourisme SPMC" userId="1c7d0262f1c07b66" providerId="LiveId" clId="{5B6F47F0-67DE-4252-8A93-8A9450183031}" dt="2022-09-10T14:48:45.775" v="1511" actId="20577"/>
        <pc:sldMkLst>
          <pc:docMk/>
          <pc:sldMk cId="2300120399" sldId="297"/>
        </pc:sldMkLst>
        <pc:spChg chg="mod">
          <ac:chgData name="Office Tourisme SPMC Office Tourisme SPMC" userId="1c7d0262f1c07b66" providerId="LiveId" clId="{5B6F47F0-67DE-4252-8A93-8A9450183031}" dt="2022-09-10T14:48:45.775" v="1511" actId="20577"/>
          <ac:spMkLst>
            <pc:docMk/>
            <pc:sldMk cId="2300120399" sldId="297"/>
            <ac:spMk id="2" creationId="{A9DA5414-81A9-EE93-07DD-959F850A2552}"/>
          </ac:spMkLst>
        </pc:spChg>
      </pc:sldChg>
      <pc:sldChg chg="modSp add modAnim">
        <pc:chgData name="Office Tourisme SPMC Office Tourisme SPMC" userId="1c7d0262f1c07b66" providerId="LiveId" clId="{5B6F47F0-67DE-4252-8A93-8A9450183031}" dt="2022-09-10T14:49:18.219" v="1605" actId="20577"/>
        <pc:sldMkLst>
          <pc:docMk/>
          <pc:sldMk cId="3157935398" sldId="298"/>
        </pc:sldMkLst>
        <pc:spChg chg="mod">
          <ac:chgData name="Office Tourisme SPMC Office Tourisme SPMC" userId="1c7d0262f1c07b66" providerId="LiveId" clId="{5B6F47F0-67DE-4252-8A93-8A9450183031}" dt="2022-09-10T14:49:18.219" v="1605" actId="20577"/>
          <ac:spMkLst>
            <pc:docMk/>
            <pc:sldMk cId="3157935398" sldId="298"/>
            <ac:spMk id="2" creationId="{A9DA5414-81A9-EE93-07DD-959F850A255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0C9CF-0373-49AC-ABE1-BBF496D8F951}"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GB"/>
        </a:p>
      </dgm:t>
    </dgm:pt>
    <dgm:pt modelId="{53004688-8219-4684-A561-6ED6DB198B82}">
      <dgm:prSet/>
      <dgm:spPr/>
      <dgm:t>
        <a:bodyPr/>
        <a:lstStyle/>
        <a:p>
          <a:r>
            <a:rPr lang="fr-FR"/>
            <a:t>BIENVENUE AUX NOUVEAUX ACTEURS DE NOS TERRITOIRES</a:t>
          </a:r>
          <a:endParaRPr lang="en-GB"/>
        </a:p>
      </dgm:t>
    </dgm:pt>
    <dgm:pt modelId="{7DFA04E6-6B7B-47B8-B36C-395E3A1104FD}" type="parTrans" cxnId="{6939EEE6-3EB4-404A-8BF3-3B5C9D2336BD}">
      <dgm:prSet/>
      <dgm:spPr/>
      <dgm:t>
        <a:bodyPr/>
        <a:lstStyle/>
        <a:p>
          <a:endParaRPr lang="en-GB"/>
        </a:p>
      </dgm:t>
    </dgm:pt>
    <dgm:pt modelId="{EEE24D94-89B6-4B15-BC84-819516E56513}" type="sibTrans" cxnId="{6939EEE6-3EB4-404A-8BF3-3B5C9D2336BD}">
      <dgm:prSet/>
      <dgm:spPr/>
      <dgm:t>
        <a:bodyPr/>
        <a:lstStyle/>
        <a:p>
          <a:endParaRPr lang="en-GB"/>
        </a:p>
      </dgm:t>
    </dgm:pt>
    <dgm:pt modelId="{C9055D4D-74AC-4232-926A-F21346218B5B}">
      <dgm:prSet/>
      <dgm:spPr/>
      <dgm:t>
        <a:bodyPr/>
        <a:lstStyle/>
        <a:p>
          <a:r>
            <a:rPr lang="fr-FR" dirty="0"/>
            <a:t>Chantenay-Saint-Imbert : reprise du restaurant l’</a:t>
          </a:r>
          <a:r>
            <a:rPr lang="fr-FR" dirty="0" err="1"/>
            <a:t>Organic</a:t>
          </a:r>
          <a:r>
            <a:rPr lang="fr-FR" dirty="0"/>
            <a:t> devenu l’Auberge de </a:t>
          </a:r>
          <a:r>
            <a:rPr lang="fr-FR" dirty="0" err="1"/>
            <a:t>Moune</a:t>
          </a:r>
          <a:endParaRPr lang="en-GB" dirty="0"/>
        </a:p>
      </dgm:t>
    </dgm:pt>
    <dgm:pt modelId="{94E64FA1-396C-4E41-92DA-F9245B2C83DA}" type="parTrans" cxnId="{FE7D0917-BC65-4ECB-9F82-C56471AA9EF4}">
      <dgm:prSet/>
      <dgm:spPr/>
      <dgm:t>
        <a:bodyPr/>
        <a:lstStyle/>
        <a:p>
          <a:endParaRPr lang="en-GB"/>
        </a:p>
      </dgm:t>
    </dgm:pt>
    <dgm:pt modelId="{312A866A-A326-43EF-8293-527D488A71F0}" type="sibTrans" cxnId="{FE7D0917-BC65-4ECB-9F82-C56471AA9EF4}">
      <dgm:prSet/>
      <dgm:spPr/>
      <dgm:t>
        <a:bodyPr/>
        <a:lstStyle/>
        <a:p>
          <a:endParaRPr lang="en-GB"/>
        </a:p>
      </dgm:t>
    </dgm:pt>
    <dgm:pt modelId="{057B9BBA-DBA8-41E8-9C5A-8A4D3ADD8E67}">
      <dgm:prSet/>
      <dgm:spPr/>
      <dgm:t>
        <a:bodyPr/>
        <a:lstStyle/>
        <a:p>
          <a:r>
            <a:rPr lang="fr-FR" dirty="0"/>
            <a:t>Chevenon : </a:t>
          </a:r>
          <a:r>
            <a:rPr lang="fr-FR" dirty="0" err="1"/>
            <a:t>Wood’Cie</a:t>
          </a:r>
          <a:r>
            <a:rPr lang="fr-FR" dirty="0"/>
            <a:t> : installation d’un élevage de chiens laïka de Iakoutie </a:t>
          </a:r>
          <a:endParaRPr lang="en-GB" dirty="0"/>
        </a:p>
      </dgm:t>
    </dgm:pt>
    <dgm:pt modelId="{E4B38925-636A-4752-8D11-DDB1BE106BC3}" type="parTrans" cxnId="{71A5E6A4-5FC5-4B17-8F07-A2E7AB0599E1}">
      <dgm:prSet/>
      <dgm:spPr/>
      <dgm:t>
        <a:bodyPr/>
        <a:lstStyle/>
        <a:p>
          <a:endParaRPr lang="en-GB"/>
        </a:p>
      </dgm:t>
    </dgm:pt>
    <dgm:pt modelId="{713DBD94-FC5D-496D-BA4C-ECEC517B60BD}" type="sibTrans" cxnId="{71A5E6A4-5FC5-4B17-8F07-A2E7AB0599E1}">
      <dgm:prSet/>
      <dgm:spPr/>
      <dgm:t>
        <a:bodyPr/>
        <a:lstStyle/>
        <a:p>
          <a:endParaRPr lang="en-GB"/>
        </a:p>
      </dgm:t>
    </dgm:pt>
    <dgm:pt modelId="{085DA135-7E4C-4133-912F-FEEA6229610A}">
      <dgm:prSet/>
      <dgm:spPr/>
      <dgm:t>
        <a:bodyPr/>
        <a:lstStyle/>
        <a:p>
          <a:r>
            <a:rPr lang="fr-FR" dirty="0"/>
            <a:t>Langeron : ouverture du restaurant Les Tables de Charles en 2021</a:t>
          </a:r>
          <a:endParaRPr lang="en-GB" dirty="0"/>
        </a:p>
      </dgm:t>
    </dgm:pt>
    <dgm:pt modelId="{11C4802C-03D6-4673-858B-FD5B8FBC8F58}" type="parTrans" cxnId="{809B64A5-8D23-4EE2-8ACB-B143AE6FBB00}">
      <dgm:prSet/>
      <dgm:spPr/>
      <dgm:t>
        <a:bodyPr/>
        <a:lstStyle/>
        <a:p>
          <a:endParaRPr lang="en-GB"/>
        </a:p>
      </dgm:t>
    </dgm:pt>
    <dgm:pt modelId="{01FF6EAC-3912-42E1-9D6A-DDEF610DEB4A}" type="sibTrans" cxnId="{809B64A5-8D23-4EE2-8ACB-B143AE6FBB00}">
      <dgm:prSet/>
      <dgm:spPr/>
      <dgm:t>
        <a:bodyPr/>
        <a:lstStyle/>
        <a:p>
          <a:endParaRPr lang="en-GB"/>
        </a:p>
      </dgm:t>
    </dgm:pt>
    <dgm:pt modelId="{88FA2EFD-03F3-4EFD-914D-1B3D49EEF76C}">
      <dgm:prSet/>
      <dgm:spPr/>
      <dgm:t>
        <a:bodyPr/>
        <a:lstStyle/>
        <a:p>
          <a:r>
            <a:rPr lang="fr-FR"/>
            <a:t>Livry: </a:t>
          </a:r>
          <a:endParaRPr lang="en-GB"/>
        </a:p>
      </dgm:t>
    </dgm:pt>
    <dgm:pt modelId="{8D4834FB-1268-4553-9268-5940B00E1B0E}" type="parTrans" cxnId="{22FAC746-9C1B-4FBD-AC41-223CB7C0DAE3}">
      <dgm:prSet/>
      <dgm:spPr/>
      <dgm:t>
        <a:bodyPr/>
        <a:lstStyle/>
        <a:p>
          <a:endParaRPr lang="en-GB"/>
        </a:p>
      </dgm:t>
    </dgm:pt>
    <dgm:pt modelId="{08830B84-70CE-4B12-90F3-8F259EE8778F}" type="sibTrans" cxnId="{22FAC746-9C1B-4FBD-AC41-223CB7C0DAE3}">
      <dgm:prSet/>
      <dgm:spPr/>
      <dgm:t>
        <a:bodyPr/>
        <a:lstStyle/>
        <a:p>
          <a:endParaRPr lang="en-GB"/>
        </a:p>
      </dgm:t>
    </dgm:pt>
    <dgm:pt modelId="{F4DEA89E-2484-4A8C-9A13-49C7F002ED82}">
      <dgm:prSet/>
      <dgm:spPr/>
      <dgm:t>
        <a:bodyPr/>
        <a:lstStyle/>
        <a:p>
          <a:r>
            <a:rPr lang="fr-FR"/>
            <a:t>reprise du Domaine de Riousse, maintenant Domaine de Bois Bourbon</a:t>
          </a:r>
          <a:endParaRPr lang="en-GB"/>
        </a:p>
      </dgm:t>
    </dgm:pt>
    <dgm:pt modelId="{55817AEA-911B-4816-AB2C-90B171763F49}" type="parTrans" cxnId="{0443783A-A85C-4A87-8605-CE760F1ED881}">
      <dgm:prSet/>
      <dgm:spPr/>
      <dgm:t>
        <a:bodyPr/>
        <a:lstStyle/>
        <a:p>
          <a:endParaRPr lang="en-GB"/>
        </a:p>
      </dgm:t>
    </dgm:pt>
    <dgm:pt modelId="{5039155B-1DCE-4E44-99C4-65D39CD0917B}" type="sibTrans" cxnId="{0443783A-A85C-4A87-8605-CE760F1ED881}">
      <dgm:prSet/>
      <dgm:spPr/>
      <dgm:t>
        <a:bodyPr/>
        <a:lstStyle/>
        <a:p>
          <a:endParaRPr lang="en-GB"/>
        </a:p>
      </dgm:t>
    </dgm:pt>
    <dgm:pt modelId="{0DEAC20B-57DE-441A-BD58-99A9FB38E7B2}">
      <dgm:prSet/>
      <dgm:spPr/>
      <dgm:t>
        <a:bodyPr/>
        <a:lstStyle/>
        <a:p>
          <a:r>
            <a:rPr lang="fr-FR"/>
            <a:t>installation d’un atelier de poterie avec l’Atelier de Williams</a:t>
          </a:r>
          <a:endParaRPr lang="en-GB"/>
        </a:p>
      </dgm:t>
    </dgm:pt>
    <dgm:pt modelId="{52A0F69A-D5AF-4B19-8481-DF2731A96589}" type="parTrans" cxnId="{69C75907-4E24-459B-A0BB-89DFC68E7789}">
      <dgm:prSet/>
      <dgm:spPr/>
      <dgm:t>
        <a:bodyPr/>
        <a:lstStyle/>
        <a:p>
          <a:endParaRPr lang="en-GB"/>
        </a:p>
      </dgm:t>
    </dgm:pt>
    <dgm:pt modelId="{3EB75029-B508-4B26-BBF8-ADBE358B6813}" type="sibTrans" cxnId="{69C75907-4E24-459B-A0BB-89DFC68E7789}">
      <dgm:prSet/>
      <dgm:spPr/>
      <dgm:t>
        <a:bodyPr/>
        <a:lstStyle/>
        <a:p>
          <a:endParaRPr lang="en-GB"/>
        </a:p>
      </dgm:t>
    </dgm:pt>
    <dgm:pt modelId="{2BCF5443-C154-4424-BA73-42996E62FD72}">
      <dgm:prSet/>
      <dgm:spPr/>
      <dgm:t>
        <a:bodyPr/>
        <a:lstStyle/>
        <a:p>
          <a:r>
            <a:rPr lang="fr-FR"/>
            <a:t>installation d’un atelier de forgeron et coutellerie</a:t>
          </a:r>
          <a:endParaRPr lang="en-GB"/>
        </a:p>
      </dgm:t>
    </dgm:pt>
    <dgm:pt modelId="{CE6D99F4-2C18-4B81-BBE6-586225E79A00}" type="parTrans" cxnId="{51A39B8C-4C1C-41C4-80E7-6B43777F63C0}">
      <dgm:prSet/>
      <dgm:spPr/>
      <dgm:t>
        <a:bodyPr/>
        <a:lstStyle/>
        <a:p>
          <a:endParaRPr lang="en-GB"/>
        </a:p>
      </dgm:t>
    </dgm:pt>
    <dgm:pt modelId="{4FF5D80D-879A-4727-BA1D-85A225B5A320}" type="sibTrans" cxnId="{51A39B8C-4C1C-41C4-80E7-6B43777F63C0}">
      <dgm:prSet/>
      <dgm:spPr/>
      <dgm:t>
        <a:bodyPr/>
        <a:lstStyle/>
        <a:p>
          <a:endParaRPr lang="en-GB"/>
        </a:p>
      </dgm:t>
    </dgm:pt>
    <dgm:pt modelId="{50ED078F-3F7A-4043-A00C-FE2FFF8E9D8B}">
      <dgm:prSet/>
      <dgm:spPr/>
      <dgm:t>
        <a:bodyPr/>
        <a:lstStyle/>
        <a:p>
          <a:r>
            <a:rPr lang="fr-FR"/>
            <a:t>ouverture l’année prochaine d’un boulanger avec la Magie du Levain</a:t>
          </a:r>
          <a:endParaRPr lang="en-GB"/>
        </a:p>
      </dgm:t>
    </dgm:pt>
    <dgm:pt modelId="{6A47C203-850E-4D6F-B4AF-4850FA6B2222}" type="parTrans" cxnId="{0B7D1B8A-9BCC-45C6-932A-995EC5604002}">
      <dgm:prSet/>
      <dgm:spPr/>
      <dgm:t>
        <a:bodyPr/>
        <a:lstStyle/>
        <a:p>
          <a:endParaRPr lang="en-GB"/>
        </a:p>
      </dgm:t>
    </dgm:pt>
    <dgm:pt modelId="{525BB9B4-8247-420A-8426-39BBA1BC6C73}" type="sibTrans" cxnId="{0B7D1B8A-9BCC-45C6-932A-995EC5604002}">
      <dgm:prSet/>
      <dgm:spPr/>
      <dgm:t>
        <a:bodyPr/>
        <a:lstStyle/>
        <a:p>
          <a:endParaRPr lang="en-GB"/>
        </a:p>
      </dgm:t>
    </dgm:pt>
    <dgm:pt modelId="{5D2B5F70-E39F-41F8-82EA-D5C10DBBF817}">
      <dgm:prSet/>
      <dgm:spPr/>
      <dgm:t>
        <a:bodyPr/>
        <a:lstStyle/>
        <a:p>
          <a:r>
            <a:rPr lang="fr-FR"/>
            <a:t>installation d’une portraitiste avec les Ptits crayons</a:t>
          </a:r>
          <a:endParaRPr lang="en-GB"/>
        </a:p>
      </dgm:t>
    </dgm:pt>
    <dgm:pt modelId="{47266EA4-2AFA-447B-8D4D-D1F28E848E15}" type="parTrans" cxnId="{2E158551-5A33-4BD5-B32D-AF6B9CE580D6}">
      <dgm:prSet/>
      <dgm:spPr/>
      <dgm:t>
        <a:bodyPr/>
        <a:lstStyle/>
        <a:p>
          <a:endParaRPr lang="en-GB"/>
        </a:p>
      </dgm:t>
    </dgm:pt>
    <dgm:pt modelId="{B7419145-8D68-4826-AEF7-C73F157678C3}" type="sibTrans" cxnId="{2E158551-5A33-4BD5-B32D-AF6B9CE580D6}">
      <dgm:prSet/>
      <dgm:spPr/>
      <dgm:t>
        <a:bodyPr/>
        <a:lstStyle/>
        <a:p>
          <a:endParaRPr lang="en-GB"/>
        </a:p>
      </dgm:t>
    </dgm:pt>
    <dgm:pt modelId="{E0332C08-B4BE-4FC8-8300-4832F1018E8C}" type="pres">
      <dgm:prSet presAssocID="{A510C9CF-0373-49AC-ABE1-BBF496D8F951}" presName="Name0" presStyleCnt="0">
        <dgm:presLayoutVars>
          <dgm:dir/>
          <dgm:animLvl val="lvl"/>
          <dgm:resizeHandles val="exact"/>
        </dgm:presLayoutVars>
      </dgm:prSet>
      <dgm:spPr/>
    </dgm:pt>
    <dgm:pt modelId="{2C08EA22-92C7-422D-9A5B-487C9ADD1FBD}" type="pres">
      <dgm:prSet presAssocID="{53004688-8219-4684-A561-6ED6DB198B82}" presName="linNode" presStyleCnt="0"/>
      <dgm:spPr/>
    </dgm:pt>
    <dgm:pt modelId="{3972D8F9-1901-4BED-8BEF-88F6DB6FCB97}" type="pres">
      <dgm:prSet presAssocID="{53004688-8219-4684-A561-6ED6DB198B82}" presName="parentText" presStyleLbl="node1" presStyleIdx="0" presStyleCnt="1">
        <dgm:presLayoutVars>
          <dgm:chMax val="1"/>
          <dgm:bulletEnabled val="1"/>
        </dgm:presLayoutVars>
      </dgm:prSet>
      <dgm:spPr/>
    </dgm:pt>
    <dgm:pt modelId="{166C77FA-6C74-4457-9367-55FBD5DCC6DF}" type="pres">
      <dgm:prSet presAssocID="{53004688-8219-4684-A561-6ED6DB198B82}" presName="descendantText" presStyleLbl="alignAccFollowNode1" presStyleIdx="0" presStyleCnt="1">
        <dgm:presLayoutVars>
          <dgm:bulletEnabled val="1"/>
        </dgm:presLayoutVars>
      </dgm:prSet>
      <dgm:spPr/>
    </dgm:pt>
  </dgm:ptLst>
  <dgm:cxnLst>
    <dgm:cxn modelId="{1D60A104-9BC8-4C0E-A799-7434E25FE31C}" type="presOf" srcId="{5D2B5F70-E39F-41F8-82EA-D5C10DBBF817}" destId="{166C77FA-6C74-4457-9367-55FBD5DCC6DF}" srcOrd="0" destOrd="8" presId="urn:microsoft.com/office/officeart/2005/8/layout/vList5"/>
    <dgm:cxn modelId="{69C75907-4E24-459B-A0BB-89DFC68E7789}" srcId="{88FA2EFD-03F3-4EFD-914D-1B3D49EEF76C}" destId="{0DEAC20B-57DE-441A-BD58-99A9FB38E7B2}" srcOrd="1" destOrd="0" parTransId="{52A0F69A-D5AF-4B19-8481-DF2731A96589}" sibTransId="{3EB75029-B508-4B26-BBF8-ADBE358B6813}"/>
    <dgm:cxn modelId="{DBECFD0B-C5C1-4EC7-A0F2-69922A3BE178}" type="presOf" srcId="{0DEAC20B-57DE-441A-BD58-99A9FB38E7B2}" destId="{166C77FA-6C74-4457-9367-55FBD5DCC6DF}" srcOrd="0" destOrd="5" presId="urn:microsoft.com/office/officeart/2005/8/layout/vList5"/>
    <dgm:cxn modelId="{7C93C610-3A53-4C6B-A01D-F28A6340859F}" type="presOf" srcId="{88FA2EFD-03F3-4EFD-914D-1B3D49EEF76C}" destId="{166C77FA-6C74-4457-9367-55FBD5DCC6DF}" srcOrd="0" destOrd="3" presId="urn:microsoft.com/office/officeart/2005/8/layout/vList5"/>
    <dgm:cxn modelId="{FE7D0917-BC65-4ECB-9F82-C56471AA9EF4}" srcId="{53004688-8219-4684-A561-6ED6DB198B82}" destId="{C9055D4D-74AC-4232-926A-F21346218B5B}" srcOrd="0" destOrd="0" parTransId="{94E64FA1-396C-4E41-92DA-F9245B2C83DA}" sibTransId="{312A866A-A326-43EF-8293-527D488A71F0}"/>
    <dgm:cxn modelId="{E3F0A41F-039A-4382-8585-C9EA1DAE2739}" type="presOf" srcId="{F4DEA89E-2484-4A8C-9A13-49C7F002ED82}" destId="{166C77FA-6C74-4457-9367-55FBD5DCC6DF}" srcOrd="0" destOrd="4" presId="urn:microsoft.com/office/officeart/2005/8/layout/vList5"/>
    <dgm:cxn modelId="{A037342B-19E6-4929-8F2C-9748337A58E9}" type="presOf" srcId="{C9055D4D-74AC-4232-926A-F21346218B5B}" destId="{166C77FA-6C74-4457-9367-55FBD5DCC6DF}" srcOrd="0" destOrd="0" presId="urn:microsoft.com/office/officeart/2005/8/layout/vList5"/>
    <dgm:cxn modelId="{0443783A-A85C-4A87-8605-CE760F1ED881}" srcId="{88FA2EFD-03F3-4EFD-914D-1B3D49EEF76C}" destId="{F4DEA89E-2484-4A8C-9A13-49C7F002ED82}" srcOrd="0" destOrd="0" parTransId="{55817AEA-911B-4816-AB2C-90B171763F49}" sibTransId="{5039155B-1DCE-4E44-99C4-65D39CD0917B}"/>
    <dgm:cxn modelId="{D686E663-FE67-480A-A35C-2E1916DEB3EA}" type="presOf" srcId="{057B9BBA-DBA8-41E8-9C5A-8A4D3ADD8E67}" destId="{166C77FA-6C74-4457-9367-55FBD5DCC6DF}" srcOrd="0" destOrd="1" presId="urn:microsoft.com/office/officeart/2005/8/layout/vList5"/>
    <dgm:cxn modelId="{22FAC746-9C1B-4FBD-AC41-223CB7C0DAE3}" srcId="{53004688-8219-4684-A561-6ED6DB198B82}" destId="{88FA2EFD-03F3-4EFD-914D-1B3D49EEF76C}" srcOrd="3" destOrd="0" parTransId="{8D4834FB-1268-4553-9268-5940B00E1B0E}" sibTransId="{08830B84-70CE-4B12-90F3-8F259EE8778F}"/>
    <dgm:cxn modelId="{2E158551-5A33-4BD5-B32D-AF6B9CE580D6}" srcId="{88FA2EFD-03F3-4EFD-914D-1B3D49EEF76C}" destId="{5D2B5F70-E39F-41F8-82EA-D5C10DBBF817}" srcOrd="4" destOrd="0" parTransId="{47266EA4-2AFA-447B-8D4D-D1F28E848E15}" sibTransId="{B7419145-8D68-4826-AEF7-C73F157678C3}"/>
    <dgm:cxn modelId="{0C10C157-054C-4948-AF92-0068C5E6E55C}" type="presOf" srcId="{085DA135-7E4C-4133-912F-FEEA6229610A}" destId="{166C77FA-6C74-4457-9367-55FBD5DCC6DF}" srcOrd="0" destOrd="2" presId="urn:microsoft.com/office/officeart/2005/8/layout/vList5"/>
    <dgm:cxn modelId="{0B7D1B8A-9BCC-45C6-932A-995EC5604002}" srcId="{88FA2EFD-03F3-4EFD-914D-1B3D49EEF76C}" destId="{50ED078F-3F7A-4043-A00C-FE2FFF8E9D8B}" srcOrd="3" destOrd="0" parTransId="{6A47C203-850E-4D6F-B4AF-4850FA6B2222}" sibTransId="{525BB9B4-8247-420A-8426-39BBA1BC6C73}"/>
    <dgm:cxn modelId="{51A39B8C-4C1C-41C4-80E7-6B43777F63C0}" srcId="{88FA2EFD-03F3-4EFD-914D-1B3D49EEF76C}" destId="{2BCF5443-C154-4424-BA73-42996E62FD72}" srcOrd="2" destOrd="0" parTransId="{CE6D99F4-2C18-4B81-BBE6-586225E79A00}" sibTransId="{4FF5D80D-879A-4727-BA1D-85A225B5A320}"/>
    <dgm:cxn modelId="{A4915A9E-5F31-4E64-9F35-B8716B3427B2}" type="presOf" srcId="{A510C9CF-0373-49AC-ABE1-BBF496D8F951}" destId="{E0332C08-B4BE-4FC8-8300-4832F1018E8C}" srcOrd="0" destOrd="0" presId="urn:microsoft.com/office/officeart/2005/8/layout/vList5"/>
    <dgm:cxn modelId="{71A5E6A4-5FC5-4B17-8F07-A2E7AB0599E1}" srcId="{53004688-8219-4684-A561-6ED6DB198B82}" destId="{057B9BBA-DBA8-41E8-9C5A-8A4D3ADD8E67}" srcOrd="1" destOrd="0" parTransId="{E4B38925-636A-4752-8D11-DDB1BE106BC3}" sibTransId="{713DBD94-FC5D-496D-BA4C-ECEC517B60BD}"/>
    <dgm:cxn modelId="{809B64A5-8D23-4EE2-8ACB-B143AE6FBB00}" srcId="{53004688-8219-4684-A561-6ED6DB198B82}" destId="{085DA135-7E4C-4133-912F-FEEA6229610A}" srcOrd="2" destOrd="0" parTransId="{11C4802C-03D6-4673-858B-FD5B8FBC8F58}" sibTransId="{01FF6EAC-3912-42E1-9D6A-DDEF610DEB4A}"/>
    <dgm:cxn modelId="{F822A9C5-7765-43A2-B648-2A9CB7B87C4F}" type="presOf" srcId="{53004688-8219-4684-A561-6ED6DB198B82}" destId="{3972D8F9-1901-4BED-8BEF-88F6DB6FCB97}" srcOrd="0" destOrd="0" presId="urn:microsoft.com/office/officeart/2005/8/layout/vList5"/>
    <dgm:cxn modelId="{961972DD-B991-40B3-B15D-9452F91B8D62}" type="presOf" srcId="{2BCF5443-C154-4424-BA73-42996E62FD72}" destId="{166C77FA-6C74-4457-9367-55FBD5DCC6DF}" srcOrd="0" destOrd="6" presId="urn:microsoft.com/office/officeart/2005/8/layout/vList5"/>
    <dgm:cxn modelId="{6939EEE6-3EB4-404A-8BF3-3B5C9D2336BD}" srcId="{A510C9CF-0373-49AC-ABE1-BBF496D8F951}" destId="{53004688-8219-4684-A561-6ED6DB198B82}" srcOrd="0" destOrd="0" parTransId="{7DFA04E6-6B7B-47B8-B36C-395E3A1104FD}" sibTransId="{EEE24D94-89B6-4B15-BC84-819516E56513}"/>
    <dgm:cxn modelId="{B8FC51FA-4E3C-4E90-89A9-B46341097375}" type="presOf" srcId="{50ED078F-3F7A-4043-A00C-FE2FFF8E9D8B}" destId="{166C77FA-6C74-4457-9367-55FBD5DCC6DF}" srcOrd="0" destOrd="7" presId="urn:microsoft.com/office/officeart/2005/8/layout/vList5"/>
    <dgm:cxn modelId="{7B307EB0-B117-431D-A507-3C2AB899566F}" type="presParOf" srcId="{E0332C08-B4BE-4FC8-8300-4832F1018E8C}" destId="{2C08EA22-92C7-422D-9A5B-487C9ADD1FBD}" srcOrd="0" destOrd="0" presId="urn:microsoft.com/office/officeart/2005/8/layout/vList5"/>
    <dgm:cxn modelId="{93F40089-B63C-459E-B5C4-E0065A2ABCB1}" type="presParOf" srcId="{2C08EA22-92C7-422D-9A5B-487C9ADD1FBD}" destId="{3972D8F9-1901-4BED-8BEF-88F6DB6FCB97}" srcOrd="0" destOrd="0" presId="urn:microsoft.com/office/officeart/2005/8/layout/vList5"/>
    <dgm:cxn modelId="{A3E7FA53-AF07-4998-8E45-E341B64A437B}" type="presParOf" srcId="{2C08EA22-92C7-422D-9A5B-487C9ADD1FBD}" destId="{166C77FA-6C74-4457-9367-55FBD5DCC6D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10C9CF-0373-49AC-ABE1-BBF496D8F95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53004688-8219-4684-A561-6ED6DB198B82}">
      <dgm:prSet/>
      <dgm:spPr/>
      <dgm:t>
        <a:bodyPr/>
        <a:lstStyle/>
        <a:p>
          <a:r>
            <a:rPr lang="fr-FR"/>
            <a:t>BIENVENUE AUX NOUVEAUX ACTEURS DE NOS TERRITOIRES</a:t>
          </a:r>
          <a:endParaRPr lang="en-GB"/>
        </a:p>
      </dgm:t>
    </dgm:pt>
    <dgm:pt modelId="{7DFA04E6-6B7B-47B8-B36C-395E3A1104FD}" type="parTrans" cxnId="{6939EEE6-3EB4-404A-8BF3-3B5C9D2336BD}">
      <dgm:prSet/>
      <dgm:spPr/>
      <dgm:t>
        <a:bodyPr/>
        <a:lstStyle/>
        <a:p>
          <a:endParaRPr lang="en-GB"/>
        </a:p>
      </dgm:t>
    </dgm:pt>
    <dgm:pt modelId="{EEE24D94-89B6-4B15-BC84-819516E56513}" type="sibTrans" cxnId="{6939EEE6-3EB4-404A-8BF3-3B5C9D2336BD}">
      <dgm:prSet/>
      <dgm:spPr/>
      <dgm:t>
        <a:bodyPr/>
        <a:lstStyle/>
        <a:p>
          <a:endParaRPr lang="en-GB"/>
        </a:p>
      </dgm:t>
    </dgm:pt>
    <dgm:pt modelId="{C9055D4D-74AC-4232-926A-F21346218B5B}">
      <dgm:prSet/>
      <dgm:spPr/>
      <dgm:t>
        <a:bodyPr/>
        <a:lstStyle/>
        <a:p>
          <a:endParaRPr lang="en-GB" sz="1700" dirty="0"/>
        </a:p>
      </dgm:t>
    </dgm:pt>
    <dgm:pt modelId="{94E64FA1-396C-4E41-92DA-F9245B2C83DA}" type="parTrans" cxnId="{FE7D0917-BC65-4ECB-9F82-C56471AA9EF4}">
      <dgm:prSet/>
      <dgm:spPr/>
      <dgm:t>
        <a:bodyPr/>
        <a:lstStyle/>
        <a:p>
          <a:endParaRPr lang="en-GB"/>
        </a:p>
      </dgm:t>
    </dgm:pt>
    <dgm:pt modelId="{312A866A-A326-43EF-8293-527D488A71F0}" type="sibTrans" cxnId="{FE7D0917-BC65-4ECB-9F82-C56471AA9EF4}">
      <dgm:prSet/>
      <dgm:spPr/>
      <dgm:t>
        <a:bodyPr/>
        <a:lstStyle/>
        <a:p>
          <a:endParaRPr lang="en-GB"/>
        </a:p>
      </dgm:t>
    </dgm:pt>
    <dgm:pt modelId="{02DCB1A2-0678-42AD-94B7-6EDAFE738CE9}">
      <dgm:prSet custT="1"/>
      <dgm:spPr/>
      <dgm:t>
        <a:bodyPr/>
        <a:lstStyle/>
        <a:p>
          <a:r>
            <a:rPr lang="fr-FR" sz="1800" dirty="0">
              <a:solidFill>
                <a:schemeClr val="tx1"/>
              </a:solidFill>
              <a:latin typeface="+mn-lt"/>
              <a:ea typeface="Segoe UI Black" panose="020B0A02040204020203" pitchFamily="34" charset="0"/>
              <a:cs typeface="Times New Roman" panose="02020603050405020304" pitchFamily="18" charset="0"/>
            </a:rPr>
            <a:t>Luthenay-Uxeloup : </a:t>
          </a:r>
        </a:p>
      </dgm:t>
    </dgm:pt>
    <dgm:pt modelId="{67296F7D-66A6-4A98-9A44-B14E83E07296}" type="parTrans" cxnId="{1001110A-D9EB-4DDB-A4D8-6273E1423C98}">
      <dgm:prSet/>
      <dgm:spPr/>
      <dgm:t>
        <a:bodyPr/>
        <a:lstStyle/>
        <a:p>
          <a:endParaRPr lang="en-GB"/>
        </a:p>
      </dgm:t>
    </dgm:pt>
    <dgm:pt modelId="{1222FF7B-9DF3-4843-8D4F-0BD5FFDA3A15}" type="sibTrans" cxnId="{1001110A-D9EB-4DDB-A4D8-6273E1423C98}">
      <dgm:prSet/>
      <dgm:spPr/>
      <dgm:t>
        <a:bodyPr/>
        <a:lstStyle/>
        <a:p>
          <a:endParaRPr lang="en-GB"/>
        </a:p>
      </dgm:t>
    </dgm:pt>
    <dgm:pt modelId="{B608703F-C5B7-436F-949A-2681067AF642}">
      <dgm:prSet custT="1"/>
      <dgm:spPr/>
      <dgm:t>
        <a:bodyPr/>
        <a:lstStyle/>
        <a:p>
          <a:r>
            <a:rPr lang="fr-FR" sz="1800" dirty="0">
              <a:solidFill>
                <a:schemeClr val="tx1"/>
              </a:solidFill>
              <a:latin typeface="+mn-lt"/>
              <a:ea typeface="Segoe UI Black" panose="020B0A02040204020203" pitchFamily="34" charset="0"/>
              <a:cs typeface="Times New Roman" panose="02020603050405020304" pitchFamily="18" charset="0"/>
            </a:rPr>
            <a:t>reprise du restaurant  le Saint-Hubert</a:t>
          </a:r>
        </a:p>
      </dgm:t>
    </dgm:pt>
    <dgm:pt modelId="{4E9E3730-57B1-4EB1-ACEE-8BF43BD8BF17}" type="parTrans" cxnId="{5130B0A7-A85D-4171-9970-D7666B1C00C5}">
      <dgm:prSet/>
      <dgm:spPr/>
      <dgm:t>
        <a:bodyPr/>
        <a:lstStyle/>
        <a:p>
          <a:endParaRPr lang="en-GB"/>
        </a:p>
      </dgm:t>
    </dgm:pt>
    <dgm:pt modelId="{150E0A84-0A5C-45E2-A215-8F4B6730B036}" type="sibTrans" cxnId="{5130B0A7-A85D-4171-9970-D7666B1C00C5}">
      <dgm:prSet/>
      <dgm:spPr/>
      <dgm:t>
        <a:bodyPr/>
        <a:lstStyle/>
        <a:p>
          <a:endParaRPr lang="en-GB"/>
        </a:p>
      </dgm:t>
    </dgm:pt>
    <dgm:pt modelId="{D9272434-FB59-4EBD-B0FD-64DAD32868B7}">
      <dgm:prSet custT="1"/>
      <dgm:spPr/>
      <dgm:t>
        <a:bodyPr/>
        <a:lstStyle/>
        <a:p>
          <a:r>
            <a:rPr lang="fr-FR" sz="1800" dirty="0">
              <a:solidFill>
                <a:schemeClr val="tx1"/>
              </a:solidFill>
              <a:latin typeface="+mn-lt"/>
              <a:ea typeface="Segoe UI Black" panose="020B0A02040204020203" pitchFamily="34" charset="0"/>
              <a:cs typeface="Times New Roman" panose="02020603050405020304" pitchFamily="18" charset="0"/>
            </a:rPr>
            <a:t>installation d’un nouvel hébergeur</a:t>
          </a:r>
          <a:endParaRPr lang="en-GB" sz="1800" dirty="0">
            <a:solidFill>
              <a:schemeClr val="tx1"/>
            </a:solidFill>
            <a:latin typeface="+mn-lt"/>
            <a:ea typeface="Segoe UI Black" panose="020B0A02040204020203" pitchFamily="34" charset="0"/>
            <a:cs typeface="Times New Roman" panose="02020603050405020304" pitchFamily="18" charset="0"/>
          </a:endParaRPr>
        </a:p>
      </dgm:t>
    </dgm:pt>
    <dgm:pt modelId="{F8FB9E15-76DC-4D9B-B2A1-25C89F7F17E4}" type="parTrans" cxnId="{A8A85167-FDA8-4DF7-8D81-F46AE3ECA711}">
      <dgm:prSet/>
      <dgm:spPr/>
      <dgm:t>
        <a:bodyPr/>
        <a:lstStyle/>
        <a:p>
          <a:endParaRPr lang="en-GB"/>
        </a:p>
      </dgm:t>
    </dgm:pt>
    <dgm:pt modelId="{3BFD9766-709C-4F83-AD78-E6AF951F34D7}" type="sibTrans" cxnId="{A8A85167-FDA8-4DF7-8D81-F46AE3ECA711}">
      <dgm:prSet/>
      <dgm:spPr/>
      <dgm:t>
        <a:bodyPr/>
        <a:lstStyle/>
        <a:p>
          <a:endParaRPr lang="en-GB"/>
        </a:p>
      </dgm:t>
    </dgm:pt>
    <dgm:pt modelId="{A7EACF29-345A-44F0-A70D-CD265F0C5B4A}">
      <dgm:prSet custT="1"/>
      <dgm:spPr/>
      <dgm:t>
        <a:bodyPr/>
        <a:lstStyle/>
        <a:p>
          <a:r>
            <a:rPr lang="en-GB" sz="1800">
              <a:solidFill>
                <a:schemeClr val="tx1"/>
              </a:solidFill>
              <a:latin typeface="+mn-lt"/>
              <a:ea typeface="Segoe UI Black" panose="020B0A02040204020203" pitchFamily="34" charset="0"/>
              <a:cs typeface="Times New Roman" panose="02020603050405020304" pitchFamily="18" charset="0"/>
            </a:rPr>
            <a:t>Magny-Cours: </a:t>
          </a:r>
          <a:endParaRPr lang="en-GB" sz="1800" dirty="0">
            <a:solidFill>
              <a:schemeClr val="tx1"/>
            </a:solidFill>
            <a:latin typeface="+mn-lt"/>
            <a:ea typeface="Segoe UI Black" panose="020B0A02040204020203" pitchFamily="34" charset="0"/>
            <a:cs typeface="Times New Roman" panose="02020603050405020304" pitchFamily="18" charset="0"/>
          </a:endParaRPr>
        </a:p>
      </dgm:t>
    </dgm:pt>
    <dgm:pt modelId="{F1FE36EC-9D5B-4252-8B7D-20114A2AF9FB}" type="parTrans" cxnId="{A6414391-35E3-4F3D-A836-80AA7BF3FB1D}">
      <dgm:prSet/>
      <dgm:spPr/>
      <dgm:t>
        <a:bodyPr/>
        <a:lstStyle/>
        <a:p>
          <a:endParaRPr lang="en-GB"/>
        </a:p>
      </dgm:t>
    </dgm:pt>
    <dgm:pt modelId="{263205BC-A6A1-4A90-9808-CB145CC92B0F}" type="sibTrans" cxnId="{A6414391-35E3-4F3D-A836-80AA7BF3FB1D}">
      <dgm:prSet/>
      <dgm:spPr/>
      <dgm:t>
        <a:bodyPr/>
        <a:lstStyle/>
        <a:p>
          <a:endParaRPr lang="en-GB"/>
        </a:p>
      </dgm:t>
    </dgm:pt>
    <dgm:pt modelId="{53F6A9C6-2304-41CD-80E4-065D9A175E98}">
      <dgm:prSet custT="1"/>
      <dgm:spPr/>
      <dgm:t>
        <a:bodyPr/>
        <a:lstStyle/>
        <a:p>
          <a:r>
            <a:rPr lang="en-GB" sz="1800" dirty="0">
              <a:solidFill>
                <a:schemeClr val="tx1"/>
              </a:solidFill>
              <a:latin typeface="+mn-lt"/>
              <a:ea typeface="Segoe UI Black" panose="020B0A02040204020203" pitchFamily="34" charset="0"/>
              <a:cs typeface="Times New Roman" panose="02020603050405020304" pitchFamily="18" charset="0"/>
            </a:rPr>
            <a:t>- installation d’un </a:t>
          </a:r>
          <a:r>
            <a:rPr lang="en-GB" sz="1800" dirty="0" err="1">
              <a:solidFill>
                <a:schemeClr val="tx1"/>
              </a:solidFill>
              <a:latin typeface="+mn-lt"/>
              <a:ea typeface="Segoe UI Black" panose="020B0A02040204020203" pitchFamily="34" charset="0"/>
              <a:cs typeface="Times New Roman" panose="02020603050405020304" pitchFamily="18" charset="0"/>
            </a:rPr>
            <a:t>nouvel</a:t>
          </a:r>
          <a:r>
            <a:rPr lang="en-GB" sz="1800" dirty="0">
              <a:solidFill>
                <a:schemeClr val="tx1"/>
              </a:solidFill>
              <a:latin typeface="+mn-lt"/>
              <a:ea typeface="Segoe UI Black" panose="020B0A02040204020203" pitchFamily="34" charset="0"/>
              <a:cs typeface="Times New Roman" panose="02020603050405020304" pitchFamily="18" charset="0"/>
            </a:rPr>
            <a:t> </a:t>
          </a:r>
          <a:r>
            <a:rPr lang="en-GB" sz="1800" dirty="0" err="1">
              <a:solidFill>
                <a:schemeClr val="tx1"/>
              </a:solidFill>
              <a:latin typeface="+mn-lt"/>
              <a:ea typeface="Segoe UI Black" panose="020B0A02040204020203" pitchFamily="34" charset="0"/>
              <a:cs typeface="Times New Roman" panose="02020603050405020304" pitchFamily="18" charset="0"/>
            </a:rPr>
            <a:t>hébergeur</a:t>
          </a:r>
          <a:r>
            <a:rPr lang="en-GB" sz="1800" dirty="0">
              <a:solidFill>
                <a:schemeClr val="tx1"/>
              </a:solidFill>
              <a:latin typeface="+mn-lt"/>
              <a:ea typeface="Segoe UI Black" panose="020B0A02040204020203" pitchFamily="34" charset="0"/>
              <a:cs typeface="Times New Roman" panose="02020603050405020304" pitchFamily="18" charset="0"/>
            </a:rPr>
            <a:t> </a:t>
          </a:r>
          <a:r>
            <a:rPr lang="en-GB" sz="1800" dirty="0" err="1">
              <a:solidFill>
                <a:schemeClr val="tx1"/>
              </a:solidFill>
              <a:latin typeface="+mn-lt"/>
              <a:ea typeface="Segoe UI Black" panose="020B0A02040204020203" pitchFamily="34" charset="0"/>
              <a:cs typeface="Times New Roman" panose="02020603050405020304" pitchFamily="18" charset="0"/>
            </a:rPr>
            <a:t>en</a:t>
          </a:r>
          <a:r>
            <a:rPr lang="en-GB" sz="1800" dirty="0">
              <a:solidFill>
                <a:schemeClr val="tx1"/>
              </a:solidFill>
              <a:latin typeface="+mn-lt"/>
              <a:ea typeface="Segoe UI Black" panose="020B0A02040204020203" pitchFamily="34" charset="0"/>
              <a:cs typeface="Times New Roman" panose="02020603050405020304" pitchFamily="18" charset="0"/>
            </a:rPr>
            <a:t> </a:t>
          </a:r>
          <a:r>
            <a:rPr lang="en-GB" sz="1800" dirty="0" err="1">
              <a:solidFill>
                <a:schemeClr val="tx1"/>
              </a:solidFill>
              <a:latin typeface="+mn-lt"/>
              <a:ea typeface="Segoe UI Black" panose="020B0A02040204020203" pitchFamily="34" charset="0"/>
              <a:cs typeface="Times New Roman" panose="02020603050405020304" pitchFamily="18" charset="0"/>
            </a:rPr>
            <a:t>cours</a:t>
          </a:r>
          <a:r>
            <a:rPr lang="en-GB" sz="1800" dirty="0">
              <a:solidFill>
                <a:schemeClr val="tx1"/>
              </a:solidFill>
              <a:latin typeface="+mn-lt"/>
              <a:ea typeface="Segoe UI Black" panose="020B0A02040204020203" pitchFamily="34" charset="0"/>
              <a:cs typeface="Times New Roman" panose="02020603050405020304" pitchFamily="18" charset="0"/>
            </a:rPr>
            <a:t> pour </a:t>
          </a:r>
          <a:r>
            <a:rPr lang="en-GB" sz="1800" dirty="0" err="1">
              <a:solidFill>
                <a:schemeClr val="tx1"/>
              </a:solidFill>
              <a:latin typeface="+mn-lt"/>
              <a:ea typeface="Segoe UI Black" panose="020B0A02040204020203" pitchFamily="34" charset="0"/>
              <a:cs typeface="Times New Roman" panose="02020603050405020304" pitchFamily="18" charset="0"/>
            </a:rPr>
            <a:t>l’année</a:t>
          </a:r>
          <a:r>
            <a:rPr lang="en-GB" sz="1800" dirty="0">
              <a:solidFill>
                <a:schemeClr val="tx1"/>
              </a:solidFill>
              <a:latin typeface="+mn-lt"/>
              <a:ea typeface="Segoe UI Black" panose="020B0A02040204020203" pitchFamily="34" charset="0"/>
              <a:cs typeface="Times New Roman" panose="02020603050405020304" pitchFamily="18" charset="0"/>
            </a:rPr>
            <a:t> 2023</a:t>
          </a:r>
        </a:p>
      </dgm:t>
    </dgm:pt>
    <dgm:pt modelId="{340F84B4-64D6-41EE-BFED-2AD37EAF79B6}" type="parTrans" cxnId="{D492B0C6-DEE3-4191-96F0-6F916F251C14}">
      <dgm:prSet/>
      <dgm:spPr/>
      <dgm:t>
        <a:bodyPr/>
        <a:lstStyle/>
        <a:p>
          <a:endParaRPr lang="en-GB"/>
        </a:p>
      </dgm:t>
    </dgm:pt>
    <dgm:pt modelId="{C0A7FA22-076F-48DE-BB0E-A9B339383BF7}" type="sibTrans" cxnId="{D492B0C6-DEE3-4191-96F0-6F916F251C14}">
      <dgm:prSet/>
      <dgm:spPr/>
      <dgm:t>
        <a:bodyPr/>
        <a:lstStyle/>
        <a:p>
          <a:endParaRPr lang="en-GB"/>
        </a:p>
      </dgm:t>
    </dgm:pt>
    <dgm:pt modelId="{DE2D23BE-EF47-43EF-ADDD-CB5467531859}">
      <dgm:prSet custT="1"/>
      <dgm:spPr/>
      <dgm:t>
        <a:bodyPr/>
        <a:lstStyle/>
        <a:p>
          <a:r>
            <a:rPr lang="en-GB" sz="1800" dirty="0">
              <a:solidFill>
                <a:schemeClr val="tx1"/>
              </a:solidFill>
              <a:latin typeface="+mn-lt"/>
              <a:ea typeface="Segoe UI Black" panose="020B0A02040204020203" pitchFamily="34" charset="0"/>
              <a:cs typeface="Times New Roman" panose="02020603050405020304" pitchFamily="18" charset="0"/>
            </a:rPr>
            <a:t>- </a:t>
          </a:r>
          <a:r>
            <a:rPr lang="en-GB" sz="1800" dirty="0" err="1">
              <a:solidFill>
                <a:schemeClr val="tx1"/>
              </a:solidFill>
              <a:latin typeface="+mn-lt"/>
              <a:ea typeface="Segoe UI Black" panose="020B0A02040204020203" pitchFamily="34" charset="0"/>
              <a:cs typeface="Times New Roman" panose="02020603050405020304" pitchFamily="18" charset="0"/>
            </a:rPr>
            <a:t>ouverture</a:t>
          </a:r>
          <a:r>
            <a:rPr lang="en-GB" sz="1800" dirty="0">
              <a:solidFill>
                <a:schemeClr val="tx1"/>
              </a:solidFill>
              <a:latin typeface="+mn-lt"/>
              <a:ea typeface="Segoe UI Black" panose="020B0A02040204020203" pitchFamily="34" charset="0"/>
              <a:cs typeface="Times New Roman" panose="02020603050405020304" pitchFamily="18" charset="0"/>
            </a:rPr>
            <a:t> d’un tout nouveau restaurant </a:t>
          </a:r>
          <a:r>
            <a:rPr lang="en-GB" sz="1800" dirty="0" err="1">
              <a:solidFill>
                <a:schemeClr val="tx1"/>
              </a:solidFill>
              <a:latin typeface="+mn-lt"/>
              <a:ea typeface="Segoe UI Black" panose="020B0A02040204020203" pitchFamily="34" charset="0"/>
              <a:cs typeface="Times New Roman" panose="02020603050405020304" pitchFamily="18" charset="0"/>
            </a:rPr>
            <a:t>depuis</a:t>
          </a:r>
          <a:r>
            <a:rPr lang="en-GB" sz="1800" dirty="0">
              <a:solidFill>
                <a:schemeClr val="tx1"/>
              </a:solidFill>
              <a:latin typeface="+mn-lt"/>
              <a:ea typeface="Segoe UI Black" panose="020B0A02040204020203" pitchFamily="34" charset="0"/>
              <a:cs typeface="Times New Roman" panose="02020603050405020304" pitchFamily="18" charset="0"/>
            </a:rPr>
            <a:t> le 05 </a:t>
          </a:r>
          <a:r>
            <a:rPr lang="en-GB" sz="1800" dirty="0" err="1">
              <a:solidFill>
                <a:schemeClr val="tx1"/>
              </a:solidFill>
              <a:latin typeface="+mn-lt"/>
              <a:ea typeface="Segoe UI Black" panose="020B0A02040204020203" pitchFamily="34" charset="0"/>
              <a:cs typeface="Times New Roman" panose="02020603050405020304" pitchFamily="18" charset="0"/>
            </a:rPr>
            <a:t>septembre</a:t>
          </a:r>
          <a:r>
            <a:rPr lang="en-GB" sz="1800" dirty="0">
              <a:solidFill>
                <a:schemeClr val="tx1"/>
              </a:solidFill>
              <a:latin typeface="+mn-lt"/>
              <a:ea typeface="Segoe UI Black" panose="020B0A02040204020203" pitchFamily="34" charset="0"/>
              <a:cs typeface="Times New Roman" panose="02020603050405020304" pitchFamily="18" charset="0"/>
            </a:rPr>
            <a:t>: </a:t>
          </a:r>
        </a:p>
      </dgm:t>
    </dgm:pt>
    <dgm:pt modelId="{39319469-B8E4-4723-AD53-F3AC4A1F2F21}" type="parTrans" cxnId="{DD318F3A-8307-40F4-A06B-6208AF0FA586}">
      <dgm:prSet/>
      <dgm:spPr/>
      <dgm:t>
        <a:bodyPr/>
        <a:lstStyle/>
        <a:p>
          <a:endParaRPr lang="en-GB"/>
        </a:p>
      </dgm:t>
    </dgm:pt>
    <dgm:pt modelId="{0FD187DB-1447-4633-87B0-CB9AEC961764}" type="sibTrans" cxnId="{DD318F3A-8307-40F4-A06B-6208AF0FA586}">
      <dgm:prSet/>
      <dgm:spPr/>
      <dgm:t>
        <a:bodyPr/>
        <a:lstStyle/>
        <a:p>
          <a:endParaRPr lang="en-GB"/>
        </a:p>
      </dgm:t>
    </dgm:pt>
    <dgm:pt modelId="{D1D81322-A0B4-4CDF-BBE6-2BD103897F52}">
      <dgm:prSet custT="1"/>
      <dgm:spPr/>
      <dgm:t>
        <a:bodyPr/>
        <a:lstStyle/>
        <a:p>
          <a:r>
            <a:rPr lang="en-GB" sz="1800" dirty="0">
              <a:solidFill>
                <a:schemeClr val="tx1"/>
              </a:solidFill>
              <a:latin typeface="+mn-lt"/>
              <a:ea typeface="Segoe UI Black" panose="020B0A02040204020203" pitchFamily="34" charset="0"/>
              <a:cs typeface="Times New Roman" panose="02020603050405020304" pitchFamily="18" charset="0"/>
            </a:rPr>
            <a:t>le Ferdinand, </a:t>
          </a:r>
          <a:r>
            <a:rPr lang="en-GB" sz="1800" dirty="0" err="1">
              <a:solidFill>
                <a:schemeClr val="tx1"/>
              </a:solidFill>
              <a:latin typeface="+mn-lt"/>
              <a:ea typeface="Segoe UI Black" panose="020B0A02040204020203" pitchFamily="34" charset="0"/>
              <a:cs typeface="Times New Roman" panose="02020603050405020304" pitchFamily="18" charset="0"/>
            </a:rPr>
            <a:t>mais</a:t>
          </a:r>
          <a:r>
            <a:rPr lang="en-GB" sz="1800" dirty="0">
              <a:solidFill>
                <a:schemeClr val="tx1"/>
              </a:solidFill>
              <a:latin typeface="+mn-lt"/>
              <a:ea typeface="Segoe UI Black" panose="020B0A02040204020203" pitchFamily="34" charset="0"/>
              <a:cs typeface="Times New Roman" panose="02020603050405020304" pitchFamily="18" charset="0"/>
            </a:rPr>
            <a:t> </a:t>
          </a:r>
          <a:r>
            <a:rPr lang="en-GB" sz="1800" dirty="0" err="1">
              <a:solidFill>
                <a:schemeClr val="tx1"/>
              </a:solidFill>
              <a:latin typeface="+mn-lt"/>
              <a:ea typeface="Segoe UI Black" panose="020B0A02040204020203" pitchFamily="34" charset="0"/>
              <a:cs typeface="Times New Roman" panose="02020603050405020304" pitchFamily="18" charset="0"/>
            </a:rPr>
            <a:t>également</a:t>
          </a:r>
          <a:r>
            <a:rPr lang="en-GB" sz="1800" dirty="0">
              <a:solidFill>
                <a:schemeClr val="tx1"/>
              </a:solidFill>
              <a:latin typeface="+mn-lt"/>
              <a:ea typeface="Segoe UI Black" panose="020B0A02040204020203" pitchFamily="34" charset="0"/>
              <a:cs typeface="Times New Roman" panose="02020603050405020304" pitchFamily="18" charset="0"/>
            </a:rPr>
            <a:t> </a:t>
          </a:r>
          <a:r>
            <a:rPr lang="en-GB" sz="1800" dirty="0" err="1">
              <a:solidFill>
                <a:schemeClr val="tx1"/>
              </a:solidFill>
              <a:latin typeface="+mn-lt"/>
              <a:ea typeface="Segoe UI Black" panose="020B0A02040204020203" pitchFamily="34" charset="0"/>
              <a:cs typeface="Times New Roman" panose="02020603050405020304" pitchFamily="18" charset="0"/>
            </a:rPr>
            <a:t>d’une</a:t>
          </a:r>
          <a:r>
            <a:rPr lang="en-GB" sz="1800" dirty="0">
              <a:solidFill>
                <a:schemeClr val="tx1"/>
              </a:solidFill>
              <a:latin typeface="+mn-lt"/>
              <a:ea typeface="Segoe UI Black" panose="020B0A02040204020203" pitchFamily="34" charset="0"/>
              <a:cs typeface="Times New Roman" panose="02020603050405020304" pitchFamily="18" charset="0"/>
            </a:rPr>
            <a:t> conciergerie et d’un </a:t>
          </a:r>
          <a:r>
            <a:rPr lang="en-GB" sz="1800" dirty="0" err="1">
              <a:solidFill>
                <a:schemeClr val="tx1"/>
              </a:solidFill>
              <a:latin typeface="+mn-lt"/>
              <a:ea typeface="Segoe UI Black" panose="020B0A02040204020203" pitchFamily="34" charset="0"/>
              <a:cs typeface="Times New Roman" panose="02020603050405020304" pitchFamily="18" charset="0"/>
            </a:rPr>
            <a:t>négoce</a:t>
          </a:r>
          <a:r>
            <a:rPr lang="en-GB" sz="1800" dirty="0">
              <a:solidFill>
                <a:schemeClr val="tx1"/>
              </a:solidFill>
              <a:latin typeface="+mn-lt"/>
              <a:ea typeface="Segoe UI Black" panose="020B0A02040204020203" pitchFamily="34" charset="0"/>
              <a:cs typeface="Times New Roman" panose="02020603050405020304" pitchFamily="18" charset="0"/>
            </a:rPr>
            <a:t> de voitures</a:t>
          </a:r>
        </a:p>
      </dgm:t>
    </dgm:pt>
    <dgm:pt modelId="{E15975E1-32D5-4615-B4B2-64C6B084C1BD}" type="parTrans" cxnId="{2C115AF3-4B98-4899-AE13-0629775AC29C}">
      <dgm:prSet/>
      <dgm:spPr/>
      <dgm:t>
        <a:bodyPr/>
        <a:lstStyle/>
        <a:p>
          <a:endParaRPr lang="en-GB"/>
        </a:p>
      </dgm:t>
    </dgm:pt>
    <dgm:pt modelId="{443CC939-CD61-4E93-A187-2C6EAB242355}" type="sibTrans" cxnId="{2C115AF3-4B98-4899-AE13-0629775AC29C}">
      <dgm:prSet/>
      <dgm:spPr/>
      <dgm:t>
        <a:bodyPr/>
        <a:lstStyle/>
        <a:p>
          <a:endParaRPr lang="en-GB"/>
        </a:p>
      </dgm:t>
    </dgm:pt>
    <dgm:pt modelId="{F3089015-5901-490C-BD19-0B05E72DEBFD}">
      <dgm:prSet custT="1"/>
      <dgm:spPr/>
      <dgm:t>
        <a:bodyPr/>
        <a:lstStyle/>
        <a:p>
          <a:r>
            <a:rPr lang="fr-FR" sz="1800" dirty="0">
              <a:solidFill>
                <a:schemeClr val="tx1"/>
              </a:solidFill>
              <a:latin typeface="+mn-lt"/>
              <a:ea typeface="Segoe UI Black" panose="020B0A02040204020203" pitchFamily="34" charset="0"/>
              <a:cs typeface="Times New Roman" panose="02020603050405020304" pitchFamily="18" charset="0"/>
            </a:rPr>
            <a:t>Neuville-lès-Decize : reprise de la Ferme du Creuset en fin d’année 2021</a:t>
          </a:r>
        </a:p>
      </dgm:t>
    </dgm:pt>
    <dgm:pt modelId="{FA3601EC-89FD-4B18-9E9F-5DFE09D51D77}" type="parTrans" cxnId="{AAB4A779-D345-4C73-9469-D8BE649B4D90}">
      <dgm:prSet/>
      <dgm:spPr/>
      <dgm:t>
        <a:bodyPr/>
        <a:lstStyle/>
        <a:p>
          <a:endParaRPr lang="en-GB"/>
        </a:p>
      </dgm:t>
    </dgm:pt>
    <dgm:pt modelId="{F9416A7E-CCC3-4958-812A-18E18518FB55}" type="sibTrans" cxnId="{AAB4A779-D345-4C73-9469-D8BE649B4D90}">
      <dgm:prSet/>
      <dgm:spPr/>
      <dgm:t>
        <a:bodyPr/>
        <a:lstStyle/>
        <a:p>
          <a:endParaRPr lang="en-GB"/>
        </a:p>
      </dgm:t>
    </dgm:pt>
    <dgm:pt modelId="{B29E0CAC-C836-49B0-B595-3C19B3E04239}">
      <dgm:prSet custT="1"/>
      <dgm:spPr/>
      <dgm:t>
        <a:bodyPr/>
        <a:lstStyle/>
        <a:p>
          <a:r>
            <a:rPr lang="fr-FR" sz="1800" dirty="0">
              <a:solidFill>
                <a:schemeClr val="tx1"/>
              </a:solidFill>
              <a:latin typeface="+mn-lt"/>
              <a:ea typeface="Segoe UI Black" panose="020B0A02040204020203" pitchFamily="34" charset="0"/>
              <a:cs typeface="Times New Roman" panose="02020603050405020304" pitchFamily="18" charset="0"/>
            </a:rPr>
            <a:t>Saint-Éloi : atelier de couture O fil de mes créations depuis mars 2020</a:t>
          </a:r>
        </a:p>
      </dgm:t>
    </dgm:pt>
    <dgm:pt modelId="{EADBB9B3-805E-49A0-86DD-53AB14DD3428}" type="parTrans" cxnId="{3B698AC8-0E90-4900-A139-80BC31BD4FAD}">
      <dgm:prSet/>
      <dgm:spPr/>
      <dgm:t>
        <a:bodyPr/>
        <a:lstStyle/>
        <a:p>
          <a:endParaRPr lang="en-GB"/>
        </a:p>
      </dgm:t>
    </dgm:pt>
    <dgm:pt modelId="{F458E4B6-36AA-4CDC-BF6C-D06CF2772FE0}" type="sibTrans" cxnId="{3B698AC8-0E90-4900-A139-80BC31BD4FAD}">
      <dgm:prSet/>
      <dgm:spPr/>
      <dgm:t>
        <a:bodyPr/>
        <a:lstStyle/>
        <a:p>
          <a:endParaRPr lang="en-GB"/>
        </a:p>
      </dgm:t>
    </dgm:pt>
    <dgm:pt modelId="{40B2C4DD-DF63-4A1A-9F56-3CF0CF941F5A}">
      <dgm:prSet custT="1"/>
      <dgm:spPr/>
      <dgm:t>
        <a:bodyPr/>
        <a:lstStyle/>
        <a:p>
          <a:r>
            <a:rPr lang="fr-FR" sz="1800" dirty="0">
              <a:solidFill>
                <a:schemeClr val="tx1"/>
              </a:solidFill>
              <a:latin typeface="+mn-lt"/>
              <a:ea typeface="Segoe UI Black" panose="020B0A02040204020203" pitchFamily="34" charset="0"/>
              <a:cs typeface="Times New Roman" panose="02020603050405020304" pitchFamily="18" charset="0"/>
            </a:rPr>
            <a:t>Saint-Pierre-le-Moûtier: installation d’un nouvel hébergeur</a:t>
          </a:r>
        </a:p>
      </dgm:t>
    </dgm:pt>
    <dgm:pt modelId="{BBA63772-78EF-4E27-8C1A-7496B04FD513}" type="parTrans" cxnId="{4749258C-82AA-464A-A39F-14E74E164392}">
      <dgm:prSet/>
      <dgm:spPr/>
      <dgm:t>
        <a:bodyPr/>
        <a:lstStyle/>
        <a:p>
          <a:endParaRPr lang="en-GB"/>
        </a:p>
      </dgm:t>
    </dgm:pt>
    <dgm:pt modelId="{638EBACC-F079-438C-A9DF-35D339CE70DE}" type="sibTrans" cxnId="{4749258C-82AA-464A-A39F-14E74E164392}">
      <dgm:prSet/>
      <dgm:spPr/>
      <dgm:t>
        <a:bodyPr/>
        <a:lstStyle/>
        <a:p>
          <a:endParaRPr lang="en-GB"/>
        </a:p>
      </dgm:t>
    </dgm:pt>
    <dgm:pt modelId="{B86152E3-36D0-412D-8C02-BAEA5C64A622}">
      <dgm:prSet custT="1"/>
      <dgm:spPr/>
      <dgm:t>
        <a:bodyPr/>
        <a:lstStyle/>
        <a:p>
          <a:r>
            <a:rPr lang="fr-FR" sz="1800" dirty="0">
              <a:solidFill>
                <a:schemeClr val="tx1"/>
              </a:solidFill>
              <a:latin typeface="+mn-lt"/>
              <a:ea typeface="Segoe UI Black" panose="020B0A02040204020203" pitchFamily="34" charset="0"/>
              <a:cs typeface="Times New Roman" panose="02020603050405020304" pitchFamily="18" charset="0"/>
            </a:rPr>
            <a:t>Tresnay : reprise de la Ferme du Château</a:t>
          </a:r>
          <a:endParaRPr lang="en-GB" sz="1800" dirty="0">
            <a:solidFill>
              <a:schemeClr val="tx1"/>
            </a:solidFill>
            <a:latin typeface="+mn-lt"/>
            <a:ea typeface="Segoe UI Black" panose="020B0A02040204020203" pitchFamily="34" charset="0"/>
            <a:cs typeface="Times New Roman" panose="02020603050405020304" pitchFamily="18" charset="0"/>
          </a:endParaRPr>
        </a:p>
      </dgm:t>
    </dgm:pt>
    <dgm:pt modelId="{5232BE42-091E-48E4-9458-2FF93C89D568}" type="parTrans" cxnId="{D0E3B019-9D02-417E-98EB-E1D03AF4624C}">
      <dgm:prSet/>
      <dgm:spPr/>
      <dgm:t>
        <a:bodyPr/>
        <a:lstStyle/>
        <a:p>
          <a:endParaRPr lang="en-GB"/>
        </a:p>
      </dgm:t>
    </dgm:pt>
    <dgm:pt modelId="{7AFF5C49-5B32-4733-9EE2-5A1569E2F102}" type="sibTrans" cxnId="{D0E3B019-9D02-417E-98EB-E1D03AF4624C}">
      <dgm:prSet/>
      <dgm:spPr/>
      <dgm:t>
        <a:bodyPr/>
        <a:lstStyle/>
        <a:p>
          <a:endParaRPr lang="en-GB"/>
        </a:p>
      </dgm:t>
    </dgm:pt>
    <dgm:pt modelId="{E0332C08-B4BE-4FC8-8300-4832F1018E8C}" type="pres">
      <dgm:prSet presAssocID="{A510C9CF-0373-49AC-ABE1-BBF496D8F951}" presName="Name0" presStyleCnt="0">
        <dgm:presLayoutVars>
          <dgm:dir/>
          <dgm:animLvl val="lvl"/>
          <dgm:resizeHandles val="exact"/>
        </dgm:presLayoutVars>
      </dgm:prSet>
      <dgm:spPr/>
    </dgm:pt>
    <dgm:pt modelId="{2C08EA22-92C7-422D-9A5B-487C9ADD1FBD}" type="pres">
      <dgm:prSet presAssocID="{53004688-8219-4684-A561-6ED6DB198B82}" presName="linNode" presStyleCnt="0"/>
      <dgm:spPr/>
    </dgm:pt>
    <dgm:pt modelId="{3972D8F9-1901-4BED-8BEF-88F6DB6FCB97}" type="pres">
      <dgm:prSet presAssocID="{53004688-8219-4684-A561-6ED6DB198B82}" presName="parentText" presStyleLbl="node1" presStyleIdx="0" presStyleCnt="1">
        <dgm:presLayoutVars>
          <dgm:chMax val="1"/>
          <dgm:bulletEnabled val="1"/>
        </dgm:presLayoutVars>
      </dgm:prSet>
      <dgm:spPr/>
    </dgm:pt>
    <dgm:pt modelId="{166C77FA-6C74-4457-9367-55FBD5DCC6DF}" type="pres">
      <dgm:prSet presAssocID="{53004688-8219-4684-A561-6ED6DB198B82}" presName="descendantText" presStyleLbl="alignAccFollowNode1" presStyleIdx="0" presStyleCnt="1">
        <dgm:presLayoutVars>
          <dgm:bulletEnabled val="1"/>
        </dgm:presLayoutVars>
      </dgm:prSet>
      <dgm:spPr/>
    </dgm:pt>
  </dgm:ptLst>
  <dgm:cxnLst>
    <dgm:cxn modelId="{7B1A0F04-C830-4AB8-A863-1EB90C62C79C}" type="presOf" srcId="{40B2C4DD-DF63-4A1A-9F56-3CF0CF941F5A}" destId="{166C77FA-6C74-4457-9367-55FBD5DCC6DF}" srcOrd="0" destOrd="10" presId="urn:microsoft.com/office/officeart/2005/8/layout/vList5"/>
    <dgm:cxn modelId="{1001110A-D9EB-4DDB-A4D8-6273E1423C98}" srcId="{53004688-8219-4684-A561-6ED6DB198B82}" destId="{02DCB1A2-0678-42AD-94B7-6EDAFE738CE9}" srcOrd="1" destOrd="0" parTransId="{67296F7D-66A6-4A98-9A44-B14E83E07296}" sibTransId="{1222FF7B-9DF3-4843-8D4F-0BD5FFDA3A15}"/>
    <dgm:cxn modelId="{A277AE0B-385F-4470-B902-527D8136D476}" type="presOf" srcId="{DE2D23BE-EF47-43EF-ADDD-CB5467531859}" destId="{166C77FA-6C74-4457-9367-55FBD5DCC6DF}" srcOrd="0" destOrd="6" presId="urn:microsoft.com/office/officeart/2005/8/layout/vList5"/>
    <dgm:cxn modelId="{800D6713-97B5-470D-91D7-44757EE265D5}" type="presOf" srcId="{F3089015-5901-490C-BD19-0B05E72DEBFD}" destId="{166C77FA-6C74-4457-9367-55FBD5DCC6DF}" srcOrd="0" destOrd="8" presId="urn:microsoft.com/office/officeart/2005/8/layout/vList5"/>
    <dgm:cxn modelId="{FE7D0917-BC65-4ECB-9F82-C56471AA9EF4}" srcId="{53004688-8219-4684-A561-6ED6DB198B82}" destId="{C9055D4D-74AC-4232-926A-F21346218B5B}" srcOrd="0" destOrd="0" parTransId="{94E64FA1-396C-4E41-92DA-F9245B2C83DA}" sibTransId="{312A866A-A326-43EF-8293-527D488A71F0}"/>
    <dgm:cxn modelId="{D0E3B019-9D02-417E-98EB-E1D03AF4624C}" srcId="{53004688-8219-4684-A561-6ED6DB198B82}" destId="{B86152E3-36D0-412D-8C02-BAEA5C64A622}" srcOrd="9" destOrd="0" parTransId="{5232BE42-091E-48E4-9458-2FF93C89D568}" sibTransId="{7AFF5C49-5B32-4733-9EE2-5A1569E2F102}"/>
    <dgm:cxn modelId="{A037342B-19E6-4929-8F2C-9748337A58E9}" type="presOf" srcId="{C9055D4D-74AC-4232-926A-F21346218B5B}" destId="{166C77FA-6C74-4457-9367-55FBD5DCC6DF}" srcOrd="0" destOrd="0" presId="urn:microsoft.com/office/officeart/2005/8/layout/vList5"/>
    <dgm:cxn modelId="{DD318F3A-8307-40F4-A06B-6208AF0FA586}" srcId="{53004688-8219-4684-A561-6ED6DB198B82}" destId="{DE2D23BE-EF47-43EF-ADDD-CB5467531859}" srcOrd="4" destOrd="0" parTransId="{39319469-B8E4-4723-AD53-F3AC4A1F2F21}" sibTransId="{0FD187DB-1447-4633-87B0-CB9AEC961764}"/>
    <dgm:cxn modelId="{6482D23F-59AD-4B3D-8765-043FD0A843D1}" type="presOf" srcId="{D1D81322-A0B4-4CDF-BBE6-2BD103897F52}" destId="{166C77FA-6C74-4457-9367-55FBD5DCC6DF}" srcOrd="0" destOrd="7" presId="urn:microsoft.com/office/officeart/2005/8/layout/vList5"/>
    <dgm:cxn modelId="{A8A85167-FDA8-4DF7-8D81-F46AE3ECA711}" srcId="{02DCB1A2-0678-42AD-94B7-6EDAFE738CE9}" destId="{D9272434-FB59-4EBD-B0FD-64DAD32868B7}" srcOrd="1" destOrd="0" parTransId="{F8FB9E15-76DC-4D9B-B2A1-25C89F7F17E4}" sibTransId="{3BFD9766-709C-4F83-AD78-E6AF951F34D7}"/>
    <dgm:cxn modelId="{4A4A8B78-B885-4588-98F0-4E9F6855DEE7}" type="presOf" srcId="{02DCB1A2-0678-42AD-94B7-6EDAFE738CE9}" destId="{166C77FA-6C74-4457-9367-55FBD5DCC6DF}" srcOrd="0" destOrd="1" presId="urn:microsoft.com/office/officeart/2005/8/layout/vList5"/>
    <dgm:cxn modelId="{AAB4A779-D345-4C73-9469-D8BE649B4D90}" srcId="{53004688-8219-4684-A561-6ED6DB198B82}" destId="{F3089015-5901-490C-BD19-0B05E72DEBFD}" srcOrd="6" destOrd="0" parTransId="{FA3601EC-89FD-4B18-9E9F-5DFE09D51D77}" sibTransId="{F9416A7E-CCC3-4958-812A-18E18518FB55}"/>
    <dgm:cxn modelId="{4749258C-82AA-464A-A39F-14E74E164392}" srcId="{53004688-8219-4684-A561-6ED6DB198B82}" destId="{40B2C4DD-DF63-4A1A-9F56-3CF0CF941F5A}" srcOrd="8" destOrd="0" parTransId="{BBA63772-78EF-4E27-8C1A-7496B04FD513}" sibTransId="{638EBACC-F079-438C-A9DF-35D339CE70DE}"/>
    <dgm:cxn modelId="{7AD3458D-EB01-491C-9353-AE13B2A8140D}" type="presOf" srcId="{B29E0CAC-C836-49B0-B595-3C19B3E04239}" destId="{166C77FA-6C74-4457-9367-55FBD5DCC6DF}" srcOrd="0" destOrd="9" presId="urn:microsoft.com/office/officeart/2005/8/layout/vList5"/>
    <dgm:cxn modelId="{A6414391-35E3-4F3D-A836-80AA7BF3FB1D}" srcId="{53004688-8219-4684-A561-6ED6DB198B82}" destId="{A7EACF29-345A-44F0-A70D-CD265F0C5B4A}" srcOrd="2" destOrd="0" parTransId="{F1FE36EC-9D5B-4252-8B7D-20114A2AF9FB}" sibTransId="{263205BC-A6A1-4A90-9808-CB145CC92B0F}"/>
    <dgm:cxn modelId="{95FE8591-4996-4428-841B-43A8EF2ABE44}" type="presOf" srcId="{D9272434-FB59-4EBD-B0FD-64DAD32868B7}" destId="{166C77FA-6C74-4457-9367-55FBD5DCC6DF}" srcOrd="0" destOrd="3" presId="urn:microsoft.com/office/officeart/2005/8/layout/vList5"/>
    <dgm:cxn modelId="{A4915A9E-5F31-4E64-9F35-B8716B3427B2}" type="presOf" srcId="{A510C9CF-0373-49AC-ABE1-BBF496D8F951}" destId="{E0332C08-B4BE-4FC8-8300-4832F1018E8C}" srcOrd="0" destOrd="0" presId="urn:microsoft.com/office/officeart/2005/8/layout/vList5"/>
    <dgm:cxn modelId="{0182C3A5-B54E-44C6-BBDD-647CB2CFE89F}" type="presOf" srcId="{A7EACF29-345A-44F0-A70D-CD265F0C5B4A}" destId="{166C77FA-6C74-4457-9367-55FBD5DCC6DF}" srcOrd="0" destOrd="4" presId="urn:microsoft.com/office/officeart/2005/8/layout/vList5"/>
    <dgm:cxn modelId="{5130B0A7-A85D-4171-9970-D7666B1C00C5}" srcId="{02DCB1A2-0678-42AD-94B7-6EDAFE738CE9}" destId="{B608703F-C5B7-436F-949A-2681067AF642}" srcOrd="0" destOrd="0" parTransId="{4E9E3730-57B1-4EB1-ACEE-8BF43BD8BF17}" sibTransId="{150E0A84-0A5C-45E2-A215-8F4B6730B036}"/>
    <dgm:cxn modelId="{F822A9C5-7765-43A2-B648-2A9CB7B87C4F}" type="presOf" srcId="{53004688-8219-4684-A561-6ED6DB198B82}" destId="{3972D8F9-1901-4BED-8BEF-88F6DB6FCB97}" srcOrd="0" destOrd="0" presId="urn:microsoft.com/office/officeart/2005/8/layout/vList5"/>
    <dgm:cxn modelId="{EE5263C6-5450-438E-A2A3-9AD2655B548A}" type="presOf" srcId="{B86152E3-36D0-412D-8C02-BAEA5C64A622}" destId="{166C77FA-6C74-4457-9367-55FBD5DCC6DF}" srcOrd="0" destOrd="11" presId="urn:microsoft.com/office/officeart/2005/8/layout/vList5"/>
    <dgm:cxn modelId="{D492B0C6-DEE3-4191-96F0-6F916F251C14}" srcId="{53004688-8219-4684-A561-6ED6DB198B82}" destId="{53F6A9C6-2304-41CD-80E4-065D9A175E98}" srcOrd="3" destOrd="0" parTransId="{340F84B4-64D6-41EE-BFED-2AD37EAF79B6}" sibTransId="{C0A7FA22-076F-48DE-BB0E-A9B339383BF7}"/>
    <dgm:cxn modelId="{3B698AC8-0E90-4900-A139-80BC31BD4FAD}" srcId="{53004688-8219-4684-A561-6ED6DB198B82}" destId="{B29E0CAC-C836-49B0-B595-3C19B3E04239}" srcOrd="7" destOrd="0" parTransId="{EADBB9B3-805E-49A0-86DD-53AB14DD3428}" sibTransId="{F458E4B6-36AA-4CDC-BF6C-D06CF2772FE0}"/>
    <dgm:cxn modelId="{90F944CD-3EAC-487A-B851-628B23C658AD}" type="presOf" srcId="{53F6A9C6-2304-41CD-80E4-065D9A175E98}" destId="{166C77FA-6C74-4457-9367-55FBD5DCC6DF}" srcOrd="0" destOrd="5" presId="urn:microsoft.com/office/officeart/2005/8/layout/vList5"/>
    <dgm:cxn modelId="{6939EEE6-3EB4-404A-8BF3-3B5C9D2336BD}" srcId="{A510C9CF-0373-49AC-ABE1-BBF496D8F951}" destId="{53004688-8219-4684-A561-6ED6DB198B82}" srcOrd="0" destOrd="0" parTransId="{7DFA04E6-6B7B-47B8-B36C-395E3A1104FD}" sibTransId="{EEE24D94-89B6-4B15-BC84-819516E56513}"/>
    <dgm:cxn modelId="{C928C3F2-711F-4886-B898-8527C0C34BB4}" type="presOf" srcId="{B608703F-C5B7-436F-949A-2681067AF642}" destId="{166C77FA-6C74-4457-9367-55FBD5DCC6DF}" srcOrd="0" destOrd="2" presId="urn:microsoft.com/office/officeart/2005/8/layout/vList5"/>
    <dgm:cxn modelId="{2C115AF3-4B98-4899-AE13-0629775AC29C}" srcId="{53004688-8219-4684-A561-6ED6DB198B82}" destId="{D1D81322-A0B4-4CDF-BBE6-2BD103897F52}" srcOrd="5" destOrd="0" parTransId="{E15975E1-32D5-4615-B4B2-64C6B084C1BD}" sibTransId="{443CC939-CD61-4E93-A187-2C6EAB242355}"/>
    <dgm:cxn modelId="{7B307EB0-B117-431D-A507-3C2AB899566F}" type="presParOf" srcId="{E0332C08-B4BE-4FC8-8300-4832F1018E8C}" destId="{2C08EA22-92C7-422D-9A5B-487C9ADD1FBD}" srcOrd="0" destOrd="0" presId="urn:microsoft.com/office/officeart/2005/8/layout/vList5"/>
    <dgm:cxn modelId="{93F40089-B63C-459E-B5C4-E0065A2ABCB1}" type="presParOf" srcId="{2C08EA22-92C7-422D-9A5B-487C9ADD1FBD}" destId="{3972D8F9-1901-4BED-8BEF-88F6DB6FCB97}" srcOrd="0" destOrd="0" presId="urn:microsoft.com/office/officeart/2005/8/layout/vList5"/>
    <dgm:cxn modelId="{A3E7FA53-AF07-4998-8E45-E341B64A437B}" type="presParOf" srcId="{2C08EA22-92C7-422D-9A5B-487C9ADD1FBD}" destId="{166C77FA-6C74-4457-9367-55FBD5DCC6D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97B008-DB0C-472C-B536-ECAC8E4015EE}"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GB"/>
        </a:p>
      </dgm:t>
    </dgm:pt>
    <dgm:pt modelId="{E93CD52B-BDF6-44BA-919D-791644BC31D4}">
      <dgm:prSet/>
      <dgm:spPr/>
      <dgm:t>
        <a:bodyPr/>
        <a:lstStyle/>
        <a:p>
          <a:r>
            <a:rPr lang="fr-FR" dirty="0"/>
            <a:t>34 producteurs locaux sur notre territoire </a:t>
          </a:r>
          <a:endParaRPr lang="en-GB" dirty="0"/>
        </a:p>
      </dgm:t>
    </dgm:pt>
    <dgm:pt modelId="{84862DFB-AFE1-4EC8-BC47-15885CDB5DC6}" type="parTrans" cxnId="{4B7940CC-6A5B-4FDC-A2F0-D5213BB044A0}">
      <dgm:prSet/>
      <dgm:spPr/>
      <dgm:t>
        <a:bodyPr/>
        <a:lstStyle/>
        <a:p>
          <a:endParaRPr lang="en-GB"/>
        </a:p>
      </dgm:t>
    </dgm:pt>
    <dgm:pt modelId="{FDE8D09B-D952-421B-B686-7C142747E841}" type="sibTrans" cxnId="{4B7940CC-6A5B-4FDC-A2F0-D5213BB044A0}">
      <dgm:prSet/>
      <dgm:spPr/>
      <dgm:t>
        <a:bodyPr/>
        <a:lstStyle/>
        <a:p>
          <a:endParaRPr lang="en-GB"/>
        </a:p>
      </dgm:t>
    </dgm:pt>
    <dgm:pt modelId="{F66CFD65-99EA-4A57-AEBC-D52849B55C91}">
      <dgm:prSet/>
      <dgm:spPr/>
      <dgm:t>
        <a:bodyPr/>
        <a:lstStyle/>
        <a:p>
          <a:r>
            <a:rPr lang="fr-FR" dirty="0"/>
            <a:t>7 fromagers  (vache, chèvre, brebis) : la Fromagerie des </a:t>
          </a:r>
          <a:r>
            <a:rPr lang="fr-FR" dirty="0" err="1"/>
            <a:t>Échameaux</a:t>
          </a:r>
          <a:r>
            <a:rPr lang="fr-FR" dirty="0"/>
            <a:t> (Azy-le-Vif), le domaine de Saligny (Chevenon), GAEC de </a:t>
          </a:r>
          <a:r>
            <a:rPr lang="fr-FR" dirty="0" err="1"/>
            <a:t>Neuftables</a:t>
          </a:r>
          <a:r>
            <a:rPr lang="fr-FR" dirty="0"/>
            <a:t> (Luthenay-Uxeloup), La fromagerie du grand pré (Luthenay-Uxeloup), la Ferme du Creuset (Neuville-lès-Decize), Les </a:t>
          </a:r>
          <a:r>
            <a:rPr lang="fr-FR" dirty="0" err="1"/>
            <a:t>ptits</a:t>
          </a:r>
          <a:r>
            <a:rPr lang="fr-FR" dirty="0"/>
            <a:t> </a:t>
          </a:r>
          <a:r>
            <a:rPr lang="fr-FR" dirty="0" err="1"/>
            <a:t>canailloux</a:t>
          </a:r>
          <a:r>
            <a:rPr lang="fr-FR" dirty="0"/>
            <a:t> (Saint-Pierre-le-Moûtier), GAEC des Avenières (Sauvigny-les-Bois)</a:t>
          </a:r>
          <a:endParaRPr lang="en-GB" dirty="0"/>
        </a:p>
      </dgm:t>
    </dgm:pt>
    <dgm:pt modelId="{1E47CE9D-0160-48D0-A566-01F2645158A9}" type="parTrans" cxnId="{B616CC38-222B-4EE5-ABAB-F5D1881DAD04}">
      <dgm:prSet/>
      <dgm:spPr/>
      <dgm:t>
        <a:bodyPr/>
        <a:lstStyle/>
        <a:p>
          <a:endParaRPr lang="en-GB"/>
        </a:p>
      </dgm:t>
    </dgm:pt>
    <dgm:pt modelId="{235BBBAD-A803-4130-B50C-CC596784BA6B}" type="sibTrans" cxnId="{B616CC38-222B-4EE5-ABAB-F5D1881DAD04}">
      <dgm:prSet/>
      <dgm:spPr/>
      <dgm:t>
        <a:bodyPr/>
        <a:lstStyle/>
        <a:p>
          <a:endParaRPr lang="en-GB"/>
        </a:p>
      </dgm:t>
    </dgm:pt>
    <dgm:pt modelId="{5EAB8D8B-0855-4F7D-82D2-E1DE46E49E58}">
      <dgm:prSet/>
      <dgm:spPr/>
      <dgm:t>
        <a:bodyPr/>
        <a:lstStyle/>
        <a:p>
          <a:r>
            <a:rPr lang="fr-FR" dirty="0"/>
            <a:t>2 domaines viticoles : Domaine de la Perrine (Livry), Domaine de Bois Bourbon anciennement domaine de </a:t>
          </a:r>
          <a:r>
            <a:rPr lang="fr-FR" dirty="0" err="1"/>
            <a:t>Riousse</a:t>
          </a:r>
          <a:r>
            <a:rPr lang="fr-FR" dirty="0"/>
            <a:t> (Livry)</a:t>
          </a:r>
          <a:endParaRPr lang="en-GB" dirty="0"/>
        </a:p>
      </dgm:t>
    </dgm:pt>
    <dgm:pt modelId="{3722D540-2BC0-4DE4-916A-E70A01554C2B}" type="parTrans" cxnId="{A85F1B49-F356-4347-9A40-E90EF9F2AF81}">
      <dgm:prSet/>
      <dgm:spPr/>
      <dgm:t>
        <a:bodyPr/>
        <a:lstStyle/>
        <a:p>
          <a:endParaRPr lang="en-GB"/>
        </a:p>
      </dgm:t>
    </dgm:pt>
    <dgm:pt modelId="{517CFBF8-8BEC-494D-B69A-0E9982A7C7DE}" type="sibTrans" cxnId="{A85F1B49-F356-4347-9A40-E90EF9F2AF81}">
      <dgm:prSet/>
      <dgm:spPr/>
      <dgm:t>
        <a:bodyPr/>
        <a:lstStyle/>
        <a:p>
          <a:endParaRPr lang="en-GB"/>
        </a:p>
      </dgm:t>
    </dgm:pt>
    <dgm:pt modelId="{357F1019-E2B9-4A2A-9223-03B2B081090E}">
      <dgm:prSet/>
      <dgm:spPr/>
      <dgm:t>
        <a:bodyPr/>
        <a:lstStyle/>
        <a:p>
          <a:r>
            <a:rPr lang="fr-FR"/>
            <a:t>2 apiculteurs : Bernard Corot (Magny-Cours), Fabien Pommeau (Neuville-lès-Decize) qui est aussi musicien.</a:t>
          </a:r>
          <a:endParaRPr lang="en-GB"/>
        </a:p>
      </dgm:t>
    </dgm:pt>
    <dgm:pt modelId="{068613A2-AE73-43E5-89CA-039D1A8672EE}" type="parTrans" cxnId="{0DCE21E0-31E6-46D2-9143-EDE765C25EB1}">
      <dgm:prSet/>
      <dgm:spPr/>
      <dgm:t>
        <a:bodyPr/>
        <a:lstStyle/>
        <a:p>
          <a:endParaRPr lang="en-GB"/>
        </a:p>
      </dgm:t>
    </dgm:pt>
    <dgm:pt modelId="{A25FA1C8-E6D8-40F5-A486-E57A62F63F16}" type="sibTrans" cxnId="{0DCE21E0-31E6-46D2-9143-EDE765C25EB1}">
      <dgm:prSet/>
      <dgm:spPr/>
      <dgm:t>
        <a:bodyPr/>
        <a:lstStyle/>
        <a:p>
          <a:endParaRPr lang="en-GB"/>
        </a:p>
      </dgm:t>
    </dgm:pt>
    <dgm:pt modelId="{19AF2AB4-CC9A-44A6-92CA-D2133A5EDA2C}">
      <dgm:prSet/>
      <dgm:spPr/>
      <dgm:t>
        <a:bodyPr/>
        <a:lstStyle/>
        <a:p>
          <a:r>
            <a:rPr lang="fr-FR"/>
            <a:t>11 producteurs de fruits et légumes avec les maraîchers : Le goût des choses (Chantenay), Les jardins de Champs Chevrier (Chantenay), Les jardins d'Or et Liens (Chevenon), Les jardins du Marault (Magny-Cours), Domaine des champs blonds (Saint-Parize-le-Châtel), Les Petits Fruits (Saint-Pierre-le-Moûtier), Verger du Petit Grillet ( Saint-Pierre-le-Moûtier), Le jardin de Marigny (Sauvigny-les-Bois), Domaine de Toury (Toury-sur-Jour), Jonathan Velin (Tresnay), La yourte (Tresnay)</a:t>
          </a:r>
          <a:endParaRPr lang="en-GB"/>
        </a:p>
      </dgm:t>
    </dgm:pt>
    <dgm:pt modelId="{CE5199A0-EA7B-4963-AA83-A7A0151448D0}" type="parTrans" cxnId="{F03CCB3D-C530-44E6-AD86-022D18BA5DB3}">
      <dgm:prSet/>
      <dgm:spPr/>
      <dgm:t>
        <a:bodyPr/>
        <a:lstStyle/>
        <a:p>
          <a:endParaRPr lang="en-GB"/>
        </a:p>
      </dgm:t>
    </dgm:pt>
    <dgm:pt modelId="{1B4C1E45-9182-452D-9222-BDD40BCE598B}" type="sibTrans" cxnId="{F03CCB3D-C530-44E6-AD86-022D18BA5DB3}">
      <dgm:prSet/>
      <dgm:spPr/>
      <dgm:t>
        <a:bodyPr/>
        <a:lstStyle/>
        <a:p>
          <a:endParaRPr lang="en-GB"/>
        </a:p>
      </dgm:t>
    </dgm:pt>
    <dgm:pt modelId="{3F29F920-4433-4FAB-831C-AEC487C76D39}">
      <dgm:prSet/>
      <dgm:spPr/>
      <dgm:t>
        <a:bodyPr/>
        <a:lstStyle/>
        <a:p>
          <a:r>
            <a:rPr lang="fr-FR"/>
            <a:t>6 éleveurs bovins-ovins : EVERS Antoine (Luthenay), La ferme de Chamont (Luthenay), SCEA Naudin-Humbert (Mars), La ferme du Sornay (Mars), Elevage DE VASSAL – MONTBRUN (Saint-Parize), Du bio au Naviot (Saint-Pierre), </a:t>
          </a:r>
          <a:endParaRPr lang="en-GB"/>
        </a:p>
      </dgm:t>
    </dgm:pt>
    <dgm:pt modelId="{DC8D9B32-6632-46C1-80DC-B0A8C52A839A}" type="parTrans" cxnId="{E28AEBD9-7E68-4CCC-B1E7-63BE99FF3DBA}">
      <dgm:prSet/>
      <dgm:spPr/>
      <dgm:t>
        <a:bodyPr/>
        <a:lstStyle/>
        <a:p>
          <a:endParaRPr lang="en-GB"/>
        </a:p>
      </dgm:t>
    </dgm:pt>
    <dgm:pt modelId="{095618A7-79D3-4A67-8F36-6D67A0E4A032}" type="sibTrans" cxnId="{E28AEBD9-7E68-4CCC-B1E7-63BE99FF3DBA}">
      <dgm:prSet/>
      <dgm:spPr/>
      <dgm:t>
        <a:bodyPr/>
        <a:lstStyle/>
        <a:p>
          <a:endParaRPr lang="en-GB"/>
        </a:p>
      </dgm:t>
    </dgm:pt>
    <dgm:pt modelId="{169FF5A9-462D-4F9C-A195-3F5C28A55BE2}">
      <dgm:prSet/>
      <dgm:spPr/>
      <dgm:t>
        <a:bodyPr/>
        <a:lstStyle/>
        <a:p>
          <a:r>
            <a:rPr lang="fr-FR"/>
            <a:t>1 brasserie : Je t’enbrasse à Chantenay</a:t>
          </a:r>
          <a:endParaRPr lang="en-GB"/>
        </a:p>
      </dgm:t>
    </dgm:pt>
    <dgm:pt modelId="{42DF2C1E-7EFA-4E54-B96C-878D882C1BF0}" type="parTrans" cxnId="{40C9C1A3-0B2A-41A7-AAB1-BF52B64A576A}">
      <dgm:prSet/>
      <dgm:spPr/>
      <dgm:t>
        <a:bodyPr/>
        <a:lstStyle/>
        <a:p>
          <a:endParaRPr lang="en-GB"/>
        </a:p>
      </dgm:t>
    </dgm:pt>
    <dgm:pt modelId="{BC2934A5-B080-46D4-B68D-4D59B14622C8}" type="sibTrans" cxnId="{40C9C1A3-0B2A-41A7-AAB1-BF52B64A576A}">
      <dgm:prSet/>
      <dgm:spPr/>
      <dgm:t>
        <a:bodyPr/>
        <a:lstStyle/>
        <a:p>
          <a:endParaRPr lang="en-GB"/>
        </a:p>
      </dgm:t>
    </dgm:pt>
    <dgm:pt modelId="{7C7730A5-9505-46E9-9F77-06DF56887865}">
      <dgm:prSet/>
      <dgm:spPr/>
      <dgm:t>
        <a:bodyPr/>
        <a:lstStyle/>
        <a:p>
          <a:r>
            <a:rPr lang="fr-FR"/>
            <a:t>1 producteur d’escargots : L'escargot de paille à Sauvigny</a:t>
          </a:r>
          <a:endParaRPr lang="en-GB"/>
        </a:p>
      </dgm:t>
    </dgm:pt>
    <dgm:pt modelId="{61A58D6D-87A6-4A4F-93F7-CF44FA0D28DA}" type="parTrans" cxnId="{5B08EB08-485D-4D13-BC29-C8658E64CFD4}">
      <dgm:prSet/>
      <dgm:spPr/>
      <dgm:t>
        <a:bodyPr/>
        <a:lstStyle/>
        <a:p>
          <a:endParaRPr lang="en-GB"/>
        </a:p>
      </dgm:t>
    </dgm:pt>
    <dgm:pt modelId="{AD1B4F39-5003-47E0-9C58-3E0C99EBF476}" type="sibTrans" cxnId="{5B08EB08-485D-4D13-BC29-C8658E64CFD4}">
      <dgm:prSet/>
      <dgm:spPr/>
      <dgm:t>
        <a:bodyPr/>
        <a:lstStyle/>
        <a:p>
          <a:endParaRPr lang="en-GB"/>
        </a:p>
      </dgm:t>
    </dgm:pt>
    <dgm:pt modelId="{F3308F3D-A82C-45BD-93BF-A0E5EE49C35F}" type="pres">
      <dgm:prSet presAssocID="{8097B008-DB0C-472C-B536-ECAC8E4015EE}" presName="Name0" presStyleCnt="0">
        <dgm:presLayoutVars>
          <dgm:dir/>
          <dgm:animLvl val="lvl"/>
          <dgm:resizeHandles val="exact"/>
        </dgm:presLayoutVars>
      </dgm:prSet>
      <dgm:spPr/>
    </dgm:pt>
    <dgm:pt modelId="{3AD7F681-0E69-4303-8334-ABCF50D9A56F}" type="pres">
      <dgm:prSet presAssocID="{E93CD52B-BDF6-44BA-919D-791644BC31D4}" presName="linNode" presStyleCnt="0"/>
      <dgm:spPr/>
    </dgm:pt>
    <dgm:pt modelId="{E189EF50-5643-4EE9-B0C8-336CCAB66EAA}" type="pres">
      <dgm:prSet presAssocID="{E93CD52B-BDF6-44BA-919D-791644BC31D4}" presName="parentText" presStyleLbl="node1" presStyleIdx="0" presStyleCnt="1">
        <dgm:presLayoutVars>
          <dgm:chMax val="1"/>
          <dgm:bulletEnabled val="1"/>
        </dgm:presLayoutVars>
      </dgm:prSet>
      <dgm:spPr/>
    </dgm:pt>
    <dgm:pt modelId="{F255179C-5046-406C-BE5F-B50B778BA70F}" type="pres">
      <dgm:prSet presAssocID="{E93CD52B-BDF6-44BA-919D-791644BC31D4}" presName="descendantText" presStyleLbl="alignAccFollowNode1" presStyleIdx="0" presStyleCnt="1">
        <dgm:presLayoutVars>
          <dgm:bulletEnabled val="1"/>
        </dgm:presLayoutVars>
      </dgm:prSet>
      <dgm:spPr/>
    </dgm:pt>
  </dgm:ptLst>
  <dgm:cxnLst>
    <dgm:cxn modelId="{5B08EB08-485D-4D13-BC29-C8658E64CFD4}" srcId="{E93CD52B-BDF6-44BA-919D-791644BC31D4}" destId="{7C7730A5-9505-46E9-9F77-06DF56887865}" srcOrd="6" destOrd="0" parTransId="{61A58D6D-87A6-4A4F-93F7-CF44FA0D28DA}" sibTransId="{AD1B4F39-5003-47E0-9C58-3E0C99EBF476}"/>
    <dgm:cxn modelId="{BE428C11-3CC8-4748-8DE1-B5C8F24D17BE}" type="presOf" srcId="{F66CFD65-99EA-4A57-AEBC-D52849B55C91}" destId="{F255179C-5046-406C-BE5F-B50B778BA70F}" srcOrd="0" destOrd="0" presId="urn:microsoft.com/office/officeart/2005/8/layout/vList5"/>
    <dgm:cxn modelId="{D7486417-A5AE-48A3-BEF0-1921807129C0}" type="presOf" srcId="{3F29F920-4433-4FAB-831C-AEC487C76D39}" destId="{F255179C-5046-406C-BE5F-B50B778BA70F}" srcOrd="0" destOrd="4" presId="urn:microsoft.com/office/officeart/2005/8/layout/vList5"/>
    <dgm:cxn modelId="{6A360E33-2B16-4D54-8772-A882E0452C6A}" type="presOf" srcId="{7C7730A5-9505-46E9-9F77-06DF56887865}" destId="{F255179C-5046-406C-BE5F-B50B778BA70F}" srcOrd="0" destOrd="6" presId="urn:microsoft.com/office/officeart/2005/8/layout/vList5"/>
    <dgm:cxn modelId="{B616CC38-222B-4EE5-ABAB-F5D1881DAD04}" srcId="{E93CD52B-BDF6-44BA-919D-791644BC31D4}" destId="{F66CFD65-99EA-4A57-AEBC-D52849B55C91}" srcOrd="0" destOrd="0" parTransId="{1E47CE9D-0160-48D0-A566-01F2645158A9}" sibTransId="{235BBBAD-A803-4130-B50C-CC596784BA6B}"/>
    <dgm:cxn modelId="{F03CCB3D-C530-44E6-AD86-022D18BA5DB3}" srcId="{E93CD52B-BDF6-44BA-919D-791644BC31D4}" destId="{19AF2AB4-CC9A-44A6-92CA-D2133A5EDA2C}" srcOrd="3" destOrd="0" parTransId="{CE5199A0-EA7B-4963-AA83-A7A0151448D0}" sibTransId="{1B4C1E45-9182-452D-9222-BDD40BCE598B}"/>
    <dgm:cxn modelId="{8F672A42-5B34-4C6C-BEED-DB28B72BBD1D}" type="presOf" srcId="{169FF5A9-462D-4F9C-A195-3F5C28A55BE2}" destId="{F255179C-5046-406C-BE5F-B50B778BA70F}" srcOrd="0" destOrd="5" presId="urn:microsoft.com/office/officeart/2005/8/layout/vList5"/>
    <dgm:cxn modelId="{A85F1B49-F356-4347-9A40-E90EF9F2AF81}" srcId="{E93CD52B-BDF6-44BA-919D-791644BC31D4}" destId="{5EAB8D8B-0855-4F7D-82D2-E1DE46E49E58}" srcOrd="1" destOrd="0" parTransId="{3722D540-2BC0-4DE4-916A-E70A01554C2B}" sibTransId="{517CFBF8-8BEC-494D-B69A-0E9982A7C7DE}"/>
    <dgm:cxn modelId="{40C9C1A3-0B2A-41A7-AAB1-BF52B64A576A}" srcId="{E93CD52B-BDF6-44BA-919D-791644BC31D4}" destId="{169FF5A9-462D-4F9C-A195-3F5C28A55BE2}" srcOrd="5" destOrd="0" parTransId="{42DF2C1E-7EFA-4E54-B96C-878D882C1BF0}" sibTransId="{BC2934A5-B080-46D4-B68D-4D59B14622C8}"/>
    <dgm:cxn modelId="{014431AE-F364-4147-A721-CDF76428F7BD}" type="presOf" srcId="{357F1019-E2B9-4A2A-9223-03B2B081090E}" destId="{F255179C-5046-406C-BE5F-B50B778BA70F}" srcOrd="0" destOrd="2" presId="urn:microsoft.com/office/officeart/2005/8/layout/vList5"/>
    <dgm:cxn modelId="{E973C9C5-F50A-4BDE-A809-CBAD64D03132}" type="presOf" srcId="{5EAB8D8B-0855-4F7D-82D2-E1DE46E49E58}" destId="{F255179C-5046-406C-BE5F-B50B778BA70F}" srcOrd="0" destOrd="1" presId="urn:microsoft.com/office/officeart/2005/8/layout/vList5"/>
    <dgm:cxn modelId="{4B7940CC-6A5B-4FDC-A2F0-D5213BB044A0}" srcId="{8097B008-DB0C-472C-B536-ECAC8E4015EE}" destId="{E93CD52B-BDF6-44BA-919D-791644BC31D4}" srcOrd="0" destOrd="0" parTransId="{84862DFB-AFE1-4EC8-BC47-15885CDB5DC6}" sibTransId="{FDE8D09B-D952-421B-B686-7C142747E841}"/>
    <dgm:cxn modelId="{00778AD0-9028-4089-B2D1-231F70F8C9FD}" type="presOf" srcId="{8097B008-DB0C-472C-B536-ECAC8E4015EE}" destId="{F3308F3D-A82C-45BD-93BF-A0E5EE49C35F}" srcOrd="0" destOrd="0" presId="urn:microsoft.com/office/officeart/2005/8/layout/vList5"/>
    <dgm:cxn modelId="{E28AEBD9-7E68-4CCC-B1E7-63BE99FF3DBA}" srcId="{E93CD52B-BDF6-44BA-919D-791644BC31D4}" destId="{3F29F920-4433-4FAB-831C-AEC487C76D39}" srcOrd="4" destOrd="0" parTransId="{DC8D9B32-6632-46C1-80DC-B0A8C52A839A}" sibTransId="{095618A7-79D3-4A67-8F36-6D67A0E4A032}"/>
    <dgm:cxn modelId="{86AE6DDC-F55E-44AD-86A4-BC716758B321}" type="presOf" srcId="{19AF2AB4-CC9A-44A6-92CA-D2133A5EDA2C}" destId="{F255179C-5046-406C-BE5F-B50B778BA70F}" srcOrd="0" destOrd="3" presId="urn:microsoft.com/office/officeart/2005/8/layout/vList5"/>
    <dgm:cxn modelId="{0DCE21E0-31E6-46D2-9143-EDE765C25EB1}" srcId="{E93CD52B-BDF6-44BA-919D-791644BC31D4}" destId="{357F1019-E2B9-4A2A-9223-03B2B081090E}" srcOrd="2" destOrd="0" parTransId="{068613A2-AE73-43E5-89CA-039D1A8672EE}" sibTransId="{A25FA1C8-E6D8-40F5-A486-E57A62F63F16}"/>
    <dgm:cxn modelId="{7106F4ED-DE9B-46BC-AA4C-7622841DA4E9}" type="presOf" srcId="{E93CD52B-BDF6-44BA-919D-791644BC31D4}" destId="{E189EF50-5643-4EE9-B0C8-336CCAB66EAA}" srcOrd="0" destOrd="0" presId="urn:microsoft.com/office/officeart/2005/8/layout/vList5"/>
    <dgm:cxn modelId="{04530D66-6962-4984-8640-6A0442BD7003}" type="presParOf" srcId="{F3308F3D-A82C-45BD-93BF-A0E5EE49C35F}" destId="{3AD7F681-0E69-4303-8334-ABCF50D9A56F}" srcOrd="0" destOrd="0" presId="urn:microsoft.com/office/officeart/2005/8/layout/vList5"/>
    <dgm:cxn modelId="{24D75543-1BB9-4AB7-8829-7C905AABFA3D}" type="presParOf" srcId="{3AD7F681-0E69-4303-8334-ABCF50D9A56F}" destId="{E189EF50-5643-4EE9-B0C8-336CCAB66EAA}" srcOrd="0" destOrd="0" presId="urn:microsoft.com/office/officeart/2005/8/layout/vList5"/>
    <dgm:cxn modelId="{BC0AD816-F93F-4536-9884-1A6B57EE5D5C}" type="presParOf" srcId="{3AD7F681-0E69-4303-8334-ABCF50D9A56F}" destId="{F255179C-5046-406C-BE5F-B50B778BA70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B45F4F-EF97-4DB4-90EA-BAF89F68E0E3}"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GB"/>
        </a:p>
      </dgm:t>
    </dgm:pt>
    <dgm:pt modelId="{E790C2D4-1D3F-4B2D-A49B-C8F135D01F7D}">
      <dgm:prSet/>
      <dgm:spPr/>
      <dgm:t>
        <a:bodyPr/>
        <a:lstStyle/>
        <a:p>
          <a:r>
            <a:rPr lang="fr-FR" dirty="0"/>
            <a:t>36 artisans, artistes</a:t>
          </a:r>
          <a:endParaRPr lang="en-GB" dirty="0"/>
        </a:p>
      </dgm:t>
    </dgm:pt>
    <dgm:pt modelId="{AC76C4BB-DFE5-4BFB-BFDD-EC7508873DA0}" type="parTrans" cxnId="{D47587AE-C3DD-4950-B8A5-0583A474F4E8}">
      <dgm:prSet/>
      <dgm:spPr/>
      <dgm:t>
        <a:bodyPr/>
        <a:lstStyle/>
        <a:p>
          <a:endParaRPr lang="en-GB"/>
        </a:p>
      </dgm:t>
    </dgm:pt>
    <dgm:pt modelId="{0C56B04B-B608-4C28-A082-4047630DA854}" type="sibTrans" cxnId="{D47587AE-C3DD-4950-B8A5-0583A474F4E8}">
      <dgm:prSet/>
      <dgm:spPr/>
      <dgm:t>
        <a:bodyPr/>
        <a:lstStyle/>
        <a:p>
          <a:endParaRPr lang="en-GB"/>
        </a:p>
      </dgm:t>
    </dgm:pt>
    <dgm:pt modelId="{656DD179-7EA6-4BDA-B7F3-02FBD2884B85}">
      <dgm:prSet/>
      <dgm:spPr/>
      <dgm:t>
        <a:bodyPr/>
        <a:lstStyle/>
        <a:p>
          <a:r>
            <a:rPr lang="fr-FR" dirty="0"/>
            <a:t>5 centres équestres : </a:t>
          </a:r>
          <a:r>
            <a:rPr lang="fr-FR" dirty="0" err="1"/>
            <a:t>EquiMarault</a:t>
          </a:r>
          <a:r>
            <a:rPr lang="fr-FR" dirty="0"/>
            <a:t>, Horse Attitude (Chantenay), </a:t>
          </a:r>
          <a:r>
            <a:rPr lang="fr-FR" dirty="0" err="1"/>
            <a:t>Cavaletti</a:t>
          </a:r>
          <a:r>
            <a:rPr lang="fr-FR" dirty="0"/>
            <a:t> Nivernais (Saint-Éloi) et Poney Club de </a:t>
          </a:r>
          <a:r>
            <a:rPr lang="fr-FR" dirty="0" err="1"/>
            <a:t>Trangy</a:t>
          </a:r>
          <a:r>
            <a:rPr lang="fr-FR" dirty="0"/>
            <a:t> (Saint-Éloi), Les Écuries des Ecots (Sauvigny-les-Bois).</a:t>
          </a:r>
          <a:endParaRPr lang="en-GB" dirty="0"/>
        </a:p>
      </dgm:t>
    </dgm:pt>
    <dgm:pt modelId="{12B2B75D-38DF-4BB1-A526-2FC884049689}" type="parTrans" cxnId="{5F384662-E6A2-4B73-9186-9067C333090B}">
      <dgm:prSet/>
      <dgm:spPr/>
      <dgm:t>
        <a:bodyPr/>
        <a:lstStyle/>
        <a:p>
          <a:endParaRPr lang="en-GB"/>
        </a:p>
      </dgm:t>
    </dgm:pt>
    <dgm:pt modelId="{56A12BBD-C647-4109-8E58-80ACF04A5786}" type="sibTrans" cxnId="{5F384662-E6A2-4B73-9186-9067C333090B}">
      <dgm:prSet/>
      <dgm:spPr/>
      <dgm:t>
        <a:bodyPr/>
        <a:lstStyle/>
        <a:p>
          <a:endParaRPr lang="en-GB"/>
        </a:p>
      </dgm:t>
    </dgm:pt>
    <dgm:pt modelId="{652F6CD1-E5F0-4364-AB8E-728497954CE1}">
      <dgm:prSet/>
      <dgm:spPr/>
      <dgm:t>
        <a:bodyPr/>
        <a:lstStyle/>
        <a:p>
          <a:r>
            <a:rPr lang="fr-FR" dirty="0"/>
            <a:t>4 créateurs de bijoux : Opalescence (Luthenay-Uxeloup) , Bag à Mel (Magny-Cours), l'atelier de </a:t>
          </a:r>
          <a:r>
            <a:rPr lang="fr-FR" dirty="0" err="1"/>
            <a:t>Loucet</a:t>
          </a:r>
          <a:r>
            <a:rPr lang="fr-FR" dirty="0"/>
            <a:t> (Magny-Cours) et Métal Magic (Magny-Cours)</a:t>
          </a:r>
          <a:endParaRPr lang="en-GB" dirty="0"/>
        </a:p>
      </dgm:t>
    </dgm:pt>
    <dgm:pt modelId="{891BEE88-6DB9-42A0-9E18-F4BC2F451C08}" type="parTrans" cxnId="{D5F62C30-1BE1-4945-9446-1A1F5A28CB19}">
      <dgm:prSet/>
      <dgm:spPr/>
      <dgm:t>
        <a:bodyPr/>
        <a:lstStyle/>
        <a:p>
          <a:endParaRPr lang="en-GB"/>
        </a:p>
      </dgm:t>
    </dgm:pt>
    <dgm:pt modelId="{61973F31-50D9-4855-ABF9-EE8C066D2BCD}" type="sibTrans" cxnId="{D5F62C30-1BE1-4945-9446-1A1F5A28CB19}">
      <dgm:prSet/>
      <dgm:spPr/>
      <dgm:t>
        <a:bodyPr/>
        <a:lstStyle/>
        <a:p>
          <a:endParaRPr lang="en-GB"/>
        </a:p>
      </dgm:t>
    </dgm:pt>
    <dgm:pt modelId="{1045795D-2814-4F95-86E5-62F54B5C3F43}">
      <dgm:prSet/>
      <dgm:spPr/>
      <dgm:t>
        <a:bodyPr/>
        <a:lstStyle/>
        <a:p>
          <a:r>
            <a:rPr lang="fr-FR"/>
            <a:t>4 couturières, créatrices de vêtements ou d’objets originaux : L'atelier dans les prés (Chantenay), Suivez le fils d'Agatha (Langeron), O fil de mes créations (Saint-Éloi) , Les petits grumeaux (Saint-Pierre-le-Moûtier)</a:t>
          </a:r>
          <a:endParaRPr lang="en-GB"/>
        </a:p>
      </dgm:t>
    </dgm:pt>
    <dgm:pt modelId="{A3990F5D-1ECD-4055-848F-00D090A81618}" type="parTrans" cxnId="{3AB67D81-D1F6-41E4-8EB4-68485EC946DA}">
      <dgm:prSet/>
      <dgm:spPr/>
      <dgm:t>
        <a:bodyPr/>
        <a:lstStyle/>
        <a:p>
          <a:endParaRPr lang="en-GB"/>
        </a:p>
      </dgm:t>
    </dgm:pt>
    <dgm:pt modelId="{CF702528-7ECE-4CB3-8B87-79798AF59DC0}" type="sibTrans" cxnId="{3AB67D81-D1F6-41E4-8EB4-68485EC946DA}">
      <dgm:prSet/>
      <dgm:spPr/>
      <dgm:t>
        <a:bodyPr/>
        <a:lstStyle/>
        <a:p>
          <a:endParaRPr lang="en-GB"/>
        </a:p>
      </dgm:t>
    </dgm:pt>
    <dgm:pt modelId="{3E615475-BABB-402D-B19A-79F32CC2DAFA}">
      <dgm:prSet/>
      <dgm:spPr/>
      <dgm:t>
        <a:bodyPr/>
        <a:lstStyle/>
        <a:p>
          <a:r>
            <a:rPr lang="fr-FR"/>
            <a:t>3 céramistes : D'Am'Ceram (Chantenay), Atelier de Williams (Livry), Terre Cuite de la Nièvre (Tresnay).</a:t>
          </a:r>
          <a:endParaRPr lang="en-GB"/>
        </a:p>
      </dgm:t>
    </dgm:pt>
    <dgm:pt modelId="{859A836F-D7CC-4B81-ABD1-17CA3DBCBCF0}" type="parTrans" cxnId="{014552F6-6DAB-43B0-856C-6B821A9E0D58}">
      <dgm:prSet/>
      <dgm:spPr/>
      <dgm:t>
        <a:bodyPr/>
        <a:lstStyle/>
        <a:p>
          <a:endParaRPr lang="en-GB"/>
        </a:p>
      </dgm:t>
    </dgm:pt>
    <dgm:pt modelId="{C56E4686-D16D-4126-BB4D-5C915BC2ADA7}" type="sibTrans" cxnId="{014552F6-6DAB-43B0-856C-6B821A9E0D58}">
      <dgm:prSet/>
      <dgm:spPr/>
      <dgm:t>
        <a:bodyPr/>
        <a:lstStyle/>
        <a:p>
          <a:endParaRPr lang="en-GB"/>
        </a:p>
      </dgm:t>
    </dgm:pt>
    <dgm:pt modelId="{B5691EA5-2488-407B-B77B-6C1E24462062}" type="pres">
      <dgm:prSet presAssocID="{36B45F4F-EF97-4DB4-90EA-BAF89F68E0E3}" presName="Name0" presStyleCnt="0">
        <dgm:presLayoutVars>
          <dgm:dir/>
          <dgm:animLvl val="lvl"/>
          <dgm:resizeHandles val="exact"/>
        </dgm:presLayoutVars>
      </dgm:prSet>
      <dgm:spPr/>
    </dgm:pt>
    <dgm:pt modelId="{539206DB-3556-44EF-90D8-9BEEB23FEDE9}" type="pres">
      <dgm:prSet presAssocID="{E790C2D4-1D3F-4B2D-A49B-C8F135D01F7D}" presName="linNode" presStyleCnt="0"/>
      <dgm:spPr/>
    </dgm:pt>
    <dgm:pt modelId="{E1F4B7F4-D869-45DF-879B-F9E7147A8C87}" type="pres">
      <dgm:prSet presAssocID="{E790C2D4-1D3F-4B2D-A49B-C8F135D01F7D}" presName="parentText" presStyleLbl="node1" presStyleIdx="0" presStyleCnt="1">
        <dgm:presLayoutVars>
          <dgm:chMax val="1"/>
          <dgm:bulletEnabled val="1"/>
        </dgm:presLayoutVars>
      </dgm:prSet>
      <dgm:spPr/>
    </dgm:pt>
    <dgm:pt modelId="{D756C1D6-7D11-4372-A48F-34CB1EDE83A3}" type="pres">
      <dgm:prSet presAssocID="{E790C2D4-1D3F-4B2D-A49B-C8F135D01F7D}" presName="descendantText" presStyleLbl="alignAccFollowNode1" presStyleIdx="0" presStyleCnt="1">
        <dgm:presLayoutVars>
          <dgm:bulletEnabled val="1"/>
        </dgm:presLayoutVars>
      </dgm:prSet>
      <dgm:spPr/>
    </dgm:pt>
  </dgm:ptLst>
  <dgm:cxnLst>
    <dgm:cxn modelId="{D5F62C30-1BE1-4945-9446-1A1F5A28CB19}" srcId="{E790C2D4-1D3F-4B2D-A49B-C8F135D01F7D}" destId="{652F6CD1-E5F0-4364-AB8E-728497954CE1}" srcOrd="1" destOrd="0" parTransId="{891BEE88-6DB9-42A0-9E18-F4BC2F451C08}" sibTransId="{61973F31-50D9-4855-ABF9-EE8C066D2BCD}"/>
    <dgm:cxn modelId="{1C77E13A-1ABA-43B1-86DC-ABEAF93D6986}" type="presOf" srcId="{E790C2D4-1D3F-4B2D-A49B-C8F135D01F7D}" destId="{E1F4B7F4-D869-45DF-879B-F9E7147A8C87}" srcOrd="0" destOrd="0" presId="urn:microsoft.com/office/officeart/2005/8/layout/vList5"/>
    <dgm:cxn modelId="{5F384662-E6A2-4B73-9186-9067C333090B}" srcId="{E790C2D4-1D3F-4B2D-A49B-C8F135D01F7D}" destId="{656DD179-7EA6-4BDA-B7F3-02FBD2884B85}" srcOrd="0" destOrd="0" parTransId="{12B2B75D-38DF-4BB1-A526-2FC884049689}" sibTransId="{56A12BBD-C647-4109-8E58-80ACF04A5786}"/>
    <dgm:cxn modelId="{C762A046-D1DD-404E-8A9C-8B88B94EC245}" type="presOf" srcId="{652F6CD1-E5F0-4364-AB8E-728497954CE1}" destId="{D756C1D6-7D11-4372-A48F-34CB1EDE83A3}" srcOrd="0" destOrd="1" presId="urn:microsoft.com/office/officeart/2005/8/layout/vList5"/>
    <dgm:cxn modelId="{4662CA5A-D457-4F08-B367-3FBF495E1740}" type="presOf" srcId="{656DD179-7EA6-4BDA-B7F3-02FBD2884B85}" destId="{D756C1D6-7D11-4372-A48F-34CB1EDE83A3}" srcOrd="0" destOrd="0" presId="urn:microsoft.com/office/officeart/2005/8/layout/vList5"/>
    <dgm:cxn modelId="{3AB67D81-D1F6-41E4-8EB4-68485EC946DA}" srcId="{E790C2D4-1D3F-4B2D-A49B-C8F135D01F7D}" destId="{1045795D-2814-4F95-86E5-62F54B5C3F43}" srcOrd="2" destOrd="0" parTransId="{A3990F5D-1ECD-4055-848F-00D090A81618}" sibTransId="{CF702528-7ECE-4CB3-8B87-79798AF59DC0}"/>
    <dgm:cxn modelId="{EA41A68D-4F6D-4274-BC91-1096481CFA52}" type="presOf" srcId="{3E615475-BABB-402D-B19A-79F32CC2DAFA}" destId="{D756C1D6-7D11-4372-A48F-34CB1EDE83A3}" srcOrd="0" destOrd="3" presId="urn:microsoft.com/office/officeart/2005/8/layout/vList5"/>
    <dgm:cxn modelId="{D47587AE-C3DD-4950-B8A5-0583A474F4E8}" srcId="{36B45F4F-EF97-4DB4-90EA-BAF89F68E0E3}" destId="{E790C2D4-1D3F-4B2D-A49B-C8F135D01F7D}" srcOrd="0" destOrd="0" parTransId="{AC76C4BB-DFE5-4BFB-BFDD-EC7508873DA0}" sibTransId="{0C56B04B-B608-4C28-A082-4047630DA854}"/>
    <dgm:cxn modelId="{21F1F8DB-95D2-4DDE-974B-B2B06EC40DEF}" type="presOf" srcId="{1045795D-2814-4F95-86E5-62F54B5C3F43}" destId="{D756C1D6-7D11-4372-A48F-34CB1EDE83A3}" srcOrd="0" destOrd="2" presId="urn:microsoft.com/office/officeart/2005/8/layout/vList5"/>
    <dgm:cxn modelId="{4BB6C7E4-2AC2-44F8-8C5B-BE7BB7098102}" type="presOf" srcId="{36B45F4F-EF97-4DB4-90EA-BAF89F68E0E3}" destId="{B5691EA5-2488-407B-B77B-6C1E24462062}" srcOrd="0" destOrd="0" presId="urn:microsoft.com/office/officeart/2005/8/layout/vList5"/>
    <dgm:cxn modelId="{014552F6-6DAB-43B0-856C-6B821A9E0D58}" srcId="{E790C2D4-1D3F-4B2D-A49B-C8F135D01F7D}" destId="{3E615475-BABB-402D-B19A-79F32CC2DAFA}" srcOrd="3" destOrd="0" parTransId="{859A836F-D7CC-4B81-ABD1-17CA3DBCBCF0}" sibTransId="{C56E4686-D16D-4126-BB4D-5C915BC2ADA7}"/>
    <dgm:cxn modelId="{2D82D652-BD99-4F45-AD79-DB8FD583EE52}" type="presParOf" srcId="{B5691EA5-2488-407B-B77B-6C1E24462062}" destId="{539206DB-3556-44EF-90D8-9BEEB23FEDE9}" srcOrd="0" destOrd="0" presId="urn:microsoft.com/office/officeart/2005/8/layout/vList5"/>
    <dgm:cxn modelId="{7BF889E9-77F7-4CD4-AE67-AA585531D74D}" type="presParOf" srcId="{539206DB-3556-44EF-90D8-9BEEB23FEDE9}" destId="{E1F4B7F4-D869-45DF-879B-F9E7147A8C87}" srcOrd="0" destOrd="0" presId="urn:microsoft.com/office/officeart/2005/8/layout/vList5"/>
    <dgm:cxn modelId="{45DE0591-3723-43FD-B56D-DF22B223F3DC}" type="presParOf" srcId="{539206DB-3556-44EF-90D8-9BEEB23FEDE9}" destId="{D756C1D6-7D11-4372-A48F-34CB1EDE83A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21B802-8EB4-4FF6-84AF-2453AC07A487}"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GB"/>
        </a:p>
      </dgm:t>
    </dgm:pt>
    <dgm:pt modelId="{C7E1E85A-8E82-4338-A3EA-B2651DAC1FB0}">
      <dgm:prSet/>
      <dgm:spPr/>
      <dgm:t>
        <a:bodyPr/>
        <a:lstStyle/>
        <a:p>
          <a:r>
            <a:rPr lang="fr-FR" b="1" dirty="0"/>
            <a:t>59 hébergeurs</a:t>
          </a:r>
          <a:endParaRPr lang="en-GB" dirty="0"/>
        </a:p>
      </dgm:t>
    </dgm:pt>
    <dgm:pt modelId="{B06BB0A3-7D3E-4E41-BFF7-A1D63509D18E}" type="parTrans" cxnId="{9C0337AA-64F0-4C35-8D78-1402B68565DC}">
      <dgm:prSet/>
      <dgm:spPr/>
      <dgm:t>
        <a:bodyPr/>
        <a:lstStyle/>
        <a:p>
          <a:endParaRPr lang="en-GB"/>
        </a:p>
      </dgm:t>
    </dgm:pt>
    <dgm:pt modelId="{90DE60E0-9C0C-4909-98CE-76542A18A7C7}" type="sibTrans" cxnId="{9C0337AA-64F0-4C35-8D78-1402B68565DC}">
      <dgm:prSet/>
      <dgm:spPr/>
      <dgm:t>
        <a:bodyPr/>
        <a:lstStyle/>
        <a:p>
          <a:endParaRPr lang="en-GB"/>
        </a:p>
      </dgm:t>
    </dgm:pt>
    <dgm:pt modelId="{F4D0DCA8-F78D-404E-B688-65CE759B92BF}">
      <dgm:prSet/>
      <dgm:spPr/>
      <dgm:t>
        <a:bodyPr/>
        <a:lstStyle/>
        <a:p>
          <a:r>
            <a:rPr lang="fr-FR" dirty="0"/>
            <a:t>22 chambres d’hôtes</a:t>
          </a:r>
          <a:endParaRPr lang="en-GB" dirty="0"/>
        </a:p>
      </dgm:t>
    </dgm:pt>
    <dgm:pt modelId="{CCFE799A-CFBD-4907-A9DA-54CEF971F870}" type="sibTrans" cxnId="{39623746-DCDB-4C03-BCEA-1DF3B66A9227}">
      <dgm:prSet/>
      <dgm:spPr/>
      <dgm:t>
        <a:bodyPr/>
        <a:lstStyle/>
        <a:p>
          <a:endParaRPr lang="en-GB"/>
        </a:p>
      </dgm:t>
    </dgm:pt>
    <dgm:pt modelId="{83716882-BC0E-4D01-A744-8109FFD57EE6}" type="parTrans" cxnId="{39623746-DCDB-4C03-BCEA-1DF3B66A9227}">
      <dgm:prSet/>
      <dgm:spPr/>
      <dgm:t>
        <a:bodyPr/>
        <a:lstStyle/>
        <a:p>
          <a:endParaRPr lang="en-GB"/>
        </a:p>
      </dgm:t>
    </dgm:pt>
    <dgm:pt modelId="{BE644845-66A9-4557-A23D-EB5AB9209B52}">
      <dgm:prSet/>
      <dgm:spPr/>
      <dgm:t>
        <a:bodyPr/>
        <a:lstStyle/>
        <a:p>
          <a:r>
            <a:rPr lang="fr-FR"/>
            <a:t>30 gîtes</a:t>
          </a:r>
          <a:endParaRPr lang="en-GB"/>
        </a:p>
      </dgm:t>
    </dgm:pt>
    <dgm:pt modelId="{936AC789-3FCD-4C64-ACA7-D549E5C64759}" type="sibTrans" cxnId="{B62A1FD0-3F2C-4878-A83B-175BF417347F}">
      <dgm:prSet/>
      <dgm:spPr/>
      <dgm:t>
        <a:bodyPr/>
        <a:lstStyle/>
        <a:p>
          <a:endParaRPr lang="en-GB"/>
        </a:p>
      </dgm:t>
    </dgm:pt>
    <dgm:pt modelId="{755FF585-7996-4C54-9A31-3DAF2468C354}" type="parTrans" cxnId="{B62A1FD0-3F2C-4878-A83B-175BF417347F}">
      <dgm:prSet/>
      <dgm:spPr/>
      <dgm:t>
        <a:bodyPr/>
        <a:lstStyle/>
        <a:p>
          <a:endParaRPr lang="en-GB"/>
        </a:p>
      </dgm:t>
    </dgm:pt>
    <dgm:pt modelId="{E4301A8C-C86B-44D0-8DE4-54395A4A4D17}">
      <dgm:prSet/>
      <dgm:spPr/>
      <dgm:t>
        <a:bodyPr/>
        <a:lstStyle/>
        <a:p>
          <a:r>
            <a:rPr lang="fr-FR" dirty="0"/>
            <a:t>1 hôtel</a:t>
          </a:r>
          <a:endParaRPr lang="en-GB" dirty="0"/>
        </a:p>
      </dgm:t>
    </dgm:pt>
    <dgm:pt modelId="{A7E3FF78-CE7D-4EEC-B5B1-A55615282609}" type="sibTrans" cxnId="{50948BF0-232C-4219-8E14-5389BC13B0FC}">
      <dgm:prSet/>
      <dgm:spPr/>
      <dgm:t>
        <a:bodyPr/>
        <a:lstStyle/>
        <a:p>
          <a:endParaRPr lang="en-GB"/>
        </a:p>
      </dgm:t>
    </dgm:pt>
    <dgm:pt modelId="{AE7C023D-8045-428E-B1F6-B970F2F9184D}" type="parTrans" cxnId="{50948BF0-232C-4219-8E14-5389BC13B0FC}">
      <dgm:prSet/>
      <dgm:spPr/>
      <dgm:t>
        <a:bodyPr/>
        <a:lstStyle/>
        <a:p>
          <a:endParaRPr lang="en-GB"/>
        </a:p>
      </dgm:t>
    </dgm:pt>
    <dgm:pt modelId="{D7CA9CE8-03D7-49B0-B0BF-DC71516C0673}">
      <dgm:prSet/>
      <dgm:spPr/>
      <dgm:t>
        <a:bodyPr/>
        <a:lstStyle/>
        <a:p>
          <a:r>
            <a:rPr lang="fr-FR" dirty="0"/>
            <a:t>2 hôtels restaurants</a:t>
          </a:r>
          <a:endParaRPr lang="en-GB" dirty="0"/>
        </a:p>
      </dgm:t>
    </dgm:pt>
    <dgm:pt modelId="{0560A414-0945-4457-A58D-A8EAB75DFB68}" type="sibTrans" cxnId="{AE877355-4E21-4AD9-884C-0710EE8C5C4E}">
      <dgm:prSet/>
      <dgm:spPr/>
      <dgm:t>
        <a:bodyPr/>
        <a:lstStyle/>
        <a:p>
          <a:endParaRPr lang="en-GB"/>
        </a:p>
      </dgm:t>
    </dgm:pt>
    <dgm:pt modelId="{3B1012C9-141A-4393-96D8-A3A580F57453}" type="parTrans" cxnId="{AE877355-4E21-4AD9-884C-0710EE8C5C4E}">
      <dgm:prSet/>
      <dgm:spPr/>
      <dgm:t>
        <a:bodyPr/>
        <a:lstStyle/>
        <a:p>
          <a:endParaRPr lang="en-GB"/>
        </a:p>
      </dgm:t>
    </dgm:pt>
    <dgm:pt modelId="{0C2F956A-91FE-43F2-BBA8-726321F1D53D}">
      <dgm:prSet/>
      <dgm:spPr/>
      <dgm:t>
        <a:bodyPr/>
        <a:lstStyle/>
        <a:p>
          <a:r>
            <a:rPr lang="fr-FR"/>
            <a:t>2 campings</a:t>
          </a:r>
          <a:endParaRPr lang="en-GB"/>
        </a:p>
      </dgm:t>
    </dgm:pt>
    <dgm:pt modelId="{4BD80157-E37E-41E1-9784-0161F14DB61B}" type="sibTrans" cxnId="{91E98ED7-582B-4511-ABF5-334237830DDA}">
      <dgm:prSet/>
      <dgm:spPr/>
      <dgm:t>
        <a:bodyPr/>
        <a:lstStyle/>
        <a:p>
          <a:endParaRPr lang="en-GB"/>
        </a:p>
      </dgm:t>
    </dgm:pt>
    <dgm:pt modelId="{98EA75C5-9945-416C-A433-17937C1250AC}" type="parTrans" cxnId="{91E98ED7-582B-4511-ABF5-334237830DDA}">
      <dgm:prSet/>
      <dgm:spPr/>
      <dgm:t>
        <a:bodyPr/>
        <a:lstStyle/>
        <a:p>
          <a:endParaRPr lang="en-GB"/>
        </a:p>
      </dgm:t>
    </dgm:pt>
    <dgm:pt modelId="{2D23F9F0-55D5-4C93-88CE-2B91001E7809}">
      <dgm:prSet/>
      <dgm:spPr/>
      <dgm:t>
        <a:bodyPr/>
        <a:lstStyle/>
        <a:p>
          <a:r>
            <a:rPr lang="fr-FR" dirty="0"/>
            <a:t>1 maison et 1 appartement</a:t>
          </a:r>
          <a:endParaRPr lang="en-GB" dirty="0"/>
        </a:p>
      </dgm:t>
    </dgm:pt>
    <dgm:pt modelId="{F74551C7-A913-4C68-8773-52B15A36198A}" type="sibTrans" cxnId="{2C7EEA27-4176-4BEE-ABEA-3D4F389E0E66}">
      <dgm:prSet/>
      <dgm:spPr/>
      <dgm:t>
        <a:bodyPr/>
        <a:lstStyle/>
        <a:p>
          <a:endParaRPr lang="en-GB"/>
        </a:p>
      </dgm:t>
    </dgm:pt>
    <dgm:pt modelId="{C6E44515-9C45-4D42-AF09-470A62239890}" type="parTrans" cxnId="{2C7EEA27-4176-4BEE-ABEA-3D4F389E0E66}">
      <dgm:prSet/>
      <dgm:spPr/>
      <dgm:t>
        <a:bodyPr/>
        <a:lstStyle/>
        <a:p>
          <a:endParaRPr lang="en-GB"/>
        </a:p>
      </dgm:t>
    </dgm:pt>
    <dgm:pt modelId="{8FF3FB17-69B7-42A4-B620-D7B017CDC96C}" type="pres">
      <dgm:prSet presAssocID="{F621B802-8EB4-4FF6-84AF-2453AC07A487}" presName="Name0" presStyleCnt="0">
        <dgm:presLayoutVars>
          <dgm:dir/>
          <dgm:animLvl val="lvl"/>
          <dgm:resizeHandles val="exact"/>
        </dgm:presLayoutVars>
      </dgm:prSet>
      <dgm:spPr/>
    </dgm:pt>
    <dgm:pt modelId="{7B18ABF6-C3A7-4994-87CA-CFE63EA62EF7}" type="pres">
      <dgm:prSet presAssocID="{C7E1E85A-8E82-4338-A3EA-B2651DAC1FB0}" presName="linNode" presStyleCnt="0"/>
      <dgm:spPr/>
    </dgm:pt>
    <dgm:pt modelId="{0D44694B-D2EF-4F66-928C-A0ACA06DBA9C}" type="pres">
      <dgm:prSet presAssocID="{C7E1E85A-8E82-4338-A3EA-B2651DAC1FB0}" presName="parentText" presStyleLbl="node1" presStyleIdx="0" presStyleCnt="1">
        <dgm:presLayoutVars>
          <dgm:chMax val="1"/>
          <dgm:bulletEnabled val="1"/>
        </dgm:presLayoutVars>
      </dgm:prSet>
      <dgm:spPr/>
    </dgm:pt>
    <dgm:pt modelId="{B289C5EE-BF9C-4976-A3BC-84D364A14360}" type="pres">
      <dgm:prSet presAssocID="{C7E1E85A-8E82-4338-A3EA-B2651DAC1FB0}" presName="descendantText" presStyleLbl="alignAccFollowNode1" presStyleIdx="0" presStyleCnt="1">
        <dgm:presLayoutVars>
          <dgm:bulletEnabled val="1"/>
        </dgm:presLayoutVars>
      </dgm:prSet>
      <dgm:spPr/>
    </dgm:pt>
  </dgm:ptLst>
  <dgm:cxnLst>
    <dgm:cxn modelId="{DA9C9E1A-1612-47EE-B5AE-09347FBA8519}" type="presOf" srcId="{BE644845-66A9-4557-A23D-EB5AB9209B52}" destId="{B289C5EE-BF9C-4976-A3BC-84D364A14360}" srcOrd="0" destOrd="1" presId="urn:microsoft.com/office/officeart/2005/8/layout/vList5"/>
    <dgm:cxn modelId="{8F7DB425-29D2-4934-A8DA-D6C77D90E6B1}" type="presOf" srcId="{F4D0DCA8-F78D-404E-B688-65CE759B92BF}" destId="{B289C5EE-BF9C-4976-A3BC-84D364A14360}" srcOrd="0" destOrd="0" presId="urn:microsoft.com/office/officeart/2005/8/layout/vList5"/>
    <dgm:cxn modelId="{2C7EEA27-4176-4BEE-ABEA-3D4F389E0E66}" srcId="{C7E1E85A-8E82-4338-A3EA-B2651DAC1FB0}" destId="{2D23F9F0-55D5-4C93-88CE-2B91001E7809}" srcOrd="5" destOrd="0" parTransId="{C6E44515-9C45-4D42-AF09-470A62239890}" sibTransId="{F74551C7-A913-4C68-8773-52B15A36198A}"/>
    <dgm:cxn modelId="{39623746-DCDB-4C03-BCEA-1DF3B66A9227}" srcId="{C7E1E85A-8E82-4338-A3EA-B2651DAC1FB0}" destId="{F4D0DCA8-F78D-404E-B688-65CE759B92BF}" srcOrd="0" destOrd="0" parTransId="{83716882-BC0E-4D01-A744-8109FFD57EE6}" sibTransId="{CCFE799A-CFBD-4907-A9DA-54CEF971F870}"/>
    <dgm:cxn modelId="{AE877355-4E21-4AD9-884C-0710EE8C5C4E}" srcId="{C7E1E85A-8E82-4338-A3EA-B2651DAC1FB0}" destId="{D7CA9CE8-03D7-49B0-B0BF-DC71516C0673}" srcOrd="3" destOrd="0" parTransId="{3B1012C9-141A-4393-96D8-A3A580F57453}" sibTransId="{0560A414-0945-4457-A58D-A8EAB75DFB68}"/>
    <dgm:cxn modelId="{4F7BFC92-D0E6-4BD7-99A3-D6D077665F66}" type="presOf" srcId="{2D23F9F0-55D5-4C93-88CE-2B91001E7809}" destId="{B289C5EE-BF9C-4976-A3BC-84D364A14360}" srcOrd="0" destOrd="5" presId="urn:microsoft.com/office/officeart/2005/8/layout/vList5"/>
    <dgm:cxn modelId="{9C0337AA-64F0-4C35-8D78-1402B68565DC}" srcId="{F621B802-8EB4-4FF6-84AF-2453AC07A487}" destId="{C7E1E85A-8E82-4338-A3EA-B2651DAC1FB0}" srcOrd="0" destOrd="0" parTransId="{B06BB0A3-7D3E-4E41-BFF7-A1D63509D18E}" sibTransId="{90DE60E0-9C0C-4909-98CE-76542A18A7C7}"/>
    <dgm:cxn modelId="{700F58AA-0488-4866-9586-AB6154425A47}" type="presOf" srcId="{E4301A8C-C86B-44D0-8DE4-54395A4A4D17}" destId="{B289C5EE-BF9C-4976-A3BC-84D364A14360}" srcOrd="0" destOrd="2" presId="urn:microsoft.com/office/officeart/2005/8/layout/vList5"/>
    <dgm:cxn modelId="{B37548B4-9EF3-4885-9B4D-0A04B0582F4C}" type="presOf" srcId="{D7CA9CE8-03D7-49B0-B0BF-DC71516C0673}" destId="{B289C5EE-BF9C-4976-A3BC-84D364A14360}" srcOrd="0" destOrd="3" presId="urn:microsoft.com/office/officeart/2005/8/layout/vList5"/>
    <dgm:cxn modelId="{6F404DBA-CE12-4BAC-8F8A-9F41E3FEB27A}" type="presOf" srcId="{C7E1E85A-8E82-4338-A3EA-B2651DAC1FB0}" destId="{0D44694B-D2EF-4F66-928C-A0ACA06DBA9C}" srcOrd="0" destOrd="0" presId="urn:microsoft.com/office/officeart/2005/8/layout/vList5"/>
    <dgm:cxn modelId="{B62A1FD0-3F2C-4878-A83B-175BF417347F}" srcId="{C7E1E85A-8E82-4338-A3EA-B2651DAC1FB0}" destId="{BE644845-66A9-4557-A23D-EB5AB9209B52}" srcOrd="1" destOrd="0" parTransId="{755FF585-7996-4C54-9A31-3DAF2468C354}" sibTransId="{936AC789-3FCD-4C64-ACA7-D549E5C64759}"/>
    <dgm:cxn modelId="{91E98ED7-582B-4511-ABF5-334237830DDA}" srcId="{C7E1E85A-8E82-4338-A3EA-B2651DAC1FB0}" destId="{0C2F956A-91FE-43F2-BBA8-726321F1D53D}" srcOrd="4" destOrd="0" parTransId="{98EA75C5-9945-416C-A433-17937C1250AC}" sibTransId="{4BD80157-E37E-41E1-9784-0161F14DB61B}"/>
    <dgm:cxn modelId="{AEAA53DD-13C6-4EF8-A76F-14D4F86F72CB}" type="presOf" srcId="{F621B802-8EB4-4FF6-84AF-2453AC07A487}" destId="{8FF3FB17-69B7-42A4-B620-D7B017CDC96C}" srcOrd="0" destOrd="0" presId="urn:microsoft.com/office/officeart/2005/8/layout/vList5"/>
    <dgm:cxn modelId="{3FB74DEC-4A23-41CC-A2CB-00FA58BB99BD}" type="presOf" srcId="{0C2F956A-91FE-43F2-BBA8-726321F1D53D}" destId="{B289C5EE-BF9C-4976-A3BC-84D364A14360}" srcOrd="0" destOrd="4" presId="urn:microsoft.com/office/officeart/2005/8/layout/vList5"/>
    <dgm:cxn modelId="{50948BF0-232C-4219-8E14-5389BC13B0FC}" srcId="{C7E1E85A-8E82-4338-A3EA-B2651DAC1FB0}" destId="{E4301A8C-C86B-44D0-8DE4-54395A4A4D17}" srcOrd="2" destOrd="0" parTransId="{AE7C023D-8045-428E-B1F6-B970F2F9184D}" sibTransId="{A7E3FF78-CE7D-4EEC-B5B1-A55615282609}"/>
    <dgm:cxn modelId="{36EEFCD2-642E-4A0C-A94C-731634938519}" type="presParOf" srcId="{8FF3FB17-69B7-42A4-B620-D7B017CDC96C}" destId="{7B18ABF6-C3A7-4994-87CA-CFE63EA62EF7}" srcOrd="0" destOrd="0" presId="urn:microsoft.com/office/officeart/2005/8/layout/vList5"/>
    <dgm:cxn modelId="{810FD7BE-0A29-45C9-AD98-871F3096FEC5}" type="presParOf" srcId="{7B18ABF6-C3A7-4994-87CA-CFE63EA62EF7}" destId="{0D44694B-D2EF-4F66-928C-A0ACA06DBA9C}" srcOrd="0" destOrd="0" presId="urn:microsoft.com/office/officeart/2005/8/layout/vList5"/>
    <dgm:cxn modelId="{BC8B682F-146B-4295-A021-D53B439C9B3D}" type="presParOf" srcId="{7B18ABF6-C3A7-4994-87CA-CFE63EA62EF7}" destId="{B289C5EE-BF9C-4976-A3BC-84D364A1436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21B802-8EB4-4FF6-84AF-2453AC07A48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C7E1E85A-8E82-4338-A3EA-B2651DAC1FB0}">
      <dgm:prSet/>
      <dgm:spPr/>
      <dgm:t>
        <a:bodyPr/>
        <a:lstStyle/>
        <a:p>
          <a:r>
            <a:rPr lang="fr-FR" b="1" dirty="0"/>
            <a:t>20 établissements de restauration hébergeurs</a:t>
          </a:r>
          <a:endParaRPr lang="en-GB" dirty="0"/>
        </a:p>
      </dgm:t>
    </dgm:pt>
    <dgm:pt modelId="{B06BB0A3-7D3E-4E41-BFF7-A1D63509D18E}" type="parTrans" cxnId="{9C0337AA-64F0-4C35-8D78-1402B68565DC}">
      <dgm:prSet/>
      <dgm:spPr/>
      <dgm:t>
        <a:bodyPr/>
        <a:lstStyle/>
        <a:p>
          <a:endParaRPr lang="en-GB"/>
        </a:p>
      </dgm:t>
    </dgm:pt>
    <dgm:pt modelId="{90DE60E0-9C0C-4909-98CE-76542A18A7C7}" type="sibTrans" cxnId="{9C0337AA-64F0-4C35-8D78-1402B68565DC}">
      <dgm:prSet/>
      <dgm:spPr/>
      <dgm:t>
        <a:bodyPr/>
        <a:lstStyle/>
        <a:p>
          <a:endParaRPr lang="en-GB"/>
        </a:p>
      </dgm:t>
    </dgm:pt>
    <dgm:pt modelId="{F4D0DCA8-F78D-404E-B688-65CE759B92BF}">
      <dgm:prSet custT="1"/>
      <dgm:spPr/>
      <dgm:t>
        <a:bodyPr/>
        <a:lstStyle/>
        <a:p>
          <a:r>
            <a:rPr lang="fr-FR" sz="1900" dirty="0"/>
            <a:t>1 à Azy-le-Vif</a:t>
          </a:r>
          <a:endParaRPr lang="en-GB" sz="1900" dirty="0"/>
        </a:p>
      </dgm:t>
    </dgm:pt>
    <dgm:pt modelId="{CCFE799A-CFBD-4907-A9DA-54CEF971F870}" type="sibTrans" cxnId="{39623746-DCDB-4C03-BCEA-1DF3B66A9227}">
      <dgm:prSet/>
      <dgm:spPr/>
      <dgm:t>
        <a:bodyPr/>
        <a:lstStyle/>
        <a:p>
          <a:endParaRPr lang="en-GB"/>
        </a:p>
      </dgm:t>
    </dgm:pt>
    <dgm:pt modelId="{83716882-BC0E-4D01-A744-8109FFD57EE6}" type="parTrans" cxnId="{39623746-DCDB-4C03-BCEA-1DF3B66A9227}">
      <dgm:prSet/>
      <dgm:spPr/>
      <dgm:t>
        <a:bodyPr/>
        <a:lstStyle/>
        <a:p>
          <a:endParaRPr lang="en-GB"/>
        </a:p>
      </dgm:t>
    </dgm:pt>
    <dgm:pt modelId="{BE644845-66A9-4557-A23D-EB5AB9209B52}">
      <dgm:prSet custT="1"/>
      <dgm:spPr/>
      <dgm:t>
        <a:bodyPr/>
        <a:lstStyle/>
        <a:p>
          <a:r>
            <a:rPr lang="fr-FR" sz="1900" dirty="0"/>
            <a:t>2 à Chantenay</a:t>
          </a:r>
          <a:endParaRPr lang="en-GB" sz="1900" dirty="0"/>
        </a:p>
      </dgm:t>
    </dgm:pt>
    <dgm:pt modelId="{936AC789-3FCD-4C64-ACA7-D549E5C64759}" type="sibTrans" cxnId="{B62A1FD0-3F2C-4878-A83B-175BF417347F}">
      <dgm:prSet/>
      <dgm:spPr/>
      <dgm:t>
        <a:bodyPr/>
        <a:lstStyle/>
        <a:p>
          <a:endParaRPr lang="en-GB"/>
        </a:p>
      </dgm:t>
    </dgm:pt>
    <dgm:pt modelId="{755FF585-7996-4C54-9A31-3DAF2468C354}" type="parTrans" cxnId="{B62A1FD0-3F2C-4878-A83B-175BF417347F}">
      <dgm:prSet/>
      <dgm:spPr/>
      <dgm:t>
        <a:bodyPr/>
        <a:lstStyle/>
        <a:p>
          <a:endParaRPr lang="en-GB"/>
        </a:p>
      </dgm:t>
    </dgm:pt>
    <dgm:pt modelId="{E4301A8C-C86B-44D0-8DE4-54395A4A4D17}">
      <dgm:prSet custT="1"/>
      <dgm:spPr/>
      <dgm:t>
        <a:bodyPr/>
        <a:lstStyle/>
        <a:p>
          <a:r>
            <a:rPr lang="fr-FR" sz="1900" dirty="0"/>
            <a:t>2 à Chevenon</a:t>
          </a:r>
          <a:endParaRPr lang="en-GB" sz="1900" dirty="0"/>
        </a:p>
      </dgm:t>
    </dgm:pt>
    <dgm:pt modelId="{A7E3FF78-CE7D-4EEC-B5B1-A55615282609}" type="sibTrans" cxnId="{50948BF0-232C-4219-8E14-5389BC13B0FC}">
      <dgm:prSet/>
      <dgm:spPr/>
      <dgm:t>
        <a:bodyPr/>
        <a:lstStyle/>
        <a:p>
          <a:endParaRPr lang="en-GB"/>
        </a:p>
      </dgm:t>
    </dgm:pt>
    <dgm:pt modelId="{AE7C023D-8045-428E-B1F6-B970F2F9184D}" type="parTrans" cxnId="{50948BF0-232C-4219-8E14-5389BC13B0FC}">
      <dgm:prSet/>
      <dgm:spPr/>
      <dgm:t>
        <a:bodyPr/>
        <a:lstStyle/>
        <a:p>
          <a:endParaRPr lang="en-GB"/>
        </a:p>
      </dgm:t>
    </dgm:pt>
    <dgm:pt modelId="{D7CA9CE8-03D7-49B0-B0BF-DC71516C0673}">
      <dgm:prSet custT="1"/>
      <dgm:spPr/>
      <dgm:t>
        <a:bodyPr/>
        <a:lstStyle/>
        <a:p>
          <a:r>
            <a:rPr lang="fr-FR" sz="1900" dirty="0"/>
            <a:t>1 à Langeron</a:t>
          </a:r>
          <a:endParaRPr lang="en-GB" sz="1900" dirty="0"/>
        </a:p>
      </dgm:t>
    </dgm:pt>
    <dgm:pt modelId="{0560A414-0945-4457-A58D-A8EAB75DFB68}" type="sibTrans" cxnId="{AE877355-4E21-4AD9-884C-0710EE8C5C4E}">
      <dgm:prSet/>
      <dgm:spPr/>
      <dgm:t>
        <a:bodyPr/>
        <a:lstStyle/>
        <a:p>
          <a:endParaRPr lang="en-GB"/>
        </a:p>
      </dgm:t>
    </dgm:pt>
    <dgm:pt modelId="{3B1012C9-141A-4393-96D8-A3A580F57453}" type="parTrans" cxnId="{AE877355-4E21-4AD9-884C-0710EE8C5C4E}">
      <dgm:prSet/>
      <dgm:spPr/>
      <dgm:t>
        <a:bodyPr/>
        <a:lstStyle/>
        <a:p>
          <a:endParaRPr lang="en-GB"/>
        </a:p>
      </dgm:t>
    </dgm:pt>
    <dgm:pt modelId="{0C2F956A-91FE-43F2-BBA8-726321F1D53D}">
      <dgm:prSet custT="1"/>
      <dgm:spPr/>
      <dgm:t>
        <a:bodyPr/>
        <a:lstStyle/>
        <a:p>
          <a:r>
            <a:rPr lang="fr-FR" sz="1900" dirty="0"/>
            <a:t>1 à Livry</a:t>
          </a:r>
          <a:endParaRPr lang="en-GB" sz="1900" dirty="0"/>
        </a:p>
      </dgm:t>
    </dgm:pt>
    <dgm:pt modelId="{4BD80157-E37E-41E1-9784-0161F14DB61B}" type="sibTrans" cxnId="{91E98ED7-582B-4511-ABF5-334237830DDA}">
      <dgm:prSet/>
      <dgm:spPr/>
      <dgm:t>
        <a:bodyPr/>
        <a:lstStyle/>
        <a:p>
          <a:endParaRPr lang="en-GB"/>
        </a:p>
      </dgm:t>
    </dgm:pt>
    <dgm:pt modelId="{98EA75C5-9945-416C-A433-17937C1250AC}" type="parTrans" cxnId="{91E98ED7-582B-4511-ABF5-334237830DDA}">
      <dgm:prSet/>
      <dgm:spPr/>
      <dgm:t>
        <a:bodyPr/>
        <a:lstStyle/>
        <a:p>
          <a:endParaRPr lang="en-GB"/>
        </a:p>
      </dgm:t>
    </dgm:pt>
    <dgm:pt modelId="{2D23F9F0-55D5-4C93-88CE-2B91001E7809}">
      <dgm:prSet/>
      <dgm:spPr/>
      <dgm:t>
        <a:bodyPr/>
        <a:lstStyle/>
        <a:p>
          <a:endParaRPr lang="en-GB" sz="3700" dirty="0"/>
        </a:p>
      </dgm:t>
    </dgm:pt>
    <dgm:pt modelId="{F74551C7-A913-4C68-8773-52B15A36198A}" type="sibTrans" cxnId="{2C7EEA27-4176-4BEE-ABEA-3D4F389E0E66}">
      <dgm:prSet/>
      <dgm:spPr/>
      <dgm:t>
        <a:bodyPr/>
        <a:lstStyle/>
        <a:p>
          <a:endParaRPr lang="en-GB"/>
        </a:p>
      </dgm:t>
    </dgm:pt>
    <dgm:pt modelId="{C6E44515-9C45-4D42-AF09-470A62239890}" type="parTrans" cxnId="{2C7EEA27-4176-4BEE-ABEA-3D4F389E0E66}">
      <dgm:prSet/>
      <dgm:spPr/>
      <dgm:t>
        <a:bodyPr/>
        <a:lstStyle/>
        <a:p>
          <a:endParaRPr lang="en-GB"/>
        </a:p>
      </dgm:t>
    </dgm:pt>
    <dgm:pt modelId="{604B3315-C7BA-47B0-9A0B-6807B0423174}">
      <dgm:prSet custT="1"/>
      <dgm:spPr/>
      <dgm:t>
        <a:bodyPr/>
        <a:lstStyle/>
        <a:p>
          <a:r>
            <a:rPr lang="fr-FR" sz="1900" dirty="0"/>
            <a:t>1 à Luthenay-Uxeloup</a:t>
          </a:r>
          <a:endParaRPr lang="en-GB" sz="1900" dirty="0"/>
        </a:p>
      </dgm:t>
    </dgm:pt>
    <dgm:pt modelId="{6E9E9A65-0714-4E62-969C-CEB546CD2A32}" type="parTrans" cxnId="{0D82E9A1-4114-45CC-88F8-B48E08756FD1}">
      <dgm:prSet/>
      <dgm:spPr/>
    </dgm:pt>
    <dgm:pt modelId="{5A186361-A05E-4348-9808-18A2993AAD01}" type="sibTrans" cxnId="{0D82E9A1-4114-45CC-88F8-B48E08756FD1}">
      <dgm:prSet/>
      <dgm:spPr/>
    </dgm:pt>
    <dgm:pt modelId="{A69034B5-5CB9-441E-AB28-0EA04ABA5DFF}">
      <dgm:prSet custT="1"/>
      <dgm:spPr/>
      <dgm:t>
        <a:bodyPr/>
        <a:lstStyle/>
        <a:p>
          <a:r>
            <a:rPr lang="fr-FR" sz="1900" dirty="0"/>
            <a:t>5 à Magny-Cours</a:t>
          </a:r>
          <a:endParaRPr lang="en-GB" sz="1900" dirty="0"/>
        </a:p>
      </dgm:t>
    </dgm:pt>
    <dgm:pt modelId="{06EEC51A-8A4D-437D-8982-206CC7506938}" type="parTrans" cxnId="{FDA4B3ED-F400-431C-BA1E-D323A03BAC1D}">
      <dgm:prSet/>
      <dgm:spPr/>
    </dgm:pt>
    <dgm:pt modelId="{A0D33D70-1A74-4D8A-A9CD-E876B01F778B}" type="sibTrans" cxnId="{FDA4B3ED-F400-431C-BA1E-D323A03BAC1D}">
      <dgm:prSet/>
      <dgm:spPr/>
    </dgm:pt>
    <dgm:pt modelId="{A598B0AB-6E35-40A7-8D3D-EFD1C40D1907}">
      <dgm:prSet custT="1"/>
      <dgm:spPr/>
      <dgm:t>
        <a:bodyPr/>
        <a:lstStyle/>
        <a:p>
          <a:r>
            <a:rPr lang="fr-FR" sz="1900" dirty="0"/>
            <a:t>1 à Saint-Parize-le-Châtel </a:t>
          </a:r>
          <a:endParaRPr lang="en-GB" sz="1900" dirty="0"/>
        </a:p>
      </dgm:t>
    </dgm:pt>
    <dgm:pt modelId="{5B3AB482-D99C-4742-969B-22F6D29F0609}" type="parTrans" cxnId="{10B8CEC1-E2E6-4FFE-8032-2C3A06FAA106}">
      <dgm:prSet/>
      <dgm:spPr/>
    </dgm:pt>
    <dgm:pt modelId="{6B2D0993-8B96-48FE-A333-2778D7E34DCE}" type="sibTrans" cxnId="{10B8CEC1-E2E6-4FFE-8032-2C3A06FAA106}">
      <dgm:prSet/>
      <dgm:spPr/>
    </dgm:pt>
    <dgm:pt modelId="{30048546-6FEA-4F14-B3CE-EF23E5FB59C4}">
      <dgm:prSet custT="1"/>
      <dgm:spPr/>
      <dgm:t>
        <a:bodyPr/>
        <a:lstStyle/>
        <a:p>
          <a:pPr>
            <a:buFont typeface="Arial" panose="020B0604020202020204" pitchFamily="34" charset="0"/>
            <a:buChar char="•"/>
          </a:pPr>
          <a:r>
            <a:rPr lang="fr-FR" sz="1900" dirty="0"/>
            <a:t>3 à Saint-Pierre-le-Moûtier</a:t>
          </a:r>
          <a:endParaRPr lang="en-GB" sz="1900" dirty="0"/>
        </a:p>
      </dgm:t>
    </dgm:pt>
    <dgm:pt modelId="{34A5744E-ACE8-47E5-B164-6EFC9EE8AE38}" type="parTrans" cxnId="{BE927ACE-3874-46CD-BAC9-6D831F49070E}">
      <dgm:prSet/>
      <dgm:spPr/>
    </dgm:pt>
    <dgm:pt modelId="{70480EFC-2AFD-4E35-987B-42FD787B729F}" type="sibTrans" cxnId="{BE927ACE-3874-46CD-BAC9-6D831F49070E}">
      <dgm:prSet/>
      <dgm:spPr/>
    </dgm:pt>
    <dgm:pt modelId="{5C1C7C33-F205-475D-8620-75620896EE1A}">
      <dgm:prSet custT="1"/>
      <dgm:spPr/>
      <dgm:t>
        <a:bodyPr/>
        <a:lstStyle/>
        <a:p>
          <a:pPr>
            <a:buFont typeface="Arial" panose="020B0604020202020204" pitchFamily="34" charset="0"/>
            <a:buChar char="•"/>
          </a:pPr>
          <a:r>
            <a:rPr lang="fr-FR" sz="1900" dirty="0"/>
            <a:t> 2 à Sauvigny-les-Bois </a:t>
          </a:r>
          <a:endParaRPr lang="en-GB" sz="1900" dirty="0"/>
        </a:p>
      </dgm:t>
    </dgm:pt>
    <dgm:pt modelId="{17DE83E2-730E-4D41-AA76-6FBEEA9BEC04}" type="parTrans" cxnId="{D036A10E-46A1-460F-B9BA-C20CA42B846E}">
      <dgm:prSet/>
      <dgm:spPr/>
    </dgm:pt>
    <dgm:pt modelId="{087FFC6C-0849-48CB-B18A-6DC66EF760C9}" type="sibTrans" cxnId="{D036A10E-46A1-460F-B9BA-C20CA42B846E}">
      <dgm:prSet/>
      <dgm:spPr/>
    </dgm:pt>
    <dgm:pt modelId="{FFA9CF35-FB0E-4B2E-B0D2-4F9A6D47D3F0}">
      <dgm:prSet custT="1"/>
      <dgm:spPr/>
      <dgm:t>
        <a:bodyPr/>
        <a:lstStyle/>
        <a:p>
          <a:r>
            <a:rPr lang="fr-FR" sz="1900" dirty="0"/>
            <a:t>1 à Tresnay</a:t>
          </a:r>
          <a:endParaRPr lang="en-GB" sz="1900" dirty="0"/>
        </a:p>
      </dgm:t>
    </dgm:pt>
    <dgm:pt modelId="{E908F39B-E871-483E-B0B6-14BAD08CB4D9}" type="parTrans" cxnId="{7CB63A5D-EEA8-4741-A61B-95FCCC25B954}">
      <dgm:prSet/>
      <dgm:spPr/>
    </dgm:pt>
    <dgm:pt modelId="{A578B4ED-7D84-4A2D-A4AE-5E086AF1B57E}" type="sibTrans" cxnId="{7CB63A5D-EEA8-4741-A61B-95FCCC25B954}">
      <dgm:prSet/>
      <dgm:spPr/>
    </dgm:pt>
    <dgm:pt modelId="{8FF3FB17-69B7-42A4-B620-D7B017CDC96C}" type="pres">
      <dgm:prSet presAssocID="{F621B802-8EB4-4FF6-84AF-2453AC07A487}" presName="Name0" presStyleCnt="0">
        <dgm:presLayoutVars>
          <dgm:dir/>
          <dgm:animLvl val="lvl"/>
          <dgm:resizeHandles val="exact"/>
        </dgm:presLayoutVars>
      </dgm:prSet>
      <dgm:spPr/>
    </dgm:pt>
    <dgm:pt modelId="{7B18ABF6-C3A7-4994-87CA-CFE63EA62EF7}" type="pres">
      <dgm:prSet presAssocID="{C7E1E85A-8E82-4338-A3EA-B2651DAC1FB0}" presName="linNode" presStyleCnt="0"/>
      <dgm:spPr/>
    </dgm:pt>
    <dgm:pt modelId="{0D44694B-D2EF-4F66-928C-A0ACA06DBA9C}" type="pres">
      <dgm:prSet presAssocID="{C7E1E85A-8E82-4338-A3EA-B2651DAC1FB0}" presName="parentText" presStyleLbl="node1" presStyleIdx="0" presStyleCnt="1">
        <dgm:presLayoutVars>
          <dgm:chMax val="1"/>
          <dgm:bulletEnabled val="1"/>
        </dgm:presLayoutVars>
      </dgm:prSet>
      <dgm:spPr/>
    </dgm:pt>
    <dgm:pt modelId="{B289C5EE-BF9C-4976-A3BC-84D364A14360}" type="pres">
      <dgm:prSet presAssocID="{C7E1E85A-8E82-4338-A3EA-B2651DAC1FB0}" presName="descendantText" presStyleLbl="alignAccFollowNode1" presStyleIdx="0" presStyleCnt="1">
        <dgm:presLayoutVars>
          <dgm:bulletEnabled val="1"/>
        </dgm:presLayoutVars>
      </dgm:prSet>
      <dgm:spPr/>
    </dgm:pt>
  </dgm:ptLst>
  <dgm:cxnLst>
    <dgm:cxn modelId="{D036A10E-46A1-460F-B9BA-C20CA42B846E}" srcId="{C7E1E85A-8E82-4338-A3EA-B2651DAC1FB0}" destId="{5C1C7C33-F205-475D-8620-75620896EE1A}" srcOrd="9" destOrd="0" parTransId="{17DE83E2-730E-4D41-AA76-6FBEEA9BEC04}" sibTransId="{087FFC6C-0849-48CB-B18A-6DC66EF760C9}"/>
    <dgm:cxn modelId="{DA9C9E1A-1612-47EE-B5AE-09347FBA8519}" type="presOf" srcId="{BE644845-66A9-4557-A23D-EB5AB9209B52}" destId="{B289C5EE-BF9C-4976-A3BC-84D364A14360}" srcOrd="0" destOrd="1" presId="urn:microsoft.com/office/officeart/2005/8/layout/vList5"/>
    <dgm:cxn modelId="{8F7DB425-29D2-4934-A8DA-D6C77D90E6B1}" type="presOf" srcId="{F4D0DCA8-F78D-404E-B688-65CE759B92BF}" destId="{B289C5EE-BF9C-4976-A3BC-84D364A14360}" srcOrd="0" destOrd="0" presId="urn:microsoft.com/office/officeart/2005/8/layout/vList5"/>
    <dgm:cxn modelId="{2C7EEA27-4176-4BEE-ABEA-3D4F389E0E66}" srcId="{C7E1E85A-8E82-4338-A3EA-B2651DAC1FB0}" destId="{2D23F9F0-55D5-4C93-88CE-2B91001E7809}" srcOrd="11" destOrd="0" parTransId="{C6E44515-9C45-4D42-AF09-470A62239890}" sibTransId="{F74551C7-A913-4C68-8773-52B15A36198A}"/>
    <dgm:cxn modelId="{7CB63A5D-EEA8-4741-A61B-95FCCC25B954}" srcId="{C7E1E85A-8E82-4338-A3EA-B2651DAC1FB0}" destId="{FFA9CF35-FB0E-4B2E-B0D2-4F9A6D47D3F0}" srcOrd="10" destOrd="0" parTransId="{E908F39B-E871-483E-B0B6-14BAD08CB4D9}" sibTransId="{A578B4ED-7D84-4A2D-A4AE-5E086AF1B57E}"/>
    <dgm:cxn modelId="{39623746-DCDB-4C03-BCEA-1DF3B66A9227}" srcId="{C7E1E85A-8E82-4338-A3EA-B2651DAC1FB0}" destId="{F4D0DCA8-F78D-404E-B688-65CE759B92BF}" srcOrd="0" destOrd="0" parTransId="{83716882-BC0E-4D01-A744-8109FFD57EE6}" sibTransId="{CCFE799A-CFBD-4907-A9DA-54CEF971F870}"/>
    <dgm:cxn modelId="{E60A394D-EDC7-478F-9085-3FD136DF3FE6}" type="presOf" srcId="{A598B0AB-6E35-40A7-8D3D-EFD1C40D1907}" destId="{B289C5EE-BF9C-4976-A3BC-84D364A14360}" srcOrd="0" destOrd="7" presId="urn:microsoft.com/office/officeart/2005/8/layout/vList5"/>
    <dgm:cxn modelId="{F77C0054-D61C-4356-8827-1E3C2513A610}" type="presOf" srcId="{5C1C7C33-F205-475D-8620-75620896EE1A}" destId="{B289C5EE-BF9C-4976-A3BC-84D364A14360}" srcOrd="0" destOrd="9" presId="urn:microsoft.com/office/officeart/2005/8/layout/vList5"/>
    <dgm:cxn modelId="{AE877355-4E21-4AD9-884C-0710EE8C5C4E}" srcId="{C7E1E85A-8E82-4338-A3EA-B2651DAC1FB0}" destId="{D7CA9CE8-03D7-49B0-B0BF-DC71516C0673}" srcOrd="3" destOrd="0" parTransId="{3B1012C9-141A-4393-96D8-A3A580F57453}" sibTransId="{0560A414-0945-4457-A58D-A8EAB75DFB68}"/>
    <dgm:cxn modelId="{4DC6C983-7571-45CC-A1EB-E66B3DBF3F67}" type="presOf" srcId="{A69034B5-5CB9-441E-AB28-0EA04ABA5DFF}" destId="{B289C5EE-BF9C-4976-A3BC-84D364A14360}" srcOrd="0" destOrd="6" presId="urn:microsoft.com/office/officeart/2005/8/layout/vList5"/>
    <dgm:cxn modelId="{4F7BFC92-D0E6-4BD7-99A3-D6D077665F66}" type="presOf" srcId="{2D23F9F0-55D5-4C93-88CE-2B91001E7809}" destId="{B289C5EE-BF9C-4976-A3BC-84D364A14360}" srcOrd="0" destOrd="11" presId="urn:microsoft.com/office/officeart/2005/8/layout/vList5"/>
    <dgm:cxn modelId="{0D82E9A1-4114-45CC-88F8-B48E08756FD1}" srcId="{C7E1E85A-8E82-4338-A3EA-B2651DAC1FB0}" destId="{604B3315-C7BA-47B0-9A0B-6807B0423174}" srcOrd="5" destOrd="0" parTransId="{6E9E9A65-0714-4E62-969C-CEB546CD2A32}" sibTransId="{5A186361-A05E-4348-9808-18A2993AAD01}"/>
    <dgm:cxn modelId="{85CE47A3-9875-498C-8393-40DEFA7299FE}" type="presOf" srcId="{30048546-6FEA-4F14-B3CE-EF23E5FB59C4}" destId="{B289C5EE-BF9C-4976-A3BC-84D364A14360}" srcOrd="0" destOrd="8" presId="urn:microsoft.com/office/officeart/2005/8/layout/vList5"/>
    <dgm:cxn modelId="{9C0337AA-64F0-4C35-8D78-1402B68565DC}" srcId="{F621B802-8EB4-4FF6-84AF-2453AC07A487}" destId="{C7E1E85A-8E82-4338-A3EA-B2651DAC1FB0}" srcOrd="0" destOrd="0" parTransId="{B06BB0A3-7D3E-4E41-BFF7-A1D63509D18E}" sibTransId="{90DE60E0-9C0C-4909-98CE-76542A18A7C7}"/>
    <dgm:cxn modelId="{700F58AA-0488-4866-9586-AB6154425A47}" type="presOf" srcId="{E4301A8C-C86B-44D0-8DE4-54395A4A4D17}" destId="{B289C5EE-BF9C-4976-A3BC-84D364A14360}" srcOrd="0" destOrd="2" presId="urn:microsoft.com/office/officeart/2005/8/layout/vList5"/>
    <dgm:cxn modelId="{B37548B4-9EF3-4885-9B4D-0A04B0582F4C}" type="presOf" srcId="{D7CA9CE8-03D7-49B0-B0BF-DC71516C0673}" destId="{B289C5EE-BF9C-4976-A3BC-84D364A14360}" srcOrd="0" destOrd="3" presId="urn:microsoft.com/office/officeart/2005/8/layout/vList5"/>
    <dgm:cxn modelId="{CDB1AEB6-5FE4-423B-9ED6-B37E34D519E8}" type="presOf" srcId="{604B3315-C7BA-47B0-9A0B-6807B0423174}" destId="{B289C5EE-BF9C-4976-A3BC-84D364A14360}" srcOrd="0" destOrd="5" presId="urn:microsoft.com/office/officeart/2005/8/layout/vList5"/>
    <dgm:cxn modelId="{6F404DBA-CE12-4BAC-8F8A-9F41E3FEB27A}" type="presOf" srcId="{C7E1E85A-8E82-4338-A3EA-B2651DAC1FB0}" destId="{0D44694B-D2EF-4F66-928C-A0ACA06DBA9C}" srcOrd="0" destOrd="0" presId="urn:microsoft.com/office/officeart/2005/8/layout/vList5"/>
    <dgm:cxn modelId="{10B8CEC1-E2E6-4FFE-8032-2C3A06FAA106}" srcId="{C7E1E85A-8E82-4338-A3EA-B2651DAC1FB0}" destId="{A598B0AB-6E35-40A7-8D3D-EFD1C40D1907}" srcOrd="7" destOrd="0" parTransId="{5B3AB482-D99C-4742-969B-22F6D29F0609}" sibTransId="{6B2D0993-8B96-48FE-A333-2778D7E34DCE}"/>
    <dgm:cxn modelId="{BE927ACE-3874-46CD-BAC9-6D831F49070E}" srcId="{C7E1E85A-8E82-4338-A3EA-B2651DAC1FB0}" destId="{30048546-6FEA-4F14-B3CE-EF23E5FB59C4}" srcOrd="8" destOrd="0" parTransId="{34A5744E-ACE8-47E5-B164-6EFC9EE8AE38}" sibTransId="{70480EFC-2AFD-4E35-987B-42FD787B729F}"/>
    <dgm:cxn modelId="{B62A1FD0-3F2C-4878-A83B-175BF417347F}" srcId="{C7E1E85A-8E82-4338-A3EA-B2651DAC1FB0}" destId="{BE644845-66A9-4557-A23D-EB5AB9209B52}" srcOrd="1" destOrd="0" parTransId="{755FF585-7996-4C54-9A31-3DAF2468C354}" sibTransId="{936AC789-3FCD-4C64-ACA7-D549E5C64759}"/>
    <dgm:cxn modelId="{D17707D2-9970-45F1-8491-18B5969618AD}" type="presOf" srcId="{FFA9CF35-FB0E-4B2E-B0D2-4F9A6D47D3F0}" destId="{B289C5EE-BF9C-4976-A3BC-84D364A14360}" srcOrd="0" destOrd="10" presId="urn:microsoft.com/office/officeart/2005/8/layout/vList5"/>
    <dgm:cxn modelId="{91E98ED7-582B-4511-ABF5-334237830DDA}" srcId="{C7E1E85A-8E82-4338-A3EA-B2651DAC1FB0}" destId="{0C2F956A-91FE-43F2-BBA8-726321F1D53D}" srcOrd="4" destOrd="0" parTransId="{98EA75C5-9945-416C-A433-17937C1250AC}" sibTransId="{4BD80157-E37E-41E1-9784-0161F14DB61B}"/>
    <dgm:cxn modelId="{AEAA53DD-13C6-4EF8-A76F-14D4F86F72CB}" type="presOf" srcId="{F621B802-8EB4-4FF6-84AF-2453AC07A487}" destId="{8FF3FB17-69B7-42A4-B620-D7B017CDC96C}" srcOrd="0" destOrd="0" presId="urn:microsoft.com/office/officeart/2005/8/layout/vList5"/>
    <dgm:cxn modelId="{3FB74DEC-4A23-41CC-A2CB-00FA58BB99BD}" type="presOf" srcId="{0C2F956A-91FE-43F2-BBA8-726321F1D53D}" destId="{B289C5EE-BF9C-4976-A3BC-84D364A14360}" srcOrd="0" destOrd="4" presId="urn:microsoft.com/office/officeart/2005/8/layout/vList5"/>
    <dgm:cxn modelId="{FDA4B3ED-F400-431C-BA1E-D323A03BAC1D}" srcId="{C7E1E85A-8E82-4338-A3EA-B2651DAC1FB0}" destId="{A69034B5-5CB9-441E-AB28-0EA04ABA5DFF}" srcOrd="6" destOrd="0" parTransId="{06EEC51A-8A4D-437D-8982-206CC7506938}" sibTransId="{A0D33D70-1A74-4D8A-A9CD-E876B01F778B}"/>
    <dgm:cxn modelId="{50948BF0-232C-4219-8E14-5389BC13B0FC}" srcId="{C7E1E85A-8E82-4338-A3EA-B2651DAC1FB0}" destId="{E4301A8C-C86B-44D0-8DE4-54395A4A4D17}" srcOrd="2" destOrd="0" parTransId="{AE7C023D-8045-428E-B1F6-B970F2F9184D}" sibTransId="{A7E3FF78-CE7D-4EEC-B5B1-A55615282609}"/>
    <dgm:cxn modelId="{36EEFCD2-642E-4A0C-A94C-731634938519}" type="presParOf" srcId="{8FF3FB17-69B7-42A4-B620-D7B017CDC96C}" destId="{7B18ABF6-C3A7-4994-87CA-CFE63EA62EF7}" srcOrd="0" destOrd="0" presId="urn:microsoft.com/office/officeart/2005/8/layout/vList5"/>
    <dgm:cxn modelId="{810FD7BE-0A29-45C9-AD98-871F3096FEC5}" type="presParOf" srcId="{7B18ABF6-C3A7-4994-87CA-CFE63EA62EF7}" destId="{0D44694B-D2EF-4F66-928C-A0ACA06DBA9C}" srcOrd="0" destOrd="0" presId="urn:microsoft.com/office/officeart/2005/8/layout/vList5"/>
    <dgm:cxn modelId="{BC8B682F-146B-4295-A021-D53B439C9B3D}" type="presParOf" srcId="{7B18ABF6-C3A7-4994-87CA-CFE63EA62EF7}" destId="{B289C5EE-BF9C-4976-A3BC-84D364A1436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C77FA-6C74-4457-9367-55FBD5DCC6DF}">
      <dsp:nvSpPr>
        <dsp:cNvPr id="0" name=""/>
        <dsp:cNvSpPr/>
      </dsp:nvSpPr>
      <dsp:spPr>
        <a:xfrm rot="5400000">
          <a:off x="6116909" y="-1423461"/>
          <a:ext cx="3733800" cy="751417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a:t>Chantenay-Saint-Imbert : reprise du restaurant l’</a:t>
          </a:r>
          <a:r>
            <a:rPr lang="fr-FR" sz="1800" kern="1200" dirty="0" err="1"/>
            <a:t>Organic</a:t>
          </a:r>
          <a:r>
            <a:rPr lang="fr-FR" sz="1800" kern="1200" dirty="0"/>
            <a:t> devenu l’Auberge de </a:t>
          </a:r>
          <a:r>
            <a:rPr lang="fr-FR" sz="1800" kern="1200" dirty="0" err="1"/>
            <a:t>Moune</a:t>
          </a:r>
          <a:endParaRPr lang="en-GB" sz="1800" kern="1200" dirty="0"/>
        </a:p>
        <a:p>
          <a:pPr marL="171450" lvl="1" indent="-171450" algn="l" defTabSz="800100">
            <a:lnSpc>
              <a:spcPct val="90000"/>
            </a:lnSpc>
            <a:spcBef>
              <a:spcPct val="0"/>
            </a:spcBef>
            <a:spcAft>
              <a:spcPct val="15000"/>
            </a:spcAft>
            <a:buChar char="•"/>
          </a:pPr>
          <a:r>
            <a:rPr lang="fr-FR" sz="1800" kern="1200" dirty="0"/>
            <a:t>Chevenon : </a:t>
          </a:r>
          <a:r>
            <a:rPr lang="fr-FR" sz="1800" kern="1200" dirty="0" err="1"/>
            <a:t>Wood’Cie</a:t>
          </a:r>
          <a:r>
            <a:rPr lang="fr-FR" sz="1800" kern="1200" dirty="0"/>
            <a:t> : installation d’un élevage de chiens laïka de Iakoutie </a:t>
          </a:r>
          <a:endParaRPr lang="en-GB" sz="1800" kern="1200" dirty="0"/>
        </a:p>
        <a:p>
          <a:pPr marL="171450" lvl="1" indent="-171450" algn="l" defTabSz="800100">
            <a:lnSpc>
              <a:spcPct val="90000"/>
            </a:lnSpc>
            <a:spcBef>
              <a:spcPct val="0"/>
            </a:spcBef>
            <a:spcAft>
              <a:spcPct val="15000"/>
            </a:spcAft>
            <a:buChar char="•"/>
          </a:pPr>
          <a:r>
            <a:rPr lang="fr-FR" sz="1800" kern="1200" dirty="0"/>
            <a:t>Langeron : ouverture du restaurant Les Tables de Charles en 2021</a:t>
          </a:r>
          <a:endParaRPr lang="en-GB" sz="1800" kern="1200" dirty="0"/>
        </a:p>
        <a:p>
          <a:pPr marL="171450" lvl="1" indent="-171450" algn="l" defTabSz="800100">
            <a:lnSpc>
              <a:spcPct val="90000"/>
            </a:lnSpc>
            <a:spcBef>
              <a:spcPct val="0"/>
            </a:spcBef>
            <a:spcAft>
              <a:spcPct val="15000"/>
            </a:spcAft>
            <a:buChar char="•"/>
          </a:pPr>
          <a:r>
            <a:rPr lang="fr-FR" sz="1800" kern="1200"/>
            <a:t>Livry: </a:t>
          </a:r>
          <a:endParaRPr lang="en-GB" sz="1800" kern="1200"/>
        </a:p>
        <a:p>
          <a:pPr marL="342900" lvl="2" indent="-171450" algn="l" defTabSz="800100">
            <a:lnSpc>
              <a:spcPct val="90000"/>
            </a:lnSpc>
            <a:spcBef>
              <a:spcPct val="0"/>
            </a:spcBef>
            <a:spcAft>
              <a:spcPct val="15000"/>
            </a:spcAft>
            <a:buChar char="•"/>
          </a:pPr>
          <a:r>
            <a:rPr lang="fr-FR" sz="1800" kern="1200"/>
            <a:t>reprise du Domaine de Riousse, maintenant Domaine de Bois Bourbon</a:t>
          </a:r>
          <a:endParaRPr lang="en-GB" sz="1800" kern="1200"/>
        </a:p>
        <a:p>
          <a:pPr marL="342900" lvl="2" indent="-171450" algn="l" defTabSz="800100">
            <a:lnSpc>
              <a:spcPct val="90000"/>
            </a:lnSpc>
            <a:spcBef>
              <a:spcPct val="0"/>
            </a:spcBef>
            <a:spcAft>
              <a:spcPct val="15000"/>
            </a:spcAft>
            <a:buChar char="•"/>
          </a:pPr>
          <a:r>
            <a:rPr lang="fr-FR" sz="1800" kern="1200"/>
            <a:t>installation d’un atelier de poterie avec l’Atelier de Williams</a:t>
          </a:r>
          <a:endParaRPr lang="en-GB" sz="1800" kern="1200"/>
        </a:p>
        <a:p>
          <a:pPr marL="342900" lvl="2" indent="-171450" algn="l" defTabSz="800100">
            <a:lnSpc>
              <a:spcPct val="90000"/>
            </a:lnSpc>
            <a:spcBef>
              <a:spcPct val="0"/>
            </a:spcBef>
            <a:spcAft>
              <a:spcPct val="15000"/>
            </a:spcAft>
            <a:buChar char="•"/>
          </a:pPr>
          <a:r>
            <a:rPr lang="fr-FR" sz="1800" kern="1200"/>
            <a:t>installation d’un atelier de forgeron et coutellerie</a:t>
          </a:r>
          <a:endParaRPr lang="en-GB" sz="1800" kern="1200"/>
        </a:p>
        <a:p>
          <a:pPr marL="342900" lvl="2" indent="-171450" algn="l" defTabSz="800100">
            <a:lnSpc>
              <a:spcPct val="90000"/>
            </a:lnSpc>
            <a:spcBef>
              <a:spcPct val="0"/>
            </a:spcBef>
            <a:spcAft>
              <a:spcPct val="15000"/>
            </a:spcAft>
            <a:buChar char="•"/>
          </a:pPr>
          <a:r>
            <a:rPr lang="fr-FR" sz="1800" kern="1200"/>
            <a:t>ouverture l’année prochaine d’un boulanger avec la Magie du Levain</a:t>
          </a:r>
          <a:endParaRPr lang="en-GB" sz="1800" kern="1200"/>
        </a:p>
        <a:p>
          <a:pPr marL="342900" lvl="2" indent="-171450" algn="l" defTabSz="800100">
            <a:lnSpc>
              <a:spcPct val="90000"/>
            </a:lnSpc>
            <a:spcBef>
              <a:spcPct val="0"/>
            </a:spcBef>
            <a:spcAft>
              <a:spcPct val="15000"/>
            </a:spcAft>
            <a:buChar char="•"/>
          </a:pPr>
          <a:r>
            <a:rPr lang="fr-FR" sz="1800" kern="1200"/>
            <a:t>installation d’une portraitiste avec les Ptits crayons</a:t>
          </a:r>
          <a:endParaRPr lang="en-GB" sz="1800" kern="1200"/>
        </a:p>
      </dsp:txBody>
      <dsp:txXfrm rot="-5400000">
        <a:off x="4226723" y="648994"/>
        <a:ext cx="7331904" cy="3369262"/>
      </dsp:txXfrm>
    </dsp:sp>
    <dsp:sp modelId="{3972D8F9-1901-4BED-8BEF-88F6DB6FCB97}">
      <dsp:nvSpPr>
        <dsp:cNvPr id="0" name=""/>
        <dsp:cNvSpPr/>
      </dsp:nvSpPr>
      <dsp:spPr>
        <a:xfrm>
          <a:off x="0" y="0"/>
          <a:ext cx="4226722" cy="4667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fr-FR" sz="4800" kern="1200"/>
            <a:t>BIENVENUE AUX NOUVEAUX ACTEURS DE NOS TERRITOIRES</a:t>
          </a:r>
          <a:endParaRPr lang="en-GB" sz="4800" kern="1200"/>
        </a:p>
      </dsp:txBody>
      <dsp:txXfrm>
        <a:off x="206332" y="206332"/>
        <a:ext cx="3814058" cy="4254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C77FA-6C74-4457-9367-55FBD5DCC6DF}">
      <dsp:nvSpPr>
        <dsp:cNvPr id="0" name=""/>
        <dsp:cNvSpPr/>
      </dsp:nvSpPr>
      <dsp:spPr>
        <a:xfrm rot="5400000">
          <a:off x="6118732" y="-1423461"/>
          <a:ext cx="3730153" cy="751417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endParaRPr lang="en-GB" sz="1700" kern="1200" dirty="0"/>
        </a:p>
        <a:p>
          <a:pPr marL="171450" lvl="1" indent="-171450" algn="l" defTabSz="800100">
            <a:lnSpc>
              <a:spcPct val="90000"/>
            </a:lnSpc>
            <a:spcBef>
              <a:spcPct val="0"/>
            </a:spcBef>
            <a:spcAft>
              <a:spcPct val="15000"/>
            </a:spcAft>
            <a:buChar char="•"/>
          </a:pPr>
          <a:r>
            <a:rPr lang="fr-FR" sz="1800" kern="1200" dirty="0">
              <a:solidFill>
                <a:schemeClr val="tx1"/>
              </a:solidFill>
              <a:latin typeface="+mn-lt"/>
              <a:ea typeface="Segoe UI Black" panose="020B0A02040204020203" pitchFamily="34" charset="0"/>
              <a:cs typeface="Times New Roman" panose="02020603050405020304" pitchFamily="18" charset="0"/>
            </a:rPr>
            <a:t>Luthenay-Uxeloup : </a:t>
          </a:r>
        </a:p>
        <a:p>
          <a:pPr marL="342900" lvl="2" indent="-171450" algn="l" defTabSz="800100">
            <a:lnSpc>
              <a:spcPct val="90000"/>
            </a:lnSpc>
            <a:spcBef>
              <a:spcPct val="0"/>
            </a:spcBef>
            <a:spcAft>
              <a:spcPct val="15000"/>
            </a:spcAft>
            <a:buChar char="•"/>
          </a:pPr>
          <a:r>
            <a:rPr lang="fr-FR" sz="1800" kern="1200" dirty="0">
              <a:solidFill>
                <a:schemeClr val="tx1"/>
              </a:solidFill>
              <a:latin typeface="+mn-lt"/>
              <a:ea typeface="Segoe UI Black" panose="020B0A02040204020203" pitchFamily="34" charset="0"/>
              <a:cs typeface="Times New Roman" panose="02020603050405020304" pitchFamily="18" charset="0"/>
            </a:rPr>
            <a:t>reprise du restaurant  le Saint-Hubert</a:t>
          </a:r>
        </a:p>
        <a:p>
          <a:pPr marL="342900" lvl="2" indent="-171450" algn="l" defTabSz="800100">
            <a:lnSpc>
              <a:spcPct val="90000"/>
            </a:lnSpc>
            <a:spcBef>
              <a:spcPct val="0"/>
            </a:spcBef>
            <a:spcAft>
              <a:spcPct val="15000"/>
            </a:spcAft>
            <a:buChar char="•"/>
          </a:pPr>
          <a:r>
            <a:rPr lang="fr-FR" sz="1800" kern="1200" dirty="0">
              <a:solidFill>
                <a:schemeClr val="tx1"/>
              </a:solidFill>
              <a:latin typeface="+mn-lt"/>
              <a:ea typeface="Segoe UI Black" panose="020B0A02040204020203" pitchFamily="34" charset="0"/>
              <a:cs typeface="Times New Roman" panose="02020603050405020304" pitchFamily="18" charset="0"/>
            </a:rPr>
            <a:t>installation d’un nouvel hébergeur</a:t>
          </a:r>
          <a:endParaRPr lang="en-GB" sz="1800" kern="1200" dirty="0">
            <a:solidFill>
              <a:schemeClr val="tx1"/>
            </a:solidFill>
            <a:latin typeface="+mn-lt"/>
            <a:ea typeface="Segoe UI Black" panose="020B0A02040204020203" pitchFamily="34"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n-GB" sz="1800" kern="1200">
              <a:solidFill>
                <a:schemeClr val="tx1"/>
              </a:solidFill>
              <a:latin typeface="+mn-lt"/>
              <a:ea typeface="Segoe UI Black" panose="020B0A02040204020203" pitchFamily="34" charset="0"/>
              <a:cs typeface="Times New Roman" panose="02020603050405020304" pitchFamily="18" charset="0"/>
            </a:rPr>
            <a:t>Magny-Cours: </a:t>
          </a:r>
          <a:endParaRPr lang="en-GB" sz="1800" kern="1200" dirty="0">
            <a:solidFill>
              <a:schemeClr val="tx1"/>
            </a:solidFill>
            <a:latin typeface="+mn-lt"/>
            <a:ea typeface="Segoe UI Black" panose="020B0A02040204020203" pitchFamily="34"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n-GB" sz="1800" kern="1200" dirty="0">
              <a:solidFill>
                <a:schemeClr val="tx1"/>
              </a:solidFill>
              <a:latin typeface="+mn-lt"/>
              <a:ea typeface="Segoe UI Black" panose="020B0A02040204020203" pitchFamily="34" charset="0"/>
              <a:cs typeface="Times New Roman" panose="02020603050405020304" pitchFamily="18" charset="0"/>
            </a:rPr>
            <a:t>- installation d’un </a:t>
          </a:r>
          <a:r>
            <a:rPr lang="en-GB" sz="1800" kern="1200" dirty="0" err="1">
              <a:solidFill>
                <a:schemeClr val="tx1"/>
              </a:solidFill>
              <a:latin typeface="+mn-lt"/>
              <a:ea typeface="Segoe UI Black" panose="020B0A02040204020203" pitchFamily="34" charset="0"/>
              <a:cs typeface="Times New Roman" panose="02020603050405020304" pitchFamily="18" charset="0"/>
            </a:rPr>
            <a:t>nouvel</a:t>
          </a:r>
          <a:r>
            <a:rPr lang="en-GB" sz="1800" kern="1200" dirty="0">
              <a:solidFill>
                <a:schemeClr val="tx1"/>
              </a:solidFill>
              <a:latin typeface="+mn-lt"/>
              <a:ea typeface="Segoe UI Black" panose="020B0A02040204020203" pitchFamily="34" charset="0"/>
              <a:cs typeface="Times New Roman" panose="02020603050405020304" pitchFamily="18" charset="0"/>
            </a:rPr>
            <a:t> </a:t>
          </a:r>
          <a:r>
            <a:rPr lang="en-GB" sz="1800" kern="1200" dirty="0" err="1">
              <a:solidFill>
                <a:schemeClr val="tx1"/>
              </a:solidFill>
              <a:latin typeface="+mn-lt"/>
              <a:ea typeface="Segoe UI Black" panose="020B0A02040204020203" pitchFamily="34" charset="0"/>
              <a:cs typeface="Times New Roman" panose="02020603050405020304" pitchFamily="18" charset="0"/>
            </a:rPr>
            <a:t>hébergeur</a:t>
          </a:r>
          <a:r>
            <a:rPr lang="en-GB" sz="1800" kern="1200" dirty="0">
              <a:solidFill>
                <a:schemeClr val="tx1"/>
              </a:solidFill>
              <a:latin typeface="+mn-lt"/>
              <a:ea typeface="Segoe UI Black" panose="020B0A02040204020203" pitchFamily="34" charset="0"/>
              <a:cs typeface="Times New Roman" panose="02020603050405020304" pitchFamily="18" charset="0"/>
            </a:rPr>
            <a:t> </a:t>
          </a:r>
          <a:r>
            <a:rPr lang="en-GB" sz="1800" kern="1200" dirty="0" err="1">
              <a:solidFill>
                <a:schemeClr val="tx1"/>
              </a:solidFill>
              <a:latin typeface="+mn-lt"/>
              <a:ea typeface="Segoe UI Black" panose="020B0A02040204020203" pitchFamily="34" charset="0"/>
              <a:cs typeface="Times New Roman" panose="02020603050405020304" pitchFamily="18" charset="0"/>
            </a:rPr>
            <a:t>en</a:t>
          </a:r>
          <a:r>
            <a:rPr lang="en-GB" sz="1800" kern="1200" dirty="0">
              <a:solidFill>
                <a:schemeClr val="tx1"/>
              </a:solidFill>
              <a:latin typeface="+mn-lt"/>
              <a:ea typeface="Segoe UI Black" panose="020B0A02040204020203" pitchFamily="34" charset="0"/>
              <a:cs typeface="Times New Roman" panose="02020603050405020304" pitchFamily="18" charset="0"/>
            </a:rPr>
            <a:t> </a:t>
          </a:r>
          <a:r>
            <a:rPr lang="en-GB" sz="1800" kern="1200" dirty="0" err="1">
              <a:solidFill>
                <a:schemeClr val="tx1"/>
              </a:solidFill>
              <a:latin typeface="+mn-lt"/>
              <a:ea typeface="Segoe UI Black" panose="020B0A02040204020203" pitchFamily="34" charset="0"/>
              <a:cs typeface="Times New Roman" panose="02020603050405020304" pitchFamily="18" charset="0"/>
            </a:rPr>
            <a:t>cours</a:t>
          </a:r>
          <a:r>
            <a:rPr lang="en-GB" sz="1800" kern="1200" dirty="0">
              <a:solidFill>
                <a:schemeClr val="tx1"/>
              </a:solidFill>
              <a:latin typeface="+mn-lt"/>
              <a:ea typeface="Segoe UI Black" panose="020B0A02040204020203" pitchFamily="34" charset="0"/>
              <a:cs typeface="Times New Roman" panose="02020603050405020304" pitchFamily="18" charset="0"/>
            </a:rPr>
            <a:t> pour </a:t>
          </a:r>
          <a:r>
            <a:rPr lang="en-GB" sz="1800" kern="1200" dirty="0" err="1">
              <a:solidFill>
                <a:schemeClr val="tx1"/>
              </a:solidFill>
              <a:latin typeface="+mn-lt"/>
              <a:ea typeface="Segoe UI Black" panose="020B0A02040204020203" pitchFamily="34" charset="0"/>
              <a:cs typeface="Times New Roman" panose="02020603050405020304" pitchFamily="18" charset="0"/>
            </a:rPr>
            <a:t>l’année</a:t>
          </a:r>
          <a:r>
            <a:rPr lang="en-GB" sz="1800" kern="1200" dirty="0">
              <a:solidFill>
                <a:schemeClr val="tx1"/>
              </a:solidFill>
              <a:latin typeface="+mn-lt"/>
              <a:ea typeface="Segoe UI Black" panose="020B0A02040204020203" pitchFamily="34" charset="0"/>
              <a:cs typeface="Times New Roman" panose="02020603050405020304" pitchFamily="18" charset="0"/>
            </a:rPr>
            <a:t> 2023</a:t>
          </a:r>
        </a:p>
        <a:p>
          <a:pPr marL="171450" lvl="1" indent="-171450" algn="l" defTabSz="800100">
            <a:lnSpc>
              <a:spcPct val="90000"/>
            </a:lnSpc>
            <a:spcBef>
              <a:spcPct val="0"/>
            </a:spcBef>
            <a:spcAft>
              <a:spcPct val="15000"/>
            </a:spcAft>
            <a:buChar char="•"/>
          </a:pPr>
          <a:r>
            <a:rPr lang="en-GB" sz="1800" kern="1200" dirty="0">
              <a:solidFill>
                <a:schemeClr val="tx1"/>
              </a:solidFill>
              <a:latin typeface="+mn-lt"/>
              <a:ea typeface="Segoe UI Black" panose="020B0A02040204020203" pitchFamily="34" charset="0"/>
              <a:cs typeface="Times New Roman" panose="02020603050405020304" pitchFamily="18" charset="0"/>
            </a:rPr>
            <a:t>- </a:t>
          </a:r>
          <a:r>
            <a:rPr lang="en-GB" sz="1800" kern="1200" dirty="0" err="1">
              <a:solidFill>
                <a:schemeClr val="tx1"/>
              </a:solidFill>
              <a:latin typeface="+mn-lt"/>
              <a:ea typeface="Segoe UI Black" panose="020B0A02040204020203" pitchFamily="34" charset="0"/>
              <a:cs typeface="Times New Roman" panose="02020603050405020304" pitchFamily="18" charset="0"/>
            </a:rPr>
            <a:t>ouverture</a:t>
          </a:r>
          <a:r>
            <a:rPr lang="en-GB" sz="1800" kern="1200" dirty="0">
              <a:solidFill>
                <a:schemeClr val="tx1"/>
              </a:solidFill>
              <a:latin typeface="+mn-lt"/>
              <a:ea typeface="Segoe UI Black" panose="020B0A02040204020203" pitchFamily="34" charset="0"/>
              <a:cs typeface="Times New Roman" panose="02020603050405020304" pitchFamily="18" charset="0"/>
            </a:rPr>
            <a:t> d’un tout nouveau restaurant </a:t>
          </a:r>
          <a:r>
            <a:rPr lang="en-GB" sz="1800" kern="1200" dirty="0" err="1">
              <a:solidFill>
                <a:schemeClr val="tx1"/>
              </a:solidFill>
              <a:latin typeface="+mn-lt"/>
              <a:ea typeface="Segoe UI Black" panose="020B0A02040204020203" pitchFamily="34" charset="0"/>
              <a:cs typeface="Times New Roman" panose="02020603050405020304" pitchFamily="18" charset="0"/>
            </a:rPr>
            <a:t>depuis</a:t>
          </a:r>
          <a:r>
            <a:rPr lang="en-GB" sz="1800" kern="1200" dirty="0">
              <a:solidFill>
                <a:schemeClr val="tx1"/>
              </a:solidFill>
              <a:latin typeface="+mn-lt"/>
              <a:ea typeface="Segoe UI Black" panose="020B0A02040204020203" pitchFamily="34" charset="0"/>
              <a:cs typeface="Times New Roman" panose="02020603050405020304" pitchFamily="18" charset="0"/>
            </a:rPr>
            <a:t> le 05 </a:t>
          </a:r>
          <a:r>
            <a:rPr lang="en-GB" sz="1800" kern="1200" dirty="0" err="1">
              <a:solidFill>
                <a:schemeClr val="tx1"/>
              </a:solidFill>
              <a:latin typeface="+mn-lt"/>
              <a:ea typeface="Segoe UI Black" panose="020B0A02040204020203" pitchFamily="34" charset="0"/>
              <a:cs typeface="Times New Roman" panose="02020603050405020304" pitchFamily="18" charset="0"/>
            </a:rPr>
            <a:t>septembre</a:t>
          </a:r>
          <a:r>
            <a:rPr lang="en-GB" sz="1800" kern="1200" dirty="0">
              <a:solidFill>
                <a:schemeClr val="tx1"/>
              </a:solidFill>
              <a:latin typeface="+mn-lt"/>
              <a:ea typeface="Segoe UI Black" panose="020B0A02040204020203" pitchFamily="34" charset="0"/>
              <a:cs typeface="Times New Roman" panose="02020603050405020304" pitchFamily="18" charset="0"/>
            </a:rPr>
            <a:t>: </a:t>
          </a:r>
        </a:p>
        <a:p>
          <a:pPr marL="171450" lvl="1" indent="-171450" algn="l" defTabSz="800100">
            <a:lnSpc>
              <a:spcPct val="90000"/>
            </a:lnSpc>
            <a:spcBef>
              <a:spcPct val="0"/>
            </a:spcBef>
            <a:spcAft>
              <a:spcPct val="15000"/>
            </a:spcAft>
            <a:buChar char="•"/>
          </a:pPr>
          <a:r>
            <a:rPr lang="en-GB" sz="1800" kern="1200" dirty="0">
              <a:solidFill>
                <a:schemeClr val="tx1"/>
              </a:solidFill>
              <a:latin typeface="+mn-lt"/>
              <a:ea typeface="Segoe UI Black" panose="020B0A02040204020203" pitchFamily="34" charset="0"/>
              <a:cs typeface="Times New Roman" panose="02020603050405020304" pitchFamily="18" charset="0"/>
            </a:rPr>
            <a:t>le Ferdinand, </a:t>
          </a:r>
          <a:r>
            <a:rPr lang="en-GB" sz="1800" kern="1200" dirty="0" err="1">
              <a:solidFill>
                <a:schemeClr val="tx1"/>
              </a:solidFill>
              <a:latin typeface="+mn-lt"/>
              <a:ea typeface="Segoe UI Black" panose="020B0A02040204020203" pitchFamily="34" charset="0"/>
              <a:cs typeface="Times New Roman" panose="02020603050405020304" pitchFamily="18" charset="0"/>
            </a:rPr>
            <a:t>mais</a:t>
          </a:r>
          <a:r>
            <a:rPr lang="en-GB" sz="1800" kern="1200" dirty="0">
              <a:solidFill>
                <a:schemeClr val="tx1"/>
              </a:solidFill>
              <a:latin typeface="+mn-lt"/>
              <a:ea typeface="Segoe UI Black" panose="020B0A02040204020203" pitchFamily="34" charset="0"/>
              <a:cs typeface="Times New Roman" panose="02020603050405020304" pitchFamily="18" charset="0"/>
            </a:rPr>
            <a:t> </a:t>
          </a:r>
          <a:r>
            <a:rPr lang="en-GB" sz="1800" kern="1200" dirty="0" err="1">
              <a:solidFill>
                <a:schemeClr val="tx1"/>
              </a:solidFill>
              <a:latin typeface="+mn-lt"/>
              <a:ea typeface="Segoe UI Black" panose="020B0A02040204020203" pitchFamily="34" charset="0"/>
              <a:cs typeface="Times New Roman" panose="02020603050405020304" pitchFamily="18" charset="0"/>
            </a:rPr>
            <a:t>également</a:t>
          </a:r>
          <a:r>
            <a:rPr lang="en-GB" sz="1800" kern="1200" dirty="0">
              <a:solidFill>
                <a:schemeClr val="tx1"/>
              </a:solidFill>
              <a:latin typeface="+mn-lt"/>
              <a:ea typeface="Segoe UI Black" panose="020B0A02040204020203" pitchFamily="34" charset="0"/>
              <a:cs typeface="Times New Roman" panose="02020603050405020304" pitchFamily="18" charset="0"/>
            </a:rPr>
            <a:t> </a:t>
          </a:r>
          <a:r>
            <a:rPr lang="en-GB" sz="1800" kern="1200" dirty="0" err="1">
              <a:solidFill>
                <a:schemeClr val="tx1"/>
              </a:solidFill>
              <a:latin typeface="+mn-lt"/>
              <a:ea typeface="Segoe UI Black" panose="020B0A02040204020203" pitchFamily="34" charset="0"/>
              <a:cs typeface="Times New Roman" panose="02020603050405020304" pitchFamily="18" charset="0"/>
            </a:rPr>
            <a:t>d’une</a:t>
          </a:r>
          <a:r>
            <a:rPr lang="en-GB" sz="1800" kern="1200" dirty="0">
              <a:solidFill>
                <a:schemeClr val="tx1"/>
              </a:solidFill>
              <a:latin typeface="+mn-lt"/>
              <a:ea typeface="Segoe UI Black" panose="020B0A02040204020203" pitchFamily="34" charset="0"/>
              <a:cs typeface="Times New Roman" panose="02020603050405020304" pitchFamily="18" charset="0"/>
            </a:rPr>
            <a:t> conciergerie et d’un </a:t>
          </a:r>
          <a:r>
            <a:rPr lang="en-GB" sz="1800" kern="1200" dirty="0" err="1">
              <a:solidFill>
                <a:schemeClr val="tx1"/>
              </a:solidFill>
              <a:latin typeface="+mn-lt"/>
              <a:ea typeface="Segoe UI Black" panose="020B0A02040204020203" pitchFamily="34" charset="0"/>
              <a:cs typeface="Times New Roman" panose="02020603050405020304" pitchFamily="18" charset="0"/>
            </a:rPr>
            <a:t>négoce</a:t>
          </a:r>
          <a:r>
            <a:rPr lang="en-GB" sz="1800" kern="1200" dirty="0">
              <a:solidFill>
                <a:schemeClr val="tx1"/>
              </a:solidFill>
              <a:latin typeface="+mn-lt"/>
              <a:ea typeface="Segoe UI Black" panose="020B0A02040204020203" pitchFamily="34" charset="0"/>
              <a:cs typeface="Times New Roman" panose="02020603050405020304" pitchFamily="18" charset="0"/>
            </a:rPr>
            <a:t> de voitures</a:t>
          </a:r>
        </a:p>
        <a:p>
          <a:pPr marL="171450" lvl="1" indent="-171450" algn="l" defTabSz="800100">
            <a:lnSpc>
              <a:spcPct val="90000"/>
            </a:lnSpc>
            <a:spcBef>
              <a:spcPct val="0"/>
            </a:spcBef>
            <a:spcAft>
              <a:spcPct val="15000"/>
            </a:spcAft>
            <a:buChar char="•"/>
          </a:pPr>
          <a:r>
            <a:rPr lang="fr-FR" sz="1800" kern="1200" dirty="0">
              <a:solidFill>
                <a:schemeClr val="tx1"/>
              </a:solidFill>
              <a:latin typeface="+mn-lt"/>
              <a:ea typeface="Segoe UI Black" panose="020B0A02040204020203" pitchFamily="34" charset="0"/>
              <a:cs typeface="Times New Roman" panose="02020603050405020304" pitchFamily="18" charset="0"/>
            </a:rPr>
            <a:t>Neuville-lès-Decize : reprise de la Ferme du Creuset en fin d’année 2021</a:t>
          </a:r>
        </a:p>
        <a:p>
          <a:pPr marL="171450" lvl="1" indent="-171450" algn="l" defTabSz="800100">
            <a:lnSpc>
              <a:spcPct val="90000"/>
            </a:lnSpc>
            <a:spcBef>
              <a:spcPct val="0"/>
            </a:spcBef>
            <a:spcAft>
              <a:spcPct val="15000"/>
            </a:spcAft>
            <a:buChar char="•"/>
          </a:pPr>
          <a:r>
            <a:rPr lang="fr-FR" sz="1800" kern="1200" dirty="0">
              <a:solidFill>
                <a:schemeClr val="tx1"/>
              </a:solidFill>
              <a:latin typeface="+mn-lt"/>
              <a:ea typeface="Segoe UI Black" panose="020B0A02040204020203" pitchFamily="34" charset="0"/>
              <a:cs typeface="Times New Roman" panose="02020603050405020304" pitchFamily="18" charset="0"/>
            </a:rPr>
            <a:t>Saint-Éloi : atelier de couture O fil de mes créations depuis mars 2020</a:t>
          </a:r>
        </a:p>
        <a:p>
          <a:pPr marL="171450" lvl="1" indent="-171450" algn="l" defTabSz="800100">
            <a:lnSpc>
              <a:spcPct val="90000"/>
            </a:lnSpc>
            <a:spcBef>
              <a:spcPct val="0"/>
            </a:spcBef>
            <a:spcAft>
              <a:spcPct val="15000"/>
            </a:spcAft>
            <a:buChar char="•"/>
          </a:pPr>
          <a:r>
            <a:rPr lang="fr-FR" sz="1800" kern="1200" dirty="0">
              <a:solidFill>
                <a:schemeClr val="tx1"/>
              </a:solidFill>
              <a:latin typeface="+mn-lt"/>
              <a:ea typeface="Segoe UI Black" panose="020B0A02040204020203" pitchFamily="34" charset="0"/>
              <a:cs typeface="Times New Roman" panose="02020603050405020304" pitchFamily="18" charset="0"/>
            </a:rPr>
            <a:t>Saint-Pierre-le-Moûtier: installation d’un nouvel hébergeur</a:t>
          </a:r>
        </a:p>
        <a:p>
          <a:pPr marL="171450" lvl="1" indent="-171450" algn="l" defTabSz="800100">
            <a:lnSpc>
              <a:spcPct val="90000"/>
            </a:lnSpc>
            <a:spcBef>
              <a:spcPct val="0"/>
            </a:spcBef>
            <a:spcAft>
              <a:spcPct val="15000"/>
            </a:spcAft>
            <a:buChar char="•"/>
          </a:pPr>
          <a:r>
            <a:rPr lang="fr-FR" sz="1800" kern="1200" dirty="0">
              <a:solidFill>
                <a:schemeClr val="tx1"/>
              </a:solidFill>
              <a:latin typeface="+mn-lt"/>
              <a:ea typeface="Segoe UI Black" panose="020B0A02040204020203" pitchFamily="34" charset="0"/>
              <a:cs typeface="Times New Roman" panose="02020603050405020304" pitchFamily="18" charset="0"/>
            </a:rPr>
            <a:t>Tresnay : reprise de la Ferme du Château</a:t>
          </a:r>
          <a:endParaRPr lang="en-GB" sz="1800" kern="1200" dirty="0">
            <a:solidFill>
              <a:schemeClr val="tx1"/>
            </a:solidFill>
            <a:latin typeface="+mn-lt"/>
            <a:ea typeface="Segoe UI Black" panose="020B0A02040204020203" pitchFamily="34" charset="0"/>
            <a:cs typeface="Times New Roman" panose="02020603050405020304" pitchFamily="18" charset="0"/>
          </a:endParaRPr>
        </a:p>
      </dsp:txBody>
      <dsp:txXfrm rot="-5400000">
        <a:off x="4226723" y="650639"/>
        <a:ext cx="7332082" cy="3365971"/>
      </dsp:txXfrm>
    </dsp:sp>
    <dsp:sp modelId="{3972D8F9-1901-4BED-8BEF-88F6DB6FCB97}">
      <dsp:nvSpPr>
        <dsp:cNvPr id="0" name=""/>
        <dsp:cNvSpPr/>
      </dsp:nvSpPr>
      <dsp:spPr>
        <a:xfrm>
          <a:off x="0" y="2278"/>
          <a:ext cx="4226722" cy="46626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fr-FR" sz="4800" kern="1200"/>
            <a:t>BIENVENUE AUX NOUVEAUX ACTEURS DE NOS TERRITOIRES</a:t>
          </a:r>
          <a:endParaRPr lang="en-GB" sz="4800" kern="1200"/>
        </a:p>
      </dsp:txBody>
      <dsp:txXfrm>
        <a:off x="206332" y="208610"/>
        <a:ext cx="3814058" cy="42500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5179C-5046-406C-BE5F-B50B778BA70F}">
      <dsp:nvSpPr>
        <dsp:cNvPr id="0" name=""/>
        <dsp:cNvSpPr/>
      </dsp:nvSpPr>
      <dsp:spPr>
        <a:xfrm rot="5400000">
          <a:off x="5596554" y="-831982"/>
          <a:ext cx="4623206" cy="74429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7 fromagers  (vache, chèvre, brebis) : la Fromagerie des </a:t>
          </a:r>
          <a:r>
            <a:rPr lang="fr-FR" sz="1400" kern="1200" dirty="0" err="1"/>
            <a:t>Échameaux</a:t>
          </a:r>
          <a:r>
            <a:rPr lang="fr-FR" sz="1400" kern="1200" dirty="0"/>
            <a:t> (Azy-le-Vif), le domaine de Saligny (Chevenon), GAEC de </a:t>
          </a:r>
          <a:r>
            <a:rPr lang="fr-FR" sz="1400" kern="1200" dirty="0" err="1"/>
            <a:t>Neuftables</a:t>
          </a:r>
          <a:r>
            <a:rPr lang="fr-FR" sz="1400" kern="1200" dirty="0"/>
            <a:t> (Luthenay-Uxeloup), La fromagerie du grand pré (Luthenay-Uxeloup), la Ferme du Creuset (Neuville-lès-Decize), Les </a:t>
          </a:r>
          <a:r>
            <a:rPr lang="fr-FR" sz="1400" kern="1200" dirty="0" err="1"/>
            <a:t>ptits</a:t>
          </a:r>
          <a:r>
            <a:rPr lang="fr-FR" sz="1400" kern="1200" dirty="0"/>
            <a:t> </a:t>
          </a:r>
          <a:r>
            <a:rPr lang="fr-FR" sz="1400" kern="1200" dirty="0" err="1"/>
            <a:t>canailloux</a:t>
          </a:r>
          <a:r>
            <a:rPr lang="fr-FR" sz="1400" kern="1200" dirty="0"/>
            <a:t> (Saint-Pierre-le-Moûtier), GAEC des Avenières (Sauvigny-les-Bois)</a:t>
          </a:r>
          <a:endParaRPr lang="en-GB" sz="1400" kern="1200" dirty="0"/>
        </a:p>
        <a:p>
          <a:pPr marL="114300" lvl="1" indent="-114300" algn="l" defTabSz="622300">
            <a:lnSpc>
              <a:spcPct val="90000"/>
            </a:lnSpc>
            <a:spcBef>
              <a:spcPct val="0"/>
            </a:spcBef>
            <a:spcAft>
              <a:spcPct val="15000"/>
            </a:spcAft>
            <a:buChar char="•"/>
          </a:pPr>
          <a:r>
            <a:rPr lang="fr-FR" sz="1400" kern="1200" dirty="0"/>
            <a:t>2 domaines viticoles : Domaine de la Perrine (Livry), Domaine de Bois Bourbon anciennement domaine de </a:t>
          </a:r>
          <a:r>
            <a:rPr lang="fr-FR" sz="1400" kern="1200" dirty="0" err="1"/>
            <a:t>Riousse</a:t>
          </a:r>
          <a:r>
            <a:rPr lang="fr-FR" sz="1400" kern="1200" dirty="0"/>
            <a:t> (Livry)</a:t>
          </a:r>
          <a:endParaRPr lang="en-GB" sz="1400" kern="1200" dirty="0"/>
        </a:p>
        <a:p>
          <a:pPr marL="114300" lvl="1" indent="-114300" algn="l" defTabSz="622300">
            <a:lnSpc>
              <a:spcPct val="90000"/>
            </a:lnSpc>
            <a:spcBef>
              <a:spcPct val="0"/>
            </a:spcBef>
            <a:spcAft>
              <a:spcPct val="15000"/>
            </a:spcAft>
            <a:buChar char="•"/>
          </a:pPr>
          <a:r>
            <a:rPr lang="fr-FR" sz="1400" kern="1200"/>
            <a:t>2 apiculteurs : Bernard Corot (Magny-Cours), Fabien Pommeau (Neuville-lès-Decize) qui est aussi musicien.</a:t>
          </a:r>
          <a:endParaRPr lang="en-GB" sz="1400" kern="1200"/>
        </a:p>
        <a:p>
          <a:pPr marL="114300" lvl="1" indent="-114300" algn="l" defTabSz="622300">
            <a:lnSpc>
              <a:spcPct val="90000"/>
            </a:lnSpc>
            <a:spcBef>
              <a:spcPct val="0"/>
            </a:spcBef>
            <a:spcAft>
              <a:spcPct val="15000"/>
            </a:spcAft>
            <a:buChar char="•"/>
          </a:pPr>
          <a:r>
            <a:rPr lang="fr-FR" sz="1400" kern="1200"/>
            <a:t>11 producteurs de fruits et légumes avec les maraîchers : Le goût des choses (Chantenay), Les jardins de Champs Chevrier (Chantenay), Les jardins d'Or et Liens (Chevenon), Les jardins du Marault (Magny-Cours), Domaine des champs blonds (Saint-Parize-le-Châtel), Les Petits Fruits (Saint-Pierre-le-Moûtier), Verger du Petit Grillet ( Saint-Pierre-le-Moûtier), Le jardin de Marigny (Sauvigny-les-Bois), Domaine de Toury (Toury-sur-Jour), Jonathan Velin (Tresnay), La yourte (Tresnay)</a:t>
          </a:r>
          <a:endParaRPr lang="en-GB" sz="1400" kern="1200"/>
        </a:p>
        <a:p>
          <a:pPr marL="114300" lvl="1" indent="-114300" algn="l" defTabSz="622300">
            <a:lnSpc>
              <a:spcPct val="90000"/>
            </a:lnSpc>
            <a:spcBef>
              <a:spcPct val="0"/>
            </a:spcBef>
            <a:spcAft>
              <a:spcPct val="15000"/>
            </a:spcAft>
            <a:buChar char="•"/>
          </a:pPr>
          <a:r>
            <a:rPr lang="fr-FR" sz="1400" kern="1200"/>
            <a:t>6 éleveurs bovins-ovins : EVERS Antoine (Luthenay), La ferme de Chamont (Luthenay), SCEA Naudin-Humbert (Mars), La ferme du Sornay (Mars), Elevage DE VASSAL – MONTBRUN (Saint-Parize), Du bio au Naviot (Saint-Pierre), </a:t>
          </a:r>
          <a:endParaRPr lang="en-GB" sz="1400" kern="1200"/>
        </a:p>
        <a:p>
          <a:pPr marL="114300" lvl="1" indent="-114300" algn="l" defTabSz="622300">
            <a:lnSpc>
              <a:spcPct val="90000"/>
            </a:lnSpc>
            <a:spcBef>
              <a:spcPct val="0"/>
            </a:spcBef>
            <a:spcAft>
              <a:spcPct val="15000"/>
            </a:spcAft>
            <a:buChar char="•"/>
          </a:pPr>
          <a:r>
            <a:rPr lang="fr-FR" sz="1400" kern="1200"/>
            <a:t>1 brasserie : Je t’enbrasse à Chantenay</a:t>
          </a:r>
          <a:endParaRPr lang="en-GB" sz="1400" kern="1200"/>
        </a:p>
        <a:p>
          <a:pPr marL="114300" lvl="1" indent="-114300" algn="l" defTabSz="622300">
            <a:lnSpc>
              <a:spcPct val="90000"/>
            </a:lnSpc>
            <a:spcBef>
              <a:spcPct val="0"/>
            </a:spcBef>
            <a:spcAft>
              <a:spcPct val="15000"/>
            </a:spcAft>
            <a:buChar char="•"/>
          </a:pPr>
          <a:r>
            <a:rPr lang="fr-FR" sz="1400" kern="1200"/>
            <a:t>1 producteur d’escargots : L'escargot de paille à Sauvigny</a:t>
          </a:r>
          <a:endParaRPr lang="en-GB" sz="1400" kern="1200"/>
        </a:p>
      </dsp:txBody>
      <dsp:txXfrm rot="-5400000">
        <a:off x="4186671" y="803587"/>
        <a:ext cx="7217286" cy="4171834"/>
      </dsp:txXfrm>
    </dsp:sp>
    <dsp:sp modelId="{E189EF50-5643-4EE9-B0C8-336CCAB66EAA}">
      <dsp:nvSpPr>
        <dsp:cNvPr id="0" name=""/>
        <dsp:cNvSpPr/>
      </dsp:nvSpPr>
      <dsp:spPr>
        <a:xfrm>
          <a:off x="0" y="0"/>
          <a:ext cx="4186671" cy="57790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fr-FR" sz="5300" kern="1200" dirty="0"/>
            <a:t>34 producteurs locaux sur notre territoire </a:t>
          </a:r>
          <a:endParaRPr lang="en-GB" sz="5300" kern="1200" dirty="0"/>
        </a:p>
      </dsp:txBody>
      <dsp:txXfrm>
        <a:off x="204376" y="204376"/>
        <a:ext cx="3777919" cy="53702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6C1D6-7D11-4372-A48F-34CB1EDE83A3}">
      <dsp:nvSpPr>
        <dsp:cNvPr id="0" name=""/>
        <dsp:cNvSpPr/>
      </dsp:nvSpPr>
      <dsp:spPr>
        <a:xfrm rot="5400000">
          <a:off x="6392504" y="-1651643"/>
          <a:ext cx="3481070" cy="765462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fr-FR" sz="1900" kern="1200" dirty="0"/>
            <a:t>5 centres équestres : </a:t>
          </a:r>
          <a:r>
            <a:rPr lang="fr-FR" sz="1900" kern="1200" dirty="0" err="1"/>
            <a:t>EquiMarault</a:t>
          </a:r>
          <a:r>
            <a:rPr lang="fr-FR" sz="1900" kern="1200" dirty="0"/>
            <a:t>, Horse Attitude (Chantenay), </a:t>
          </a:r>
          <a:r>
            <a:rPr lang="fr-FR" sz="1900" kern="1200" dirty="0" err="1"/>
            <a:t>Cavaletti</a:t>
          </a:r>
          <a:r>
            <a:rPr lang="fr-FR" sz="1900" kern="1200" dirty="0"/>
            <a:t> Nivernais (Saint-Éloi) et Poney Club de </a:t>
          </a:r>
          <a:r>
            <a:rPr lang="fr-FR" sz="1900" kern="1200" dirty="0" err="1"/>
            <a:t>Trangy</a:t>
          </a:r>
          <a:r>
            <a:rPr lang="fr-FR" sz="1900" kern="1200" dirty="0"/>
            <a:t> (Saint-Éloi), Les Écuries des Ecots (Sauvigny-les-Bois).</a:t>
          </a:r>
          <a:endParaRPr lang="en-GB" sz="1900" kern="1200" dirty="0"/>
        </a:p>
        <a:p>
          <a:pPr marL="171450" lvl="1" indent="-171450" algn="l" defTabSz="844550">
            <a:lnSpc>
              <a:spcPct val="90000"/>
            </a:lnSpc>
            <a:spcBef>
              <a:spcPct val="0"/>
            </a:spcBef>
            <a:spcAft>
              <a:spcPct val="15000"/>
            </a:spcAft>
            <a:buChar char="•"/>
          </a:pPr>
          <a:r>
            <a:rPr lang="fr-FR" sz="1900" kern="1200" dirty="0"/>
            <a:t>4 créateurs de bijoux : Opalescence (Luthenay-Uxeloup) , Bag à Mel (Magny-Cours), l'atelier de </a:t>
          </a:r>
          <a:r>
            <a:rPr lang="fr-FR" sz="1900" kern="1200" dirty="0" err="1"/>
            <a:t>Loucet</a:t>
          </a:r>
          <a:r>
            <a:rPr lang="fr-FR" sz="1900" kern="1200" dirty="0"/>
            <a:t> (Magny-Cours) et Métal Magic (Magny-Cours)</a:t>
          </a:r>
          <a:endParaRPr lang="en-GB" sz="1900" kern="1200" dirty="0"/>
        </a:p>
        <a:p>
          <a:pPr marL="171450" lvl="1" indent="-171450" algn="l" defTabSz="844550">
            <a:lnSpc>
              <a:spcPct val="90000"/>
            </a:lnSpc>
            <a:spcBef>
              <a:spcPct val="0"/>
            </a:spcBef>
            <a:spcAft>
              <a:spcPct val="15000"/>
            </a:spcAft>
            <a:buChar char="•"/>
          </a:pPr>
          <a:r>
            <a:rPr lang="fr-FR" sz="1900" kern="1200"/>
            <a:t>4 couturières, créatrices de vêtements ou d’objets originaux : L'atelier dans les prés (Chantenay), Suivez le fils d'Agatha (Langeron), O fil de mes créations (Saint-Éloi) , Les petits grumeaux (Saint-Pierre-le-Moûtier)</a:t>
          </a:r>
          <a:endParaRPr lang="en-GB" sz="1900" kern="1200"/>
        </a:p>
        <a:p>
          <a:pPr marL="171450" lvl="1" indent="-171450" algn="l" defTabSz="844550">
            <a:lnSpc>
              <a:spcPct val="90000"/>
            </a:lnSpc>
            <a:spcBef>
              <a:spcPct val="0"/>
            </a:spcBef>
            <a:spcAft>
              <a:spcPct val="15000"/>
            </a:spcAft>
            <a:buChar char="•"/>
          </a:pPr>
          <a:r>
            <a:rPr lang="fr-FR" sz="1900" kern="1200"/>
            <a:t>3 céramistes : D'Am'Ceram (Chantenay), Atelier de Williams (Livry), Terre Cuite de la Nièvre (Tresnay).</a:t>
          </a:r>
          <a:endParaRPr lang="en-GB" sz="1900" kern="1200"/>
        </a:p>
      </dsp:txBody>
      <dsp:txXfrm rot="-5400000">
        <a:off x="4305727" y="605066"/>
        <a:ext cx="7484693" cy="3141206"/>
      </dsp:txXfrm>
    </dsp:sp>
    <dsp:sp modelId="{E1F4B7F4-D869-45DF-879B-F9E7147A8C87}">
      <dsp:nvSpPr>
        <dsp:cNvPr id="0" name=""/>
        <dsp:cNvSpPr/>
      </dsp:nvSpPr>
      <dsp:spPr>
        <a:xfrm>
          <a:off x="0" y="0"/>
          <a:ext cx="4305726" cy="43513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fr-FR" sz="6500" kern="1200" dirty="0"/>
            <a:t>36 artisans, artistes</a:t>
          </a:r>
          <a:endParaRPr lang="en-GB" sz="6500" kern="1200" dirty="0"/>
        </a:p>
      </dsp:txBody>
      <dsp:txXfrm>
        <a:off x="210188" y="210188"/>
        <a:ext cx="3885350" cy="39309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9C5EE-BF9C-4976-A3BC-84D364A14360}">
      <dsp:nvSpPr>
        <dsp:cNvPr id="0" name=""/>
        <dsp:cNvSpPr/>
      </dsp:nvSpPr>
      <dsp:spPr>
        <a:xfrm rot="5400000">
          <a:off x="5080406" y="-777240"/>
          <a:ext cx="4140402"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a:lnSpc>
              <a:spcPct val="90000"/>
            </a:lnSpc>
            <a:spcBef>
              <a:spcPct val="0"/>
            </a:spcBef>
            <a:spcAft>
              <a:spcPct val="15000"/>
            </a:spcAft>
            <a:buChar char="•"/>
          </a:pPr>
          <a:r>
            <a:rPr lang="fr-FR" sz="3700" kern="1200" dirty="0"/>
            <a:t>22 chambres d’hôtes</a:t>
          </a:r>
          <a:endParaRPr lang="en-GB" sz="3700" kern="1200" dirty="0"/>
        </a:p>
        <a:p>
          <a:pPr marL="285750" lvl="1" indent="-285750" algn="l" defTabSz="1644650">
            <a:lnSpc>
              <a:spcPct val="90000"/>
            </a:lnSpc>
            <a:spcBef>
              <a:spcPct val="0"/>
            </a:spcBef>
            <a:spcAft>
              <a:spcPct val="15000"/>
            </a:spcAft>
            <a:buChar char="•"/>
          </a:pPr>
          <a:r>
            <a:rPr lang="fr-FR" sz="3700" kern="1200"/>
            <a:t>30 gîtes</a:t>
          </a:r>
          <a:endParaRPr lang="en-GB" sz="3700" kern="1200"/>
        </a:p>
        <a:p>
          <a:pPr marL="285750" lvl="1" indent="-285750" algn="l" defTabSz="1644650">
            <a:lnSpc>
              <a:spcPct val="90000"/>
            </a:lnSpc>
            <a:spcBef>
              <a:spcPct val="0"/>
            </a:spcBef>
            <a:spcAft>
              <a:spcPct val="15000"/>
            </a:spcAft>
            <a:buChar char="•"/>
          </a:pPr>
          <a:r>
            <a:rPr lang="fr-FR" sz="3700" kern="1200" dirty="0"/>
            <a:t>1 hôtel</a:t>
          </a:r>
          <a:endParaRPr lang="en-GB" sz="3700" kern="1200" dirty="0"/>
        </a:p>
        <a:p>
          <a:pPr marL="285750" lvl="1" indent="-285750" algn="l" defTabSz="1644650">
            <a:lnSpc>
              <a:spcPct val="90000"/>
            </a:lnSpc>
            <a:spcBef>
              <a:spcPct val="0"/>
            </a:spcBef>
            <a:spcAft>
              <a:spcPct val="15000"/>
            </a:spcAft>
            <a:buChar char="•"/>
          </a:pPr>
          <a:r>
            <a:rPr lang="fr-FR" sz="3700" kern="1200" dirty="0"/>
            <a:t>2 hôtels restaurants</a:t>
          </a:r>
          <a:endParaRPr lang="en-GB" sz="3700" kern="1200" dirty="0"/>
        </a:p>
        <a:p>
          <a:pPr marL="285750" lvl="1" indent="-285750" algn="l" defTabSz="1644650">
            <a:lnSpc>
              <a:spcPct val="90000"/>
            </a:lnSpc>
            <a:spcBef>
              <a:spcPct val="0"/>
            </a:spcBef>
            <a:spcAft>
              <a:spcPct val="15000"/>
            </a:spcAft>
            <a:buChar char="•"/>
          </a:pPr>
          <a:r>
            <a:rPr lang="fr-FR" sz="3700" kern="1200"/>
            <a:t>2 campings</a:t>
          </a:r>
          <a:endParaRPr lang="en-GB" sz="3700" kern="1200"/>
        </a:p>
        <a:p>
          <a:pPr marL="285750" lvl="1" indent="-285750" algn="l" defTabSz="1644650">
            <a:lnSpc>
              <a:spcPct val="90000"/>
            </a:lnSpc>
            <a:spcBef>
              <a:spcPct val="0"/>
            </a:spcBef>
            <a:spcAft>
              <a:spcPct val="15000"/>
            </a:spcAft>
            <a:buChar char="•"/>
          </a:pPr>
          <a:r>
            <a:rPr lang="fr-FR" sz="3700" kern="1200" dirty="0"/>
            <a:t>1 maison et 1 appartement</a:t>
          </a:r>
          <a:endParaRPr lang="en-GB" sz="3700" kern="1200" dirty="0"/>
        </a:p>
      </dsp:txBody>
      <dsp:txXfrm rot="-5400000">
        <a:off x="3785615" y="719669"/>
        <a:ext cx="6527866" cy="3736166"/>
      </dsp:txXfrm>
    </dsp:sp>
    <dsp:sp modelId="{0D44694B-D2EF-4F66-928C-A0ACA06DBA9C}">
      <dsp:nvSpPr>
        <dsp:cNvPr id="0" name=""/>
        <dsp:cNvSpPr/>
      </dsp:nvSpPr>
      <dsp:spPr>
        <a:xfrm>
          <a:off x="0" y="0"/>
          <a:ext cx="3785616" cy="5175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fr-FR" sz="5100" b="1" kern="1200" dirty="0"/>
            <a:t>59 hébergeurs</a:t>
          </a:r>
          <a:endParaRPr lang="en-GB" sz="5100" kern="1200" dirty="0"/>
        </a:p>
      </dsp:txBody>
      <dsp:txXfrm>
        <a:off x="184799" y="184799"/>
        <a:ext cx="3416018" cy="48059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9C5EE-BF9C-4976-A3BC-84D364A14360}">
      <dsp:nvSpPr>
        <dsp:cNvPr id="0" name=""/>
        <dsp:cNvSpPr/>
      </dsp:nvSpPr>
      <dsp:spPr>
        <a:xfrm rot="5400000">
          <a:off x="5082428" y="-777240"/>
          <a:ext cx="413635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fr-FR" sz="1900" kern="1200" dirty="0"/>
            <a:t>1 à Azy-le-Vif</a:t>
          </a:r>
          <a:endParaRPr lang="en-GB" sz="1900" kern="1200" dirty="0"/>
        </a:p>
        <a:p>
          <a:pPr marL="171450" lvl="1" indent="-171450" algn="l" defTabSz="844550">
            <a:lnSpc>
              <a:spcPct val="90000"/>
            </a:lnSpc>
            <a:spcBef>
              <a:spcPct val="0"/>
            </a:spcBef>
            <a:spcAft>
              <a:spcPct val="15000"/>
            </a:spcAft>
            <a:buChar char="•"/>
          </a:pPr>
          <a:r>
            <a:rPr lang="fr-FR" sz="1900" kern="1200" dirty="0"/>
            <a:t>2 à Chantenay</a:t>
          </a:r>
          <a:endParaRPr lang="en-GB" sz="1900" kern="1200" dirty="0"/>
        </a:p>
        <a:p>
          <a:pPr marL="171450" lvl="1" indent="-171450" algn="l" defTabSz="844550">
            <a:lnSpc>
              <a:spcPct val="90000"/>
            </a:lnSpc>
            <a:spcBef>
              <a:spcPct val="0"/>
            </a:spcBef>
            <a:spcAft>
              <a:spcPct val="15000"/>
            </a:spcAft>
            <a:buChar char="•"/>
          </a:pPr>
          <a:r>
            <a:rPr lang="fr-FR" sz="1900" kern="1200" dirty="0"/>
            <a:t>2 à Chevenon</a:t>
          </a:r>
          <a:endParaRPr lang="en-GB" sz="1900" kern="1200" dirty="0"/>
        </a:p>
        <a:p>
          <a:pPr marL="171450" lvl="1" indent="-171450" algn="l" defTabSz="844550">
            <a:lnSpc>
              <a:spcPct val="90000"/>
            </a:lnSpc>
            <a:spcBef>
              <a:spcPct val="0"/>
            </a:spcBef>
            <a:spcAft>
              <a:spcPct val="15000"/>
            </a:spcAft>
            <a:buChar char="•"/>
          </a:pPr>
          <a:r>
            <a:rPr lang="fr-FR" sz="1900" kern="1200" dirty="0"/>
            <a:t>1 à Langeron</a:t>
          </a:r>
          <a:endParaRPr lang="en-GB" sz="1900" kern="1200" dirty="0"/>
        </a:p>
        <a:p>
          <a:pPr marL="171450" lvl="1" indent="-171450" algn="l" defTabSz="844550">
            <a:lnSpc>
              <a:spcPct val="90000"/>
            </a:lnSpc>
            <a:spcBef>
              <a:spcPct val="0"/>
            </a:spcBef>
            <a:spcAft>
              <a:spcPct val="15000"/>
            </a:spcAft>
            <a:buChar char="•"/>
          </a:pPr>
          <a:r>
            <a:rPr lang="fr-FR" sz="1900" kern="1200" dirty="0"/>
            <a:t>1 à Livry</a:t>
          </a:r>
          <a:endParaRPr lang="en-GB" sz="1900" kern="1200" dirty="0"/>
        </a:p>
        <a:p>
          <a:pPr marL="171450" lvl="1" indent="-171450" algn="l" defTabSz="844550">
            <a:lnSpc>
              <a:spcPct val="90000"/>
            </a:lnSpc>
            <a:spcBef>
              <a:spcPct val="0"/>
            </a:spcBef>
            <a:spcAft>
              <a:spcPct val="15000"/>
            </a:spcAft>
            <a:buChar char="•"/>
          </a:pPr>
          <a:r>
            <a:rPr lang="fr-FR" sz="1900" kern="1200" dirty="0"/>
            <a:t>1 à Luthenay-Uxeloup</a:t>
          </a:r>
          <a:endParaRPr lang="en-GB" sz="1900" kern="1200" dirty="0"/>
        </a:p>
        <a:p>
          <a:pPr marL="171450" lvl="1" indent="-171450" algn="l" defTabSz="844550">
            <a:lnSpc>
              <a:spcPct val="90000"/>
            </a:lnSpc>
            <a:spcBef>
              <a:spcPct val="0"/>
            </a:spcBef>
            <a:spcAft>
              <a:spcPct val="15000"/>
            </a:spcAft>
            <a:buChar char="•"/>
          </a:pPr>
          <a:r>
            <a:rPr lang="fr-FR" sz="1900" kern="1200" dirty="0"/>
            <a:t>5 à Magny-Cours</a:t>
          </a:r>
          <a:endParaRPr lang="en-GB" sz="1900" kern="1200" dirty="0"/>
        </a:p>
        <a:p>
          <a:pPr marL="171450" lvl="1" indent="-171450" algn="l" defTabSz="844550">
            <a:lnSpc>
              <a:spcPct val="90000"/>
            </a:lnSpc>
            <a:spcBef>
              <a:spcPct val="0"/>
            </a:spcBef>
            <a:spcAft>
              <a:spcPct val="15000"/>
            </a:spcAft>
            <a:buChar char="•"/>
          </a:pPr>
          <a:r>
            <a:rPr lang="fr-FR" sz="1900" kern="1200" dirty="0"/>
            <a:t>1 à Saint-Parize-le-Châtel </a:t>
          </a:r>
          <a:endParaRPr lang="en-GB" sz="1900" kern="1200" dirty="0"/>
        </a:p>
        <a:p>
          <a:pPr marL="171450" lvl="1" indent="-171450" algn="l" defTabSz="844550">
            <a:lnSpc>
              <a:spcPct val="90000"/>
            </a:lnSpc>
            <a:spcBef>
              <a:spcPct val="0"/>
            </a:spcBef>
            <a:spcAft>
              <a:spcPct val="15000"/>
            </a:spcAft>
            <a:buFont typeface="Arial" panose="020B0604020202020204" pitchFamily="34" charset="0"/>
            <a:buChar char="•"/>
          </a:pPr>
          <a:r>
            <a:rPr lang="fr-FR" sz="1900" kern="1200" dirty="0"/>
            <a:t>3 à Saint-Pierre-le-Moûtier</a:t>
          </a:r>
          <a:endParaRPr lang="en-GB" sz="1900" kern="1200" dirty="0"/>
        </a:p>
        <a:p>
          <a:pPr marL="171450" lvl="1" indent="-171450" algn="l" defTabSz="844550">
            <a:lnSpc>
              <a:spcPct val="90000"/>
            </a:lnSpc>
            <a:spcBef>
              <a:spcPct val="0"/>
            </a:spcBef>
            <a:spcAft>
              <a:spcPct val="15000"/>
            </a:spcAft>
            <a:buFont typeface="Arial" panose="020B0604020202020204" pitchFamily="34" charset="0"/>
            <a:buChar char="•"/>
          </a:pPr>
          <a:r>
            <a:rPr lang="fr-FR" sz="1900" kern="1200" dirty="0"/>
            <a:t> 2 à Sauvigny-les-Bois </a:t>
          </a:r>
          <a:endParaRPr lang="en-GB" sz="1900" kern="1200" dirty="0"/>
        </a:p>
        <a:p>
          <a:pPr marL="171450" lvl="1" indent="-171450" algn="l" defTabSz="844550">
            <a:lnSpc>
              <a:spcPct val="90000"/>
            </a:lnSpc>
            <a:spcBef>
              <a:spcPct val="0"/>
            </a:spcBef>
            <a:spcAft>
              <a:spcPct val="15000"/>
            </a:spcAft>
            <a:buChar char="•"/>
          </a:pPr>
          <a:r>
            <a:rPr lang="fr-FR" sz="1900" kern="1200" dirty="0"/>
            <a:t>1 à Tresnay</a:t>
          </a:r>
          <a:endParaRPr lang="en-GB" sz="1900" kern="1200" dirty="0"/>
        </a:p>
        <a:p>
          <a:pPr marL="285750" lvl="1" indent="-285750" algn="l" defTabSz="1644650">
            <a:lnSpc>
              <a:spcPct val="90000"/>
            </a:lnSpc>
            <a:spcBef>
              <a:spcPct val="0"/>
            </a:spcBef>
            <a:spcAft>
              <a:spcPct val="15000"/>
            </a:spcAft>
            <a:buChar char="•"/>
          </a:pPr>
          <a:endParaRPr lang="en-GB" sz="3700" kern="1200" dirty="0"/>
        </a:p>
      </dsp:txBody>
      <dsp:txXfrm rot="-5400000">
        <a:off x="3785616" y="721492"/>
        <a:ext cx="6528064" cy="3732519"/>
      </dsp:txXfrm>
    </dsp:sp>
    <dsp:sp modelId="{0D44694B-D2EF-4F66-928C-A0ACA06DBA9C}">
      <dsp:nvSpPr>
        <dsp:cNvPr id="0" name=""/>
        <dsp:cNvSpPr/>
      </dsp:nvSpPr>
      <dsp:spPr>
        <a:xfrm>
          <a:off x="0" y="2527"/>
          <a:ext cx="3785616" cy="5170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fr-FR" sz="3900" b="1" kern="1200" dirty="0"/>
            <a:t>20 établissements de restauration hébergeurs</a:t>
          </a:r>
          <a:endParaRPr lang="en-GB" sz="3900" kern="1200" dirty="0"/>
        </a:p>
      </dsp:txBody>
      <dsp:txXfrm>
        <a:off x="184799" y="187326"/>
        <a:ext cx="3416018" cy="48008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16513-5704-4EF9-A25E-84CA2C0F5D32}" type="datetimeFigureOut">
              <a:rPr lang="en-GB" smtClean="0"/>
              <a:t>10/09/2022</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6D9C9-48AE-4C0D-A897-75879FAAEA37}" type="slidenum">
              <a:rPr lang="en-GB" smtClean="0"/>
              <a:t>‹N°›</a:t>
            </a:fld>
            <a:endParaRPr lang="en-GB"/>
          </a:p>
        </p:txBody>
      </p:sp>
    </p:spTree>
    <p:extLst>
      <p:ext uri="{BB962C8B-B14F-4D97-AF65-F5344CB8AC3E}">
        <p14:creationId xmlns:p14="http://schemas.microsoft.com/office/powerpoint/2010/main" val="2444798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7">
            <a:extLst>
              <a:ext uri="{FF2B5EF4-FFF2-40B4-BE49-F238E27FC236}">
                <a16:creationId xmlns:a16="http://schemas.microsoft.com/office/drawing/2014/main" id="{227B15AE-B305-B285-DE73-602E9E5FD64A}"/>
              </a:ext>
            </a:extLst>
          </p:cNvPr>
          <p:cNvSpPr txBox="1"/>
          <p:nvPr/>
        </p:nvSpPr>
        <p:spPr>
          <a:xfrm>
            <a:off x="3902037" y="9516956"/>
            <a:ext cx="2984400" cy="501841"/>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0">
              <a:lnSpc>
                <a:spcPct val="100000"/>
              </a:lnSpc>
              <a:spcBef>
                <a:spcPts val="0"/>
              </a:spcBef>
              <a:spcAft>
                <a:spcPts val="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b="0" i="0" u="none" strike="noStrike" kern="0" cap="none" spc="0" baseline="0">
                <a:solidFill>
                  <a:srgbClr val="000000"/>
                </a:solidFill>
                <a:uFillTx/>
              </a:defRPr>
            </a:pPr>
            <a:fld id="{E134D41D-93A7-4D8F-A97E-7E2779577B38}" type="slidenum">
              <a:t>1</a:t>
            </a:fld>
            <a:endParaRPr lang="fr-FR" sz="1200" b="0" i="0" u="none" strike="noStrike" kern="1200" cap="none" spc="0" baseline="0">
              <a:solidFill>
                <a:srgbClr val="000000"/>
              </a:solidFill>
              <a:uFillTx/>
              <a:latin typeface="Arial" pitchFamily="34"/>
              <a:ea typeface="Arial" pitchFamily="34"/>
              <a:cs typeface="Arial" pitchFamily="34"/>
            </a:endParaRPr>
          </a:p>
        </p:txBody>
      </p:sp>
      <p:sp>
        <p:nvSpPr>
          <p:cNvPr id="3" name="Espace réservé de l'image des diapositives 1">
            <a:extLst>
              <a:ext uri="{FF2B5EF4-FFF2-40B4-BE49-F238E27FC236}">
                <a16:creationId xmlns:a16="http://schemas.microsoft.com/office/drawing/2014/main" id="{09001EDA-900D-9E33-E20F-B8A555BB7BF3}"/>
              </a:ext>
            </a:extLst>
          </p:cNvPr>
          <p:cNvSpPr>
            <a:spLocks noGrp="1" noRot="1" noChangeAspect="1"/>
          </p:cNvSpPr>
          <p:nvPr>
            <p:ph type="sldImg"/>
          </p:nvPr>
        </p:nvSpPr>
        <p:spPr>
          <a:xfrm>
            <a:off x="439738" y="1252538"/>
            <a:ext cx="6008687" cy="33813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983E5DD9-C75E-93B6-411A-6E3E4F5187BD}"/>
              </a:ext>
            </a:extLst>
          </p:cNvPr>
          <p:cNvSpPr txBox="1">
            <a:spLocks noGrp="1"/>
          </p:cNvSpPr>
          <p:nvPr>
            <p:ph type="body" sz="quarter" idx="1"/>
          </p:nvPr>
        </p:nvSpPr>
        <p:spPr/>
        <p:txBody>
          <a:bodyPr/>
          <a:lstStyle/>
          <a:p>
            <a:r>
              <a:rPr lang="fr-FR" dirty="0"/>
              <a:t>Bienvenue à notre Première Rencontre Interprofessionnelle du 19 septembre 2022. Nous sommes heureux de vous y voir aussi nombreux et remercions chaleureusement l’Agropole du </a:t>
            </a:r>
            <a:r>
              <a:rPr lang="fr-FR" dirty="0" err="1"/>
              <a:t>Marault</a:t>
            </a:r>
            <a:r>
              <a:rPr lang="fr-FR" dirty="0"/>
              <a:t>, en la personne de Lison de Faverges, de nous accueillir durant cet événement très important pour nous. Cette rencontre se veut être un moment d’échanges, de partages entre vous, acteurs locaux et nous, Office de Tourisme de Saint-Pierre Magny-Cours. </a:t>
            </a:r>
          </a:p>
          <a:p>
            <a:r>
              <a:rPr lang="fr-FR" dirty="0"/>
              <a:t>Vous pourrez ainsi  transmettre vos adresse, produits, projets, actions, nouveautés ; connaître les activités de chacun et communiquer les bonnes informations aux touristes : choses essentielles pour rendre plus attractif et dynamique notre beau territoire et aussi pour avoir plus de visiteurs.</a:t>
            </a:r>
          </a:p>
          <a:p>
            <a:r>
              <a:rPr lang="fr-FR" dirty="0"/>
              <a:t>Cette occasion est bénéfique sur plusieurs points pour votre activité : la valoriser, connaître les autres acteurs et créer des liens avec eux, et enfin, mieux partager sur le territoire avec les touristes. </a:t>
            </a: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Concernant les artisans, artistes: vous êtes au nombre de 36: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4 centres équestres :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EquiMarault</a:t>
            </a:r>
            <a:r>
              <a:rPr lang="fr-FR" sz="1800" dirty="0">
                <a:effectLst/>
                <a:latin typeface="Calibri" panose="020F0502020204030204" pitchFamily="34" charset="0"/>
                <a:ea typeface="Calibri" panose="020F0502020204030204" pitchFamily="34" charset="0"/>
                <a:cs typeface="Times New Roman" panose="02020603050405020304" pitchFamily="18" charset="0"/>
              </a:rPr>
              <a:t>, Horse Attitude (Chantenay),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Cavaletti</a:t>
            </a:r>
            <a:r>
              <a:rPr lang="fr-FR" sz="1800" dirty="0">
                <a:effectLst/>
                <a:latin typeface="Calibri" panose="020F0502020204030204" pitchFamily="34" charset="0"/>
                <a:ea typeface="Calibri" panose="020F0502020204030204" pitchFamily="34" charset="0"/>
                <a:cs typeface="Times New Roman" panose="02020603050405020304" pitchFamily="18" charset="0"/>
              </a:rPr>
              <a:t> Nivernais (Saint-Éloi) et Poney Club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Trangy</a:t>
            </a:r>
            <a:r>
              <a:rPr lang="fr-FR" sz="1800" dirty="0">
                <a:effectLst/>
                <a:latin typeface="Calibri" panose="020F0502020204030204" pitchFamily="34" charset="0"/>
                <a:ea typeface="Calibri" panose="020F0502020204030204" pitchFamily="34" charset="0"/>
                <a:cs typeface="Times New Roman" panose="02020603050405020304" pitchFamily="18" charset="0"/>
              </a:rPr>
              <a:t> (Saint-Éloi).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4 créateurs de bijoux : Opalescence (Luthenay-Uxeloup) ; Bag à Mel (Magny-Cours), l'atelier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Loucet</a:t>
            </a:r>
            <a:r>
              <a:rPr lang="fr-FR" sz="1800" dirty="0">
                <a:effectLst/>
                <a:latin typeface="Calibri" panose="020F0502020204030204" pitchFamily="34" charset="0"/>
                <a:ea typeface="Calibri" panose="020F0502020204030204" pitchFamily="34" charset="0"/>
                <a:cs typeface="Times New Roman" panose="02020603050405020304" pitchFamily="18" charset="0"/>
              </a:rPr>
              <a:t> (Magny-Cours) et Métal Magic (Magny-Cours)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4 couturières, créatrices de vêtements ou d’objets originaux : L'atelier dans les prés (Chantenay) ; Suivez le fils d'Agatha (Langeron) ; O fil de mes créations (Saint-Éloi) ; Les petits grumeaux (Saint-Pierre-le-Moûtier)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3 céramistes : D'</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Am'Ceram</a:t>
            </a:r>
            <a:r>
              <a:rPr lang="fr-FR" sz="1800" dirty="0">
                <a:effectLst/>
                <a:latin typeface="Calibri" panose="020F0502020204030204" pitchFamily="34" charset="0"/>
                <a:ea typeface="Calibri" panose="020F0502020204030204" pitchFamily="34" charset="0"/>
                <a:cs typeface="Times New Roman" panose="02020603050405020304" pitchFamily="18" charset="0"/>
              </a:rPr>
              <a:t> (Chantenay); Atelier de Williams (Livry), terre cuite de la Nièvre (Tresnay).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10</a:t>
            </a:fld>
            <a:endParaRPr lang="en-GB"/>
          </a:p>
        </p:txBody>
      </p:sp>
    </p:spTree>
    <p:extLst>
      <p:ext uri="{BB962C8B-B14F-4D97-AF65-F5344CB8AC3E}">
        <p14:creationId xmlns:p14="http://schemas.microsoft.com/office/powerpoint/2010/main" val="183131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a:lnSpc>
                <a:spcPct val="115000"/>
              </a:lnSpc>
            </a:pPr>
            <a:r>
              <a:rPr lang="fr-FR" sz="1800" b="1" dirty="0">
                <a:effectLst/>
                <a:latin typeface="Calibri" panose="020F0502020204030204" pitchFamily="34" charset="0"/>
                <a:ea typeface="Calibri" panose="020F0502020204030204" pitchFamily="34" charset="0"/>
                <a:cs typeface="Times New Roman" panose="02020603050405020304" pitchFamily="18" charset="0"/>
              </a:rPr>
              <a:t>Pour les hébergeurs, vous êtes au nombre de 59 sur nos territoires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22 chambres d’hôtes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30 gîtes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1 hôtel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2 hôtels restaurants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2 campings</a:t>
            </a:r>
          </a:p>
          <a:p>
            <a:pPr marL="342900" lvl="0" indent="-342900">
              <a:lnSpc>
                <a:spcPct val="115000"/>
              </a:lnSpc>
              <a:spcAft>
                <a:spcPts val="10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1 maison et 1 appartement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11</a:t>
            </a:fld>
            <a:endParaRPr lang="en-GB"/>
          </a:p>
        </p:txBody>
      </p:sp>
    </p:spTree>
    <p:extLst>
      <p:ext uri="{BB962C8B-B14F-4D97-AF65-F5344CB8AC3E}">
        <p14:creationId xmlns:p14="http://schemas.microsoft.com/office/powerpoint/2010/main" val="1722024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a:lnSpc>
                <a:spcPct val="115000"/>
              </a:lnSpc>
            </a:pPr>
            <a:r>
              <a:rPr lang="fr-FR" sz="1200" dirty="0">
                <a:effectLst/>
                <a:latin typeface="Calibri" panose="020F0502020204030204" pitchFamily="34" charset="0"/>
                <a:ea typeface="Calibri" panose="020F0502020204030204" pitchFamily="34" charset="0"/>
                <a:cs typeface="Times New Roman" panose="02020603050405020304" pitchFamily="18" charset="0"/>
              </a:rPr>
              <a:t>Pour les établissements de restauration, vous êtes 20 restaurants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-1 à Azy, 2 à Chantenay, 2 à Chevenon, 1 à Langeron, 1 à Livry, 1 à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Luthenay-uxeloup</a:t>
            </a:r>
            <a:r>
              <a:rPr lang="fr-FR" sz="1200" dirty="0">
                <a:effectLst/>
                <a:latin typeface="Calibri" panose="020F0502020204030204" pitchFamily="34" charset="0"/>
                <a:ea typeface="Calibri" panose="020F0502020204030204" pitchFamily="34" charset="0"/>
                <a:cs typeface="Times New Roman" panose="02020603050405020304" pitchFamily="18" charset="0"/>
              </a:rPr>
              <a:t>, 5 à Magny-Cours, 1 à Saint-Parize-le-Châtel, 3 à Saint-Pierre-le-Moûtier, 2 à Sauvigny-les-Bois et 1 à Tresnay.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12</a:t>
            </a:fld>
            <a:endParaRPr lang="en-GB"/>
          </a:p>
        </p:txBody>
      </p:sp>
    </p:spTree>
    <p:extLst>
      <p:ext uri="{BB962C8B-B14F-4D97-AF65-F5344CB8AC3E}">
        <p14:creationId xmlns:p14="http://schemas.microsoft.com/office/powerpoint/2010/main" val="3809670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Après cette description générale, nous allons vous présenter plus précisément certains acteurs locaux, sous forme de jeux.  </a:t>
            </a:r>
          </a:p>
          <a:p>
            <a:r>
              <a:rPr lang="fr-FR" dirty="0"/>
              <a:t>A votre avis, que représente cette photo? (ruche) Vous avez certainement deviné quelle est l’activité de cet acteur local? (apiculteur)</a:t>
            </a:r>
          </a:p>
          <a:p>
            <a:pPr algn="l">
              <a:buFont typeface="+mj-lt"/>
              <a:buNone/>
            </a:pPr>
            <a:r>
              <a:rPr lang="fr-FR" dirty="0"/>
              <a:t>Quelles sont les différentes étapes de fabrication du miel?</a:t>
            </a:r>
          </a:p>
          <a:p>
            <a:pPr algn="l">
              <a:buFont typeface="+mj-lt"/>
              <a:buNone/>
            </a:pPr>
            <a:r>
              <a:rPr lang="fr-FR" b="0" i="0" dirty="0">
                <a:solidFill>
                  <a:srgbClr val="202124"/>
                </a:solidFill>
                <a:effectLst/>
                <a:latin typeface="arial" panose="020B0604020202020204" pitchFamily="34" charset="0"/>
              </a:rPr>
              <a:t>1 la récolte des cadres. Au printemps, l'apiculteur prend soin de mettre dans ses ruches des rayons de </a:t>
            </a:r>
            <a:r>
              <a:rPr lang="fr-FR" b="1" i="0" dirty="0">
                <a:solidFill>
                  <a:srgbClr val="202124"/>
                </a:solidFill>
                <a:effectLst/>
                <a:latin typeface="arial" panose="020B0604020202020204" pitchFamily="34" charset="0"/>
              </a:rPr>
              <a:t>miel</a:t>
            </a:r>
            <a:r>
              <a:rPr lang="fr-FR" b="0" i="0" dirty="0">
                <a:solidFill>
                  <a:srgbClr val="202124"/>
                </a:solidFill>
                <a:effectLst/>
                <a:latin typeface="arial" panose="020B0604020202020204" pitchFamily="34" charset="0"/>
              </a:rPr>
              <a:t> vides en vue des futures miellées. </a:t>
            </a:r>
          </a:p>
          <a:p>
            <a:pPr algn="l">
              <a:buFont typeface="+mj-lt"/>
              <a:buNone/>
            </a:pPr>
            <a:r>
              <a:rPr lang="fr-FR" b="0" i="0" dirty="0">
                <a:solidFill>
                  <a:srgbClr val="202124"/>
                </a:solidFill>
                <a:effectLst/>
                <a:latin typeface="arial" panose="020B0604020202020204" pitchFamily="34" charset="0"/>
              </a:rPr>
              <a:t>2.la déshumidification. ...</a:t>
            </a:r>
          </a:p>
          <a:p>
            <a:pPr algn="l">
              <a:buFont typeface="+mj-lt"/>
              <a:buNone/>
            </a:pPr>
            <a:r>
              <a:rPr lang="fr-FR" b="0" i="0" dirty="0">
                <a:solidFill>
                  <a:srgbClr val="202124"/>
                </a:solidFill>
                <a:effectLst/>
                <a:latin typeface="arial" panose="020B0604020202020204" pitchFamily="34" charset="0"/>
              </a:rPr>
              <a:t>3.la </a:t>
            </a:r>
            <a:r>
              <a:rPr lang="fr-FR" b="0" i="0" dirty="0" err="1">
                <a:solidFill>
                  <a:srgbClr val="202124"/>
                </a:solidFill>
                <a:effectLst/>
                <a:latin typeface="arial" panose="020B0604020202020204" pitchFamily="34" charset="0"/>
              </a:rPr>
              <a:t>désoperculation</a:t>
            </a:r>
            <a:r>
              <a:rPr lang="fr-FR" b="0" i="0" dirty="0">
                <a:solidFill>
                  <a:srgbClr val="202124"/>
                </a:solidFill>
                <a:effectLst/>
                <a:latin typeface="arial" panose="020B0604020202020204" pitchFamily="34" charset="0"/>
              </a:rPr>
              <a:t> et l'extraction. ...</a:t>
            </a:r>
          </a:p>
          <a:p>
            <a:pPr algn="l">
              <a:buFont typeface="+mj-lt"/>
              <a:buNone/>
            </a:pPr>
            <a:r>
              <a:rPr lang="fr-FR" b="0" i="0" dirty="0">
                <a:solidFill>
                  <a:srgbClr val="202124"/>
                </a:solidFill>
                <a:effectLst/>
                <a:latin typeface="arial" panose="020B0604020202020204" pitchFamily="34" charset="0"/>
              </a:rPr>
              <a:t>4.la décantation. ...</a:t>
            </a:r>
          </a:p>
          <a:p>
            <a:pPr algn="l">
              <a:buFont typeface="+mj-lt"/>
              <a:buNone/>
            </a:pPr>
            <a:r>
              <a:rPr lang="fr-FR" b="0" i="0" dirty="0">
                <a:solidFill>
                  <a:srgbClr val="202124"/>
                </a:solidFill>
                <a:effectLst/>
                <a:latin typeface="arial" panose="020B0604020202020204" pitchFamily="34" charset="0"/>
              </a:rPr>
              <a:t>5.la mise en pots.</a:t>
            </a:r>
          </a:p>
          <a:p>
            <a:r>
              <a:rPr lang="fr-FR" dirty="0"/>
              <a:t> Avez-vous deviné de qui nous parlons? Monsieur Bernard Corot. Où pratique t’il son activité? À Magny-Cours.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Depuis combien de temps? 31 ans. </a:t>
            </a:r>
            <a:r>
              <a:rPr lang="fr-FR" sz="1800" dirty="0">
                <a:solidFill>
                  <a:srgbClr val="000000"/>
                </a:solidFill>
                <a:effectLst/>
                <a:latin typeface="Calibri" panose="020F0502020204030204" pitchFamily="34" charset="0"/>
                <a:cs typeface="Calibri" panose="020F0502020204030204" pitchFamily="34" charset="0"/>
              </a:rPr>
              <a:t>Il est</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apiculteur pluri actif et éleveur de ses propres essaims.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Voici, ses différents produits que vous pouvez aussi retrouver à L’Office.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13</a:t>
            </a:fld>
            <a:endParaRPr lang="en-GB"/>
          </a:p>
        </p:txBody>
      </p:sp>
    </p:spTree>
    <p:extLst>
      <p:ext uri="{BB962C8B-B14F-4D97-AF65-F5344CB8AC3E}">
        <p14:creationId xmlns:p14="http://schemas.microsoft.com/office/powerpoint/2010/main" val="2209067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autre producteur: ce producteur s’est installé en fin d’année dernière, suite à une reconversion professionnelle. Il élève une race particulière de brebis, rare dans la région. En effet, </a:t>
            </a:r>
            <a:r>
              <a:rPr lang="fr-FR" sz="1200" dirty="0">
                <a:effectLst/>
                <a:latin typeface="Calibri" panose="020F0502020204030204" pitchFamily="34" charset="0"/>
                <a:cs typeface="Times New Roman" panose="02020603050405020304" pitchFamily="18" charset="0"/>
              </a:rPr>
              <a:t>p</a:t>
            </a:r>
            <a:r>
              <a:rPr lang="fr-FR" sz="1200" dirty="0">
                <a:effectLst/>
                <a:latin typeface="Calibri" panose="020F0502020204030204" pitchFamily="34" charset="0"/>
                <a:ea typeface="Calibri" panose="020F0502020204030204" pitchFamily="34" charset="0"/>
                <a:cs typeface="Times New Roman" panose="02020603050405020304" pitchFamily="18" charset="0"/>
              </a:rPr>
              <a:t>rès de  75% des effectifs de ces brebis sont localisés sur les départements du Tarn et de l’Aveyron et 20% de l’effectif est situé en Languedoc Roussillon. Vous remarquez une des particularités de ces brebis est qu’elles n’ont pas de cornes. Savez-vous de quelle race nous parlons?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BREBIS LACAUNE</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p>
          <a:p>
            <a:r>
              <a:rPr lang="fr-FR" sz="1200" dirty="0">
                <a:effectLst/>
                <a:latin typeface="Calibri" panose="020F0502020204030204" pitchFamily="34" charset="0"/>
                <a:cs typeface="Times New Roman" panose="02020603050405020304" pitchFamily="18" charset="0"/>
              </a:rPr>
              <a:t>La ferme est située dans un cadre naturel lui aussi particulier, où le bocage, les mares et bosquets sont préservés. </a:t>
            </a:r>
          </a:p>
          <a:p>
            <a:r>
              <a:rPr lang="fr-FR" sz="1200" dirty="0">
                <a:effectLst/>
                <a:latin typeface="Calibri" panose="020F0502020204030204" pitchFamily="34" charset="0"/>
                <a:cs typeface="Times New Roman" panose="02020603050405020304" pitchFamily="18" charset="0"/>
              </a:rPr>
              <a:t>Le lieu est également composé d’un gîte. </a:t>
            </a:r>
          </a:p>
          <a:p>
            <a:r>
              <a:rPr lang="fr-FR" sz="1200" dirty="0">
                <a:effectLst/>
                <a:latin typeface="Calibri" panose="020F0502020204030204" pitchFamily="34" charset="0"/>
                <a:cs typeface="Times New Roman" panose="02020603050405020304" pitchFamily="18" charset="0"/>
              </a:rPr>
              <a:t>Voici la gamme de ses produits. </a:t>
            </a:r>
          </a:p>
          <a:p>
            <a:r>
              <a:rPr lang="fr-FR" sz="1200" dirty="0">
                <a:effectLst/>
                <a:latin typeface="Calibri" panose="020F0502020204030204" pitchFamily="34" charset="0"/>
                <a:cs typeface="Times New Roman" panose="02020603050405020304" pitchFamily="18" charset="0"/>
              </a:rPr>
              <a:t>Le producteur est: La ferme du creuset installée à Neuville-lès-Decize.</a:t>
            </a:r>
            <a:endParaRPr lang="en-GB" dirty="0"/>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14</a:t>
            </a:fld>
            <a:endParaRPr lang="en-GB"/>
          </a:p>
        </p:txBody>
      </p:sp>
    </p:spTree>
    <p:extLst>
      <p:ext uri="{BB962C8B-B14F-4D97-AF65-F5344CB8AC3E}">
        <p14:creationId xmlns:p14="http://schemas.microsoft.com/office/powerpoint/2010/main" val="2130600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autre producteur.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est installé depuis mai 2020 sur une exploitation certifiée bio, </a:t>
            </a:r>
            <a:r>
              <a:rPr lang="fr-FR" sz="1800" dirty="0">
                <a:solidFill>
                  <a:srgbClr val="333333"/>
                </a:solidFill>
                <a:effectLst/>
                <a:latin typeface="Arial" panose="020B0604020202020204" pitchFamily="34" charset="0"/>
                <a:cs typeface="Times New Roman" panose="02020603050405020304" pitchFamily="18" charset="0"/>
              </a:rPr>
              <a:t>il </a:t>
            </a:r>
            <a:r>
              <a:rPr lang="fr-FR"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élève des volailles de chair et des poules pondeuses en vente directe sur les marchés locaux, magasins spécialisés, </a:t>
            </a:r>
            <a:r>
              <a:rPr lang="fr-FR" sz="1800" dirty="0" err="1">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amap</a:t>
            </a:r>
            <a:r>
              <a:rPr lang="fr-FR"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et à la ferme. Installation à Saint-Pierre-le-Moûtier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15</a:t>
            </a:fld>
            <a:endParaRPr lang="en-GB"/>
          </a:p>
        </p:txBody>
      </p:sp>
    </p:spTree>
    <p:extLst>
      <p:ext uri="{BB962C8B-B14F-4D97-AF65-F5344CB8AC3E}">
        <p14:creationId xmlns:p14="http://schemas.microsoft.com/office/powerpoint/2010/main" val="3864248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fois-ci, c’est une association que vous devez découvrir. </a:t>
            </a:r>
          </a:p>
          <a:p>
            <a:r>
              <a:rPr lang="fr-FR" dirty="0"/>
              <a:t>Elle </a:t>
            </a:r>
            <a:r>
              <a:rPr lang="fr-FR" sz="1800" dirty="0">
                <a:solidFill>
                  <a:srgbClr val="000000"/>
                </a:solidFill>
                <a:effectLst/>
                <a:latin typeface="din-regular"/>
                <a:ea typeface="Times New Roman" panose="02020603050405020304" pitchFamily="18" charset="0"/>
                <a:cs typeface="Times New Roman" panose="02020603050405020304" pitchFamily="18" charset="0"/>
              </a:rPr>
              <a:t>a été créée </a:t>
            </a:r>
            <a:r>
              <a:rPr lang="fr-FR" sz="1800" b="1" dirty="0">
                <a:solidFill>
                  <a:srgbClr val="000000"/>
                </a:solidFill>
                <a:effectLst/>
                <a:latin typeface="inherit"/>
                <a:ea typeface="Times New Roman" panose="02020603050405020304" pitchFamily="18" charset="0"/>
                <a:cs typeface="Times New Roman" panose="02020603050405020304" pitchFamily="18" charset="0"/>
              </a:rPr>
              <a:t>en 1992</a:t>
            </a:r>
            <a:r>
              <a:rPr lang="fr-FR" sz="1800" dirty="0">
                <a:solidFill>
                  <a:srgbClr val="000000"/>
                </a:solidFill>
                <a:effectLst/>
                <a:latin typeface="din-regular"/>
                <a:ea typeface="Times New Roman" panose="02020603050405020304" pitchFamily="18" charset="0"/>
                <a:cs typeface="Times New Roman" panose="02020603050405020304" pitchFamily="18" charset="0"/>
              </a:rPr>
              <a:t> par des naturalistes et des animateurs d’éducation à l’environnement souhaitant faire partager leur passion pour </a:t>
            </a:r>
            <a:r>
              <a:rPr lang="fr-FR" sz="1800" b="1" dirty="0">
                <a:solidFill>
                  <a:srgbClr val="000000"/>
                </a:solidFill>
                <a:effectLst/>
                <a:latin typeface="inherit"/>
                <a:ea typeface="Times New Roman" panose="02020603050405020304" pitchFamily="18" charset="0"/>
                <a:cs typeface="Times New Roman" panose="02020603050405020304" pitchFamily="18" charset="0"/>
              </a:rPr>
              <a:t>le patrimoine naturel et culturel du nord-Allier. </a:t>
            </a:r>
          </a:p>
          <a:p>
            <a:pPr fontAlgn="base">
              <a:lnSpc>
                <a:spcPct val="115000"/>
              </a:lnSpc>
              <a:spcAft>
                <a:spcPts val="1000"/>
              </a:spcAft>
            </a:pPr>
            <a:r>
              <a:rPr lang="en-GB" sz="1800" b="1" dirty="0" err="1">
                <a:solidFill>
                  <a:srgbClr val="2B2B2B"/>
                </a:solidFill>
                <a:effectLst/>
                <a:latin typeface="din-regular"/>
                <a:ea typeface="Times New Roman" panose="02020603050405020304" pitchFamily="18" charset="0"/>
                <a:cs typeface="Times New Roman" panose="02020603050405020304" pitchFamily="18" charset="0"/>
              </a:rPr>
              <a:t>Ses</a:t>
            </a:r>
            <a:r>
              <a:rPr lang="en-GB" sz="1800" b="1" dirty="0">
                <a:solidFill>
                  <a:srgbClr val="2B2B2B"/>
                </a:solidFill>
                <a:effectLst/>
                <a:latin typeface="din-regular"/>
                <a:ea typeface="Times New Roman" panose="02020603050405020304" pitchFamily="18" charset="0"/>
                <a:cs typeface="Times New Roman" panose="02020603050405020304" pitchFamily="18" charset="0"/>
              </a:rPr>
              <a:t> </a:t>
            </a:r>
            <a:r>
              <a:rPr lang="en-GB" sz="1800" b="1" dirty="0" err="1">
                <a:solidFill>
                  <a:srgbClr val="2B2B2B"/>
                </a:solidFill>
                <a:effectLst/>
                <a:latin typeface="din-regular"/>
                <a:ea typeface="Times New Roman" panose="02020603050405020304" pitchFamily="18" charset="0"/>
                <a:cs typeface="Times New Roman" panose="02020603050405020304" pitchFamily="18" charset="0"/>
              </a:rPr>
              <a:t>Objectifs</a:t>
            </a:r>
            <a:r>
              <a:rPr lang="en-GB" sz="1800" b="1" dirty="0">
                <a:solidFill>
                  <a:srgbClr val="2B2B2B"/>
                </a:solidFill>
                <a:effectLst/>
                <a:latin typeface="din-regular"/>
                <a:ea typeface="Times New Roman" panose="02020603050405020304" pitchFamily="18" charset="0"/>
                <a:cs typeface="Times New Roman" panose="02020603050405020304" pitchFamily="18" charset="0"/>
              </a:rPr>
              <a:t> </a:t>
            </a:r>
            <a:r>
              <a:rPr lang="en-GB" sz="1800" b="1" dirty="0" err="1">
                <a:solidFill>
                  <a:srgbClr val="2B2B2B"/>
                </a:solidFill>
                <a:effectLst/>
                <a:latin typeface="din-regular"/>
                <a:ea typeface="Times New Roman" panose="02020603050405020304" pitchFamily="18" charset="0"/>
                <a:cs typeface="Times New Roman" panose="02020603050405020304" pitchFamily="18" charset="0"/>
              </a:rPr>
              <a:t>généraux</a:t>
            </a:r>
            <a:r>
              <a:rPr lang="en-GB" sz="1800" b="1" dirty="0">
                <a:solidFill>
                  <a:srgbClr val="2B2B2B"/>
                </a:solidFill>
                <a:effectLst/>
                <a:latin typeface="din-regular"/>
                <a:ea typeface="Times New Roman" panose="02020603050405020304" pitchFamily="18" charset="0"/>
                <a:cs typeface="Times New Roman" panose="02020603050405020304" pitchFamily="18" charset="0"/>
              </a:rPr>
              <a:t>  </a:t>
            </a:r>
            <a:r>
              <a:rPr lang="en-GB" sz="1800" b="1" dirty="0" err="1">
                <a:solidFill>
                  <a:srgbClr val="2B2B2B"/>
                </a:solidFill>
                <a:effectLst/>
                <a:latin typeface="din-regular"/>
                <a:ea typeface="Times New Roman" panose="02020603050405020304" pitchFamily="18" charset="0"/>
                <a:cs typeface="Times New Roman" panose="02020603050405020304" pitchFamily="18" charset="0"/>
              </a:rPr>
              <a:t>sont</a:t>
            </a:r>
            <a:r>
              <a:rPr lang="en-GB" sz="1800" b="1" dirty="0">
                <a:solidFill>
                  <a:srgbClr val="2B2B2B"/>
                </a:solidFill>
                <a:effectLst/>
                <a:latin typeface="din-regular"/>
                <a:ea typeface="Times New Roman" panose="02020603050405020304" pitchFamily="18" charset="0"/>
                <a:cs typeface="Times New Roman" panose="02020603050405020304" pitchFamily="18" charset="0"/>
              </a:rPr>
              <a:t> 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spcAft>
                <a:spcPts val="1000"/>
              </a:spcAft>
              <a:buSzPts val="1000"/>
              <a:buFont typeface="Symbol" panose="05050102010706020507" pitchFamily="18" charset="2"/>
              <a:buChar char=""/>
              <a:tabLst>
                <a:tab pos="457200" algn="l"/>
              </a:tabLst>
            </a:pPr>
            <a:r>
              <a:rPr lang="fr-FR" sz="1800" dirty="0">
                <a:solidFill>
                  <a:srgbClr val="2B2B2B"/>
                </a:solidFill>
                <a:effectLst/>
                <a:latin typeface="din-regular"/>
                <a:ea typeface="Times New Roman" panose="02020603050405020304" pitchFamily="18" charset="0"/>
                <a:cs typeface="Times New Roman" panose="02020603050405020304" pitchFamily="18" charset="0"/>
              </a:rPr>
              <a:t>Faire évoluer les comportements de façon à rendre les citoyens responsables.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spcAft>
                <a:spcPts val="1000"/>
              </a:spcAft>
              <a:buSzPts val="1000"/>
              <a:buFont typeface="Symbol" panose="05050102010706020507" pitchFamily="18" charset="2"/>
              <a:buChar char=""/>
              <a:tabLst>
                <a:tab pos="457200" algn="l"/>
              </a:tabLst>
            </a:pPr>
            <a:r>
              <a:rPr lang="fr-FR" sz="1800" dirty="0">
                <a:solidFill>
                  <a:srgbClr val="2B2B2B"/>
                </a:solidFill>
                <a:effectLst/>
                <a:latin typeface="din-regular"/>
                <a:ea typeface="Times New Roman" panose="02020603050405020304" pitchFamily="18" charset="0"/>
                <a:cs typeface="Times New Roman" panose="02020603050405020304" pitchFamily="18" charset="0"/>
              </a:rPr>
              <a:t>Créer du lien social par le biais de la nature.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spcAft>
                <a:spcPts val="1000"/>
              </a:spcAft>
              <a:buSzPts val="1000"/>
              <a:buFont typeface="Symbol" panose="05050102010706020507" pitchFamily="18" charset="2"/>
              <a:buChar char=""/>
              <a:tabLst>
                <a:tab pos="457200" algn="l"/>
              </a:tabLst>
            </a:pPr>
            <a:r>
              <a:rPr lang="fr-FR" sz="1800" dirty="0">
                <a:solidFill>
                  <a:srgbClr val="2B2B2B"/>
                </a:solidFill>
                <a:effectLst/>
                <a:latin typeface="din-regular"/>
                <a:ea typeface="Times New Roman" panose="02020603050405020304" pitchFamily="18" charset="0"/>
                <a:cs typeface="Times New Roman" panose="02020603050405020304" pitchFamily="18" charset="0"/>
              </a:rPr>
              <a:t>Préserver et augmenter la biodiversité.</a:t>
            </a:r>
          </a:p>
          <a:p>
            <a:pPr marL="0" lvl="0" indent="0" fontAlgn="base">
              <a:lnSpc>
                <a:spcPct val="115000"/>
              </a:lnSpc>
              <a:spcAft>
                <a:spcPts val="1000"/>
              </a:spcAft>
              <a:buSzPts val="1000"/>
              <a:buFont typeface="Symbol" panose="05050102010706020507" pitchFamily="18" charset="2"/>
              <a:buNone/>
              <a:tabLst>
                <a:tab pos="457200" algn="l"/>
              </a:tabLst>
            </a:pPr>
            <a:r>
              <a:rPr lang="fr-FR" sz="1800" dirty="0">
                <a:solidFill>
                  <a:srgbClr val="2B2B2B"/>
                </a:solidFill>
                <a:effectLst/>
                <a:latin typeface="din-regular"/>
                <a:ea typeface="Calibri" panose="020F0502020204030204" pitchFamily="34" charset="0"/>
                <a:cs typeface="Times New Roman" panose="02020603050405020304" pitchFamily="18" charset="0"/>
              </a:rPr>
              <a:t>Elle réalise de nombreuses animations sur nos terres, notamment la semaine de la biodiversité et du patrimoine.  Photos: 1 : visite guidée du château de Rosemont à Luthenay-Uxeloup. 2: sortie nature chauves-souris à Chantenay. 3. visite de l’église de Neuville-lès-Decize.</a:t>
            </a:r>
          </a:p>
          <a:p>
            <a:pPr marL="0" lvl="0" indent="0" fontAlgn="base">
              <a:lnSpc>
                <a:spcPct val="115000"/>
              </a:lnSpc>
              <a:spcAft>
                <a:spcPts val="1000"/>
              </a:spcAft>
              <a:buSzPts val="1000"/>
              <a:buFont typeface="Symbol" panose="05050102010706020507" pitchFamily="18" charset="2"/>
              <a:buNone/>
              <a:tabLst>
                <a:tab pos="457200" algn="l"/>
              </a:tabLst>
            </a:pPr>
            <a:r>
              <a:rPr lang="fr-FR" sz="1800" dirty="0">
                <a:solidFill>
                  <a:srgbClr val="2B2B2B"/>
                </a:solidFill>
                <a:effectLst/>
                <a:latin typeface="din-regular"/>
                <a:ea typeface="Calibri" panose="020F0502020204030204" pitchFamily="34" charset="0"/>
                <a:cs typeface="Times New Roman" panose="02020603050405020304" pitchFamily="18" charset="0"/>
              </a:rPr>
              <a:t>C’est l’ADATER: qui signifie: </a:t>
            </a:r>
            <a:r>
              <a:rPr lang="fr-FR" sz="1800" b="1" dirty="0">
                <a:solidFill>
                  <a:srgbClr val="2B2B2B"/>
                </a:solidFill>
                <a:effectLst/>
                <a:latin typeface="din-regular"/>
                <a:ea typeface="Times New Roman" panose="02020603050405020304" pitchFamily="18" charset="0"/>
                <a:cs typeface="Times New Roman" panose="02020603050405020304" pitchFamily="18" charset="0"/>
              </a:rPr>
              <a:t>Animation et Développement d’Actions Techniques pour une Écocitoyenneté Responsable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16</a:t>
            </a:fld>
            <a:endParaRPr lang="en-GB"/>
          </a:p>
        </p:txBody>
      </p:sp>
    </p:spTree>
    <p:extLst>
      <p:ext uri="{BB962C8B-B14F-4D97-AF65-F5344CB8AC3E}">
        <p14:creationId xmlns:p14="http://schemas.microsoft.com/office/powerpoint/2010/main" val="4291670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autre association sur nos territoires.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Grâce à son activité, l’acteur local peut réaliser de magnifiques photos vues du ciel. Il utilise un engin volant de </a:t>
            </a:r>
            <a:r>
              <a:rPr lang="fr-FR"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la classe ULM (Ultra Léger Motorisé) constitué d’une aile souple type parapente et d’un moteur fixé a une sellette dans le dos pour un décollage a pied ou bien avec un chariot a roues : le paramoteur.  Nous vous donnons un autre indice concernant son nom avec ce rébus.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C’est une association loi 1901 qui propose  </a:t>
            </a:r>
            <a:r>
              <a:rPr lang="fr-FR" sz="180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 toute </a:t>
            </a:r>
            <a:r>
              <a:rPr lang="fr-FR"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personne de voler en paramoteur: les revenus engendrés permettent de faire découvrir gratuitement cette manière particulière de s'évader à des personnes handicapées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C’est l’association </a:t>
            </a:r>
            <a:r>
              <a:rPr lang="fr-FR" sz="1800" dirty="0" err="1">
                <a:solidFill>
                  <a:srgbClr val="333333"/>
                </a:solidFill>
                <a:effectLst/>
                <a:latin typeface="Arial" panose="020B0604020202020204" pitchFamily="34" charset="0"/>
                <a:ea typeface="Calibri" panose="020F0502020204030204" pitchFamily="34" charset="0"/>
                <a:cs typeface="Times New Roman" panose="02020603050405020304" pitchFamily="18" charset="0"/>
              </a:rPr>
              <a:t>RévEnciel</a:t>
            </a:r>
            <a:r>
              <a:rPr lang="fr-FR" sz="18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présente à </a:t>
            </a:r>
            <a:r>
              <a:rPr lang="fr-FR" sz="1800" dirty="0" err="1">
                <a:solidFill>
                  <a:srgbClr val="333333"/>
                </a:solidFill>
                <a:effectLst/>
                <a:latin typeface="Arial" panose="020B0604020202020204" pitchFamily="34" charset="0"/>
                <a:ea typeface="Calibri" panose="020F0502020204030204" pitchFamily="34" charset="0"/>
                <a:cs typeface="Times New Roman" panose="02020603050405020304" pitchFamily="18" charset="0"/>
              </a:rPr>
              <a:t>Chanteany-Saint-Imbert</a:t>
            </a:r>
            <a:r>
              <a:rPr lang="fr-FR" sz="18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17</a:t>
            </a:fld>
            <a:endParaRPr lang="en-GB"/>
          </a:p>
        </p:txBody>
      </p:sp>
    </p:spTree>
    <p:extLst>
      <p:ext uri="{BB962C8B-B14F-4D97-AF65-F5344CB8AC3E}">
        <p14:creationId xmlns:p14="http://schemas.microsoft.com/office/powerpoint/2010/main" val="3911125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Un artiste; artisan maintenant. </a:t>
            </a:r>
          </a:p>
          <a:p>
            <a:r>
              <a:rPr lang="fr-FR" dirty="0"/>
              <a:t>Il est installé depuis plus de 12 ans dans la région. Il est spécialisé dans la décoration extérieure et la création de pièces en céramique. ( voir photo du chat). Il réalise des épis de faitage, comme ce modèle pomme de pin. (</a:t>
            </a:r>
            <a:r>
              <a:rPr lang="fr-FR" b="0" i="0" dirty="0">
                <a:solidFill>
                  <a:srgbClr val="FFFFFF"/>
                </a:solidFill>
                <a:effectLst/>
                <a:latin typeface="Varela Round" panose="00000500000000000000" pitchFamily="2" charset="-79"/>
                <a:cs typeface="Varela Round" panose="00000500000000000000" pitchFamily="2" charset="-79"/>
              </a:rPr>
              <a:t>L’épi de faîtage est une pièce ornementale située en haut des toitures de certains bâtiments occidentaux depuis plus de 1000 ans dans le but de protéger une partie du poinçon (partie de la charpente). Aujourd’hui, cet ornement de toiture possède essentiellement une fonction esthétique) ou encore des frontons: ici en forme d’homme. </a:t>
            </a:r>
          </a:p>
          <a:p>
            <a:r>
              <a:rPr lang="fr-FR" b="0" i="0" dirty="0">
                <a:solidFill>
                  <a:srgbClr val="FFFFFF"/>
                </a:solidFill>
                <a:effectLst/>
                <a:latin typeface="Varela Round" panose="00000500000000000000" pitchFamily="2" charset="-79"/>
                <a:cs typeface="Varela Round" panose="00000500000000000000" pitchFamily="2" charset="-79"/>
              </a:rPr>
              <a:t>L’avez-vous reconnu?</a:t>
            </a:r>
          </a:p>
          <a:p>
            <a:r>
              <a:rPr lang="fr-FR" b="0" i="0" dirty="0">
                <a:solidFill>
                  <a:srgbClr val="FFFFFF"/>
                </a:solidFill>
                <a:effectLst/>
                <a:latin typeface="Varela Round" panose="00000500000000000000" pitchFamily="2" charset="-79"/>
                <a:cs typeface="Varela Round" panose="00000500000000000000" pitchFamily="2" charset="-79"/>
              </a:rPr>
              <a:t>Nicolas </a:t>
            </a:r>
            <a:r>
              <a:rPr lang="fr-FR" b="0" i="0" dirty="0" err="1">
                <a:solidFill>
                  <a:srgbClr val="FFFFFF"/>
                </a:solidFill>
                <a:effectLst/>
                <a:latin typeface="Varela Round" panose="00000500000000000000" pitchFamily="2" charset="-79"/>
                <a:cs typeface="Varela Round" panose="00000500000000000000" pitchFamily="2" charset="-79"/>
              </a:rPr>
              <a:t>Machetel</a:t>
            </a:r>
            <a:r>
              <a:rPr lang="fr-FR" b="0" i="0" dirty="0">
                <a:solidFill>
                  <a:srgbClr val="FFFFFF"/>
                </a:solidFill>
                <a:effectLst/>
                <a:latin typeface="Varela Round" panose="00000500000000000000" pitchFamily="2" charset="-79"/>
                <a:cs typeface="Varela Round" panose="00000500000000000000" pitchFamily="2" charset="-79"/>
              </a:rPr>
              <a:t>. Terre Cuite de la Nièvre</a:t>
            </a:r>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18</a:t>
            </a:fld>
            <a:endParaRPr lang="en-GB"/>
          </a:p>
        </p:txBody>
      </p:sp>
    </p:spTree>
    <p:extLst>
      <p:ext uri="{BB962C8B-B14F-4D97-AF65-F5344CB8AC3E}">
        <p14:creationId xmlns:p14="http://schemas.microsoft.com/office/powerpoint/2010/main" val="161639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Passons à la catégorie hébergeurs.</a:t>
            </a:r>
          </a:p>
          <a:p>
            <a:r>
              <a:rPr lang="fr-FR" dirty="0"/>
              <a:t>Chambre d’hôtes. L’hébergeur est situé à 10 km de Magny-Cours, dans une maison de maître du XIXème siècle, comprenant 5 chambres dont 4 chambres doubles et 1 chambre </a:t>
            </a:r>
            <a:r>
              <a:rPr lang="fr-FR" dirty="0" err="1"/>
              <a:t>twin</a:t>
            </a:r>
            <a:r>
              <a:rPr lang="fr-FR" dirty="0"/>
              <a:t>. Il se trouve dans ce lieu dont vous avez la définition sur le rébus (CHAMPENDU).</a:t>
            </a:r>
          </a:p>
          <a:p>
            <a:r>
              <a:rPr lang="fr-FR" dirty="0"/>
              <a:t>Mr et Mme NOGUES: Chambres d’hôtes de CHAMPENDU, à Azy-le-Vif.</a:t>
            </a:r>
          </a:p>
          <a:p>
            <a:endParaRPr lang="fr-FR"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19</a:t>
            </a:fld>
            <a:endParaRPr lang="en-GB"/>
          </a:p>
        </p:txBody>
      </p:sp>
    </p:spTree>
    <p:extLst>
      <p:ext uri="{BB962C8B-B14F-4D97-AF65-F5344CB8AC3E}">
        <p14:creationId xmlns:p14="http://schemas.microsoft.com/office/powerpoint/2010/main" val="125278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7">
            <a:extLst>
              <a:ext uri="{FF2B5EF4-FFF2-40B4-BE49-F238E27FC236}">
                <a16:creationId xmlns:a16="http://schemas.microsoft.com/office/drawing/2014/main" id="{227B15AE-B305-B285-DE73-602E9E5FD64A}"/>
              </a:ext>
            </a:extLst>
          </p:cNvPr>
          <p:cNvSpPr txBox="1"/>
          <p:nvPr/>
        </p:nvSpPr>
        <p:spPr>
          <a:xfrm>
            <a:off x="3902037" y="9516956"/>
            <a:ext cx="2984400" cy="501841"/>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0">
              <a:lnSpc>
                <a:spcPct val="100000"/>
              </a:lnSpc>
              <a:spcBef>
                <a:spcPts val="0"/>
              </a:spcBef>
              <a:spcAft>
                <a:spcPts val="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b="0" i="0" u="none" strike="noStrike" kern="0" cap="none" spc="0" baseline="0">
                <a:solidFill>
                  <a:srgbClr val="000000"/>
                </a:solidFill>
                <a:uFillTx/>
              </a:defRPr>
            </a:pPr>
            <a:fld id="{E134D41D-93A7-4D8F-A97E-7E2779577B38}" type="slidenum">
              <a:t>2</a:t>
            </a:fld>
            <a:endParaRPr lang="fr-FR" sz="1200" b="0" i="0" u="none" strike="noStrike" kern="1200" cap="none" spc="0" baseline="0">
              <a:solidFill>
                <a:srgbClr val="000000"/>
              </a:solidFill>
              <a:uFillTx/>
              <a:latin typeface="Arial" pitchFamily="34"/>
              <a:ea typeface="Arial" pitchFamily="34"/>
              <a:cs typeface="Arial" pitchFamily="34"/>
            </a:endParaRPr>
          </a:p>
        </p:txBody>
      </p:sp>
      <p:sp>
        <p:nvSpPr>
          <p:cNvPr id="3" name="Espace réservé de l'image des diapositives 1">
            <a:extLst>
              <a:ext uri="{FF2B5EF4-FFF2-40B4-BE49-F238E27FC236}">
                <a16:creationId xmlns:a16="http://schemas.microsoft.com/office/drawing/2014/main" id="{09001EDA-900D-9E33-E20F-B8A555BB7BF3}"/>
              </a:ext>
            </a:extLst>
          </p:cNvPr>
          <p:cNvSpPr>
            <a:spLocks noGrp="1" noRot="1" noChangeAspect="1"/>
          </p:cNvSpPr>
          <p:nvPr>
            <p:ph type="sldImg"/>
          </p:nvPr>
        </p:nvSpPr>
        <p:spPr>
          <a:xfrm>
            <a:off x="439738" y="1252538"/>
            <a:ext cx="6008687" cy="33813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983E5DD9-C75E-93B6-411A-6E3E4F5187BD}"/>
              </a:ext>
            </a:extLst>
          </p:cNvPr>
          <p:cNvSpPr txBox="1">
            <a:spLocks noGrp="1"/>
          </p:cNvSpPr>
          <p:nvPr>
            <p:ph type="body" sz="quarter" idx="1"/>
          </p:nvPr>
        </p:nvSpPr>
        <p:spPr/>
        <p:txBody>
          <a:bodyPr/>
          <a:lstStyle/>
          <a:p>
            <a:r>
              <a:rPr lang="fr-FR" dirty="0"/>
              <a:t>Notre Rencontre se compose de 4 temps forts:</a:t>
            </a:r>
          </a:p>
          <a:p>
            <a:pPr marL="228600" indent="-228600">
              <a:buAutoNum type="arabicPeriod"/>
            </a:pPr>
            <a:r>
              <a:rPr lang="fr-FR" dirty="0"/>
              <a:t>La présentation de nos territoires et de vous: nos acteurs locaux; Ou savoir si vous connaissez bien vos territoires! </a:t>
            </a:r>
          </a:p>
          <a:p>
            <a:pPr marL="228600" indent="-228600">
              <a:buAutoNum type="arabicPeriod"/>
            </a:pPr>
            <a:r>
              <a:rPr lang="fr-FR" dirty="0"/>
              <a:t>La présentation de l’Office de Tourisme: sa présence sur nos territoires, ses missions et objectifs et son évolution sur les moyen et long termes avec</a:t>
            </a:r>
          </a:p>
          <a:p>
            <a:pPr marL="228600" indent="-228600">
              <a:buAutoNum type="arabicPeriod"/>
            </a:pPr>
            <a:r>
              <a:rPr lang="fr-FR" dirty="0"/>
              <a:t>La mission d’accompagnement avec Nièvre Attractive</a:t>
            </a:r>
          </a:p>
          <a:p>
            <a:pPr marL="228600" indent="-228600">
              <a:buAutoNum type="arabicPeriod"/>
            </a:pPr>
            <a:r>
              <a:rPr lang="fr-FR" dirty="0"/>
              <a:t>A la suite de cette présentation, si vous avez des questions, n’hésitez pas à intervenir…et surtout continuons la discussion autour d’un verre et de produits bien évidemment locaux!</a:t>
            </a:r>
          </a:p>
          <a:p>
            <a:pPr marL="228600" indent="-228600">
              <a:buAutoNum type="arabicPeriod"/>
            </a:pPr>
            <a:endParaRPr lang="en-GB" dirty="0"/>
          </a:p>
        </p:txBody>
      </p:sp>
    </p:spTree>
    <p:extLst>
      <p:ext uri="{BB962C8B-B14F-4D97-AF65-F5344CB8AC3E}">
        <p14:creationId xmlns:p14="http://schemas.microsoft.com/office/powerpoint/2010/main" val="2687027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dirty="0"/>
              <a:t>Un autre hébergeur, côté CCNB. Nous allons voir si vous avez bien écouté lors de notre présentation des nouveaux arrivants. A 15 km de Magny-Cours, les touristes peuvent profiter du calme et </a:t>
            </a:r>
            <a:r>
              <a:rPr lang="fr-FR" b="0" i="0" dirty="0">
                <a:solidFill>
                  <a:srgbClr val="333333"/>
                </a:solidFill>
                <a:effectLst/>
                <a:latin typeface="Open Sans" panose="020B0606030504020204" pitchFamily="34" charset="0"/>
              </a:rPr>
              <a:t>du charme  champêtre des lieux  dans un ancien corps de ferme datant du XIXème siècle. Cet hébergeur propose 2 gites:</a:t>
            </a:r>
          </a:p>
          <a:p>
            <a:pPr algn="l"/>
            <a:r>
              <a:rPr lang="fr-FR" sz="1800" b="0" i="0" dirty="0">
                <a:solidFill>
                  <a:srgbClr val="333333"/>
                </a:solidFill>
                <a:effectLst/>
                <a:latin typeface="Open Sans" panose="020B0606030504020204" pitchFamily="34" charset="0"/>
              </a:rPr>
              <a:t>1 </a:t>
            </a:r>
            <a:r>
              <a:rPr lang="fr-FR" sz="1800" b="1" i="0" dirty="0">
                <a:solidFill>
                  <a:srgbClr val="333333"/>
                </a:solidFill>
                <a:effectLst/>
                <a:latin typeface="Arial" panose="020B0604020202020204" pitchFamily="34" charset="0"/>
              </a:rPr>
              <a:t>Gîte Bleu pour 6 à 10 pers</a:t>
            </a:r>
            <a:r>
              <a:rPr lang="fr-FR" sz="1800" b="0" i="0" dirty="0">
                <a:solidFill>
                  <a:srgbClr val="333333"/>
                </a:solidFill>
                <a:effectLst/>
                <a:latin typeface="Arial" panose="020B0604020202020204" pitchFamily="34" charset="0"/>
              </a:rPr>
              <a:t> </a:t>
            </a:r>
            <a:endParaRPr lang="fr-FR" b="0" i="0" dirty="0">
              <a:solidFill>
                <a:srgbClr val="333333"/>
              </a:solidFill>
              <a:effectLst/>
              <a:latin typeface="Open Sans" panose="020B0606030504020204" pitchFamily="34" charset="0"/>
            </a:endParaRPr>
          </a:p>
          <a:p>
            <a:pPr algn="l"/>
            <a:r>
              <a:rPr lang="fr-FR" sz="1800" b="1" i="0" dirty="0">
                <a:solidFill>
                  <a:srgbClr val="333333"/>
                </a:solidFill>
                <a:effectLst/>
                <a:latin typeface="Arial" panose="020B0604020202020204" pitchFamily="34" charset="0"/>
              </a:rPr>
              <a:t> 1Gîte Loft  pour 6 à 8 pers</a:t>
            </a:r>
          </a:p>
          <a:p>
            <a:pPr algn="l"/>
            <a:r>
              <a:rPr lang="fr-FR" sz="1800" b="0" i="0" dirty="0">
                <a:solidFill>
                  <a:srgbClr val="333333"/>
                </a:solidFill>
                <a:effectLst/>
                <a:latin typeface="Arial" panose="020B0604020202020204" pitchFamily="34" charset="0"/>
              </a:rPr>
              <a:t>Voici quelques photos;</a:t>
            </a:r>
          </a:p>
          <a:p>
            <a:pPr algn="l"/>
            <a:r>
              <a:rPr lang="fr-FR" sz="1800" b="0" i="0" dirty="0">
                <a:solidFill>
                  <a:srgbClr val="333333"/>
                </a:solidFill>
                <a:effectLst/>
                <a:latin typeface="Arial" panose="020B0604020202020204" pitchFamily="34" charset="0"/>
              </a:rPr>
              <a:t>Ce sont Laurent et Catherine </a:t>
            </a:r>
            <a:r>
              <a:rPr lang="fr-FR" sz="1800" b="0" i="0" dirty="0" err="1">
                <a:solidFill>
                  <a:srgbClr val="333333"/>
                </a:solidFill>
                <a:effectLst/>
                <a:latin typeface="Arial" panose="020B0604020202020204" pitchFamily="34" charset="0"/>
              </a:rPr>
              <a:t>Fichaux</a:t>
            </a:r>
            <a:r>
              <a:rPr lang="fr-FR" sz="1800" b="0" i="0" dirty="0">
                <a:solidFill>
                  <a:srgbClr val="333333"/>
                </a:solidFill>
                <a:effectLst/>
                <a:latin typeface="Arial" panose="020B0604020202020204" pitchFamily="34" charset="0"/>
              </a:rPr>
              <a:t>, qui ont repris cette année la Ferme du Château.</a:t>
            </a:r>
            <a:endParaRPr lang="fr-FR" b="0" i="0" dirty="0">
              <a:solidFill>
                <a:srgbClr val="333333"/>
              </a:solidFill>
              <a:effectLst/>
              <a:latin typeface="Open Sans" panose="020B0606030504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20</a:t>
            </a:fld>
            <a:endParaRPr lang="en-GB"/>
          </a:p>
        </p:txBody>
      </p:sp>
    </p:spTree>
    <p:extLst>
      <p:ext uri="{BB962C8B-B14F-4D97-AF65-F5344CB8AC3E}">
        <p14:creationId xmlns:p14="http://schemas.microsoft.com/office/powerpoint/2010/main" val="3573885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800" b="0" i="0" dirty="0">
                <a:solidFill>
                  <a:srgbClr val="333333"/>
                </a:solidFill>
                <a:effectLst/>
                <a:latin typeface="Arial" panose="020B0604020202020204" pitchFamily="34" charset="0"/>
              </a:rPr>
              <a:t>Côté établissement de restauration.</a:t>
            </a:r>
          </a:p>
          <a:p>
            <a:pPr algn="l"/>
            <a:r>
              <a:rPr lang="fr-FR" sz="2800" b="0" i="0" dirty="0">
                <a:solidFill>
                  <a:srgbClr val="333333"/>
                </a:solidFill>
                <a:effectLst/>
                <a:latin typeface="Arial" panose="020B0604020202020204" pitchFamily="34" charset="0"/>
              </a:rPr>
              <a:t>Proposant une cuisine traditionnelle en plat du jour tous les midis du mardi au samedi, ce restaurant peut servir de 35 à 40 couverts en intérieur et de 25 à 30 couverts en terrasse. Il a été récemment repris durant cette année.</a:t>
            </a:r>
          </a:p>
          <a:p>
            <a:pPr algn="l"/>
            <a:r>
              <a:rPr lang="fr-FR" sz="2800" b="0" i="0" dirty="0">
                <a:solidFill>
                  <a:srgbClr val="333333"/>
                </a:solidFill>
                <a:effectLst/>
                <a:latin typeface="Arial" panose="020B0604020202020204" pitchFamily="34" charset="0"/>
              </a:rPr>
              <a:t>C’est Valérie et Dominique </a:t>
            </a:r>
            <a:r>
              <a:rPr lang="fr-FR" sz="2800" b="0" i="0" dirty="0" err="1">
                <a:solidFill>
                  <a:srgbClr val="333333"/>
                </a:solidFill>
                <a:effectLst/>
                <a:latin typeface="Arial" panose="020B0604020202020204" pitchFamily="34" charset="0"/>
              </a:rPr>
              <a:t>Pligot</a:t>
            </a:r>
            <a:r>
              <a:rPr lang="fr-FR" sz="2800" b="0" i="0" dirty="0">
                <a:solidFill>
                  <a:srgbClr val="333333"/>
                </a:solidFill>
                <a:effectLst/>
                <a:latin typeface="Arial" panose="020B0604020202020204" pitchFamily="34" charset="0"/>
              </a:rPr>
              <a:t>, l’Auberge de </a:t>
            </a:r>
            <a:r>
              <a:rPr lang="fr-FR" sz="2800" b="0" i="0" dirty="0" err="1">
                <a:solidFill>
                  <a:srgbClr val="333333"/>
                </a:solidFill>
                <a:effectLst/>
                <a:latin typeface="Arial" panose="020B0604020202020204" pitchFamily="34" charset="0"/>
              </a:rPr>
              <a:t>Moune</a:t>
            </a:r>
            <a:r>
              <a:rPr lang="fr-FR" sz="2800" b="0" i="0" dirty="0">
                <a:solidFill>
                  <a:srgbClr val="333333"/>
                </a:solidFill>
                <a:effectLst/>
                <a:latin typeface="Arial" panose="020B0604020202020204" pitchFamily="34" charset="0"/>
              </a:rPr>
              <a:t> à </a:t>
            </a:r>
            <a:r>
              <a:rPr lang="fr-FR" sz="2800" b="0" i="0" dirty="0" err="1">
                <a:solidFill>
                  <a:srgbClr val="333333"/>
                </a:solidFill>
                <a:effectLst/>
                <a:latin typeface="Arial" panose="020B0604020202020204" pitchFamily="34" charset="0"/>
              </a:rPr>
              <a:t>Chanteany-Saint-Imbert</a:t>
            </a:r>
            <a:endParaRPr lang="fr-FR" sz="1800" b="0" i="0" dirty="0">
              <a:solidFill>
                <a:srgbClr val="333333"/>
              </a:solidFill>
              <a:effectLs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21</a:t>
            </a:fld>
            <a:endParaRPr lang="en-GB"/>
          </a:p>
        </p:txBody>
      </p:sp>
    </p:spTree>
    <p:extLst>
      <p:ext uri="{BB962C8B-B14F-4D97-AF65-F5344CB8AC3E}">
        <p14:creationId xmlns:p14="http://schemas.microsoft.com/office/powerpoint/2010/main" val="3809772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7">
            <a:extLst>
              <a:ext uri="{FF2B5EF4-FFF2-40B4-BE49-F238E27FC236}">
                <a16:creationId xmlns:a16="http://schemas.microsoft.com/office/drawing/2014/main" id="{227B15AE-B305-B285-DE73-602E9E5FD64A}"/>
              </a:ext>
            </a:extLst>
          </p:cNvPr>
          <p:cNvSpPr txBox="1"/>
          <p:nvPr/>
        </p:nvSpPr>
        <p:spPr>
          <a:xfrm>
            <a:off x="3902037" y="9516956"/>
            <a:ext cx="2984400" cy="501841"/>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0">
              <a:lnSpc>
                <a:spcPct val="100000"/>
              </a:lnSpc>
              <a:spcBef>
                <a:spcPts val="0"/>
              </a:spcBef>
              <a:spcAft>
                <a:spcPts val="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b="0" i="0" u="none" strike="noStrike" kern="0" cap="none" spc="0" baseline="0">
                <a:solidFill>
                  <a:srgbClr val="000000"/>
                </a:solidFill>
                <a:uFillTx/>
              </a:defRPr>
            </a:pPr>
            <a:fld id="{E134D41D-93A7-4D8F-A97E-7E2779577B38}" type="slidenum">
              <a:t>22</a:t>
            </a:fld>
            <a:endParaRPr lang="fr-FR" sz="1200" b="0" i="0" u="none" strike="noStrike" kern="1200" cap="none" spc="0" baseline="0">
              <a:solidFill>
                <a:srgbClr val="000000"/>
              </a:solidFill>
              <a:uFillTx/>
              <a:latin typeface="Arial" pitchFamily="34"/>
              <a:ea typeface="Arial" pitchFamily="34"/>
              <a:cs typeface="Arial" pitchFamily="34"/>
            </a:endParaRPr>
          </a:p>
        </p:txBody>
      </p:sp>
      <p:sp>
        <p:nvSpPr>
          <p:cNvPr id="3" name="Espace réservé de l'image des diapositives 1">
            <a:extLst>
              <a:ext uri="{FF2B5EF4-FFF2-40B4-BE49-F238E27FC236}">
                <a16:creationId xmlns:a16="http://schemas.microsoft.com/office/drawing/2014/main" id="{09001EDA-900D-9E33-E20F-B8A555BB7BF3}"/>
              </a:ext>
            </a:extLst>
          </p:cNvPr>
          <p:cNvSpPr>
            <a:spLocks noGrp="1" noRot="1" noChangeAspect="1"/>
          </p:cNvSpPr>
          <p:nvPr>
            <p:ph type="sldImg"/>
          </p:nvPr>
        </p:nvSpPr>
        <p:spPr>
          <a:xfrm>
            <a:off x="439738" y="1252538"/>
            <a:ext cx="6008687" cy="33813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983E5DD9-C75E-93B6-411A-6E3E4F5187BD}"/>
              </a:ext>
            </a:extLst>
          </p:cNvPr>
          <p:cNvSpPr txBox="1">
            <a:spLocks noGrp="1"/>
          </p:cNvSpPr>
          <p:nvPr>
            <p:ph type="body" sz="quarter" idx="1"/>
          </p:nvPr>
        </p:nvSpPr>
        <p:spPr/>
        <p:txBody>
          <a:bodyPr/>
          <a:lstStyle/>
          <a:p>
            <a:pPr marL="228600" indent="-228600">
              <a:buAutoNum type="arabicPeriod"/>
            </a:pPr>
            <a:endParaRPr lang="en-GB" dirty="0"/>
          </a:p>
        </p:txBody>
      </p:sp>
    </p:spTree>
    <p:extLst>
      <p:ext uri="{BB962C8B-B14F-4D97-AF65-F5344CB8AC3E}">
        <p14:creationId xmlns:p14="http://schemas.microsoft.com/office/powerpoint/2010/main" val="2370729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7">
            <a:extLst>
              <a:ext uri="{FF2B5EF4-FFF2-40B4-BE49-F238E27FC236}">
                <a16:creationId xmlns:a16="http://schemas.microsoft.com/office/drawing/2014/main" id="{227B15AE-B305-B285-DE73-602E9E5FD64A}"/>
              </a:ext>
            </a:extLst>
          </p:cNvPr>
          <p:cNvSpPr txBox="1"/>
          <p:nvPr/>
        </p:nvSpPr>
        <p:spPr>
          <a:xfrm>
            <a:off x="3902037" y="9516956"/>
            <a:ext cx="2984400" cy="501841"/>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0">
              <a:lnSpc>
                <a:spcPct val="100000"/>
              </a:lnSpc>
              <a:spcBef>
                <a:spcPts val="0"/>
              </a:spcBef>
              <a:spcAft>
                <a:spcPts val="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b="0" i="0" u="none" strike="noStrike" kern="0" cap="none" spc="0" baseline="0">
                <a:solidFill>
                  <a:srgbClr val="000000"/>
                </a:solidFill>
                <a:uFillTx/>
              </a:defRPr>
            </a:pPr>
            <a:fld id="{E134D41D-93A7-4D8F-A97E-7E2779577B38}" type="slidenum">
              <a:t>23</a:t>
            </a:fld>
            <a:endParaRPr lang="fr-FR" sz="1200" b="0" i="0" u="none" strike="noStrike" kern="1200" cap="none" spc="0" baseline="0">
              <a:solidFill>
                <a:srgbClr val="000000"/>
              </a:solidFill>
              <a:uFillTx/>
              <a:latin typeface="Arial" pitchFamily="34"/>
              <a:ea typeface="Arial" pitchFamily="34"/>
              <a:cs typeface="Arial" pitchFamily="34"/>
            </a:endParaRPr>
          </a:p>
        </p:txBody>
      </p:sp>
      <p:sp>
        <p:nvSpPr>
          <p:cNvPr id="3" name="Espace réservé de l'image des diapositives 1">
            <a:extLst>
              <a:ext uri="{FF2B5EF4-FFF2-40B4-BE49-F238E27FC236}">
                <a16:creationId xmlns:a16="http://schemas.microsoft.com/office/drawing/2014/main" id="{09001EDA-900D-9E33-E20F-B8A555BB7BF3}"/>
              </a:ext>
            </a:extLst>
          </p:cNvPr>
          <p:cNvSpPr>
            <a:spLocks noGrp="1" noRot="1" noChangeAspect="1"/>
          </p:cNvSpPr>
          <p:nvPr>
            <p:ph type="sldImg"/>
          </p:nvPr>
        </p:nvSpPr>
        <p:spPr>
          <a:xfrm>
            <a:off x="439738" y="1252538"/>
            <a:ext cx="6008687" cy="33813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983E5DD9-C75E-93B6-411A-6E3E4F5187BD}"/>
              </a:ext>
            </a:extLst>
          </p:cNvPr>
          <p:cNvSpPr txBox="1">
            <a:spLocks noGrp="1"/>
          </p:cNvSpPr>
          <p:nvPr>
            <p:ph type="body" sz="quarter" idx="1"/>
          </p:nvPr>
        </p:nvSpPr>
        <p:spPr/>
        <p:txBody>
          <a:bodyPr/>
          <a:lstStyle/>
          <a:p>
            <a:pPr marL="228600" indent="-228600">
              <a:buAutoNum type="arabicPeriod"/>
            </a:pPr>
            <a:endParaRPr lang="en-GB" dirty="0"/>
          </a:p>
        </p:txBody>
      </p:sp>
    </p:spTree>
    <p:extLst>
      <p:ext uri="{BB962C8B-B14F-4D97-AF65-F5344CB8AC3E}">
        <p14:creationId xmlns:p14="http://schemas.microsoft.com/office/powerpoint/2010/main" val="281645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7">
            <a:extLst>
              <a:ext uri="{FF2B5EF4-FFF2-40B4-BE49-F238E27FC236}">
                <a16:creationId xmlns:a16="http://schemas.microsoft.com/office/drawing/2014/main" id="{227B15AE-B305-B285-DE73-602E9E5FD64A}"/>
              </a:ext>
            </a:extLst>
          </p:cNvPr>
          <p:cNvSpPr txBox="1"/>
          <p:nvPr/>
        </p:nvSpPr>
        <p:spPr>
          <a:xfrm>
            <a:off x="3902037" y="9516956"/>
            <a:ext cx="2984400" cy="501841"/>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0">
              <a:lnSpc>
                <a:spcPct val="100000"/>
              </a:lnSpc>
              <a:spcBef>
                <a:spcPts val="0"/>
              </a:spcBef>
              <a:spcAft>
                <a:spcPts val="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b="0" i="0" u="none" strike="noStrike" kern="0" cap="none" spc="0" baseline="0">
                <a:solidFill>
                  <a:srgbClr val="000000"/>
                </a:solidFill>
                <a:uFillTx/>
              </a:defRPr>
            </a:pPr>
            <a:fld id="{E134D41D-93A7-4D8F-A97E-7E2779577B38}" type="slidenum">
              <a:t>3</a:t>
            </a:fld>
            <a:endParaRPr lang="fr-FR" sz="1200" b="0" i="0" u="none" strike="noStrike" kern="1200" cap="none" spc="0" baseline="0">
              <a:solidFill>
                <a:srgbClr val="000000"/>
              </a:solidFill>
              <a:uFillTx/>
              <a:latin typeface="Arial" pitchFamily="34"/>
              <a:ea typeface="Arial" pitchFamily="34"/>
              <a:cs typeface="Arial" pitchFamily="34"/>
            </a:endParaRPr>
          </a:p>
        </p:txBody>
      </p:sp>
      <p:sp>
        <p:nvSpPr>
          <p:cNvPr id="3" name="Espace réservé de l'image des diapositives 1">
            <a:extLst>
              <a:ext uri="{FF2B5EF4-FFF2-40B4-BE49-F238E27FC236}">
                <a16:creationId xmlns:a16="http://schemas.microsoft.com/office/drawing/2014/main" id="{09001EDA-900D-9E33-E20F-B8A555BB7BF3}"/>
              </a:ext>
            </a:extLst>
          </p:cNvPr>
          <p:cNvSpPr>
            <a:spLocks noGrp="1" noRot="1" noChangeAspect="1"/>
          </p:cNvSpPr>
          <p:nvPr>
            <p:ph type="sldImg"/>
          </p:nvPr>
        </p:nvSpPr>
        <p:spPr>
          <a:xfrm>
            <a:off x="439738" y="1252538"/>
            <a:ext cx="6008687" cy="33813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983E5DD9-C75E-93B6-411A-6E3E4F5187BD}"/>
              </a:ext>
            </a:extLst>
          </p:cNvPr>
          <p:cNvSpPr txBox="1">
            <a:spLocks noGrp="1"/>
          </p:cNvSpPr>
          <p:nvPr>
            <p:ph type="body" sz="quarter" idx="1"/>
          </p:nvPr>
        </p:nvSpPr>
        <p:spPr/>
        <p:txBody>
          <a:bodyPr/>
          <a:lstStyle/>
          <a:p>
            <a:pPr marL="228600" indent="-228600">
              <a:buAutoNum type="arabicPeriod"/>
            </a:pPr>
            <a:endParaRPr lang="en-GB" dirty="0"/>
          </a:p>
        </p:txBody>
      </p:sp>
    </p:spTree>
    <p:extLst>
      <p:ext uri="{BB962C8B-B14F-4D97-AF65-F5344CB8AC3E}">
        <p14:creationId xmlns:p14="http://schemas.microsoft.com/office/powerpoint/2010/main" val="1142122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Voici la carte de nos territoires.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L’Office de Tourisme couvre un territoire : </a:t>
            </a:r>
            <a:r>
              <a:rPr lang="fr-FR" sz="1200" b="0" i="0" u="none" strike="noStrike" kern="1200" cap="none" spc="0" baseline="0" dirty="0">
                <a:solidFill>
                  <a:srgbClr val="000000"/>
                </a:solidFill>
                <a:uFillTx/>
                <a:latin typeface="Calibri" pitchFamily="34"/>
                <a:ea typeface="Calibri" pitchFamily="34"/>
                <a:cs typeface="Calibri" pitchFamily="34"/>
              </a:rPr>
              <a:t>de Saint Eloi au nord à Tresnay au sud et  de Neuville Lès Decize à l’est à Livry à l’ouest.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spc="0" baseline="0" dirty="0">
                <a:solidFill>
                  <a:srgbClr val="000000"/>
                </a:solidFill>
                <a:uFillTx/>
                <a:latin typeface="Calibri" pitchFamily="34"/>
                <a:ea typeface="Calibri" pitchFamily="34"/>
                <a:cs typeface="Calibri" pitchFamily="34"/>
              </a:rPr>
              <a:t>1.À votre avis, sur combien de kilomètres s’étendent nos territoires? Combien comptent-ils de communes en tout?</a:t>
            </a:r>
          </a:p>
          <a:p>
            <a:pPr marL="0" marR="0" lvl="0" indent="0" algn="l" defTabSz="914400" rtl="0" fontAlgn="auto" hangingPunct="0">
              <a:lnSpc>
                <a:spcPct val="100000"/>
              </a:lnSpc>
              <a:spcBef>
                <a:spcPts val="0"/>
              </a:spcBef>
              <a:spcAft>
                <a:spcPts val="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pitchFamily="34"/>
                <a:ea typeface="Calibri" pitchFamily="34"/>
                <a:cs typeface="Calibri" pitchFamily="34"/>
              </a:rPr>
              <a:t>2.Savez-vous quelles Communautés de Communes cette superficie englobe t’elle? La CCLA:</a:t>
            </a:r>
            <a:r>
              <a:rPr lang="fr-FR" sz="1200" b="0" i="0" u="none" strike="noStrike" kern="1200" cap="none" spc="0" baseline="0" dirty="0">
                <a:solidFill>
                  <a:srgbClr val="4E4E4E"/>
                </a:solidFill>
                <a:uFillTx/>
                <a:latin typeface="Calibri" pitchFamily="34"/>
                <a:ea typeface="Arial" pitchFamily="34"/>
                <a:cs typeface="Arial" pitchFamily="34"/>
              </a:rPr>
              <a:t>(voici le logo)</a:t>
            </a:r>
            <a:r>
              <a:rPr lang="fr-FR" sz="1200" b="0" i="0" u="none" strike="noStrike" kern="1200" cap="none" spc="0" baseline="0" dirty="0">
                <a:solidFill>
                  <a:srgbClr val="000000"/>
                </a:solidFill>
                <a:uFillTx/>
                <a:latin typeface="Calibri" pitchFamily="34"/>
                <a:ea typeface="Calibri" pitchFamily="34"/>
                <a:cs typeface="Calibri" pitchFamily="34"/>
              </a:rPr>
              <a:t> la Communauté de Communes Loire et Allier regroupant  </a:t>
            </a:r>
            <a:r>
              <a:rPr lang="fr-FR" sz="1200" b="0" i="0" u="none" strike="noStrike" kern="1200" cap="none" spc="0" baseline="0" dirty="0">
                <a:solidFill>
                  <a:srgbClr val="4E4E4E"/>
                </a:solidFill>
                <a:uFillTx/>
                <a:latin typeface="Calibri" pitchFamily="34"/>
                <a:ea typeface="Arial" pitchFamily="34"/>
                <a:cs typeface="Arial" pitchFamily="34"/>
              </a:rPr>
              <a:t>les communes de Chevenon, Magny-cours, Mars-sur-Allier, Saint-Éloi, Saint-Parize-le-Châtel et Sauvigny-les-Bois). Créée en 1993, c’est une des plus anciennes communautés de communes du département. Elle est actuellement habitée par environ 7 200 personnes.</a:t>
            </a:r>
          </a:p>
          <a:p>
            <a:pPr marL="0" marR="0" lvl="0" indent="0" algn="l" defTabSz="914400" rtl="0" fontAlgn="auto" hangingPunct="0">
              <a:lnSpc>
                <a:spcPct val="100000"/>
              </a:lnSpc>
              <a:spcBef>
                <a:spcPts val="0"/>
              </a:spcBef>
              <a:spcAft>
                <a:spcPts val="0"/>
              </a:spcAft>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b="0" i="0" u="none" strike="noStrike" kern="0" cap="none" spc="0" baseline="0">
                <a:solidFill>
                  <a:srgbClr val="000000"/>
                </a:solidFill>
                <a:uFillTx/>
              </a:defRPr>
            </a:pPr>
            <a:r>
              <a:rPr lang="fr-FR" sz="1200" b="0" i="0" u="none" strike="noStrike" kern="1200" cap="none" spc="0" baseline="0" dirty="0">
                <a:solidFill>
                  <a:srgbClr val="4E4E4E"/>
                </a:solidFill>
                <a:uFillTx/>
                <a:latin typeface="Calibri" pitchFamily="34"/>
                <a:ea typeface="Arial" pitchFamily="34"/>
                <a:cs typeface="Arial" pitchFamily="34"/>
              </a:rPr>
              <a:t>La collectivité est marquée par la présence du Circuit de Nevers−Magny-Cours qui, grâce à l’accueil de la F1 de 1991 à 2008, participe à la renommée du territoire au niveau national. La Communauté  de Communes représente une population de 12623 habitants répartie sur une superficie de 397,43 km</a:t>
            </a:r>
            <a:r>
              <a:rPr lang="fr-FR" sz="1200" b="0" i="0" u="none" strike="noStrike" kern="1200" cap="none" spc="0" baseline="30000" dirty="0">
                <a:solidFill>
                  <a:srgbClr val="4E4E4E"/>
                </a:solidFill>
                <a:uFillTx/>
                <a:latin typeface="Calibri" pitchFamily="34"/>
                <a:ea typeface="Arial" pitchFamily="34"/>
                <a:cs typeface="Arial" pitchFamily="34"/>
              </a:rPr>
              <a:t>2</a:t>
            </a:r>
            <a:r>
              <a:rPr lang="fr-FR" sz="1200" b="0" i="0" u="none" strike="noStrike" kern="1200" cap="none" spc="0" baseline="0" dirty="0">
                <a:solidFill>
                  <a:srgbClr val="4E4E4E"/>
                </a:solidFill>
                <a:uFillTx/>
                <a:latin typeface="Calibri" pitchFamily="34"/>
                <a:ea typeface="Arial" pitchFamily="34"/>
                <a:cs typeface="Arial" pitchFamily="3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spc="0" baseline="0" dirty="0">
                <a:solidFill>
                  <a:srgbClr val="000000"/>
                </a:solidFill>
                <a:uFillTx/>
                <a:latin typeface="Calibri" pitchFamily="34"/>
                <a:ea typeface="Calibri" pitchFamily="34"/>
                <a:cs typeface="Calibri" pitchFamily="34"/>
              </a:rPr>
              <a:t>et la CCNB et son logo: la Communauté de Communes Nivernais Bourbonnais composée des communes d’Azy-le-Vif, Chantenay-Saint-Imbert, Langeron, Livry, Luthenay-Uxeloup, Neuville-lès-Decize, Saint-Pierre-le-Moûtier, </a:t>
            </a:r>
            <a:r>
              <a:rPr lang="fr-FR" sz="1200" b="0" i="0" u="none" strike="noStrike" kern="1200" cap="none" spc="0" baseline="0" dirty="0" err="1">
                <a:solidFill>
                  <a:srgbClr val="000000"/>
                </a:solidFill>
                <a:uFillTx/>
                <a:latin typeface="Calibri" pitchFamily="34"/>
                <a:ea typeface="Calibri" pitchFamily="34"/>
                <a:cs typeface="Calibri" pitchFamily="34"/>
              </a:rPr>
              <a:t>Toury</a:t>
            </a:r>
            <a:r>
              <a:rPr lang="fr-FR" sz="1200" b="0" i="0" u="none" strike="noStrike" kern="1200" cap="none" spc="0" baseline="0" dirty="0">
                <a:solidFill>
                  <a:srgbClr val="000000"/>
                </a:solidFill>
                <a:uFillTx/>
                <a:latin typeface="Calibri" pitchFamily="34"/>
                <a:ea typeface="Calibri" pitchFamily="34"/>
                <a:cs typeface="Calibri" pitchFamily="34"/>
              </a:rPr>
              <a:t>-sur-Jour et Tresnay. Elle </a:t>
            </a:r>
            <a:r>
              <a:rPr lang="fr-FR" sz="1200" b="0" i="0" u="none" strike="noStrike" kern="1200" cap="none" spc="0" baseline="0" dirty="0">
                <a:solidFill>
                  <a:srgbClr val="6B6B6B"/>
                </a:solidFill>
                <a:uFillTx/>
                <a:latin typeface="Arial" pitchFamily="34"/>
                <a:ea typeface="Arial" pitchFamily="34"/>
                <a:cs typeface="Arial" pitchFamily="34"/>
              </a:rPr>
              <a:t>est en fonction depuis le 1 janvier 2000. La Communauté de Communes représente une population de 5 613 habitants répartie sur une superficie de 291,1 km² soit une densité de 19,3 habitants par km².</a:t>
            </a:r>
            <a:br>
              <a:rPr lang="fr-FR" sz="1200" b="0" i="0" u="none" strike="noStrike" kern="1200" cap="none" spc="0" baseline="0" dirty="0">
                <a:solidFill>
                  <a:srgbClr val="6B6B6B"/>
                </a:solidFill>
                <a:uFillTx/>
                <a:latin typeface="Arial" pitchFamily="34"/>
                <a:ea typeface="Arial" pitchFamily="34"/>
                <a:cs typeface="Arial" pitchFamily="34"/>
              </a:rPr>
            </a:br>
            <a:r>
              <a:rPr lang="fr-FR" sz="1200" b="0" i="0" u="none" strike="noStrike" kern="1200" cap="none" spc="0" baseline="0" dirty="0">
                <a:solidFill>
                  <a:srgbClr val="6B6B6B"/>
                </a:solidFill>
                <a:uFillTx/>
                <a:latin typeface="Arial" pitchFamily="34"/>
                <a:ea typeface="Arial" pitchFamily="34"/>
                <a:cs typeface="Arial" pitchFamily="34"/>
              </a:rPr>
              <a:t>Monsieur Yves RIBET préside la Communauté de communes du Nivernais Bourbonnais qui siège sur la </a:t>
            </a:r>
            <a:r>
              <a:rPr lang="fr-FR" sz="1200" b="1" i="0" u="none" strike="noStrike" kern="1200" cap="none" spc="0" baseline="0" dirty="0">
                <a:solidFill>
                  <a:srgbClr val="6B6B6B"/>
                </a:solidFill>
                <a:uFillTx/>
                <a:latin typeface="Arial" pitchFamily="34"/>
                <a:ea typeface="Arial" pitchFamily="34"/>
                <a:cs typeface="Arial" pitchFamily="34"/>
              </a:rPr>
              <a:t>commune de Saint-Pierre-le-Moûtier</a:t>
            </a:r>
            <a:r>
              <a:rPr lang="fr-FR" sz="1200" b="0" i="0" u="none" strike="noStrike" kern="1200" cap="none" spc="0" baseline="0" dirty="0">
                <a:solidFill>
                  <a:srgbClr val="6B6B6B"/>
                </a:solidFill>
                <a:uFillTx/>
                <a:latin typeface="Arial" pitchFamily="34"/>
                <a:ea typeface="Arial" pitchFamily="34"/>
                <a:cs typeface="Arial" pitchFamily="34"/>
              </a:rPr>
              <a:t> et compte 17 différentes compétences listées ci-dessous.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spc="0" baseline="0" dirty="0">
                <a:solidFill>
                  <a:srgbClr val="6B6B6B"/>
                </a:solidFill>
                <a:uFillTx/>
                <a:latin typeface="Arial" pitchFamily="34"/>
                <a:ea typeface="Calibri" pitchFamily="34"/>
                <a:cs typeface="Arial" pitchFamily="34"/>
              </a:rPr>
              <a:t>- 12700 habitants vivent sur l’ensemble de nos territoires.</a:t>
            </a:r>
            <a:endParaRPr lang="fr-FR" sz="1200" b="0" i="0" u="none" strike="noStrike" kern="1200" cap="none" spc="0" baseline="0" dirty="0">
              <a:solidFill>
                <a:srgbClr val="000000"/>
              </a:solidFill>
              <a:uFillTx/>
              <a:latin typeface="Calibri" pitchFamily="34"/>
              <a:ea typeface="Calibri" pitchFamily="34"/>
              <a:cs typeface="Calibri" pitchFamily="34"/>
            </a:endParaRPr>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4</a:t>
            </a:fld>
            <a:endParaRPr lang="en-GB"/>
          </a:p>
        </p:txBody>
      </p:sp>
    </p:spTree>
    <p:extLst>
      <p:ext uri="{BB962C8B-B14F-4D97-AF65-F5344CB8AC3E}">
        <p14:creationId xmlns:p14="http://schemas.microsoft.com/office/powerpoint/2010/main" val="2079789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Nos territoires sont riches en infrastructures et en tissu associatif. </a:t>
            </a:r>
          </a:p>
          <a:p>
            <a:r>
              <a:rPr lang="fr-FR" dirty="0"/>
              <a:t>Auriez-vous une idée du nombre de TPE sur la CCLA et sur la CCNB?</a:t>
            </a:r>
          </a:p>
          <a:p>
            <a:pPr marL="171450" indent="-171450">
              <a:buFontTx/>
              <a:buChar char="-"/>
            </a:pPr>
            <a:r>
              <a:rPr lang="fr-FR" dirty="0"/>
              <a:t>CCLA: </a:t>
            </a:r>
            <a:r>
              <a:rPr lang="fr-FR" sz="1200" b="0" i="0" u="none" strike="noStrike" kern="1200" cap="none" spc="0" baseline="0" dirty="0">
                <a:solidFill>
                  <a:srgbClr val="000000"/>
                </a:solidFill>
                <a:uFillTx/>
                <a:latin typeface="Calibri" pitchFamily="34"/>
                <a:ea typeface="Calibri" pitchFamily="34"/>
                <a:cs typeface="Calibri" pitchFamily="34"/>
              </a:rPr>
              <a:t>plus de 250 sur les territoires de la CCLA</a:t>
            </a:r>
            <a:endParaRPr lang="fr-FR" dirty="0"/>
          </a:p>
          <a:p>
            <a:pPr marL="171450" indent="-171450">
              <a:buFontTx/>
              <a:buChar char="-"/>
            </a:pPr>
            <a:r>
              <a:rPr lang="fr-FR" dirty="0"/>
              <a:t>CCNB: </a:t>
            </a:r>
            <a:r>
              <a:rPr lang="fr-FR" sz="1200" b="0" i="0" u="none" strike="noStrike" kern="1200" cap="none" spc="0" baseline="0" dirty="0">
                <a:solidFill>
                  <a:srgbClr val="000000"/>
                </a:solidFill>
                <a:uFillTx/>
                <a:latin typeface="Calibri" pitchFamily="34"/>
                <a:cs typeface="Calibri" pitchFamily="34"/>
              </a:rPr>
              <a:t>p</a:t>
            </a:r>
            <a:r>
              <a:rPr lang="fr-FR" sz="1200" b="0" i="0" u="none" strike="noStrike" kern="1200" cap="none" spc="0" baseline="0" dirty="0">
                <a:solidFill>
                  <a:srgbClr val="000000"/>
                </a:solidFill>
                <a:uFillTx/>
                <a:latin typeface="Calibri" pitchFamily="34"/>
                <a:ea typeface="Calibri" pitchFamily="34"/>
                <a:cs typeface="Calibri" pitchFamily="34"/>
              </a:rPr>
              <a:t>lus de 200 sur les territoires de la CCNB </a:t>
            </a:r>
            <a:r>
              <a:rPr lang="fr-FR" dirty="0"/>
              <a:t> </a:t>
            </a:r>
          </a:p>
          <a:p>
            <a:pPr marL="171450" indent="-171450">
              <a:buFontTx/>
              <a:buChar char="-"/>
            </a:pPr>
            <a:r>
              <a:rPr lang="fr-FR" dirty="0"/>
              <a:t>Et pour les Associations? Plus de 120</a:t>
            </a:r>
          </a:p>
          <a:p>
            <a:pPr marL="171450" indent="-171450">
              <a:buFontTx/>
              <a:buChar char="-"/>
            </a:pPr>
            <a:r>
              <a:rPr lang="fr-FR" dirty="0"/>
              <a:t>Par ailleurs, nos territoires comptent de nombreux circuits de balades et de randonnées. A votre avis: combien y en aurait-il  en km sur la CCLA et sur la CCNB?</a:t>
            </a:r>
          </a:p>
          <a:p>
            <a:pPr marL="171450" indent="-171450">
              <a:buFontTx/>
              <a:buChar char="-"/>
            </a:pPr>
            <a:r>
              <a:rPr lang="fr-FR" sz="1200" b="0" i="0" u="none" strike="noStrike" kern="1200" cap="none" spc="0" baseline="0" dirty="0">
                <a:solidFill>
                  <a:srgbClr val="000000"/>
                </a:solidFill>
                <a:uFillTx/>
                <a:latin typeface="Calibri" pitchFamily="34"/>
                <a:ea typeface="Calibri" pitchFamily="34"/>
                <a:cs typeface="Calibri" pitchFamily="34"/>
              </a:rPr>
              <a:t>plus de 100 km sur la CCLA</a:t>
            </a:r>
            <a:endParaRPr lang="fr-FR" dirty="0"/>
          </a:p>
          <a:p>
            <a:pPr marL="171450" indent="-171450">
              <a:buFontTx/>
              <a:buChar char="-"/>
            </a:pPr>
            <a:r>
              <a:rPr lang="fr-FR" sz="1200" b="0" i="0" u="none" strike="noStrike" kern="1200" cap="none" spc="0" baseline="0" dirty="0">
                <a:solidFill>
                  <a:srgbClr val="000000"/>
                </a:solidFill>
                <a:uFillTx/>
                <a:latin typeface="Calibri" pitchFamily="34"/>
                <a:ea typeface="Calibri" pitchFamily="34"/>
                <a:cs typeface="Calibri" pitchFamily="34"/>
              </a:rPr>
              <a:t>Et plus de 130 km sur la CCNB </a:t>
            </a:r>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5</a:t>
            </a:fld>
            <a:endParaRPr lang="en-GB"/>
          </a:p>
        </p:txBody>
      </p:sp>
    </p:spTree>
    <p:extLst>
      <p:ext uri="{BB962C8B-B14F-4D97-AF65-F5344CB8AC3E}">
        <p14:creationId xmlns:p14="http://schemas.microsoft.com/office/powerpoint/2010/main" val="394414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nature est, comme vous avez pu le constater, omniprésente sur nos territoires. </a:t>
            </a:r>
          </a:p>
          <a:p>
            <a:r>
              <a:rPr lang="fr-FR" dirty="0"/>
              <a:t>Savez-vous ce que ce sont les ENS? Espaces Naturels Sensibles. 3 sont présents sur nos 15 communes. Il faut savoir qu’il y a en 15 dans la Nièvre.</a:t>
            </a:r>
          </a:p>
          <a:p>
            <a:r>
              <a:rPr lang="fr-FR" dirty="0"/>
              <a:t>Pourriez-vous nous les nommer? Un peu d’aide avec ces rébus.</a:t>
            </a:r>
          </a:p>
          <a:p>
            <a:r>
              <a:rPr lang="fr-FR" dirty="0"/>
              <a:t>La Mare aux Demoiselles à Magny-Cours (voir si on détaille plus).</a:t>
            </a:r>
          </a:p>
          <a:p>
            <a:r>
              <a:rPr lang="en-GB" dirty="0"/>
              <a:t>Le </a:t>
            </a:r>
            <a:r>
              <a:rPr lang="en-GB" dirty="0" err="1"/>
              <a:t>sentier</a:t>
            </a:r>
            <a:r>
              <a:rPr lang="en-GB" dirty="0"/>
              <a:t> des </a:t>
            </a:r>
            <a:r>
              <a:rPr lang="en-GB" dirty="0" err="1"/>
              <a:t>Cigognes</a:t>
            </a:r>
            <a:r>
              <a:rPr lang="en-GB" dirty="0"/>
              <a:t> à Mars-sur-Allier</a:t>
            </a:r>
          </a:p>
          <a:p>
            <a:r>
              <a:rPr lang="en-GB" dirty="0" err="1"/>
              <a:t>L’arche</a:t>
            </a:r>
            <a:r>
              <a:rPr lang="en-GB" dirty="0"/>
              <a:t> de la </a:t>
            </a:r>
            <a:r>
              <a:rPr lang="en-GB" dirty="0" err="1"/>
              <a:t>biodiversité</a:t>
            </a:r>
            <a:r>
              <a:rPr lang="en-GB" dirty="0"/>
              <a:t> à Saint-</a:t>
            </a:r>
            <a:r>
              <a:rPr lang="en-GB" dirty="0" err="1"/>
              <a:t>Éloi</a:t>
            </a:r>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6</a:t>
            </a:fld>
            <a:endParaRPr lang="en-GB"/>
          </a:p>
        </p:txBody>
      </p:sp>
    </p:spTree>
    <p:extLst>
      <p:ext uri="{BB962C8B-B14F-4D97-AF65-F5344CB8AC3E}">
        <p14:creationId xmlns:p14="http://schemas.microsoft.com/office/powerpoint/2010/main" val="353921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Nos territoires sont aussi « riches » grâce à leurs acteurs: VOUS. Vous:  producteurs, artisans, artistes, hébergeurs, restaurateurs. Vous avez décidé de mettre en valeur nos terres, de les faire partager et connaitre, à travers vos activités. Vous aimez vos territoires et avez à cœur de les transmettre, aux locaux et aux touristes. </a:t>
            </a:r>
          </a:p>
          <a:p>
            <a:r>
              <a:rPr lang="fr-FR" dirty="0"/>
              <a:t>Nos territoires sont ainsi de véritables terres d’accueil: chaque année, de nouveaux acteurs s’y installent. </a:t>
            </a:r>
          </a:p>
          <a:p>
            <a:r>
              <a:rPr lang="fr-FR" dirty="0"/>
              <a:t>Nous leur souhaitons la bienvenue en les présentant rapidement, par commune.    </a:t>
            </a:r>
          </a:p>
          <a:p>
            <a:pPr marL="342900" lvl="0" indent="-342900" algn="just">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Chantenay-Saint-Imbert : reprise du restaurant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Organic</a:t>
            </a:r>
            <a:r>
              <a:rPr lang="fr-FR" sz="1800" dirty="0">
                <a:effectLst/>
                <a:latin typeface="Calibri" panose="020F0502020204030204" pitchFamily="34" charset="0"/>
                <a:ea typeface="Calibri" panose="020F0502020204030204" pitchFamily="34" charset="0"/>
                <a:cs typeface="Times New Roman" panose="02020603050405020304" pitchFamily="18" charset="0"/>
              </a:rPr>
              <a:t> devenu l’Auberge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Moune</a:t>
            </a:r>
            <a:r>
              <a:rPr lang="fr-FR" sz="1800" dirty="0">
                <a:effectLst/>
                <a:latin typeface="Calibri" panose="020F0502020204030204" pitchFamily="34" charset="0"/>
                <a:ea typeface="Calibri" panose="020F0502020204030204" pitchFamily="34" charset="0"/>
                <a:cs typeface="Times New Roman" panose="02020603050405020304" pitchFamily="18" charset="0"/>
              </a:rPr>
              <a:t> avec Valérie et Dominique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Pligot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Chevenon :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Wood’Cie</a:t>
            </a:r>
            <a:r>
              <a:rPr lang="fr-FR" sz="1800" dirty="0">
                <a:effectLst/>
                <a:latin typeface="Calibri" panose="020F0502020204030204" pitchFamily="34" charset="0"/>
                <a:ea typeface="Calibri" panose="020F0502020204030204" pitchFamily="34" charset="0"/>
                <a:cs typeface="Times New Roman" panose="02020603050405020304" pitchFamily="18" charset="0"/>
              </a:rPr>
              <a:t> : élevage de chiens laïka de Iakoutie avec Victoire Traverse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Calibri" panose="020F0502020204030204" pitchFamily="34" charset="0"/>
              <a:buChar char="-"/>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Langeron : </a:t>
            </a:r>
            <a:r>
              <a:rPr lang="fr-FR" sz="1800" b="0" i="0" kern="150" dirty="0">
                <a:effectLst/>
                <a:latin typeface="Calibri" panose="020F0502020204030204" pitchFamily="34" charset="0"/>
                <a:ea typeface="SimSun" panose="02010600030101010101" pitchFamily="2" charset="-122"/>
                <a:cs typeface="Calibri" panose="020F0502020204030204" pitchFamily="34" charset="0"/>
              </a:rPr>
              <a:t>le restaurant aux deux elles  ayant fermé, Charles Guichard et son épouse ont repris et ouvert il y a un an  les tables de Charles</a:t>
            </a:r>
            <a:r>
              <a:rPr lang="fr-FR" sz="1800" b="1" i="1" kern="150" dirty="0">
                <a:effectLst/>
                <a:latin typeface="Calibri" panose="020F0502020204030204" pitchFamily="34" charset="0"/>
                <a:ea typeface="SimSun" panose="02010600030101010101" pitchFamily="2" charset="-122"/>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Livry :      Reprise du Domaine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Riousse</a:t>
            </a:r>
            <a:r>
              <a:rPr lang="fr-FR" sz="1800" dirty="0">
                <a:effectLst/>
                <a:latin typeface="Calibri" panose="020F0502020204030204" pitchFamily="34" charset="0"/>
                <a:ea typeface="Calibri" panose="020F0502020204030204" pitchFamily="34" charset="0"/>
                <a:cs typeface="Times New Roman" panose="02020603050405020304" pitchFamily="18" charset="0"/>
              </a:rPr>
              <a:t>, maintenant Domaine de Bois Bourbon par Jérôme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Dewulf</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15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Atelier de poterie avec l’Atelier de Williams</a:t>
            </a:r>
          </a:p>
          <a:p>
            <a:pPr marL="457200" marR="0" lvl="0" indent="457200" algn="just" defTabSz="914400" rtl="0" eaLnBrk="1" fontAlgn="auto" latinLnBrk="0" hangingPunct="1">
              <a:lnSpc>
                <a:spcPct val="115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Atelier de forgeron et coutellerie avec Antonin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Adnot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La magie du Levain avec Damien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Remuzon</a:t>
            </a:r>
            <a:r>
              <a:rPr lang="fr-FR" sz="1800" dirty="0">
                <a:effectLst/>
                <a:latin typeface="Calibri" panose="020F0502020204030204" pitchFamily="34" charset="0"/>
                <a:ea typeface="Calibri" panose="020F0502020204030204" pitchFamily="34" charset="0"/>
                <a:cs typeface="Times New Roman" panose="02020603050405020304" pitchFamily="18" charset="0"/>
              </a:rPr>
              <a:t>. Sa femme propose également la réalisation de portraits, Les p’tits crayons.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15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7</a:t>
            </a:fld>
            <a:endParaRPr lang="en-GB"/>
          </a:p>
        </p:txBody>
      </p:sp>
    </p:spTree>
    <p:extLst>
      <p:ext uri="{BB962C8B-B14F-4D97-AF65-F5344CB8AC3E}">
        <p14:creationId xmlns:p14="http://schemas.microsoft.com/office/powerpoint/2010/main" val="1589038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lnSpc>
                <a:spcPct val="115000"/>
              </a:lnSpc>
              <a:buFont typeface="Calibri" panose="020F050202020403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Luthenay-Uxeloup :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371600" indent="457200" algn="just">
              <a:lnSpc>
                <a:spcPct val="115000"/>
              </a:lnSpc>
            </a:pPr>
            <a:r>
              <a:rPr lang="fr-FR" sz="1200" dirty="0">
                <a:effectLst/>
                <a:latin typeface="Calibri" panose="020F0502020204030204" pitchFamily="34" charset="0"/>
                <a:ea typeface="Calibri" panose="020F0502020204030204" pitchFamily="34" charset="0"/>
                <a:cs typeface="Times New Roman" panose="02020603050405020304" pitchFamily="18" charset="0"/>
              </a:rPr>
              <a:t>nouvel hébergeur avec Mme Franco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371600" indent="457200" algn="just">
              <a:lnSpc>
                <a:spcPct val="115000"/>
              </a:lnSpc>
            </a:pPr>
            <a:r>
              <a:rPr lang="fr-FR" sz="1200" dirty="0">
                <a:effectLst/>
                <a:latin typeface="Calibri" panose="020F0502020204030204" pitchFamily="34" charset="0"/>
                <a:ea typeface="Calibri" panose="020F0502020204030204" pitchFamily="34" charset="0"/>
                <a:cs typeface="Times New Roman" panose="02020603050405020304" pitchFamily="18" charset="0"/>
              </a:rPr>
              <a:t>reprise du restaurant le Saint-Hubert par Mr et Mme Levasseur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alibri" panose="020F050202020403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Magny-Cours : nouvel hébergeur avec Mme Semence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pP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b="0" i="0" dirty="0">
                <a:effectLst/>
                <a:latin typeface="Calibri" panose="020F0502020204030204" pitchFamily="34" charset="0"/>
                <a:ea typeface="SimSun" panose="02010600030101010101" pitchFamily="2" charset="-122"/>
              </a:rPr>
              <a:t>ouverture le 05 septembre de Ferdinand avec Vincent </a:t>
            </a:r>
            <a:r>
              <a:rPr lang="fr-FR" sz="1800" b="0" i="0" dirty="0" err="1">
                <a:effectLst/>
                <a:latin typeface="Calibri" panose="020F0502020204030204" pitchFamily="34" charset="0"/>
                <a:ea typeface="SimSun" panose="02010600030101010101" pitchFamily="2" charset="-122"/>
              </a:rPr>
              <a:t>Isavard</a:t>
            </a:r>
            <a:r>
              <a:rPr lang="fr-FR" sz="1800" b="0" i="0" dirty="0">
                <a:effectLst/>
                <a:latin typeface="Calibri" panose="020F0502020204030204" pitchFamily="34" charset="0"/>
                <a:ea typeface="SimSun" panose="02010600030101010101" pitchFamily="2" charset="-122"/>
              </a:rPr>
              <a:t> et Marc </a:t>
            </a:r>
            <a:r>
              <a:rPr lang="fr-FR" sz="1800" b="0" i="0" dirty="0" err="1">
                <a:effectLst/>
                <a:latin typeface="Calibri" panose="020F0502020204030204" pitchFamily="34" charset="0"/>
                <a:ea typeface="SimSun" panose="02010600030101010101" pitchFamily="2" charset="-122"/>
              </a:rPr>
              <a:t>Incorvaia</a:t>
            </a:r>
            <a:r>
              <a:rPr lang="fr-FR" sz="1800" b="0" i="0" dirty="0">
                <a:effectLst/>
                <a:latin typeface="Calibri" panose="020F0502020204030204" pitchFamily="34" charset="0"/>
                <a:ea typeface="SimSun" panose="02010600030101010101" pitchFamily="2" charset="-122"/>
              </a:rPr>
              <a:t>, nouveau restaurant mais également  une conciergerie et un négoce de voitures</a:t>
            </a:r>
            <a:endParaRPr lang="en-GB" sz="1200" b="0" i="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alibri" panose="020F0502020204030204" pitchFamily="34" charset="0"/>
              <a:buChar char="-"/>
            </a:pPr>
            <a:r>
              <a:rPr lang="fr-FR" sz="1200" b="0" i="0" dirty="0">
                <a:effectLst/>
                <a:latin typeface="Calibri" panose="020F0502020204030204" pitchFamily="34" charset="0"/>
                <a:ea typeface="Calibri" panose="020F0502020204030204" pitchFamily="34" charset="0"/>
                <a:cs typeface="Times New Roman" panose="02020603050405020304" pitchFamily="18" charset="0"/>
              </a:rPr>
              <a:t>Neuville-lès-Decize : reprise de la Ferme du Creuset en fin d’année 2021 par Laëtitia </a:t>
            </a:r>
            <a:r>
              <a:rPr lang="fr-FR" sz="1200" b="0" i="0" dirty="0" err="1">
                <a:effectLst/>
                <a:latin typeface="Calibri" panose="020F0502020204030204" pitchFamily="34" charset="0"/>
                <a:ea typeface="Calibri" panose="020F0502020204030204" pitchFamily="34" charset="0"/>
                <a:cs typeface="Times New Roman" panose="02020603050405020304" pitchFamily="18" charset="0"/>
              </a:rPr>
              <a:t>Pora</a:t>
            </a:r>
            <a:endParaRPr lang="en-GB" sz="1200" b="0" i="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alibri" panose="020F050202020403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Saint-Éloi : atelier de couture O fil de mes créations avec Danielle Marceau depuis mars 2020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Calibri" panose="020F050202020403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Saint-Pierre-le-Moûtier : nouvel hébergeur avec Mme Berthelot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Calibri" panose="020F050202020403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Tresnay : reprise de la Ferme du Château par Laurent et Catherine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Fichaux</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Calibri" panose="020F050202020403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Une jolie petite liste, comme vous pouvez le remarquer! Nous en oublions certainement, que nous aurons le plaisir de découvrir plus tard. De belles rencontres en perspective!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8</a:t>
            </a:fld>
            <a:endParaRPr lang="en-GB"/>
          </a:p>
        </p:txBody>
      </p:sp>
    </p:spTree>
    <p:extLst>
      <p:ext uri="{BB962C8B-B14F-4D97-AF65-F5344CB8AC3E}">
        <p14:creationId xmlns:p14="http://schemas.microsoft.com/office/powerpoint/2010/main" val="196287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allons vous dresser rapidement la particularité de chacune de vos catégories, pour vous donner une vision d’ensemble de nos richesses. </a:t>
            </a:r>
          </a:p>
          <a:p>
            <a:r>
              <a:rPr lang="fr-FR" dirty="0"/>
              <a:t>Commençons par les producteurs locaux. </a:t>
            </a: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34 producteurs locaux sur notre territoire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7 fromagers  (vache, chèvre, brebis) : la Fromagerie des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Échameaux</a:t>
            </a:r>
            <a:r>
              <a:rPr lang="fr-FR" sz="1800" dirty="0">
                <a:effectLst/>
                <a:latin typeface="Calibri" panose="020F0502020204030204" pitchFamily="34" charset="0"/>
                <a:ea typeface="Calibri" panose="020F0502020204030204" pitchFamily="34" charset="0"/>
                <a:cs typeface="Times New Roman" panose="02020603050405020304" pitchFamily="18" charset="0"/>
              </a:rPr>
              <a:t> (Azy), le domaine de Saligny (Chevenon), GAEC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Neuftables</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Luthenay</a:t>
            </a:r>
            <a:r>
              <a:rPr lang="fr-FR" sz="1800" dirty="0">
                <a:effectLst/>
                <a:latin typeface="Calibri" panose="020F0502020204030204" pitchFamily="34" charset="0"/>
                <a:ea typeface="Calibri" panose="020F0502020204030204" pitchFamily="34" charset="0"/>
                <a:cs typeface="Times New Roman" panose="02020603050405020304" pitchFamily="18" charset="0"/>
              </a:rPr>
              <a:t>), La fromagerie du grand pré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Luthenay</a:t>
            </a:r>
            <a:r>
              <a:rPr lang="fr-FR" sz="1800" dirty="0">
                <a:effectLst/>
                <a:latin typeface="Calibri" panose="020F0502020204030204" pitchFamily="34" charset="0"/>
                <a:ea typeface="Calibri" panose="020F0502020204030204" pitchFamily="34" charset="0"/>
                <a:cs typeface="Times New Roman" panose="02020603050405020304" pitchFamily="18" charset="0"/>
              </a:rPr>
              <a:t>), la Ferme du Creuset (Neuville-lès-Decize), Les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ptits</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canailloux</a:t>
            </a:r>
            <a:r>
              <a:rPr lang="fr-FR" sz="1800" dirty="0">
                <a:effectLst/>
                <a:latin typeface="Calibri" panose="020F0502020204030204" pitchFamily="34" charset="0"/>
                <a:ea typeface="Calibri" panose="020F0502020204030204" pitchFamily="34" charset="0"/>
                <a:cs typeface="Times New Roman" panose="02020603050405020304" pitchFamily="18" charset="0"/>
              </a:rPr>
              <a:t> (Saint-Pierre-le-Moûtier), GAEC des Avenières (Sauvigny)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2 domaines viticoles : Domaine de la Perrine (Livry), Domaine de Bois Bourbon anciennement domaine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Riousse</a:t>
            </a:r>
            <a:r>
              <a:rPr lang="fr-FR" sz="1800" dirty="0">
                <a:effectLst/>
                <a:latin typeface="Calibri" panose="020F0502020204030204" pitchFamily="34" charset="0"/>
                <a:ea typeface="Calibri" panose="020F0502020204030204" pitchFamily="34" charset="0"/>
                <a:cs typeface="Times New Roman" panose="02020603050405020304" pitchFamily="18" charset="0"/>
              </a:rPr>
              <a:t> (Livry)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2 apiculteurs : Bernard Corot (Magny), Fabien Pommeau (Neuville-lès-Decize) qui est aussi musicien.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11 fruits et légumes + maraîchers : Le goût des choses (Chantenay), Les jardins de Champs Chevrier (Chantenay), Les jardins d'Or et Liens (Chevenon), les jardins du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Marault</a:t>
            </a:r>
            <a:r>
              <a:rPr lang="fr-FR" sz="1800" dirty="0">
                <a:effectLst/>
                <a:latin typeface="Calibri" panose="020F0502020204030204" pitchFamily="34" charset="0"/>
                <a:ea typeface="Calibri" panose="020F0502020204030204" pitchFamily="34" charset="0"/>
                <a:cs typeface="Times New Roman" panose="02020603050405020304" pitchFamily="18" charset="0"/>
              </a:rPr>
              <a:t> (Magny-Cours), Domaine des champs blonds (Saint-</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Parize</a:t>
            </a:r>
            <a:r>
              <a:rPr lang="fr-FR" sz="1800" dirty="0">
                <a:effectLst/>
                <a:latin typeface="Calibri" panose="020F0502020204030204" pitchFamily="34" charset="0"/>
                <a:ea typeface="Calibri" panose="020F0502020204030204" pitchFamily="34" charset="0"/>
                <a:cs typeface="Times New Roman" panose="02020603050405020304" pitchFamily="18" charset="0"/>
              </a:rPr>
              <a:t>), Les Petits Fruits (Saint-Pierre), Verger du Petit Grillet ( Saint-Pierre), Le jardin de Marigny (Sauvigny), Domaine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Toury</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Toury</a:t>
            </a:r>
            <a:r>
              <a:rPr lang="fr-FR" sz="1800" dirty="0">
                <a:effectLst/>
                <a:latin typeface="Calibri" panose="020F0502020204030204" pitchFamily="34" charset="0"/>
                <a:ea typeface="Calibri" panose="020F0502020204030204" pitchFamily="34" charset="0"/>
                <a:cs typeface="Times New Roman" panose="02020603050405020304" pitchFamily="18" charset="0"/>
              </a:rPr>
              <a:t>), Jonathan Velin (Tresnay), La yourte (Tresnay)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6 éleveurs bovins-ovins : EVERS Antoine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Luthenay</a:t>
            </a:r>
            <a:r>
              <a:rPr lang="fr-FR" sz="1800" dirty="0">
                <a:effectLst/>
                <a:latin typeface="Calibri" panose="020F0502020204030204" pitchFamily="34" charset="0"/>
                <a:ea typeface="Calibri" panose="020F0502020204030204" pitchFamily="34" charset="0"/>
                <a:cs typeface="Times New Roman" panose="02020603050405020304" pitchFamily="18" charset="0"/>
              </a:rPr>
              <a:t>), La ferme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Chamont</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Luthenay</a:t>
            </a:r>
            <a:r>
              <a:rPr lang="fr-FR" sz="1800" dirty="0">
                <a:effectLst/>
                <a:latin typeface="Calibri" panose="020F0502020204030204" pitchFamily="34" charset="0"/>
                <a:ea typeface="Calibri" panose="020F0502020204030204" pitchFamily="34" charset="0"/>
                <a:cs typeface="Times New Roman" panose="02020603050405020304" pitchFamily="18" charset="0"/>
              </a:rPr>
              <a:t>), SCEA Naudin-Humbert (Mars), La ferme du Sornay (Mars), Elevage DE VASSAL – MONTBRUN (Saint-</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Parize</a:t>
            </a:r>
            <a:r>
              <a:rPr lang="fr-FR" sz="1800" dirty="0">
                <a:effectLst/>
                <a:latin typeface="Calibri" panose="020F0502020204030204" pitchFamily="34" charset="0"/>
                <a:ea typeface="Calibri" panose="020F0502020204030204" pitchFamily="34" charset="0"/>
                <a:cs typeface="Times New Roman" panose="02020603050405020304" pitchFamily="18" charset="0"/>
              </a:rPr>
              <a:t>), Du bio au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Naviot</a:t>
            </a:r>
            <a:r>
              <a:rPr lang="fr-FR" sz="1800" dirty="0">
                <a:effectLst/>
                <a:latin typeface="Calibri" panose="020F0502020204030204" pitchFamily="34" charset="0"/>
                <a:ea typeface="Calibri" panose="020F0502020204030204" pitchFamily="34" charset="0"/>
                <a:cs typeface="Times New Roman" panose="02020603050405020304" pitchFamily="18" charset="0"/>
              </a:rPr>
              <a:t> (Saint-Pierre),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1 brasserie : Je t’</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enbrasse</a:t>
            </a:r>
            <a:r>
              <a:rPr lang="fr-FR" sz="1800" dirty="0">
                <a:effectLst/>
                <a:latin typeface="Calibri" panose="020F0502020204030204" pitchFamily="34" charset="0"/>
                <a:ea typeface="Calibri" panose="020F0502020204030204" pitchFamily="34" charset="0"/>
                <a:cs typeface="Times New Roman" panose="02020603050405020304" pitchFamily="18" charset="0"/>
              </a:rPr>
              <a:t> à Chantenay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1 producteur d’escargots : L'escargot de paille à Sauvigny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Espace réservé du numéro de diapositive 3"/>
          <p:cNvSpPr>
            <a:spLocks noGrp="1"/>
          </p:cNvSpPr>
          <p:nvPr>
            <p:ph type="sldNum" sz="quarter" idx="5"/>
          </p:nvPr>
        </p:nvSpPr>
        <p:spPr/>
        <p:txBody>
          <a:bodyPr/>
          <a:lstStyle/>
          <a:p>
            <a:fld id="{F1E6D9C9-48AE-4C0D-A897-75879FAAEA37}" type="slidenum">
              <a:rPr lang="en-GB" smtClean="0"/>
              <a:t>9</a:t>
            </a:fld>
            <a:endParaRPr lang="en-GB"/>
          </a:p>
        </p:txBody>
      </p:sp>
    </p:spTree>
    <p:extLst>
      <p:ext uri="{BB962C8B-B14F-4D97-AF65-F5344CB8AC3E}">
        <p14:creationId xmlns:p14="http://schemas.microsoft.com/office/powerpoint/2010/main" val="2698888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569C9-AD44-A994-739B-FD8D50C1A9A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E1ED8781-1D2F-9F1D-6981-BCB6C1915C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BB2B0CEF-2D92-D8EE-D724-AC3ABE3CA6AF}"/>
              </a:ext>
            </a:extLst>
          </p:cNvPr>
          <p:cNvSpPr>
            <a:spLocks noGrp="1"/>
          </p:cNvSpPr>
          <p:nvPr>
            <p:ph type="dt" sz="half" idx="10"/>
          </p:nvPr>
        </p:nvSpPr>
        <p:spPr/>
        <p:txBody>
          <a:bodyPr/>
          <a:lstStyle/>
          <a:p>
            <a:fld id="{5CCC3659-DCAC-4BB9-9DDE-4E4B1E851DAF}" type="datetimeFigureOut">
              <a:rPr lang="en-GB" smtClean="0"/>
              <a:t>10/09/2022</a:t>
            </a:fld>
            <a:endParaRPr lang="en-GB"/>
          </a:p>
        </p:txBody>
      </p:sp>
      <p:sp>
        <p:nvSpPr>
          <p:cNvPr id="5" name="Espace réservé du pied de page 4">
            <a:extLst>
              <a:ext uri="{FF2B5EF4-FFF2-40B4-BE49-F238E27FC236}">
                <a16:creationId xmlns:a16="http://schemas.microsoft.com/office/drawing/2014/main" id="{1A9D8A1B-64AC-B9A3-D9F4-E108376F1D49}"/>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2200DD11-E988-5319-6D0D-8A965A88B33A}"/>
              </a:ext>
            </a:extLst>
          </p:cNvPr>
          <p:cNvSpPr>
            <a:spLocks noGrp="1"/>
          </p:cNvSpPr>
          <p:nvPr>
            <p:ph type="sldNum" sz="quarter" idx="12"/>
          </p:nvPr>
        </p:nvSpPr>
        <p:spPr/>
        <p:txBody>
          <a:bodyPr/>
          <a:lstStyle/>
          <a:p>
            <a:fld id="{C7E71F73-89A2-419F-A312-E1715FE73B0E}" type="slidenum">
              <a:rPr lang="en-GB" smtClean="0"/>
              <a:t>‹N°›</a:t>
            </a:fld>
            <a:endParaRPr lang="en-GB"/>
          </a:p>
        </p:txBody>
      </p:sp>
    </p:spTree>
    <p:extLst>
      <p:ext uri="{BB962C8B-B14F-4D97-AF65-F5344CB8AC3E}">
        <p14:creationId xmlns:p14="http://schemas.microsoft.com/office/powerpoint/2010/main" val="3614412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D646B-E133-2DFE-9E38-85DA65F7E62D}"/>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E82A7BAB-4886-1865-DCFD-A8F0CDB9E34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0A06ABD7-98DA-A478-D6D4-D464F484C490}"/>
              </a:ext>
            </a:extLst>
          </p:cNvPr>
          <p:cNvSpPr>
            <a:spLocks noGrp="1"/>
          </p:cNvSpPr>
          <p:nvPr>
            <p:ph type="dt" sz="half" idx="10"/>
          </p:nvPr>
        </p:nvSpPr>
        <p:spPr/>
        <p:txBody>
          <a:bodyPr/>
          <a:lstStyle/>
          <a:p>
            <a:fld id="{5CCC3659-DCAC-4BB9-9DDE-4E4B1E851DAF}" type="datetimeFigureOut">
              <a:rPr lang="en-GB" smtClean="0"/>
              <a:t>10/09/2022</a:t>
            </a:fld>
            <a:endParaRPr lang="en-GB"/>
          </a:p>
        </p:txBody>
      </p:sp>
      <p:sp>
        <p:nvSpPr>
          <p:cNvPr id="5" name="Espace réservé du pied de page 4">
            <a:extLst>
              <a:ext uri="{FF2B5EF4-FFF2-40B4-BE49-F238E27FC236}">
                <a16:creationId xmlns:a16="http://schemas.microsoft.com/office/drawing/2014/main" id="{CBC63DFB-1592-9495-F312-713547AC19AD}"/>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BE125010-040E-F015-9F4C-5DEE003C2F7D}"/>
              </a:ext>
            </a:extLst>
          </p:cNvPr>
          <p:cNvSpPr>
            <a:spLocks noGrp="1"/>
          </p:cNvSpPr>
          <p:nvPr>
            <p:ph type="sldNum" sz="quarter" idx="12"/>
          </p:nvPr>
        </p:nvSpPr>
        <p:spPr/>
        <p:txBody>
          <a:bodyPr/>
          <a:lstStyle/>
          <a:p>
            <a:fld id="{C7E71F73-89A2-419F-A312-E1715FE73B0E}" type="slidenum">
              <a:rPr lang="en-GB" smtClean="0"/>
              <a:t>‹N°›</a:t>
            </a:fld>
            <a:endParaRPr lang="en-GB"/>
          </a:p>
        </p:txBody>
      </p:sp>
    </p:spTree>
    <p:extLst>
      <p:ext uri="{BB962C8B-B14F-4D97-AF65-F5344CB8AC3E}">
        <p14:creationId xmlns:p14="http://schemas.microsoft.com/office/powerpoint/2010/main" val="3533959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B282742-9074-45BA-ED20-66710627D951}"/>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2DDAD2DB-A5C1-5DD5-59DA-8B92B722FE8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69554959-D464-3CA5-3995-04948AC9A5C0}"/>
              </a:ext>
            </a:extLst>
          </p:cNvPr>
          <p:cNvSpPr>
            <a:spLocks noGrp="1"/>
          </p:cNvSpPr>
          <p:nvPr>
            <p:ph type="dt" sz="half" idx="10"/>
          </p:nvPr>
        </p:nvSpPr>
        <p:spPr/>
        <p:txBody>
          <a:bodyPr/>
          <a:lstStyle/>
          <a:p>
            <a:fld id="{5CCC3659-DCAC-4BB9-9DDE-4E4B1E851DAF}" type="datetimeFigureOut">
              <a:rPr lang="en-GB" smtClean="0"/>
              <a:t>10/09/2022</a:t>
            </a:fld>
            <a:endParaRPr lang="en-GB"/>
          </a:p>
        </p:txBody>
      </p:sp>
      <p:sp>
        <p:nvSpPr>
          <p:cNvPr id="5" name="Espace réservé du pied de page 4">
            <a:extLst>
              <a:ext uri="{FF2B5EF4-FFF2-40B4-BE49-F238E27FC236}">
                <a16:creationId xmlns:a16="http://schemas.microsoft.com/office/drawing/2014/main" id="{4D8C6B53-1F69-64CA-E818-599165380224}"/>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A662A1A7-781D-BADD-6CC1-01CE1548670F}"/>
              </a:ext>
            </a:extLst>
          </p:cNvPr>
          <p:cNvSpPr>
            <a:spLocks noGrp="1"/>
          </p:cNvSpPr>
          <p:nvPr>
            <p:ph type="sldNum" sz="quarter" idx="12"/>
          </p:nvPr>
        </p:nvSpPr>
        <p:spPr/>
        <p:txBody>
          <a:bodyPr/>
          <a:lstStyle/>
          <a:p>
            <a:fld id="{C7E71F73-89A2-419F-A312-E1715FE73B0E}" type="slidenum">
              <a:rPr lang="en-GB" smtClean="0"/>
              <a:t>‹N°›</a:t>
            </a:fld>
            <a:endParaRPr lang="en-GB"/>
          </a:p>
        </p:txBody>
      </p:sp>
    </p:spTree>
    <p:extLst>
      <p:ext uri="{BB962C8B-B14F-4D97-AF65-F5344CB8AC3E}">
        <p14:creationId xmlns:p14="http://schemas.microsoft.com/office/powerpoint/2010/main" val="279288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D5820-47A1-FCB9-8259-615081D50ECD}"/>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C12DB92E-B7A8-EB13-F5AC-03C2B060884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98B79D3F-CC13-7183-FBC1-EE3B12976A1A}"/>
              </a:ext>
            </a:extLst>
          </p:cNvPr>
          <p:cNvSpPr>
            <a:spLocks noGrp="1"/>
          </p:cNvSpPr>
          <p:nvPr>
            <p:ph type="dt" sz="half" idx="10"/>
          </p:nvPr>
        </p:nvSpPr>
        <p:spPr/>
        <p:txBody>
          <a:bodyPr/>
          <a:lstStyle/>
          <a:p>
            <a:fld id="{5CCC3659-DCAC-4BB9-9DDE-4E4B1E851DAF}" type="datetimeFigureOut">
              <a:rPr lang="en-GB" smtClean="0"/>
              <a:t>10/09/2022</a:t>
            </a:fld>
            <a:endParaRPr lang="en-GB"/>
          </a:p>
        </p:txBody>
      </p:sp>
      <p:sp>
        <p:nvSpPr>
          <p:cNvPr id="5" name="Espace réservé du pied de page 4">
            <a:extLst>
              <a:ext uri="{FF2B5EF4-FFF2-40B4-BE49-F238E27FC236}">
                <a16:creationId xmlns:a16="http://schemas.microsoft.com/office/drawing/2014/main" id="{8913349C-30FB-4392-AA2B-9830D669D2B5}"/>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EB0CE39-70F7-45B7-E8E4-1A245C21681B}"/>
              </a:ext>
            </a:extLst>
          </p:cNvPr>
          <p:cNvSpPr>
            <a:spLocks noGrp="1"/>
          </p:cNvSpPr>
          <p:nvPr>
            <p:ph type="sldNum" sz="quarter" idx="12"/>
          </p:nvPr>
        </p:nvSpPr>
        <p:spPr/>
        <p:txBody>
          <a:bodyPr/>
          <a:lstStyle/>
          <a:p>
            <a:fld id="{C7E71F73-89A2-419F-A312-E1715FE73B0E}" type="slidenum">
              <a:rPr lang="en-GB" smtClean="0"/>
              <a:t>‹N°›</a:t>
            </a:fld>
            <a:endParaRPr lang="en-GB"/>
          </a:p>
        </p:txBody>
      </p:sp>
    </p:spTree>
    <p:extLst>
      <p:ext uri="{BB962C8B-B14F-4D97-AF65-F5344CB8AC3E}">
        <p14:creationId xmlns:p14="http://schemas.microsoft.com/office/powerpoint/2010/main" val="322220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CDB0E7-D6FD-823F-57B4-D914171C4D8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6D4F9F6C-00ED-F312-B890-BDFBA7D820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B69DC6F-FAD2-A7A2-864C-AD3665335284}"/>
              </a:ext>
            </a:extLst>
          </p:cNvPr>
          <p:cNvSpPr>
            <a:spLocks noGrp="1"/>
          </p:cNvSpPr>
          <p:nvPr>
            <p:ph type="dt" sz="half" idx="10"/>
          </p:nvPr>
        </p:nvSpPr>
        <p:spPr/>
        <p:txBody>
          <a:bodyPr/>
          <a:lstStyle/>
          <a:p>
            <a:fld id="{5CCC3659-DCAC-4BB9-9DDE-4E4B1E851DAF}" type="datetimeFigureOut">
              <a:rPr lang="en-GB" smtClean="0"/>
              <a:t>10/09/2022</a:t>
            </a:fld>
            <a:endParaRPr lang="en-GB"/>
          </a:p>
        </p:txBody>
      </p:sp>
      <p:sp>
        <p:nvSpPr>
          <p:cNvPr id="5" name="Espace réservé du pied de page 4">
            <a:extLst>
              <a:ext uri="{FF2B5EF4-FFF2-40B4-BE49-F238E27FC236}">
                <a16:creationId xmlns:a16="http://schemas.microsoft.com/office/drawing/2014/main" id="{4276C9B4-B20D-CC74-6BD9-74FE2D0285BA}"/>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889F100-E045-F6AD-88FF-7ADF8D1ED865}"/>
              </a:ext>
            </a:extLst>
          </p:cNvPr>
          <p:cNvSpPr>
            <a:spLocks noGrp="1"/>
          </p:cNvSpPr>
          <p:nvPr>
            <p:ph type="sldNum" sz="quarter" idx="12"/>
          </p:nvPr>
        </p:nvSpPr>
        <p:spPr/>
        <p:txBody>
          <a:bodyPr/>
          <a:lstStyle/>
          <a:p>
            <a:fld id="{C7E71F73-89A2-419F-A312-E1715FE73B0E}" type="slidenum">
              <a:rPr lang="en-GB" smtClean="0"/>
              <a:t>‹N°›</a:t>
            </a:fld>
            <a:endParaRPr lang="en-GB"/>
          </a:p>
        </p:txBody>
      </p:sp>
    </p:spTree>
    <p:extLst>
      <p:ext uri="{BB962C8B-B14F-4D97-AF65-F5344CB8AC3E}">
        <p14:creationId xmlns:p14="http://schemas.microsoft.com/office/powerpoint/2010/main" val="12753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AFA5C-36FD-B660-0039-AB8EA90DC5CD}"/>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60B6012C-A550-DFE1-FA2D-26544EA4B52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DE49EC6D-FB03-83D2-D30F-298CB507107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EA5B8C76-7E91-D1E7-E448-53161182B92A}"/>
              </a:ext>
            </a:extLst>
          </p:cNvPr>
          <p:cNvSpPr>
            <a:spLocks noGrp="1"/>
          </p:cNvSpPr>
          <p:nvPr>
            <p:ph type="dt" sz="half" idx="10"/>
          </p:nvPr>
        </p:nvSpPr>
        <p:spPr/>
        <p:txBody>
          <a:bodyPr/>
          <a:lstStyle/>
          <a:p>
            <a:fld id="{5CCC3659-DCAC-4BB9-9DDE-4E4B1E851DAF}" type="datetimeFigureOut">
              <a:rPr lang="en-GB" smtClean="0"/>
              <a:t>10/09/2022</a:t>
            </a:fld>
            <a:endParaRPr lang="en-GB"/>
          </a:p>
        </p:txBody>
      </p:sp>
      <p:sp>
        <p:nvSpPr>
          <p:cNvPr id="6" name="Espace réservé du pied de page 5">
            <a:extLst>
              <a:ext uri="{FF2B5EF4-FFF2-40B4-BE49-F238E27FC236}">
                <a16:creationId xmlns:a16="http://schemas.microsoft.com/office/drawing/2014/main" id="{C4484561-20DA-C8AD-24AA-D1097D488CC2}"/>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D65AC192-E184-81D3-6AE8-F1D602119926}"/>
              </a:ext>
            </a:extLst>
          </p:cNvPr>
          <p:cNvSpPr>
            <a:spLocks noGrp="1"/>
          </p:cNvSpPr>
          <p:nvPr>
            <p:ph type="sldNum" sz="quarter" idx="12"/>
          </p:nvPr>
        </p:nvSpPr>
        <p:spPr/>
        <p:txBody>
          <a:bodyPr/>
          <a:lstStyle/>
          <a:p>
            <a:fld id="{C7E71F73-89A2-419F-A312-E1715FE73B0E}" type="slidenum">
              <a:rPr lang="en-GB" smtClean="0"/>
              <a:t>‹N°›</a:t>
            </a:fld>
            <a:endParaRPr lang="en-GB"/>
          </a:p>
        </p:txBody>
      </p:sp>
    </p:spTree>
    <p:extLst>
      <p:ext uri="{BB962C8B-B14F-4D97-AF65-F5344CB8AC3E}">
        <p14:creationId xmlns:p14="http://schemas.microsoft.com/office/powerpoint/2010/main" val="1381564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1290D-7D12-264B-3F11-3F8F60874F53}"/>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3A22999B-A237-87BF-A092-540432AB9D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286DF19-3A04-1E62-DA31-4DCFCA8EA4D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B5D7A278-C4B0-4A18-080C-E8ED236755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8CEA3EB-040C-AF68-457E-9BDCDBFDB3C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DBD4CCC1-47C7-A821-FB61-CD74559B066D}"/>
              </a:ext>
            </a:extLst>
          </p:cNvPr>
          <p:cNvSpPr>
            <a:spLocks noGrp="1"/>
          </p:cNvSpPr>
          <p:nvPr>
            <p:ph type="dt" sz="half" idx="10"/>
          </p:nvPr>
        </p:nvSpPr>
        <p:spPr/>
        <p:txBody>
          <a:bodyPr/>
          <a:lstStyle/>
          <a:p>
            <a:fld id="{5CCC3659-DCAC-4BB9-9DDE-4E4B1E851DAF}" type="datetimeFigureOut">
              <a:rPr lang="en-GB" smtClean="0"/>
              <a:t>10/09/2022</a:t>
            </a:fld>
            <a:endParaRPr lang="en-GB"/>
          </a:p>
        </p:txBody>
      </p:sp>
      <p:sp>
        <p:nvSpPr>
          <p:cNvPr id="8" name="Espace réservé du pied de page 7">
            <a:extLst>
              <a:ext uri="{FF2B5EF4-FFF2-40B4-BE49-F238E27FC236}">
                <a16:creationId xmlns:a16="http://schemas.microsoft.com/office/drawing/2014/main" id="{332008E6-7228-ED5B-6991-80EED5600A25}"/>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C3E0ED05-5210-A717-8B83-74476EE68E78}"/>
              </a:ext>
            </a:extLst>
          </p:cNvPr>
          <p:cNvSpPr>
            <a:spLocks noGrp="1"/>
          </p:cNvSpPr>
          <p:nvPr>
            <p:ph type="sldNum" sz="quarter" idx="12"/>
          </p:nvPr>
        </p:nvSpPr>
        <p:spPr/>
        <p:txBody>
          <a:bodyPr/>
          <a:lstStyle/>
          <a:p>
            <a:fld id="{C7E71F73-89A2-419F-A312-E1715FE73B0E}" type="slidenum">
              <a:rPr lang="en-GB" smtClean="0"/>
              <a:t>‹N°›</a:t>
            </a:fld>
            <a:endParaRPr lang="en-GB"/>
          </a:p>
        </p:txBody>
      </p:sp>
    </p:spTree>
    <p:extLst>
      <p:ext uri="{BB962C8B-B14F-4D97-AF65-F5344CB8AC3E}">
        <p14:creationId xmlns:p14="http://schemas.microsoft.com/office/powerpoint/2010/main" val="161586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299FE-532B-0229-856D-6E4940FABE7D}"/>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115C848D-2152-2C88-518B-68CBD7D7EA5D}"/>
              </a:ext>
            </a:extLst>
          </p:cNvPr>
          <p:cNvSpPr>
            <a:spLocks noGrp="1"/>
          </p:cNvSpPr>
          <p:nvPr>
            <p:ph type="dt" sz="half" idx="10"/>
          </p:nvPr>
        </p:nvSpPr>
        <p:spPr/>
        <p:txBody>
          <a:bodyPr/>
          <a:lstStyle/>
          <a:p>
            <a:fld id="{5CCC3659-DCAC-4BB9-9DDE-4E4B1E851DAF}" type="datetimeFigureOut">
              <a:rPr lang="en-GB" smtClean="0"/>
              <a:t>10/09/2022</a:t>
            </a:fld>
            <a:endParaRPr lang="en-GB"/>
          </a:p>
        </p:txBody>
      </p:sp>
      <p:sp>
        <p:nvSpPr>
          <p:cNvPr id="4" name="Espace réservé du pied de page 3">
            <a:extLst>
              <a:ext uri="{FF2B5EF4-FFF2-40B4-BE49-F238E27FC236}">
                <a16:creationId xmlns:a16="http://schemas.microsoft.com/office/drawing/2014/main" id="{6F97B865-D1FA-6E88-4FAE-F76A61D00346}"/>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64EA60E9-6028-7CE2-B18A-9F6AA927DBB7}"/>
              </a:ext>
            </a:extLst>
          </p:cNvPr>
          <p:cNvSpPr>
            <a:spLocks noGrp="1"/>
          </p:cNvSpPr>
          <p:nvPr>
            <p:ph type="sldNum" sz="quarter" idx="12"/>
          </p:nvPr>
        </p:nvSpPr>
        <p:spPr/>
        <p:txBody>
          <a:bodyPr/>
          <a:lstStyle/>
          <a:p>
            <a:fld id="{C7E71F73-89A2-419F-A312-E1715FE73B0E}" type="slidenum">
              <a:rPr lang="en-GB" smtClean="0"/>
              <a:t>‹N°›</a:t>
            </a:fld>
            <a:endParaRPr lang="en-GB"/>
          </a:p>
        </p:txBody>
      </p:sp>
    </p:spTree>
    <p:extLst>
      <p:ext uri="{BB962C8B-B14F-4D97-AF65-F5344CB8AC3E}">
        <p14:creationId xmlns:p14="http://schemas.microsoft.com/office/powerpoint/2010/main" val="3281513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3280118-57A1-A9EA-98A0-AB874D3A418E}"/>
              </a:ext>
            </a:extLst>
          </p:cNvPr>
          <p:cNvSpPr>
            <a:spLocks noGrp="1"/>
          </p:cNvSpPr>
          <p:nvPr>
            <p:ph type="dt" sz="half" idx="10"/>
          </p:nvPr>
        </p:nvSpPr>
        <p:spPr/>
        <p:txBody>
          <a:bodyPr/>
          <a:lstStyle/>
          <a:p>
            <a:fld id="{5CCC3659-DCAC-4BB9-9DDE-4E4B1E851DAF}" type="datetimeFigureOut">
              <a:rPr lang="en-GB" smtClean="0"/>
              <a:t>10/09/2022</a:t>
            </a:fld>
            <a:endParaRPr lang="en-GB"/>
          </a:p>
        </p:txBody>
      </p:sp>
      <p:sp>
        <p:nvSpPr>
          <p:cNvPr id="3" name="Espace réservé du pied de page 2">
            <a:extLst>
              <a:ext uri="{FF2B5EF4-FFF2-40B4-BE49-F238E27FC236}">
                <a16:creationId xmlns:a16="http://schemas.microsoft.com/office/drawing/2014/main" id="{3EA6366F-ACF3-7A58-998E-2E98C5F4E9AA}"/>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FCC6E364-4A55-2822-3116-75A52AF78D3A}"/>
              </a:ext>
            </a:extLst>
          </p:cNvPr>
          <p:cNvSpPr>
            <a:spLocks noGrp="1"/>
          </p:cNvSpPr>
          <p:nvPr>
            <p:ph type="sldNum" sz="quarter" idx="12"/>
          </p:nvPr>
        </p:nvSpPr>
        <p:spPr/>
        <p:txBody>
          <a:bodyPr/>
          <a:lstStyle/>
          <a:p>
            <a:fld id="{C7E71F73-89A2-419F-A312-E1715FE73B0E}" type="slidenum">
              <a:rPr lang="en-GB" smtClean="0"/>
              <a:t>‹N°›</a:t>
            </a:fld>
            <a:endParaRPr lang="en-GB"/>
          </a:p>
        </p:txBody>
      </p:sp>
    </p:spTree>
    <p:extLst>
      <p:ext uri="{BB962C8B-B14F-4D97-AF65-F5344CB8AC3E}">
        <p14:creationId xmlns:p14="http://schemas.microsoft.com/office/powerpoint/2010/main" val="1327422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50AA65-4F05-F22B-EB18-2618B44E776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C350438B-7E81-5BF5-8D66-22C18593BF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244DC8E4-06E9-47CA-4916-EE0695C3DD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CC4DD12-A612-18D7-34A6-6E1CF5DCA36F}"/>
              </a:ext>
            </a:extLst>
          </p:cNvPr>
          <p:cNvSpPr>
            <a:spLocks noGrp="1"/>
          </p:cNvSpPr>
          <p:nvPr>
            <p:ph type="dt" sz="half" idx="10"/>
          </p:nvPr>
        </p:nvSpPr>
        <p:spPr/>
        <p:txBody>
          <a:bodyPr/>
          <a:lstStyle/>
          <a:p>
            <a:fld id="{5CCC3659-DCAC-4BB9-9DDE-4E4B1E851DAF}" type="datetimeFigureOut">
              <a:rPr lang="en-GB" smtClean="0"/>
              <a:t>10/09/2022</a:t>
            </a:fld>
            <a:endParaRPr lang="en-GB"/>
          </a:p>
        </p:txBody>
      </p:sp>
      <p:sp>
        <p:nvSpPr>
          <p:cNvPr id="6" name="Espace réservé du pied de page 5">
            <a:extLst>
              <a:ext uri="{FF2B5EF4-FFF2-40B4-BE49-F238E27FC236}">
                <a16:creationId xmlns:a16="http://schemas.microsoft.com/office/drawing/2014/main" id="{A14B23FD-D96A-EFEF-2E4B-BDCEBEAE3D09}"/>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AD1C095E-8956-6BEC-0F6A-D7E078400D6C}"/>
              </a:ext>
            </a:extLst>
          </p:cNvPr>
          <p:cNvSpPr>
            <a:spLocks noGrp="1"/>
          </p:cNvSpPr>
          <p:nvPr>
            <p:ph type="sldNum" sz="quarter" idx="12"/>
          </p:nvPr>
        </p:nvSpPr>
        <p:spPr/>
        <p:txBody>
          <a:bodyPr/>
          <a:lstStyle/>
          <a:p>
            <a:fld id="{C7E71F73-89A2-419F-A312-E1715FE73B0E}" type="slidenum">
              <a:rPr lang="en-GB" smtClean="0"/>
              <a:t>‹N°›</a:t>
            </a:fld>
            <a:endParaRPr lang="en-GB"/>
          </a:p>
        </p:txBody>
      </p:sp>
    </p:spTree>
    <p:extLst>
      <p:ext uri="{BB962C8B-B14F-4D97-AF65-F5344CB8AC3E}">
        <p14:creationId xmlns:p14="http://schemas.microsoft.com/office/powerpoint/2010/main" val="722090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18F9CE-6913-41EB-18EE-293A9BDE7D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6917E35E-C647-BA73-AF55-D3FEFBD01A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DD71AEA5-C039-1F38-7DB3-E2112584D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3B915C1-A2CF-DD65-A188-76A4942015D4}"/>
              </a:ext>
            </a:extLst>
          </p:cNvPr>
          <p:cNvSpPr>
            <a:spLocks noGrp="1"/>
          </p:cNvSpPr>
          <p:nvPr>
            <p:ph type="dt" sz="half" idx="10"/>
          </p:nvPr>
        </p:nvSpPr>
        <p:spPr/>
        <p:txBody>
          <a:bodyPr/>
          <a:lstStyle/>
          <a:p>
            <a:fld id="{5CCC3659-DCAC-4BB9-9DDE-4E4B1E851DAF}" type="datetimeFigureOut">
              <a:rPr lang="en-GB" smtClean="0"/>
              <a:t>10/09/2022</a:t>
            </a:fld>
            <a:endParaRPr lang="en-GB"/>
          </a:p>
        </p:txBody>
      </p:sp>
      <p:sp>
        <p:nvSpPr>
          <p:cNvPr id="6" name="Espace réservé du pied de page 5">
            <a:extLst>
              <a:ext uri="{FF2B5EF4-FFF2-40B4-BE49-F238E27FC236}">
                <a16:creationId xmlns:a16="http://schemas.microsoft.com/office/drawing/2014/main" id="{4ADA8987-A167-6874-75E5-57B2477FF84A}"/>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22122848-B224-809C-E398-340D54FD3BF3}"/>
              </a:ext>
            </a:extLst>
          </p:cNvPr>
          <p:cNvSpPr>
            <a:spLocks noGrp="1"/>
          </p:cNvSpPr>
          <p:nvPr>
            <p:ph type="sldNum" sz="quarter" idx="12"/>
          </p:nvPr>
        </p:nvSpPr>
        <p:spPr/>
        <p:txBody>
          <a:bodyPr/>
          <a:lstStyle/>
          <a:p>
            <a:fld id="{C7E71F73-89A2-419F-A312-E1715FE73B0E}" type="slidenum">
              <a:rPr lang="en-GB" smtClean="0"/>
              <a:t>‹N°›</a:t>
            </a:fld>
            <a:endParaRPr lang="en-GB"/>
          </a:p>
        </p:txBody>
      </p:sp>
    </p:spTree>
    <p:extLst>
      <p:ext uri="{BB962C8B-B14F-4D97-AF65-F5344CB8AC3E}">
        <p14:creationId xmlns:p14="http://schemas.microsoft.com/office/powerpoint/2010/main" val="58173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4F83F8C-4580-1EA3-9067-0D3009C1F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BB874147-3438-7C38-8CA8-D73BDB0E47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9C955EDF-F18F-C67E-87CB-82094B79A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C3659-DCAC-4BB9-9DDE-4E4B1E851DAF}" type="datetimeFigureOut">
              <a:rPr lang="en-GB" smtClean="0"/>
              <a:t>10/09/2022</a:t>
            </a:fld>
            <a:endParaRPr lang="en-GB"/>
          </a:p>
        </p:txBody>
      </p:sp>
      <p:sp>
        <p:nvSpPr>
          <p:cNvPr id="5" name="Espace réservé du pied de page 4">
            <a:extLst>
              <a:ext uri="{FF2B5EF4-FFF2-40B4-BE49-F238E27FC236}">
                <a16:creationId xmlns:a16="http://schemas.microsoft.com/office/drawing/2014/main" id="{F0F5176B-9C4E-39EE-75D5-3B301FB18E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3F76DAA0-E134-822F-2359-02E4C69C98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71F73-89A2-419F-A312-E1715FE73B0E}" type="slidenum">
              <a:rPr lang="en-GB" smtClean="0"/>
              <a:t>‹N°›</a:t>
            </a:fld>
            <a:endParaRPr lang="en-GB"/>
          </a:p>
        </p:txBody>
      </p:sp>
    </p:spTree>
    <p:extLst>
      <p:ext uri="{BB962C8B-B14F-4D97-AF65-F5344CB8AC3E}">
        <p14:creationId xmlns:p14="http://schemas.microsoft.com/office/powerpoint/2010/main" val="2646817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A9DA5414-81A9-EE93-07DD-959F850A2552}"/>
              </a:ext>
            </a:extLst>
          </p:cNvPr>
          <p:cNvSpPr txBox="1"/>
          <p:nvPr/>
        </p:nvSpPr>
        <p:spPr>
          <a:xfrm>
            <a:off x="643468" y="1782981"/>
            <a:ext cx="6901193" cy="4393982"/>
          </a:xfrm>
          <a:prstGeom prst="rect">
            <a:avLst/>
          </a:prstGeom>
        </p:spPr>
        <p:txBody>
          <a:bodyPr vert="horz" lIns="91440" tIns="45720" rIns="91440" bIns="45720" rtlCol="0" anchorCtr="1" compatLnSpc="1">
            <a:normAutofit/>
          </a:bodyPr>
          <a:lstStyle/>
          <a:p>
            <a:pPr>
              <a:lnSpc>
                <a:spcPct val="90000"/>
              </a:lnSpc>
              <a:spcBef>
                <a:spcPts val="800"/>
              </a:spcBef>
              <a:tabLst>
                <a:tab pos="0" algn="l"/>
                <a:tab pos="609402" algn="l"/>
                <a:tab pos="1218804" algn="l"/>
                <a:tab pos="1828206" algn="l"/>
                <a:tab pos="2437608" algn="l"/>
                <a:tab pos="3047009" algn="l"/>
                <a:tab pos="3656411" algn="l"/>
                <a:tab pos="4265813" algn="l"/>
                <a:tab pos="4875215" algn="l"/>
                <a:tab pos="5484617" algn="l"/>
                <a:tab pos="6094019" algn="l"/>
                <a:tab pos="6703421" algn="l"/>
                <a:tab pos="7312823" algn="l"/>
                <a:tab pos="7922224" algn="l"/>
                <a:tab pos="8531626" algn="l"/>
                <a:tab pos="9141028" algn="l"/>
                <a:tab pos="9750430" algn="l"/>
                <a:tab pos="10359832" algn="l"/>
                <a:tab pos="10969234" algn="l"/>
                <a:tab pos="11578636" algn="l"/>
                <a:tab pos="12188038" algn="l"/>
              </a:tabLst>
              <a:defRPr sz="1800" b="0" i="0" u="none" strike="noStrike" kern="0" cap="none" spc="0" baseline="0">
                <a:solidFill>
                  <a:srgbClr val="000000"/>
                </a:solidFill>
                <a:uFillTx/>
              </a:defRPr>
            </a:pPr>
            <a:r>
              <a:rPr lang="en-US" sz="3200" b="1" dirty="0"/>
              <a:t>Réunion </a:t>
            </a:r>
            <a:r>
              <a:rPr lang="en-US" sz="3200" b="1" dirty="0" err="1"/>
              <a:t>interprofessionnelle</a:t>
            </a:r>
            <a:endParaRPr lang="en-US" sz="3200" b="1" dirty="0"/>
          </a:p>
          <a:p>
            <a:pPr indent="-228600">
              <a:lnSpc>
                <a:spcPct val="90000"/>
              </a:lnSpc>
              <a:spcBef>
                <a:spcPts val="800"/>
              </a:spcBef>
              <a:buFont typeface="Arial" panose="020B0604020202020204" pitchFamily="34" charset="0"/>
              <a:buChar char="•"/>
              <a:tabLst>
                <a:tab pos="0" algn="l"/>
                <a:tab pos="609402" algn="l"/>
                <a:tab pos="1218804" algn="l"/>
                <a:tab pos="1828206" algn="l"/>
                <a:tab pos="2437608" algn="l"/>
                <a:tab pos="3047009" algn="l"/>
                <a:tab pos="3656411" algn="l"/>
                <a:tab pos="4265813" algn="l"/>
                <a:tab pos="4875215" algn="l"/>
                <a:tab pos="5484617" algn="l"/>
                <a:tab pos="6094019" algn="l"/>
                <a:tab pos="6703421" algn="l"/>
                <a:tab pos="7312823" algn="l"/>
                <a:tab pos="7922224" algn="l"/>
                <a:tab pos="8531626" algn="l"/>
                <a:tab pos="9141028" algn="l"/>
                <a:tab pos="9750430" algn="l"/>
                <a:tab pos="10359832" algn="l"/>
                <a:tab pos="10969234" algn="l"/>
                <a:tab pos="11578636" algn="l"/>
                <a:tab pos="12188038" algn="l"/>
              </a:tabLst>
              <a:defRPr sz="1800" b="0" i="0" u="none" strike="noStrike" kern="0" cap="none" spc="0" baseline="0">
                <a:solidFill>
                  <a:srgbClr val="000000"/>
                </a:solidFill>
                <a:uFillTx/>
              </a:defRPr>
            </a:pPr>
            <a:endParaRPr lang="en-US" sz="3200" b="1" dirty="0"/>
          </a:p>
          <a:p>
            <a:pPr indent="-228600">
              <a:lnSpc>
                <a:spcPct val="90000"/>
              </a:lnSpc>
              <a:spcBef>
                <a:spcPts val="800"/>
              </a:spcBef>
              <a:buFont typeface="Arial" panose="020B0604020202020204" pitchFamily="34" charset="0"/>
              <a:buChar char="•"/>
              <a:tabLst>
                <a:tab pos="0" algn="l"/>
                <a:tab pos="609402" algn="l"/>
                <a:tab pos="1218804" algn="l"/>
                <a:tab pos="1828206" algn="l"/>
                <a:tab pos="2437608" algn="l"/>
                <a:tab pos="3047009" algn="l"/>
                <a:tab pos="3656411" algn="l"/>
                <a:tab pos="4265813" algn="l"/>
                <a:tab pos="4875215" algn="l"/>
                <a:tab pos="5484617" algn="l"/>
                <a:tab pos="6094019" algn="l"/>
                <a:tab pos="6703421" algn="l"/>
                <a:tab pos="7312823" algn="l"/>
                <a:tab pos="7922224" algn="l"/>
                <a:tab pos="8531626" algn="l"/>
                <a:tab pos="9141028" algn="l"/>
                <a:tab pos="9750430" algn="l"/>
                <a:tab pos="10359832" algn="l"/>
                <a:tab pos="10969234" algn="l"/>
                <a:tab pos="11578636" algn="l"/>
                <a:tab pos="12188038" algn="l"/>
              </a:tabLst>
              <a:defRPr sz="1800" b="0" i="0" u="none" strike="noStrike" kern="0" cap="none" spc="0" baseline="0">
                <a:solidFill>
                  <a:srgbClr val="000000"/>
                </a:solidFill>
                <a:uFillTx/>
              </a:defRPr>
            </a:pPr>
            <a:endParaRPr lang="en-US" sz="3200" b="1" dirty="0"/>
          </a:p>
          <a:p>
            <a:pPr>
              <a:lnSpc>
                <a:spcPct val="90000"/>
              </a:lnSpc>
              <a:spcBef>
                <a:spcPts val="800"/>
              </a:spcBef>
              <a:tabLst>
                <a:tab pos="0" algn="l"/>
                <a:tab pos="609402" algn="l"/>
                <a:tab pos="1218804" algn="l"/>
                <a:tab pos="1828206" algn="l"/>
                <a:tab pos="2437608" algn="l"/>
                <a:tab pos="3047009" algn="l"/>
                <a:tab pos="3656411" algn="l"/>
                <a:tab pos="4265813" algn="l"/>
                <a:tab pos="4875215" algn="l"/>
                <a:tab pos="5484617" algn="l"/>
                <a:tab pos="6094019" algn="l"/>
                <a:tab pos="6703421" algn="l"/>
                <a:tab pos="7312823" algn="l"/>
                <a:tab pos="7922224" algn="l"/>
                <a:tab pos="8531626" algn="l"/>
                <a:tab pos="9141028" algn="l"/>
                <a:tab pos="9750430" algn="l"/>
                <a:tab pos="10359832" algn="l"/>
                <a:tab pos="10969234" algn="l"/>
                <a:tab pos="11578636" algn="l"/>
                <a:tab pos="12188038" algn="l"/>
              </a:tabLst>
              <a:defRPr sz="1800" b="0" i="0" u="none" strike="noStrike" kern="0" cap="none" spc="0" baseline="0">
                <a:solidFill>
                  <a:srgbClr val="000000"/>
                </a:solidFill>
                <a:uFillTx/>
              </a:defRPr>
            </a:pPr>
            <a:r>
              <a:rPr lang="en-US" sz="3200" b="1" dirty="0" err="1"/>
              <a:t>Lundi</a:t>
            </a:r>
            <a:r>
              <a:rPr lang="en-US" sz="3200" b="1" dirty="0"/>
              <a:t> 19 </a:t>
            </a:r>
            <a:r>
              <a:rPr lang="en-US" sz="3200" b="1" dirty="0" err="1"/>
              <a:t>septembre</a:t>
            </a:r>
            <a:r>
              <a:rPr lang="en-US" sz="3200" b="1" dirty="0"/>
              <a:t> 2022 – 18h00</a:t>
            </a:r>
          </a:p>
          <a:p>
            <a:pPr indent="-228600">
              <a:lnSpc>
                <a:spcPct val="90000"/>
              </a:lnSpc>
              <a:spcBef>
                <a:spcPts val="800"/>
              </a:spcBef>
              <a:buFont typeface="Arial" panose="020B0604020202020204" pitchFamily="34" charset="0"/>
              <a:buChar char="•"/>
              <a:tabLst>
                <a:tab pos="0" algn="l"/>
                <a:tab pos="609402" algn="l"/>
                <a:tab pos="1218804" algn="l"/>
                <a:tab pos="1828206" algn="l"/>
                <a:tab pos="2437608" algn="l"/>
                <a:tab pos="3047009" algn="l"/>
                <a:tab pos="3656411" algn="l"/>
                <a:tab pos="4265813" algn="l"/>
                <a:tab pos="4875215" algn="l"/>
                <a:tab pos="5484617" algn="l"/>
                <a:tab pos="6094019" algn="l"/>
                <a:tab pos="6703421" algn="l"/>
                <a:tab pos="7312823" algn="l"/>
                <a:tab pos="7922224" algn="l"/>
                <a:tab pos="8531626" algn="l"/>
                <a:tab pos="9141028" algn="l"/>
                <a:tab pos="9750430" algn="l"/>
                <a:tab pos="10359832" algn="l"/>
                <a:tab pos="10969234" algn="l"/>
                <a:tab pos="11578636" algn="l"/>
                <a:tab pos="12188038" algn="l"/>
              </a:tabLst>
              <a:defRPr sz="1800" b="0" i="0" u="none" strike="noStrike" kern="0" cap="none" spc="0" baseline="0">
                <a:solidFill>
                  <a:srgbClr val="000000"/>
                </a:solidFill>
                <a:uFillTx/>
              </a:defRPr>
            </a:pPr>
            <a:endParaRPr lang="en-US" sz="3200" b="1" dirty="0"/>
          </a:p>
          <a:p>
            <a:pPr indent="-228600">
              <a:lnSpc>
                <a:spcPct val="90000"/>
              </a:lnSpc>
              <a:spcBef>
                <a:spcPts val="800"/>
              </a:spcBef>
              <a:buFont typeface="Arial" panose="020B0604020202020204" pitchFamily="34" charset="0"/>
              <a:buChar char="•"/>
              <a:tabLst>
                <a:tab pos="0" algn="l"/>
                <a:tab pos="609402" algn="l"/>
                <a:tab pos="1218804" algn="l"/>
                <a:tab pos="1828206" algn="l"/>
                <a:tab pos="2437608" algn="l"/>
                <a:tab pos="3047009" algn="l"/>
                <a:tab pos="3656411" algn="l"/>
                <a:tab pos="4265813" algn="l"/>
                <a:tab pos="4875215" algn="l"/>
                <a:tab pos="5484617" algn="l"/>
                <a:tab pos="6094019" algn="l"/>
                <a:tab pos="6703421" algn="l"/>
                <a:tab pos="7312823" algn="l"/>
                <a:tab pos="7922224" algn="l"/>
                <a:tab pos="8531626" algn="l"/>
                <a:tab pos="9141028" algn="l"/>
                <a:tab pos="9750430" algn="l"/>
                <a:tab pos="10359832" algn="l"/>
                <a:tab pos="10969234" algn="l"/>
                <a:tab pos="11578636" algn="l"/>
                <a:tab pos="12188038" algn="l"/>
              </a:tabLst>
              <a:defRPr sz="1800" b="0" i="0" u="none" strike="noStrike" kern="0" cap="none" spc="0" baseline="0">
                <a:solidFill>
                  <a:srgbClr val="000000"/>
                </a:solidFill>
                <a:uFillTx/>
              </a:defRPr>
            </a:pPr>
            <a:endParaRPr lang="en-US" sz="3200" b="1" dirty="0"/>
          </a:p>
          <a:p>
            <a:pPr>
              <a:lnSpc>
                <a:spcPct val="90000"/>
              </a:lnSpc>
              <a:spcBef>
                <a:spcPts val="800"/>
              </a:spcBef>
              <a:tabLst>
                <a:tab pos="0" algn="l"/>
                <a:tab pos="609402" algn="l"/>
                <a:tab pos="1218804" algn="l"/>
                <a:tab pos="1828206" algn="l"/>
                <a:tab pos="2437608" algn="l"/>
                <a:tab pos="3047009" algn="l"/>
                <a:tab pos="3656411" algn="l"/>
                <a:tab pos="4265813" algn="l"/>
                <a:tab pos="4875215" algn="l"/>
                <a:tab pos="5484617" algn="l"/>
                <a:tab pos="6094019" algn="l"/>
                <a:tab pos="6703421" algn="l"/>
                <a:tab pos="7312823" algn="l"/>
                <a:tab pos="7922224" algn="l"/>
                <a:tab pos="8531626" algn="l"/>
                <a:tab pos="9141028" algn="l"/>
                <a:tab pos="9750430" algn="l"/>
                <a:tab pos="10359832" algn="l"/>
                <a:tab pos="10969234" algn="l"/>
                <a:tab pos="11578636" algn="l"/>
                <a:tab pos="12188038" algn="l"/>
              </a:tabLst>
              <a:defRPr sz="1800" b="0" i="0" u="none" strike="noStrike" kern="0" cap="none" spc="0" baseline="0">
                <a:solidFill>
                  <a:srgbClr val="000000"/>
                </a:solidFill>
                <a:uFillTx/>
              </a:defRPr>
            </a:pPr>
            <a:r>
              <a:rPr lang="en-US" sz="3200" b="1" dirty="0" err="1"/>
              <a:t>Agropôle</a:t>
            </a:r>
            <a:r>
              <a:rPr lang="en-US" sz="3200" b="1" dirty="0"/>
              <a:t> du </a:t>
            </a:r>
            <a:r>
              <a:rPr lang="en-US" sz="3200" b="1" dirty="0" err="1"/>
              <a:t>Marault</a:t>
            </a:r>
            <a:endParaRPr lang="en-US" sz="3200" b="1" dirty="0"/>
          </a:p>
        </p:txBody>
      </p:sp>
      <p:sp>
        <p:nvSpPr>
          <p:cNvPr id="10" name="Isosceles Triangle 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3" descr="logo-OT-2015.jpg">
            <a:extLst>
              <a:ext uri="{FF2B5EF4-FFF2-40B4-BE49-F238E27FC236}">
                <a16:creationId xmlns:a16="http://schemas.microsoft.com/office/drawing/2014/main" id="{DCD717D0-2693-C210-80A6-F1E96B961855}"/>
              </a:ext>
            </a:extLst>
          </p:cNvPr>
          <p:cNvPicPr>
            <a:picLocks noChangeAspect="1"/>
          </p:cNvPicPr>
          <p:nvPr/>
        </p:nvPicPr>
        <p:blipFill>
          <a:blip r:embed="rId3"/>
          <a:stretch>
            <a:fillRect/>
          </a:stretch>
        </p:blipFill>
        <p:spPr>
          <a:xfrm>
            <a:off x="8119869" y="713127"/>
            <a:ext cx="2715872" cy="5431745"/>
          </a:xfrm>
          <a:prstGeom prst="rect">
            <a:avLst/>
          </a:prstGeom>
          <a:noFill/>
        </p:spPr>
      </p:pic>
      <p:grpSp>
        <p:nvGrpSpPr>
          <p:cNvPr id="14" name="Group 13">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6BCCF-323D-E8E7-7FB1-D0181CE04432}"/>
              </a:ext>
            </a:extLst>
          </p:cNvPr>
          <p:cNvSpPr>
            <a:spLocks noGrp="1"/>
          </p:cNvSpPr>
          <p:nvPr>
            <p:ph type="title"/>
          </p:nvPr>
        </p:nvSpPr>
        <p:spPr/>
        <p:txBody>
          <a:bodyPr/>
          <a:lstStyle/>
          <a:p>
            <a:pPr algn="ctr"/>
            <a:r>
              <a:rPr lang="fr-FR" sz="4400" dirty="0">
                <a:solidFill>
                  <a:srgbClr val="C00000"/>
                </a:solidFill>
                <a:latin typeface="Segoe UI Black" panose="020B0A02040204020203" pitchFamily="34" charset="0"/>
                <a:ea typeface="Segoe UI Black" panose="020B0A02040204020203" pitchFamily="34" charset="0"/>
              </a:rPr>
              <a:t>VOS</a:t>
            </a:r>
            <a:r>
              <a:rPr lang="fr-FR" dirty="0">
                <a:solidFill>
                  <a:srgbClr val="C00000"/>
                </a:solidFill>
                <a:latin typeface="Segoe UI Black" panose="020B0A02040204020203" pitchFamily="34" charset="0"/>
                <a:ea typeface="Segoe UI Black" panose="020B0A02040204020203" pitchFamily="34" charset="0"/>
              </a:rPr>
              <a:t> </a:t>
            </a:r>
            <a:r>
              <a:rPr lang="fr-FR" sz="4400" dirty="0">
                <a:solidFill>
                  <a:srgbClr val="C00000"/>
                </a:solidFill>
                <a:latin typeface="Segoe UI Black" panose="020B0A02040204020203" pitchFamily="34" charset="0"/>
                <a:ea typeface="Segoe UI Black" panose="020B0A02040204020203" pitchFamily="34" charset="0"/>
              </a:rPr>
              <a:t>PARTICULARITÉS</a:t>
            </a:r>
            <a:endParaRPr lang="en-GB" dirty="0"/>
          </a:p>
        </p:txBody>
      </p:sp>
      <p:graphicFrame>
        <p:nvGraphicFramePr>
          <p:cNvPr id="4" name="Espace réservé du contenu 3">
            <a:extLst>
              <a:ext uri="{FF2B5EF4-FFF2-40B4-BE49-F238E27FC236}">
                <a16:creationId xmlns:a16="http://schemas.microsoft.com/office/drawing/2014/main" id="{AEFE112A-0988-BF0B-A8DA-5E1F63EEB7F2}"/>
              </a:ext>
            </a:extLst>
          </p:cNvPr>
          <p:cNvGraphicFramePr>
            <a:graphicFrameLocks noGrp="1"/>
          </p:cNvGraphicFramePr>
          <p:nvPr>
            <p:ph idx="1"/>
            <p:extLst>
              <p:ext uri="{D42A27DB-BD31-4B8C-83A1-F6EECF244321}">
                <p14:modId xmlns:p14="http://schemas.microsoft.com/office/powerpoint/2010/main" val="3784195973"/>
              </p:ext>
            </p:extLst>
          </p:nvPr>
        </p:nvGraphicFramePr>
        <p:xfrm>
          <a:off x="115824" y="1907921"/>
          <a:ext cx="1196035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6189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500E6F-0AB2-5B66-E78A-81190EF545E3}"/>
              </a:ext>
            </a:extLst>
          </p:cNvPr>
          <p:cNvSpPr>
            <a:spLocks noGrp="1"/>
          </p:cNvSpPr>
          <p:nvPr>
            <p:ph type="title"/>
          </p:nvPr>
        </p:nvSpPr>
        <p:spPr/>
        <p:txBody>
          <a:bodyPr/>
          <a:lstStyle/>
          <a:p>
            <a:pPr algn="ctr"/>
            <a:r>
              <a:rPr lang="fr-FR" sz="4400" dirty="0">
                <a:solidFill>
                  <a:srgbClr val="C00000"/>
                </a:solidFill>
                <a:latin typeface="Segoe UI Black" panose="020B0A02040204020203" pitchFamily="34" charset="0"/>
                <a:ea typeface="Segoe UI Black" panose="020B0A02040204020203" pitchFamily="34" charset="0"/>
              </a:rPr>
              <a:t>VOS</a:t>
            </a:r>
            <a:r>
              <a:rPr lang="fr-FR" dirty="0">
                <a:solidFill>
                  <a:srgbClr val="C00000"/>
                </a:solidFill>
                <a:latin typeface="Segoe UI Black" panose="020B0A02040204020203" pitchFamily="34" charset="0"/>
                <a:ea typeface="Segoe UI Black" panose="020B0A02040204020203" pitchFamily="34" charset="0"/>
              </a:rPr>
              <a:t> </a:t>
            </a:r>
            <a:r>
              <a:rPr lang="fr-FR" sz="4400" dirty="0">
                <a:solidFill>
                  <a:srgbClr val="C00000"/>
                </a:solidFill>
                <a:latin typeface="Segoe UI Black" panose="020B0A02040204020203" pitchFamily="34" charset="0"/>
                <a:ea typeface="Segoe UI Black" panose="020B0A02040204020203" pitchFamily="34" charset="0"/>
              </a:rPr>
              <a:t>PARTICULARITÉS</a:t>
            </a:r>
            <a:endParaRPr lang="en-GB" dirty="0"/>
          </a:p>
        </p:txBody>
      </p:sp>
      <p:graphicFrame>
        <p:nvGraphicFramePr>
          <p:cNvPr id="4" name="Espace réservé du contenu 3">
            <a:extLst>
              <a:ext uri="{FF2B5EF4-FFF2-40B4-BE49-F238E27FC236}">
                <a16:creationId xmlns:a16="http://schemas.microsoft.com/office/drawing/2014/main" id="{81152198-27B2-BCB8-B6F2-D7160D0A38E2}"/>
              </a:ext>
            </a:extLst>
          </p:cNvPr>
          <p:cNvGraphicFramePr>
            <a:graphicFrameLocks noGrp="1"/>
          </p:cNvGraphicFramePr>
          <p:nvPr>
            <p:ph idx="1"/>
            <p:extLst>
              <p:ext uri="{D42A27DB-BD31-4B8C-83A1-F6EECF244321}">
                <p14:modId xmlns:p14="http://schemas.microsoft.com/office/powerpoint/2010/main" val="1538375300"/>
              </p:ext>
            </p:extLst>
          </p:nvPr>
        </p:nvGraphicFramePr>
        <p:xfrm>
          <a:off x="838200" y="1444752"/>
          <a:ext cx="10515600" cy="5175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9428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500E6F-0AB2-5B66-E78A-81190EF545E3}"/>
              </a:ext>
            </a:extLst>
          </p:cNvPr>
          <p:cNvSpPr>
            <a:spLocks noGrp="1"/>
          </p:cNvSpPr>
          <p:nvPr>
            <p:ph type="title"/>
          </p:nvPr>
        </p:nvSpPr>
        <p:spPr/>
        <p:txBody>
          <a:bodyPr/>
          <a:lstStyle/>
          <a:p>
            <a:pPr algn="ctr"/>
            <a:r>
              <a:rPr lang="fr-FR" sz="4400" dirty="0">
                <a:solidFill>
                  <a:srgbClr val="C00000"/>
                </a:solidFill>
                <a:latin typeface="Segoe UI Black" panose="020B0A02040204020203" pitchFamily="34" charset="0"/>
                <a:ea typeface="Segoe UI Black" panose="020B0A02040204020203" pitchFamily="34" charset="0"/>
              </a:rPr>
              <a:t>VOS</a:t>
            </a:r>
            <a:r>
              <a:rPr lang="fr-FR" dirty="0">
                <a:solidFill>
                  <a:srgbClr val="C00000"/>
                </a:solidFill>
                <a:latin typeface="Segoe UI Black" panose="020B0A02040204020203" pitchFamily="34" charset="0"/>
                <a:ea typeface="Segoe UI Black" panose="020B0A02040204020203" pitchFamily="34" charset="0"/>
              </a:rPr>
              <a:t> </a:t>
            </a:r>
            <a:r>
              <a:rPr lang="fr-FR" sz="4400" dirty="0">
                <a:solidFill>
                  <a:srgbClr val="C00000"/>
                </a:solidFill>
                <a:latin typeface="Segoe UI Black" panose="020B0A02040204020203" pitchFamily="34" charset="0"/>
                <a:ea typeface="Segoe UI Black" panose="020B0A02040204020203" pitchFamily="34" charset="0"/>
              </a:rPr>
              <a:t>PARTICULARITÉS</a:t>
            </a:r>
            <a:endParaRPr lang="en-GB" dirty="0"/>
          </a:p>
        </p:txBody>
      </p:sp>
      <p:graphicFrame>
        <p:nvGraphicFramePr>
          <p:cNvPr id="4" name="Espace réservé du contenu 3">
            <a:extLst>
              <a:ext uri="{FF2B5EF4-FFF2-40B4-BE49-F238E27FC236}">
                <a16:creationId xmlns:a16="http://schemas.microsoft.com/office/drawing/2014/main" id="{81152198-27B2-BCB8-B6F2-D7160D0A38E2}"/>
              </a:ext>
            </a:extLst>
          </p:cNvPr>
          <p:cNvGraphicFramePr>
            <a:graphicFrameLocks noGrp="1"/>
          </p:cNvGraphicFramePr>
          <p:nvPr>
            <p:ph idx="1"/>
            <p:extLst>
              <p:ext uri="{D42A27DB-BD31-4B8C-83A1-F6EECF244321}">
                <p14:modId xmlns:p14="http://schemas.microsoft.com/office/powerpoint/2010/main" val="2655945903"/>
              </p:ext>
            </p:extLst>
          </p:nvPr>
        </p:nvGraphicFramePr>
        <p:xfrm>
          <a:off x="838200" y="1444752"/>
          <a:ext cx="10515600" cy="5175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4179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4" name="Rectangle 2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2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F21D6015-2C2C-25C4-3FA3-0D88A17E9AA6}"/>
              </a:ext>
            </a:extLst>
          </p:cNvPr>
          <p:cNvSpPr>
            <a:spLocks noGrp="1"/>
          </p:cNvSpPr>
          <p:nvPr>
            <p:ph type="title"/>
          </p:nvPr>
        </p:nvSpPr>
        <p:spPr>
          <a:xfrm>
            <a:off x="798257" y="637523"/>
            <a:ext cx="3608896" cy="1690993"/>
          </a:xfrm>
        </p:spPr>
        <p:txBody>
          <a:bodyPr vert="horz" lIns="91440" tIns="45720" rIns="91440" bIns="45720" rtlCol="0" anchor="b">
            <a:normAutofit/>
          </a:bodyPr>
          <a:lstStyle/>
          <a:p>
            <a:r>
              <a:rPr lang="en-US" sz="3600" kern="1200" dirty="0">
                <a:solidFill>
                  <a:srgbClr val="FFFFFF"/>
                </a:solidFill>
                <a:latin typeface="+mj-lt"/>
                <a:ea typeface="+mj-ea"/>
                <a:cs typeface="+mj-cs"/>
              </a:rPr>
              <a:t>QUIZZ </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QUI SUIS-JE?</a:t>
            </a:r>
          </a:p>
        </p:txBody>
      </p:sp>
      <p:pic>
        <p:nvPicPr>
          <p:cNvPr id="15" name="Image 14" descr="Une image contenant pain&#10;&#10;Description générée automatiquement">
            <a:extLst>
              <a:ext uri="{FF2B5EF4-FFF2-40B4-BE49-F238E27FC236}">
                <a16:creationId xmlns:a16="http://schemas.microsoft.com/office/drawing/2014/main" id="{DBEF71A6-9A3D-BDF5-A51B-9BA0D135FE66}"/>
              </a:ext>
            </a:extLst>
          </p:cNvPr>
          <p:cNvPicPr>
            <a:picLocks noChangeAspect="1"/>
          </p:cNvPicPr>
          <p:nvPr/>
        </p:nvPicPr>
        <p:blipFill rotWithShape="1">
          <a:blip r:embed="rId3">
            <a:extLst>
              <a:ext uri="{28A0092B-C50C-407E-A947-70E740481C1C}">
                <a14:useLocalDpi xmlns:a14="http://schemas.microsoft.com/office/drawing/2010/main" val="0"/>
              </a:ext>
            </a:extLst>
          </a:blip>
          <a:srcRect l="9999" r="5753" b="-6"/>
          <a:stretch/>
        </p:blipFill>
        <p:spPr>
          <a:xfrm>
            <a:off x="4968250" y="325905"/>
            <a:ext cx="2249424" cy="2002611"/>
          </a:xfrm>
          <a:prstGeom prst="rect">
            <a:avLst/>
          </a:prstGeom>
        </p:spPr>
      </p:pic>
      <p:pic>
        <p:nvPicPr>
          <p:cNvPr id="19" name="Image 18" descr="Une image contenant texte, en bois, conteneur, bois&#10;&#10;Description générée automatiquement">
            <a:extLst>
              <a:ext uri="{FF2B5EF4-FFF2-40B4-BE49-F238E27FC236}">
                <a16:creationId xmlns:a16="http://schemas.microsoft.com/office/drawing/2014/main" id="{C22200B2-858C-0193-6CBB-A0F5C00E8126}"/>
              </a:ext>
            </a:extLst>
          </p:cNvPr>
          <p:cNvPicPr>
            <a:picLocks noChangeAspect="1"/>
          </p:cNvPicPr>
          <p:nvPr/>
        </p:nvPicPr>
        <p:blipFill rotWithShape="1">
          <a:blip r:embed="rId4">
            <a:extLst>
              <a:ext uri="{28A0092B-C50C-407E-A947-70E740481C1C}">
                <a14:useLocalDpi xmlns:a14="http://schemas.microsoft.com/office/drawing/2010/main" val="0"/>
              </a:ext>
            </a:extLst>
          </a:blip>
          <a:srcRect l="6515" r="9072" b="-6"/>
          <a:stretch/>
        </p:blipFill>
        <p:spPr>
          <a:xfrm>
            <a:off x="7295203" y="325906"/>
            <a:ext cx="2249425" cy="1998723"/>
          </a:xfrm>
          <a:prstGeom prst="rect">
            <a:avLst/>
          </a:prstGeom>
        </p:spPr>
      </p:pic>
      <p:pic>
        <p:nvPicPr>
          <p:cNvPr id="9" name="Espace réservé du contenu 8" descr="Une image contenant texte, herbe, extérieur, boîte&#10;&#10;Description générée automatiquement">
            <a:extLst>
              <a:ext uri="{FF2B5EF4-FFF2-40B4-BE49-F238E27FC236}">
                <a16:creationId xmlns:a16="http://schemas.microsoft.com/office/drawing/2014/main" id="{66BD026F-6123-AB6D-7338-C11058D0DAE4}"/>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843" r="13122" b="-6"/>
          <a:stretch/>
        </p:blipFill>
        <p:spPr>
          <a:xfrm>
            <a:off x="9622159" y="329793"/>
            <a:ext cx="2243723" cy="2002611"/>
          </a:xfrm>
          <a:prstGeom prst="rect">
            <a:avLst/>
          </a:prstGeom>
        </p:spPr>
      </p:pic>
      <p:sp>
        <p:nvSpPr>
          <p:cNvPr id="20" name="ZoneTexte 19">
            <a:extLst>
              <a:ext uri="{FF2B5EF4-FFF2-40B4-BE49-F238E27FC236}">
                <a16:creationId xmlns:a16="http://schemas.microsoft.com/office/drawing/2014/main" id="{F5D2333E-1671-7213-E499-A432CF4BAF45}"/>
              </a:ext>
            </a:extLst>
          </p:cNvPr>
          <p:cNvSpPr txBox="1"/>
          <p:nvPr/>
        </p:nvSpPr>
        <p:spPr>
          <a:xfrm>
            <a:off x="798256" y="2474260"/>
            <a:ext cx="3607930" cy="36771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solidFill>
                  <a:srgbClr val="FFFFFF"/>
                </a:solidFill>
              </a:rPr>
              <a:t>BERNARD COROT</a:t>
            </a:r>
          </a:p>
          <a:p>
            <a:pPr indent="-228600">
              <a:lnSpc>
                <a:spcPct val="90000"/>
              </a:lnSpc>
              <a:spcAft>
                <a:spcPts val="600"/>
              </a:spcAft>
              <a:buFont typeface="Arial" panose="020B0604020202020204" pitchFamily="34" charset="0"/>
              <a:buChar char="•"/>
            </a:pPr>
            <a:r>
              <a:rPr lang="en-US" sz="2000">
                <a:solidFill>
                  <a:srgbClr val="FFFFFF"/>
                </a:solidFill>
              </a:rPr>
              <a:t>APICULTEUR</a:t>
            </a:r>
          </a:p>
        </p:txBody>
      </p:sp>
      <p:pic>
        <p:nvPicPr>
          <p:cNvPr id="11" name="Image 10" descr="Une image contenant herbe, extérieur, personne, homme&#10;&#10;Description générée automatiquement">
            <a:extLst>
              <a:ext uri="{FF2B5EF4-FFF2-40B4-BE49-F238E27FC236}">
                <a16:creationId xmlns:a16="http://schemas.microsoft.com/office/drawing/2014/main" id="{62D1546E-7C57-2394-557C-985E99E7A151}"/>
              </a:ext>
            </a:extLst>
          </p:cNvPr>
          <p:cNvPicPr>
            <a:picLocks noChangeAspect="1"/>
          </p:cNvPicPr>
          <p:nvPr/>
        </p:nvPicPr>
        <p:blipFill rotWithShape="1">
          <a:blip r:embed="rId6">
            <a:extLst>
              <a:ext uri="{28A0092B-C50C-407E-A947-70E740481C1C}">
                <a14:useLocalDpi xmlns:a14="http://schemas.microsoft.com/office/drawing/2010/main" val="0"/>
              </a:ext>
            </a:extLst>
          </a:blip>
          <a:srcRect t="22449" r="-1" b="10575"/>
          <a:stretch/>
        </p:blipFill>
        <p:spPr>
          <a:xfrm>
            <a:off x="4968249" y="2413812"/>
            <a:ext cx="2249424" cy="2008755"/>
          </a:xfrm>
          <a:prstGeom prst="rect">
            <a:avLst/>
          </a:prstGeom>
        </p:spPr>
      </p:pic>
      <p:pic>
        <p:nvPicPr>
          <p:cNvPr id="17" name="Image 16" descr="Une image contenant alimentation, soupe, boisson&#10;&#10;Description générée automatiquement">
            <a:extLst>
              <a:ext uri="{FF2B5EF4-FFF2-40B4-BE49-F238E27FC236}">
                <a16:creationId xmlns:a16="http://schemas.microsoft.com/office/drawing/2014/main" id="{2B080E5C-48DE-D5C8-A2D6-C61B55DDBAAA}"/>
              </a:ext>
            </a:extLst>
          </p:cNvPr>
          <p:cNvPicPr>
            <a:picLocks noChangeAspect="1"/>
          </p:cNvPicPr>
          <p:nvPr/>
        </p:nvPicPr>
        <p:blipFill rotWithShape="1">
          <a:blip r:embed="rId7">
            <a:extLst>
              <a:ext uri="{28A0092B-C50C-407E-A947-70E740481C1C}">
                <a14:useLocalDpi xmlns:a14="http://schemas.microsoft.com/office/drawing/2010/main" val="0"/>
              </a:ext>
            </a:extLst>
          </a:blip>
          <a:srcRect t="19470" r="-1" b="13553"/>
          <a:stretch/>
        </p:blipFill>
        <p:spPr>
          <a:xfrm>
            <a:off x="4976656" y="4505579"/>
            <a:ext cx="2249424" cy="2008756"/>
          </a:xfrm>
          <a:prstGeom prst="rect">
            <a:avLst/>
          </a:prstGeom>
        </p:spPr>
      </p:pic>
      <p:pic>
        <p:nvPicPr>
          <p:cNvPr id="13" name="Image 12" descr="Une image contenant personne&#10;&#10;Description générée automatiquement">
            <a:extLst>
              <a:ext uri="{FF2B5EF4-FFF2-40B4-BE49-F238E27FC236}">
                <a16:creationId xmlns:a16="http://schemas.microsoft.com/office/drawing/2014/main" id="{D92E0144-A25A-907E-C3BB-C8DD29CCEF23}"/>
              </a:ext>
            </a:extLst>
          </p:cNvPr>
          <p:cNvPicPr>
            <a:picLocks noChangeAspect="1"/>
          </p:cNvPicPr>
          <p:nvPr/>
        </p:nvPicPr>
        <p:blipFill rotWithShape="1">
          <a:blip r:embed="rId8">
            <a:extLst>
              <a:ext uri="{28A0092B-C50C-407E-A947-70E740481C1C}">
                <a14:useLocalDpi xmlns:a14="http://schemas.microsoft.com/office/drawing/2010/main" val="0"/>
              </a:ext>
            </a:extLst>
          </a:blip>
          <a:srcRect l="8647" r="23715" b="3"/>
          <a:stretch/>
        </p:blipFill>
        <p:spPr>
          <a:xfrm rot="5400000">
            <a:off x="7519456" y="2181783"/>
            <a:ext cx="4122171" cy="4570677"/>
          </a:xfrm>
          <a:prstGeom prst="rect">
            <a:avLst/>
          </a:prstGeom>
        </p:spPr>
      </p:pic>
    </p:spTree>
    <p:extLst>
      <p:ext uri="{BB962C8B-B14F-4D97-AF65-F5344CB8AC3E}">
        <p14:creationId xmlns:p14="http://schemas.microsoft.com/office/powerpoint/2010/main" val="31667286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FDEDDB-34E2-BE23-CAB0-DFF52DE8C975}"/>
              </a:ext>
            </a:extLst>
          </p:cNvPr>
          <p:cNvSpPr>
            <a:spLocks noGrp="1"/>
          </p:cNvSpPr>
          <p:nvPr>
            <p:ph type="title"/>
          </p:nvPr>
        </p:nvSpPr>
        <p:spPr>
          <a:xfrm>
            <a:off x="838200" y="723578"/>
            <a:ext cx="4595071" cy="1645501"/>
          </a:xfrm>
        </p:spPr>
        <p:txBody>
          <a:bodyPr>
            <a:normAutofit/>
          </a:bodyPr>
          <a:lstStyle/>
          <a:p>
            <a:r>
              <a:rPr lang="fr-FR" dirty="0">
                <a:ea typeface="Segoe UI Black" panose="020B0A02040204020203" pitchFamily="34" charset="0"/>
              </a:rPr>
              <a:t>QUIZZ </a:t>
            </a:r>
            <a:br>
              <a:rPr lang="fr-FR" dirty="0">
                <a:ea typeface="Segoe UI Black" panose="020B0A02040204020203" pitchFamily="34" charset="0"/>
              </a:rPr>
            </a:br>
            <a:r>
              <a:rPr lang="fr-FR" dirty="0">
                <a:ea typeface="Segoe UI Black" panose="020B0A02040204020203" pitchFamily="34" charset="0"/>
              </a:rPr>
              <a:t>QUI SUIS-JE?</a:t>
            </a:r>
            <a:endParaRPr lang="en-GB" dirty="0"/>
          </a:p>
        </p:txBody>
      </p:sp>
      <p:sp>
        <p:nvSpPr>
          <p:cNvPr id="41" name="Content Placeholder 14">
            <a:extLst>
              <a:ext uri="{FF2B5EF4-FFF2-40B4-BE49-F238E27FC236}">
                <a16:creationId xmlns:a16="http://schemas.microsoft.com/office/drawing/2014/main" id="{E04B4973-3D58-EB7D-D2B2-FC6C5B342BBA}"/>
              </a:ext>
            </a:extLst>
          </p:cNvPr>
          <p:cNvSpPr>
            <a:spLocks noGrp="1"/>
          </p:cNvSpPr>
          <p:nvPr>
            <p:ph idx="1"/>
          </p:nvPr>
        </p:nvSpPr>
        <p:spPr>
          <a:xfrm>
            <a:off x="838200" y="2548467"/>
            <a:ext cx="4595071" cy="3628495"/>
          </a:xfrm>
        </p:spPr>
        <p:txBody>
          <a:bodyPr>
            <a:normAutofit/>
          </a:bodyPr>
          <a:lstStyle/>
          <a:p>
            <a:r>
              <a:rPr lang="fr-FR" sz="2000" dirty="0">
                <a:ea typeface="Segoe UI Black" panose="020B0A02040204020203" pitchFamily="34" charset="0"/>
              </a:rPr>
              <a:t>LA FERME DU CREUSET</a:t>
            </a:r>
          </a:p>
          <a:p>
            <a:pPr algn="ctr"/>
            <a:r>
              <a:rPr lang="fr-FR" sz="2000" dirty="0">
                <a:ea typeface="Segoe UI Black" panose="020B0A02040204020203" pitchFamily="34" charset="0"/>
              </a:rPr>
              <a:t>©SITE LA FERME DU CREUSET</a:t>
            </a:r>
            <a:endParaRPr lang="en-GB" sz="2000" dirty="0">
              <a:ea typeface="Segoe UI Black" panose="020B0A02040204020203" pitchFamily="34" charset="0"/>
            </a:endParaRPr>
          </a:p>
          <a:p>
            <a:endParaRPr lang="en-US" sz="2000" dirty="0"/>
          </a:p>
        </p:txBody>
      </p:sp>
      <p:sp>
        <p:nvSpPr>
          <p:cNvPr id="42" name="Rectangle 17">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19">
            <a:extLst>
              <a:ext uri="{FF2B5EF4-FFF2-40B4-BE49-F238E27FC236}">
                <a16:creationId xmlns:a16="http://schemas.microsoft.com/office/drawing/2014/main" id="{1CAB92A9-A23E-4C58-BF68-EDCB6F12A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21">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23">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25">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Espace réservé du contenu 4" descr="Une image contenant herbe, mammifère, foin, pose&#10;&#10;Description générée automatiquement">
            <a:extLst>
              <a:ext uri="{FF2B5EF4-FFF2-40B4-BE49-F238E27FC236}">
                <a16:creationId xmlns:a16="http://schemas.microsoft.com/office/drawing/2014/main" id="{57A05F4A-7573-9038-BBED-34518252F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6874" y="485671"/>
            <a:ext cx="2822772" cy="2121314"/>
          </a:xfrm>
          <a:prstGeom prst="rect">
            <a:avLst/>
          </a:prstGeom>
        </p:spPr>
      </p:pic>
      <p:pic>
        <p:nvPicPr>
          <p:cNvPr id="4" name="Image 3" descr="Une image contenant herbe, arbre, extérieur, plante">
            <a:extLst>
              <a:ext uri="{FF2B5EF4-FFF2-40B4-BE49-F238E27FC236}">
                <a16:creationId xmlns:a16="http://schemas.microsoft.com/office/drawing/2014/main" id="{2EF52929-8A20-C3E1-0A03-01D36D735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102" y="485671"/>
            <a:ext cx="2830307" cy="2121314"/>
          </a:xfrm>
          <a:prstGeom prst="rect">
            <a:avLst/>
          </a:prstGeom>
        </p:spPr>
      </p:pic>
      <p:pic>
        <p:nvPicPr>
          <p:cNvPr id="6" name="Image 5" descr="Une image contenant herbe, arbre, extérieur, ciel&#10;&#10;Description générée automatiquement">
            <a:extLst>
              <a:ext uri="{FF2B5EF4-FFF2-40B4-BE49-F238E27FC236}">
                <a16:creationId xmlns:a16="http://schemas.microsoft.com/office/drawing/2014/main" id="{B3D43B78-9DF1-90CC-1F91-8149CFE06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102" y="3868951"/>
            <a:ext cx="2830307" cy="2118485"/>
          </a:xfrm>
          <a:prstGeom prst="rect">
            <a:avLst/>
          </a:prstGeom>
        </p:spPr>
      </p:pic>
      <p:pic>
        <p:nvPicPr>
          <p:cNvPr id="8" name="Image 7" descr="Une image contenant alimentation, café, petit déjeuner, repas&#10;&#10;Description générée automatiquement">
            <a:extLst>
              <a:ext uri="{FF2B5EF4-FFF2-40B4-BE49-F238E27FC236}">
                <a16:creationId xmlns:a16="http://schemas.microsoft.com/office/drawing/2014/main" id="{74D06D5F-B5B6-E783-BAB9-F0EBE85EA2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6874" y="3868950"/>
            <a:ext cx="2824647" cy="2118485"/>
          </a:xfrm>
          <a:prstGeom prst="rect">
            <a:avLst/>
          </a:prstGeom>
        </p:spPr>
      </p:pic>
    </p:spTree>
    <p:extLst>
      <p:ext uri="{BB962C8B-B14F-4D97-AF65-F5344CB8AC3E}">
        <p14:creationId xmlns:p14="http://schemas.microsoft.com/office/powerpoint/2010/main" val="19493775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C7D729-424F-8082-8633-6DEC947CB1D1}"/>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dirty="0"/>
              <a:t>QUIZZ </a:t>
            </a:r>
            <a:br>
              <a:rPr lang="en-US" dirty="0"/>
            </a:br>
            <a:r>
              <a:rPr lang="en-US" dirty="0"/>
              <a:t>QUI SUIS-JE?</a:t>
            </a:r>
          </a:p>
        </p:txBody>
      </p:sp>
      <p:sp>
        <p:nvSpPr>
          <p:cNvPr id="10" name="ZoneTexte 9">
            <a:extLst>
              <a:ext uri="{FF2B5EF4-FFF2-40B4-BE49-F238E27FC236}">
                <a16:creationId xmlns:a16="http://schemas.microsoft.com/office/drawing/2014/main" id="{F4335024-70EF-8DD1-2012-CD240AB0CBCB}"/>
              </a:ext>
            </a:extLst>
          </p:cNvPr>
          <p:cNvSpPr txBox="1"/>
          <p:nvPr/>
        </p:nvSpPr>
        <p:spPr>
          <a:xfrm>
            <a:off x="838200" y="2548467"/>
            <a:ext cx="4595071" cy="36284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DU BIO AU NAVIOT</a:t>
            </a:r>
          </a:p>
          <a:p>
            <a:pPr indent="-228600">
              <a:lnSpc>
                <a:spcPct val="90000"/>
              </a:lnSpc>
              <a:spcAft>
                <a:spcPts val="600"/>
              </a:spcAft>
              <a:buFont typeface="Arial" panose="020B0604020202020204" pitchFamily="34" charset="0"/>
              <a:buChar char="•"/>
            </a:pPr>
            <a:r>
              <a:rPr lang="en-US" sz="2000" dirty="0"/>
              <a:t>©Facebook Du Bio au </a:t>
            </a:r>
            <a:r>
              <a:rPr lang="en-US" sz="2000" dirty="0" err="1"/>
              <a:t>Naviot</a:t>
            </a:r>
            <a:r>
              <a:rPr lang="en-US" sz="2000" dirty="0"/>
              <a:t> </a:t>
            </a:r>
          </a:p>
        </p:txBody>
      </p:sp>
      <p:sp>
        <p:nvSpPr>
          <p:cNvPr id="13" name="Rectangle 14">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6">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descr="Une image contenant oiseau, debout, groupe&#10;&#10;Description générée automatiquement">
            <a:extLst>
              <a:ext uri="{FF2B5EF4-FFF2-40B4-BE49-F238E27FC236}">
                <a16:creationId xmlns:a16="http://schemas.microsoft.com/office/drawing/2014/main" id="{81CCAE97-1661-6A7E-BB5A-ADAD5C280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636" y="321734"/>
            <a:ext cx="2054860" cy="2739814"/>
          </a:xfrm>
          <a:prstGeom prst="rect">
            <a:avLst/>
          </a:prstGeom>
        </p:spPr>
      </p:pic>
      <p:sp>
        <p:nvSpPr>
          <p:cNvPr id="21" name="Rectangle 20">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Espace réservé du contenu 4" descr="Une image contenant herbe, extérieur, oiseau, debout&#10;&#10;Description générée automatiquement">
            <a:extLst>
              <a:ext uri="{FF2B5EF4-FFF2-40B4-BE49-F238E27FC236}">
                <a16:creationId xmlns:a16="http://schemas.microsoft.com/office/drawing/2014/main" id="{166B5573-7604-4367-8386-5FA5AE98831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502775" y="512438"/>
            <a:ext cx="2364317" cy="2358406"/>
          </a:xfrm>
          <a:prstGeom prst="rect">
            <a:avLst/>
          </a:prstGeom>
        </p:spPr>
      </p:pic>
      <p:pic>
        <p:nvPicPr>
          <p:cNvPr id="9" name="Image 8" descr="Une image contenant personne, intérieur&#10;&#10;Description générée automatiquement">
            <a:extLst>
              <a:ext uri="{FF2B5EF4-FFF2-40B4-BE49-F238E27FC236}">
                <a16:creationId xmlns:a16="http://schemas.microsoft.com/office/drawing/2014/main" id="{49FF6CE2-3CCB-19DE-86D7-09CCA66FF9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6473" y="3796452"/>
            <a:ext cx="3835053" cy="2559898"/>
          </a:xfrm>
          <a:prstGeom prst="rect">
            <a:avLst/>
          </a:prstGeom>
        </p:spPr>
      </p:pic>
    </p:spTree>
    <p:extLst>
      <p:ext uri="{BB962C8B-B14F-4D97-AF65-F5344CB8AC3E}">
        <p14:creationId xmlns:p14="http://schemas.microsoft.com/office/powerpoint/2010/main" val="25662457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18">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0">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F7636689-C18C-0AA0-69EF-E9AB9FCEF264}"/>
              </a:ext>
            </a:extLst>
          </p:cNvPr>
          <p:cNvSpPr>
            <a:spLocks noGrp="1"/>
          </p:cNvSpPr>
          <p:nvPr>
            <p:ph type="title"/>
          </p:nvPr>
        </p:nvSpPr>
        <p:spPr>
          <a:xfrm>
            <a:off x="798257" y="637523"/>
            <a:ext cx="3608896" cy="1690993"/>
          </a:xfrm>
        </p:spPr>
        <p:txBody>
          <a:bodyPr vert="horz" lIns="91440" tIns="45720" rIns="91440" bIns="45720" rtlCol="0" anchor="b">
            <a:normAutofit/>
          </a:bodyPr>
          <a:lstStyle/>
          <a:p>
            <a:r>
              <a:rPr lang="en-US" sz="3600" kern="1200">
                <a:solidFill>
                  <a:srgbClr val="FFFFFF"/>
                </a:solidFill>
                <a:latin typeface="+mj-lt"/>
                <a:ea typeface="+mj-ea"/>
                <a:cs typeface="+mj-cs"/>
              </a:rPr>
              <a:t>QUIZZ </a:t>
            </a:r>
            <a:br>
              <a:rPr lang="en-US" sz="3600" kern="1200">
                <a:solidFill>
                  <a:srgbClr val="FFFFFF"/>
                </a:solidFill>
                <a:latin typeface="+mj-lt"/>
                <a:ea typeface="+mj-ea"/>
                <a:cs typeface="+mj-cs"/>
              </a:rPr>
            </a:br>
            <a:r>
              <a:rPr lang="en-US" sz="3600" kern="1200">
                <a:solidFill>
                  <a:srgbClr val="FFFFFF"/>
                </a:solidFill>
                <a:latin typeface="+mj-lt"/>
                <a:ea typeface="+mj-ea"/>
                <a:cs typeface="+mj-cs"/>
              </a:rPr>
              <a:t>QUI SUIS-JE?</a:t>
            </a:r>
          </a:p>
        </p:txBody>
      </p:sp>
      <p:pic>
        <p:nvPicPr>
          <p:cNvPr id="7" name="Image 6" descr="Une image contenant ciel, extérieur, personne, gens&#10;&#10;Description générée automatiquement">
            <a:extLst>
              <a:ext uri="{FF2B5EF4-FFF2-40B4-BE49-F238E27FC236}">
                <a16:creationId xmlns:a16="http://schemas.microsoft.com/office/drawing/2014/main" id="{D96692B8-5D9E-EBCF-3E68-7C20C30A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080" y="479369"/>
            <a:ext cx="2062593" cy="1546944"/>
          </a:xfrm>
          <a:prstGeom prst="rect">
            <a:avLst/>
          </a:prstGeom>
        </p:spPr>
      </p:pic>
      <p:sp>
        <p:nvSpPr>
          <p:cNvPr id="12" name="ZoneTexte 11">
            <a:extLst>
              <a:ext uri="{FF2B5EF4-FFF2-40B4-BE49-F238E27FC236}">
                <a16:creationId xmlns:a16="http://schemas.microsoft.com/office/drawing/2014/main" id="{69E31ADA-55FC-E372-5DE7-61096B9FEE27}"/>
              </a:ext>
            </a:extLst>
          </p:cNvPr>
          <p:cNvSpPr txBox="1"/>
          <p:nvPr/>
        </p:nvSpPr>
        <p:spPr>
          <a:xfrm>
            <a:off x="798256" y="2474260"/>
            <a:ext cx="3607930" cy="36771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solidFill>
                  <a:srgbClr val="FFFFFF"/>
                </a:solidFill>
              </a:rPr>
              <a:t>ADATER</a:t>
            </a:r>
          </a:p>
        </p:txBody>
      </p:sp>
      <p:pic>
        <p:nvPicPr>
          <p:cNvPr id="9" name="Image 8" descr="Une image contenant personne, autel, voûte&#10;&#10;Description générée automatiquement">
            <a:extLst>
              <a:ext uri="{FF2B5EF4-FFF2-40B4-BE49-F238E27FC236}">
                <a16:creationId xmlns:a16="http://schemas.microsoft.com/office/drawing/2014/main" id="{370AD837-F9DC-36CC-E2D4-204ECB673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081" y="2655528"/>
            <a:ext cx="2062593" cy="1546944"/>
          </a:xfrm>
          <a:prstGeom prst="rect">
            <a:avLst/>
          </a:prstGeom>
        </p:spPr>
      </p:pic>
      <p:pic>
        <p:nvPicPr>
          <p:cNvPr id="5" name="Espace réservé du contenu 4" descr="Une image contenant extérieur, arbre, ciel, terrain&#10;&#10;Description générée automatiquement">
            <a:extLst>
              <a:ext uri="{FF2B5EF4-FFF2-40B4-BE49-F238E27FC236}">
                <a16:creationId xmlns:a16="http://schemas.microsoft.com/office/drawing/2014/main" id="{BF21B938-F2D9-2A50-8B86-08025085676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616936" y="378933"/>
            <a:ext cx="4248944" cy="2836170"/>
          </a:xfrm>
          <a:prstGeom prst="rect">
            <a:avLst/>
          </a:prstGeom>
        </p:spPr>
      </p:pic>
      <p:pic>
        <p:nvPicPr>
          <p:cNvPr id="11" name="Image 10" descr="Une image contenant carte&#10;&#10;Description générée automatiquement">
            <a:extLst>
              <a:ext uri="{FF2B5EF4-FFF2-40B4-BE49-F238E27FC236}">
                <a16:creationId xmlns:a16="http://schemas.microsoft.com/office/drawing/2014/main" id="{A5BC7EC4-54BC-F93E-09ED-8BC744260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3500" y="4644984"/>
            <a:ext cx="1322565" cy="1869351"/>
          </a:xfrm>
          <a:prstGeom prst="rect">
            <a:avLst/>
          </a:prstGeom>
        </p:spPr>
      </p:pic>
      <p:pic>
        <p:nvPicPr>
          <p:cNvPr id="14" name="Image 13" descr="Une image contenant texte, clipart&#10;&#10;Description générée automatiquement">
            <a:extLst>
              <a:ext uri="{FF2B5EF4-FFF2-40B4-BE49-F238E27FC236}">
                <a16:creationId xmlns:a16="http://schemas.microsoft.com/office/drawing/2014/main" id="{3FCE72A5-0776-D65D-6E71-C6BF24AD20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6936" y="3980867"/>
            <a:ext cx="4248944" cy="2156339"/>
          </a:xfrm>
          <a:prstGeom prst="rect">
            <a:avLst/>
          </a:prstGeom>
        </p:spPr>
      </p:pic>
    </p:spTree>
    <p:extLst>
      <p:ext uri="{BB962C8B-B14F-4D97-AF65-F5344CB8AC3E}">
        <p14:creationId xmlns:p14="http://schemas.microsoft.com/office/powerpoint/2010/main" val="32930159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FDEDDB-34E2-BE23-CAB0-DFF52DE8C975}"/>
              </a:ext>
            </a:extLst>
          </p:cNvPr>
          <p:cNvSpPr>
            <a:spLocks noGrp="1"/>
          </p:cNvSpPr>
          <p:nvPr>
            <p:ph type="title"/>
          </p:nvPr>
        </p:nvSpPr>
        <p:spPr>
          <a:xfrm>
            <a:off x="838200" y="723578"/>
            <a:ext cx="4595071" cy="1645501"/>
          </a:xfrm>
        </p:spPr>
        <p:txBody>
          <a:bodyPr>
            <a:normAutofit/>
          </a:bodyPr>
          <a:lstStyle/>
          <a:p>
            <a:r>
              <a:rPr lang="fr-FR" dirty="0">
                <a:ea typeface="Segoe UI Black" panose="020B0A02040204020203" pitchFamily="34" charset="0"/>
              </a:rPr>
              <a:t>QUIZZ </a:t>
            </a:r>
            <a:br>
              <a:rPr lang="fr-FR" dirty="0">
                <a:ea typeface="Segoe UI Black" panose="020B0A02040204020203" pitchFamily="34" charset="0"/>
              </a:rPr>
            </a:br>
            <a:r>
              <a:rPr lang="fr-FR" dirty="0">
                <a:ea typeface="Segoe UI Black" panose="020B0A02040204020203" pitchFamily="34" charset="0"/>
              </a:rPr>
              <a:t>QUI SUIS-JE?</a:t>
            </a:r>
            <a:endParaRPr lang="en-GB" dirty="0"/>
          </a:p>
        </p:txBody>
      </p:sp>
      <p:sp>
        <p:nvSpPr>
          <p:cNvPr id="41" name="Content Placeholder 14">
            <a:extLst>
              <a:ext uri="{FF2B5EF4-FFF2-40B4-BE49-F238E27FC236}">
                <a16:creationId xmlns:a16="http://schemas.microsoft.com/office/drawing/2014/main" id="{E04B4973-3D58-EB7D-D2B2-FC6C5B342BBA}"/>
              </a:ext>
            </a:extLst>
          </p:cNvPr>
          <p:cNvSpPr>
            <a:spLocks noGrp="1"/>
          </p:cNvSpPr>
          <p:nvPr>
            <p:ph idx="1"/>
          </p:nvPr>
        </p:nvSpPr>
        <p:spPr>
          <a:xfrm>
            <a:off x="838200" y="2548467"/>
            <a:ext cx="4595071" cy="3628495"/>
          </a:xfrm>
        </p:spPr>
        <p:txBody>
          <a:bodyPr>
            <a:normAutofit/>
          </a:bodyPr>
          <a:lstStyle/>
          <a:p>
            <a:r>
              <a:rPr lang="en-US" sz="2000" dirty="0" err="1"/>
              <a:t>Rev’Enciel</a:t>
            </a:r>
            <a:endParaRPr lang="en-US" sz="2000" dirty="0"/>
          </a:p>
          <a:p>
            <a:endParaRPr lang="en-US" sz="2000" dirty="0"/>
          </a:p>
        </p:txBody>
      </p:sp>
      <p:sp>
        <p:nvSpPr>
          <p:cNvPr id="42" name="Rectangle 17">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19">
            <a:extLst>
              <a:ext uri="{FF2B5EF4-FFF2-40B4-BE49-F238E27FC236}">
                <a16:creationId xmlns:a16="http://schemas.microsoft.com/office/drawing/2014/main" id="{1CAB92A9-A23E-4C58-BF68-EDCB6F12A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21">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23">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descr="Une image contenant fauteuil, vélo&#10;&#10;Description générée automatiquement">
            <a:extLst>
              <a:ext uri="{FF2B5EF4-FFF2-40B4-BE49-F238E27FC236}">
                <a16:creationId xmlns:a16="http://schemas.microsoft.com/office/drawing/2014/main" id="{3D7A02CD-2C39-3834-1EBE-9B0FCC26F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33159" y="664210"/>
            <a:ext cx="2739814" cy="2054860"/>
          </a:xfrm>
          <a:prstGeom prst="rect">
            <a:avLst/>
          </a:prstGeom>
        </p:spPr>
      </p:pic>
      <p:sp>
        <p:nvSpPr>
          <p:cNvPr id="46" name="Rectangle 25">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Espace réservé du contenu 4" descr="Une image contenant nature, eau, chute d’eau&#10;&#10;Description générée automatiquement">
            <a:extLst>
              <a:ext uri="{FF2B5EF4-FFF2-40B4-BE49-F238E27FC236}">
                <a16:creationId xmlns:a16="http://schemas.microsoft.com/office/drawing/2014/main" id="{4C7CEA0A-05C3-B344-1013-4AD0BCE25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315026" y="664210"/>
            <a:ext cx="2739814" cy="2054860"/>
          </a:xfrm>
          <a:prstGeom prst="rect">
            <a:avLst/>
          </a:prstGeom>
        </p:spPr>
      </p:pic>
      <p:pic>
        <p:nvPicPr>
          <p:cNvPr id="9" name="Image 8" descr="Une image contenant texte, ciel nocturne&#10;&#10;Description générée automatiquement">
            <a:extLst>
              <a:ext uri="{FF2B5EF4-FFF2-40B4-BE49-F238E27FC236}">
                <a16:creationId xmlns:a16="http://schemas.microsoft.com/office/drawing/2014/main" id="{FAB5A4D5-3581-158C-E528-C0583B7CAD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0908" y="3894242"/>
            <a:ext cx="2364317" cy="2364317"/>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6DF08036-2E85-906F-8C87-2B527545E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4533" y="4313718"/>
            <a:ext cx="2364317" cy="1525365"/>
          </a:xfrm>
          <a:prstGeom prst="rect">
            <a:avLst/>
          </a:prstGeom>
        </p:spPr>
      </p:pic>
    </p:spTree>
    <p:extLst>
      <p:ext uri="{BB962C8B-B14F-4D97-AF65-F5344CB8AC3E}">
        <p14:creationId xmlns:p14="http://schemas.microsoft.com/office/powerpoint/2010/main" val="42376486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E50548F-04FF-0694-9648-6A2DDF3F2061}"/>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a:t>QUIZZ </a:t>
            </a:r>
            <a:br>
              <a:rPr lang="en-US"/>
            </a:br>
            <a:r>
              <a:rPr lang="en-US"/>
              <a:t>QUI SUIS-JE?</a:t>
            </a:r>
          </a:p>
        </p:txBody>
      </p:sp>
      <p:sp>
        <p:nvSpPr>
          <p:cNvPr id="16" name="ZoneTexte 15">
            <a:extLst>
              <a:ext uri="{FF2B5EF4-FFF2-40B4-BE49-F238E27FC236}">
                <a16:creationId xmlns:a16="http://schemas.microsoft.com/office/drawing/2014/main" id="{249D3DC3-33D5-5A79-3900-F73CA9E2FB13}"/>
              </a:ext>
            </a:extLst>
          </p:cNvPr>
          <p:cNvSpPr txBox="1"/>
          <p:nvPr/>
        </p:nvSpPr>
        <p:spPr>
          <a:xfrm>
            <a:off x="838200" y="2548467"/>
            <a:ext cx="4595071" cy="36284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NICOLAS MACHETEL</a:t>
            </a:r>
          </a:p>
          <a:p>
            <a:pPr indent="-228600">
              <a:lnSpc>
                <a:spcPct val="90000"/>
              </a:lnSpc>
              <a:spcAft>
                <a:spcPts val="600"/>
              </a:spcAft>
              <a:buFont typeface="Arial" panose="020B0604020202020204" pitchFamily="34" charset="0"/>
              <a:buChar char="•"/>
            </a:pPr>
            <a:r>
              <a:rPr lang="en-US" sz="2000" dirty="0"/>
              <a:t>©TERRE CUITE DE LA NIEVRE</a:t>
            </a:r>
          </a:p>
        </p:txBody>
      </p:sp>
      <p:sp>
        <p:nvSpPr>
          <p:cNvPr id="61" name="Rectangle 20">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22">
            <a:extLst>
              <a:ext uri="{FF2B5EF4-FFF2-40B4-BE49-F238E27FC236}">
                <a16:creationId xmlns:a16="http://schemas.microsoft.com/office/drawing/2014/main" id="{1CAB92A9-A23E-4C58-BF68-EDCB6F12A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24">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26">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descr="Une image contenant dessert&#10;&#10;Description générée automatiquement">
            <a:extLst>
              <a:ext uri="{FF2B5EF4-FFF2-40B4-BE49-F238E27FC236}">
                <a16:creationId xmlns:a16="http://schemas.microsoft.com/office/drawing/2014/main" id="{BC448061-5894-CB56-C86A-FA3703213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3998" y="321734"/>
            <a:ext cx="1678136" cy="2739814"/>
          </a:xfrm>
          <a:prstGeom prst="rect">
            <a:avLst/>
          </a:prstGeom>
        </p:spPr>
      </p:pic>
      <p:sp>
        <p:nvSpPr>
          <p:cNvPr id="65" name="Rectangle 28">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descr="Une image contenant texte&#10;&#10;Description générée automatiquement">
            <a:extLst>
              <a:ext uri="{FF2B5EF4-FFF2-40B4-BE49-F238E27FC236}">
                <a16:creationId xmlns:a16="http://schemas.microsoft.com/office/drawing/2014/main" id="{BC88CF72-37C2-E852-4408-FE0B6C843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7503" y="321734"/>
            <a:ext cx="2054860" cy="2739814"/>
          </a:xfrm>
          <a:prstGeom prst="rect">
            <a:avLst/>
          </a:prstGeom>
        </p:spPr>
      </p:pic>
      <p:pic>
        <p:nvPicPr>
          <p:cNvPr id="6" name="Espace réservé du contenu 5" descr="Une image contenant pierre&#10;&#10;Description générée automatiquement">
            <a:extLst>
              <a:ext uri="{FF2B5EF4-FFF2-40B4-BE49-F238E27FC236}">
                <a16:creationId xmlns:a16="http://schemas.microsoft.com/office/drawing/2014/main" id="{C6A20B70-F1E8-6200-78E0-B65ADEDAEBE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643105" y="3796452"/>
            <a:ext cx="1919923" cy="2559898"/>
          </a:xfrm>
          <a:prstGeom prst="rect">
            <a:avLst/>
          </a:prstGeom>
        </p:spPr>
      </p:pic>
      <p:pic>
        <p:nvPicPr>
          <p:cNvPr id="14" name="Image 13" descr="Une image contenant personne, intérieur, tour de potier&#10;&#10;Description générée automatiquement">
            <a:extLst>
              <a:ext uri="{FF2B5EF4-FFF2-40B4-BE49-F238E27FC236}">
                <a16:creationId xmlns:a16="http://schemas.microsoft.com/office/drawing/2014/main" id="{8B49BC79-7F40-957C-42B0-F50EC9B9E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6730" y="3796452"/>
            <a:ext cx="1919923" cy="2559898"/>
          </a:xfrm>
          <a:prstGeom prst="rect">
            <a:avLst/>
          </a:prstGeom>
        </p:spPr>
      </p:pic>
    </p:spTree>
    <p:extLst>
      <p:ext uri="{BB962C8B-B14F-4D97-AF65-F5344CB8AC3E}">
        <p14:creationId xmlns:p14="http://schemas.microsoft.com/office/powerpoint/2010/main" val="2376743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re 1">
            <a:extLst>
              <a:ext uri="{FF2B5EF4-FFF2-40B4-BE49-F238E27FC236}">
                <a16:creationId xmlns:a16="http://schemas.microsoft.com/office/drawing/2014/main" id="{3E50548F-04FF-0694-9648-6A2DDF3F2061}"/>
              </a:ext>
            </a:extLst>
          </p:cNvPr>
          <p:cNvSpPr>
            <a:spLocks noGrp="1"/>
          </p:cNvSpPr>
          <p:nvPr>
            <p:ph type="title"/>
          </p:nvPr>
        </p:nvSpPr>
        <p:spPr>
          <a:xfrm>
            <a:off x="841248" y="365124"/>
            <a:ext cx="4929556" cy="2057400"/>
          </a:xfrm>
        </p:spPr>
        <p:txBody>
          <a:bodyPr vert="horz" lIns="91440" tIns="45720" rIns="91440" bIns="45720" rtlCol="0" anchor="b">
            <a:normAutofit/>
          </a:bodyPr>
          <a:lstStyle/>
          <a:p>
            <a:r>
              <a:rPr lang="en-US" sz="4000" kern="1200" dirty="0">
                <a:solidFill>
                  <a:schemeClr val="tx1"/>
                </a:solidFill>
                <a:latin typeface="+mj-lt"/>
                <a:ea typeface="+mj-ea"/>
                <a:cs typeface="+mj-cs"/>
              </a:rPr>
              <a:t>QUIZZ </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QUI SUIS-JE?</a:t>
            </a:r>
          </a:p>
        </p:txBody>
      </p:sp>
      <p:cxnSp>
        <p:nvCxnSpPr>
          <p:cNvPr id="79" name="Straight Connector 78">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Espace réservé du contenu 6" descr="Une image contenant bâtiment, extérieur, ciel, herbe&#10;&#10;Description générée automatiquement">
            <a:extLst>
              <a:ext uri="{FF2B5EF4-FFF2-40B4-BE49-F238E27FC236}">
                <a16:creationId xmlns:a16="http://schemas.microsoft.com/office/drawing/2014/main" id="{2D9E8E4D-BD34-E25B-0BE4-9C256DE9BA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756" r="2" b="2"/>
          <a:stretch/>
        </p:blipFill>
        <p:spPr>
          <a:xfrm>
            <a:off x="6818278" y="343454"/>
            <a:ext cx="4853685" cy="2934000"/>
          </a:xfrm>
          <a:prstGeom prst="rect">
            <a:avLst/>
          </a:prstGeom>
        </p:spPr>
      </p:pic>
      <p:pic>
        <p:nvPicPr>
          <p:cNvPr id="2" name="Image 1" descr="Une image contenant texte, ciel nocturne&#10;&#10;Description générée automatiquement">
            <a:extLst>
              <a:ext uri="{FF2B5EF4-FFF2-40B4-BE49-F238E27FC236}">
                <a16:creationId xmlns:a16="http://schemas.microsoft.com/office/drawing/2014/main" id="{F552C576-67C8-DFEF-5951-6D5E47F8A76D}"/>
              </a:ext>
            </a:extLst>
          </p:cNvPr>
          <p:cNvPicPr>
            <a:picLocks noChangeAspect="1"/>
          </p:cNvPicPr>
          <p:nvPr/>
        </p:nvPicPr>
        <p:blipFill rotWithShape="1">
          <a:blip r:embed="rId4">
            <a:extLst>
              <a:ext uri="{28A0092B-C50C-407E-A947-70E740481C1C}">
                <a14:useLocalDpi xmlns:a14="http://schemas.microsoft.com/office/drawing/2010/main" val="0"/>
              </a:ext>
            </a:extLst>
          </a:blip>
          <a:srcRect t="30661" r="-2" b="8834"/>
          <a:stretch/>
        </p:blipFill>
        <p:spPr>
          <a:xfrm>
            <a:off x="6818279" y="3597884"/>
            <a:ext cx="4853684" cy="2936698"/>
          </a:xfrm>
          <a:prstGeom prst="rect">
            <a:avLst/>
          </a:prstGeom>
        </p:spPr>
      </p:pic>
      <p:sp>
        <p:nvSpPr>
          <p:cNvPr id="9" name="ZoneTexte 8">
            <a:extLst>
              <a:ext uri="{FF2B5EF4-FFF2-40B4-BE49-F238E27FC236}">
                <a16:creationId xmlns:a16="http://schemas.microsoft.com/office/drawing/2014/main" id="{A23F63BD-AC01-A173-B18B-09705F3B1809}"/>
              </a:ext>
            </a:extLst>
          </p:cNvPr>
          <p:cNvSpPr txBox="1"/>
          <p:nvPr/>
        </p:nvSpPr>
        <p:spPr>
          <a:xfrm>
            <a:off x="841248" y="2656329"/>
            <a:ext cx="4617719" cy="341632"/>
          </a:xfrm>
          <a:prstGeom prst="rect">
            <a:avLst/>
          </a:prstGeom>
          <a:noFill/>
        </p:spPr>
        <p:txBody>
          <a:bodyPr wrap="square" rtlCol="0">
            <a:spAutoFit/>
          </a:bodyPr>
          <a:lstStyle/>
          <a:p>
            <a:pPr indent="-228600">
              <a:lnSpc>
                <a:spcPct val="90000"/>
              </a:lnSpc>
              <a:buFont typeface="Arial" panose="020B0604020202020204" pitchFamily="34" charset="0"/>
              <a:buChar char="•"/>
            </a:pPr>
            <a:r>
              <a:rPr lang="en-US" sz="1800" dirty="0"/>
              <a:t>10 km de </a:t>
            </a:r>
            <a:r>
              <a:rPr lang="en-US" sz="1800" dirty="0" err="1"/>
              <a:t>Magny-Cours</a:t>
            </a:r>
            <a:endParaRPr lang="en-US" sz="1800" dirty="0"/>
          </a:p>
        </p:txBody>
      </p:sp>
      <p:sp>
        <p:nvSpPr>
          <p:cNvPr id="12" name="ZoneTexte 11">
            <a:extLst>
              <a:ext uri="{FF2B5EF4-FFF2-40B4-BE49-F238E27FC236}">
                <a16:creationId xmlns:a16="http://schemas.microsoft.com/office/drawing/2014/main" id="{D8F35662-B4CF-2CBA-1392-9DFE7983D2DF}"/>
              </a:ext>
            </a:extLst>
          </p:cNvPr>
          <p:cNvSpPr txBox="1"/>
          <p:nvPr/>
        </p:nvSpPr>
        <p:spPr>
          <a:xfrm>
            <a:off x="841248" y="3428999"/>
            <a:ext cx="2679192" cy="341632"/>
          </a:xfrm>
          <a:prstGeom prst="rect">
            <a:avLst/>
          </a:prstGeom>
          <a:noFill/>
        </p:spPr>
        <p:txBody>
          <a:bodyPr wrap="square" rtlCol="0">
            <a:spAutoFit/>
          </a:bodyPr>
          <a:lstStyle/>
          <a:p>
            <a:pPr indent="-228600">
              <a:lnSpc>
                <a:spcPct val="90000"/>
              </a:lnSpc>
              <a:buFont typeface="Arial" panose="020B0604020202020204" pitchFamily="34" charset="0"/>
              <a:buChar char="•"/>
            </a:pPr>
            <a:r>
              <a:rPr lang="en-US" sz="1800" dirty="0"/>
              <a:t>5 </a:t>
            </a:r>
            <a:r>
              <a:rPr lang="en-US" sz="1800" dirty="0" err="1"/>
              <a:t>chambres</a:t>
            </a:r>
            <a:endParaRPr lang="en-US" sz="1800" dirty="0"/>
          </a:p>
        </p:txBody>
      </p:sp>
      <p:sp>
        <p:nvSpPr>
          <p:cNvPr id="13" name="ZoneTexte 12">
            <a:extLst>
              <a:ext uri="{FF2B5EF4-FFF2-40B4-BE49-F238E27FC236}">
                <a16:creationId xmlns:a16="http://schemas.microsoft.com/office/drawing/2014/main" id="{ADA97390-D003-93C2-77D2-A8AF94F17D8F}"/>
              </a:ext>
            </a:extLst>
          </p:cNvPr>
          <p:cNvSpPr txBox="1"/>
          <p:nvPr/>
        </p:nvSpPr>
        <p:spPr>
          <a:xfrm>
            <a:off x="841248" y="3864930"/>
            <a:ext cx="4276443" cy="923330"/>
          </a:xfrm>
          <a:prstGeom prst="rect">
            <a:avLst/>
          </a:prstGeom>
          <a:noFill/>
        </p:spPr>
        <p:txBody>
          <a:bodyPr wrap="square" rtlCol="0">
            <a:spAutoFit/>
          </a:bodyPr>
          <a:lstStyle/>
          <a:p>
            <a:pPr marL="285750" indent="-285750">
              <a:buFont typeface="Arial" panose="020B0604020202020204" pitchFamily="34" charset="0"/>
              <a:buChar char="•"/>
            </a:pPr>
            <a:r>
              <a:rPr lang="fr-FR" dirty="0"/>
              <a:t>Mr et Mme NOGUES</a:t>
            </a:r>
          </a:p>
          <a:p>
            <a:r>
              <a:rPr lang="fr-FR" dirty="0"/>
              <a:t>Chambres d’hôtes de </a:t>
            </a:r>
            <a:r>
              <a:rPr lang="fr-FR" dirty="0" err="1"/>
              <a:t>Champendu</a:t>
            </a:r>
            <a:endParaRPr lang="fr-FR" dirty="0"/>
          </a:p>
          <a:p>
            <a:r>
              <a:rPr lang="fr-FR" dirty="0"/>
              <a:t>Azy-le-Vif</a:t>
            </a:r>
            <a:endParaRPr lang="en-GB" dirty="0"/>
          </a:p>
        </p:txBody>
      </p:sp>
      <p:sp>
        <p:nvSpPr>
          <p:cNvPr id="15" name="ZoneTexte 14">
            <a:extLst>
              <a:ext uri="{FF2B5EF4-FFF2-40B4-BE49-F238E27FC236}">
                <a16:creationId xmlns:a16="http://schemas.microsoft.com/office/drawing/2014/main" id="{A33D6ADA-7ABA-F599-6F5D-D4BDFDE9DD5D}"/>
              </a:ext>
            </a:extLst>
          </p:cNvPr>
          <p:cNvSpPr txBox="1"/>
          <p:nvPr/>
        </p:nvSpPr>
        <p:spPr>
          <a:xfrm>
            <a:off x="841248" y="3031232"/>
            <a:ext cx="4050792" cy="369332"/>
          </a:xfrm>
          <a:prstGeom prst="rect">
            <a:avLst/>
          </a:prstGeom>
          <a:noFill/>
        </p:spPr>
        <p:txBody>
          <a:bodyPr wrap="square" rtlCol="0">
            <a:spAutoFit/>
          </a:bodyPr>
          <a:lstStyle/>
          <a:p>
            <a:pPr marL="285750" indent="-285750">
              <a:buFont typeface="Arial" panose="020B0604020202020204" pitchFamily="34" charset="0"/>
              <a:buChar char="•"/>
            </a:pPr>
            <a:r>
              <a:rPr lang="fr-FR" dirty="0"/>
              <a:t>Maison de Maître du XIXème siècle </a:t>
            </a:r>
            <a:endParaRPr lang="en-GB" dirty="0"/>
          </a:p>
        </p:txBody>
      </p:sp>
    </p:spTree>
    <p:extLst>
      <p:ext uri="{BB962C8B-B14F-4D97-AF65-F5344CB8AC3E}">
        <p14:creationId xmlns:p14="http://schemas.microsoft.com/office/powerpoint/2010/main" val="35578765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A9DA5414-81A9-EE93-07DD-959F850A2552}"/>
              </a:ext>
            </a:extLst>
          </p:cNvPr>
          <p:cNvSpPr txBox="1"/>
          <p:nvPr/>
        </p:nvSpPr>
        <p:spPr>
          <a:xfrm>
            <a:off x="643468" y="1782981"/>
            <a:ext cx="6901193" cy="4393982"/>
          </a:xfrm>
          <a:prstGeom prst="rect">
            <a:avLst/>
          </a:prstGeom>
        </p:spPr>
        <p:txBody>
          <a:bodyPr vert="horz" lIns="91440" tIns="45720" rIns="91440" bIns="45720" rtlCol="0" anchorCtr="1" compatLnSpc="1">
            <a:normAutofit/>
          </a:bodyPr>
          <a:lstStyle/>
          <a:p>
            <a:pPr lvl="0" indent="-228600">
              <a:lnSpc>
                <a:spcPct val="90000"/>
              </a:lnSpc>
              <a:spcAft>
                <a:spcPts val="600"/>
              </a:spcAft>
              <a:buFont typeface="Arial" panose="020B0604020202020204" pitchFamily="34" charset="0"/>
              <a:buChar char="•"/>
            </a:pPr>
            <a:r>
              <a:rPr lang="en-US" sz="3200" b="1" dirty="0">
                <a:effectLst/>
              </a:rPr>
              <a:t>1.Présentation de </a:t>
            </a:r>
            <a:r>
              <a:rPr lang="en-US" sz="3200" b="1" dirty="0" err="1">
                <a:effectLst/>
              </a:rPr>
              <a:t>nos</a:t>
            </a:r>
            <a:r>
              <a:rPr lang="en-US" sz="3200" b="1" dirty="0">
                <a:effectLst/>
              </a:rPr>
              <a:t> </a:t>
            </a:r>
            <a:r>
              <a:rPr lang="en-US" sz="3200" b="1" dirty="0" err="1">
                <a:effectLst/>
              </a:rPr>
              <a:t>territoires</a:t>
            </a:r>
            <a:endParaRPr lang="en-US" sz="3200" b="1" dirty="0">
              <a:effectLst/>
            </a:endParaRPr>
          </a:p>
          <a:p>
            <a:pPr lvl="0" indent="-228600">
              <a:lnSpc>
                <a:spcPct val="90000"/>
              </a:lnSpc>
              <a:spcAft>
                <a:spcPts val="600"/>
              </a:spcAft>
              <a:buFont typeface="Arial" panose="020B0604020202020204" pitchFamily="34" charset="0"/>
              <a:buChar char="•"/>
            </a:pPr>
            <a:r>
              <a:rPr lang="en-US" sz="3200" b="1" dirty="0"/>
              <a:t>2.</a:t>
            </a:r>
            <a:r>
              <a:rPr lang="en-US" sz="3200" b="1" dirty="0">
                <a:effectLst/>
              </a:rPr>
              <a:t>Présentation de </a:t>
            </a:r>
            <a:r>
              <a:rPr lang="en-US" sz="3200" b="1" dirty="0" err="1">
                <a:effectLst/>
              </a:rPr>
              <a:t>l’Office</a:t>
            </a:r>
            <a:r>
              <a:rPr lang="en-US" sz="3200" b="1" dirty="0">
                <a:effectLst/>
              </a:rPr>
              <a:t> de Tourisme</a:t>
            </a:r>
            <a:endParaRPr lang="en-US" sz="3200" dirty="0">
              <a:effectLst/>
            </a:endParaRPr>
          </a:p>
          <a:p>
            <a:pPr lvl="0" indent="-228600">
              <a:lnSpc>
                <a:spcPct val="90000"/>
              </a:lnSpc>
              <a:spcAft>
                <a:spcPts val="600"/>
              </a:spcAft>
              <a:buFont typeface="Arial" panose="020B0604020202020204" pitchFamily="34" charset="0"/>
              <a:buChar char="•"/>
            </a:pPr>
            <a:r>
              <a:rPr lang="en-US" sz="3200" b="1" dirty="0">
                <a:effectLst/>
              </a:rPr>
              <a:t>3.Mission </a:t>
            </a:r>
            <a:r>
              <a:rPr lang="en-US" sz="3200" b="1" dirty="0" err="1">
                <a:effectLst/>
              </a:rPr>
              <a:t>d’accompagnement</a:t>
            </a:r>
            <a:r>
              <a:rPr lang="en-US" sz="3200" b="1" dirty="0">
                <a:effectLst/>
              </a:rPr>
              <a:t> avec </a:t>
            </a:r>
            <a:r>
              <a:rPr lang="en-US" sz="3200" b="1" dirty="0" err="1">
                <a:effectLst/>
              </a:rPr>
              <a:t>Nièvre</a:t>
            </a:r>
            <a:r>
              <a:rPr lang="en-US" sz="3200" b="1" dirty="0">
                <a:effectLst/>
              </a:rPr>
              <a:t> </a:t>
            </a:r>
            <a:r>
              <a:rPr lang="en-US" sz="3200" b="1" dirty="0"/>
              <a:t>A</a:t>
            </a:r>
            <a:r>
              <a:rPr lang="en-US" sz="3200" b="1" dirty="0">
                <a:effectLst/>
              </a:rPr>
              <a:t>ttractive </a:t>
            </a:r>
          </a:p>
          <a:p>
            <a:pPr lvl="0" indent="-228600">
              <a:lnSpc>
                <a:spcPct val="90000"/>
              </a:lnSpc>
              <a:spcAft>
                <a:spcPts val="600"/>
              </a:spcAft>
              <a:buFont typeface="Arial" panose="020B0604020202020204" pitchFamily="34" charset="0"/>
              <a:buChar char="•"/>
            </a:pPr>
            <a:r>
              <a:rPr lang="en-US" sz="3200" b="1" dirty="0">
                <a:effectLst/>
              </a:rPr>
              <a:t>4. Parole à la salle et Rencontre </a:t>
            </a:r>
            <a:r>
              <a:rPr lang="en-US" sz="3200" b="1" dirty="0" err="1">
                <a:effectLst/>
              </a:rPr>
              <a:t>autour</a:t>
            </a:r>
            <a:r>
              <a:rPr lang="en-US" sz="3200" b="1" dirty="0">
                <a:effectLst/>
              </a:rPr>
              <a:t> d’un </a:t>
            </a:r>
            <a:r>
              <a:rPr lang="en-US" sz="3200" b="1" dirty="0" err="1">
                <a:effectLst/>
              </a:rPr>
              <a:t>verre</a:t>
            </a:r>
            <a:endParaRPr lang="en-US" sz="3200" dirty="0">
              <a:effectLst/>
            </a:endParaRPr>
          </a:p>
        </p:txBody>
      </p:sp>
      <p:sp>
        <p:nvSpPr>
          <p:cNvPr id="10" name="Isosceles Triangle 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3" descr="logo-OT-2015.jpg">
            <a:extLst>
              <a:ext uri="{FF2B5EF4-FFF2-40B4-BE49-F238E27FC236}">
                <a16:creationId xmlns:a16="http://schemas.microsoft.com/office/drawing/2014/main" id="{DCD717D0-2693-C210-80A6-F1E96B961855}"/>
              </a:ext>
            </a:extLst>
          </p:cNvPr>
          <p:cNvPicPr>
            <a:picLocks noChangeAspect="1"/>
          </p:cNvPicPr>
          <p:nvPr/>
        </p:nvPicPr>
        <p:blipFill>
          <a:blip r:embed="rId3"/>
          <a:stretch>
            <a:fillRect/>
          </a:stretch>
        </p:blipFill>
        <p:spPr>
          <a:xfrm>
            <a:off x="8119869" y="713127"/>
            <a:ext cx="2715872" cy="5431745"/>
          </a:xfrm>
          <a:prstGeom prst="rect">
            <a:avLst/>
          </a:prstGeom>
          <a:noFill/>
        </p:spPr>
      </p:pic>
      <p:grpSp>
        <p:nvGrpSpPr>
          <p:cNvPr id="14" name="Group 13">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3930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re 1">
            <a:extLst>
              <a:ext uri="{FF2B5EF4-FFF2-40B4-BE49-F238E27FC236}">
                <a16:creationId xmlns:a16="http://schemas.microsoft.com/office/drawing/2014/main" id="{3E50548F-04FF-0694-9648-6A2DDF3F2061}"/>
              </a:ext>
            </a:extLst>
          </p:cNvPr>
          <p:cNvSpPr>
            <a:spLocks noGrp="1"/>
          </p:cNvSpPr>
          <p:nvPr>
            <p:ph type="title"/>
          </p:nvPr>
        </p:nvSpPr>
        <p:spPr>
          <a:xfrm>
            <a:off x="841248" y="365124"/>
            <a:ext cx="4929556" cy="2057400"/>
          </a:xfrm>
        </p:spPr>
        <p:txBody>
          <a:bodyPr vert="horz" lIns="91440" tIns="45720" rIns="91440" bIns="45720" rtlCol="0" anchor="b">
            <a:normAutofit/>
          </a:bodyPr>
          <a:lstStyle/>
          <a:p>
            <a:r>
              <a:rPr lang="en-US" sz="4000" kern="1200" dirty="0">
                <a:solidFill>
                  <a:schemeClr val="tx1"/>
                </a:solidFill>
                <a:latin typeface="+mj-lt"/>
                <a:ea typeface="+mj-ea"/>
                <a:cs typeface="+mj-cs"/>
              </a:rPr>
              <a:t>QUIZZ </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QUI SUIS-JE?</a:t>
            </a:r>
          </a:p>
        </p:txBody>
      </p:sp>
      <p:cxnSp>
        <p:nvCxnSpPr>
          <p:cNvPr id="79" name="Straight Connector 78">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A23F63BD-AC01-A173-B18B-09705F3B1809}"/>
              </a:ext>
            </a:extLst>
          </p:cNvPr>
          <p:cNvSpPr txBox="1"/>
          <p:nvPr/>
        </p:nvSpPr>
        <p:spPr>
          <a:xfrm>
            <a:off x="841248" y="2656329"/>
            <a:ext cx="4617719" cy="341632"/>
          </a:xfrm>
          <a:prstGeom prst="rect">
            <a:avLst/>
          </a:prstGeom>
          <a:noFill/>
        </p:spPr>
        <p:txBody>
          <a:bodyPr wrap="square" rtlCol="0">
            <a:spAutoFit/>
          </a:bodyPr>
          <a:lstStyle/>
          <a:p>
            <a:pPr indent="-228600">
              <a:lnSpc>
                <a:spcPct val="90000"/>
              </a:lnSpc>
              <a:buFont typeface="Arial" panose="020B0604020202020204" pitchFamily="34" charset="0"/>
              <a:buChar char="•"/>
            </a:pPr>
            <a:r>
              <a:rPr lang="en-US" sz="1800" dirty="0"/>
              <a:t>15 km de </a:t>
            </a:r>
            <a:r>
              <a:rPr lang="en-US" sz="1800" dirty="0" err="1"/>
              <a:t>Magny-Cours</a:t>
            </a:r>
            <a:endParaRPr lang="en-US" sz="1800" dirty="0"/>
          </a:p>
        </p:txBody>
      </p:sp>
      <p:sp>
        <p:nvSpPr>
          <p:cNvPr id="12" name="ZoneTexte 11">
            <a:extLst>
              <a:ext uri="{FF2B5EF4-FFF2-40B4-BE49-F238E27FC236}">
                <a16:creationId xmlns:a16="http://schemas.microsoft.com/office/drawing/2014/main" id="{D8F35662-B4CF-2CBA-1392-9DFE7983D2DF}"/>
              </a:ext>
            </a:extLst>
          </p:cNvPr>
          <p:cNvSpPr txBox="1"/>
          <p:nvPr/>
        </p:nvSpPr>
        <p:spPr>
          <a:xfrm>
            <a:off x="841248" y="3429000"/>
            <a:ext cx="2679192" cy="341632"/>
          </a:xfrm>
          <a:prstGeom prst="rect">
            <a:avLst/>
          </a:prstGeom>
          <a:noFill/>
        </p:spPr>
        <p:txBody>
          <a:bodyPr wrap="square" rtlCol="0">
            <a:spAutoFit/>
          </a:bodyPr>
          <a:lstStyle/>
          <a:p>
            <a:pPr indent="-228600">
              <a:lnSpc>
                <a:spcPct val="90000"/>
              </a:lnSpc>
              <a:buFont typeface="Arial" panose="020B0604020202020204" pitchFamily="34" charset="0"/>
              <a:buChar char="•"/>
            </a:pPr>
            <a:r>
              <a:rPr lang="en-US" dirty="0"/>
              <a:t>2 </a:t>
            </a:r>
            <a:r>
              <a:rPr lang="en-US" dirty="0" err="1"/>
              <a:t>gîtes</a:t>
            </a:r>
            <a:endParaRPr lang="en-US" sz="1800" dirty="0"/>
          </a:p>
        </p:txBody>
      </p:sp>
      <p:sp>
        <p:nvSpPr>
          <p:cNvPr id="13" name="ZoneTexte 12">
            <a:extLst>
              <a:ext uri="{FF2B5EF4-FFF2-40B4-BE49-F238E27FC236}">
                <a16:creationId xmlns:a16="http://schemas.microsoft.com/office/drawing/2014/main" id="{ADA97390-D003-93C2-77D2-A8AF94F17D8F}"/>
              </a:ext>
            </a:extLst>
          </p:cNvPr>
          <p:cNvSpPr txBox="1"/>
          <p:nvPr/>
        </p:nvSpPr>
        <p:spPr>
          <a:xfrm>
            <a:off x="841248" y="3864930"/>
            <a:ext cx="4276443" cy="923330"/>
          </a:xfrm>
          <a:prstGeom prst="rect">
            <a:avLst/>
          </a:prstGeom>
          <a:noFill/>
        </p:spPr>
        <p:txBody>
          <a:bodyPr wrap="square" rtlCol="0">
            <a:spAutoFit/>
          </a:bodyPr>
          <a:lstStyle/>
          <a:p>
            <a:pPr marL="285750" indent="-285750">
              <a:buFont typeface="Arial" panose="020B0604020202020204" pitchFamily="34" charset="0"/>
              <a:buChar char="•"/>
            </a:pPr>
            <a:r>
              <a:rPr lang="fr-FR" dirty="0"/>
              <a:t>Laurent et Catherine </a:t>
            </a:r>
            <a:r>
              <a:rPr lang="fr-FR" dirty="0" err="1"/>
              <a:t>Fichaux</a:t>
            </a:r>
            <a:endParaRPr lang="fr-FR" dirty="0"/>
          </a:p>
          <a:p>
            <a:r>
              <a:rPr lang="fr-FR" dirty="0"/>
              <a:t>©La Ferme du Château</a:t>
            </a:r>
          </a:p>
          <a:p>
            <a:r>
              <a:rPr lang="fr-FR" dirty="0"/>
              <a:t>Tresnay</a:t>
            </a:r>
            <a:endParaRPr lang="en-GB" dirty="0"/>
          </a:p>
        </p:txBody>
      </p:sp>
      <p:sp>
        <p:nvSpPr>
          <p:cNvPr id="15" name="ZoneTexte 14">
            <a:extLst>
              <a:ext uri="{FF2B5EF4-FFF2-40B4-BE49-F238E27FC236}">
                <a16:creationId xmlns:a16="http://schemas.microsoft.com/office/drawing/2014/main" id="{A33D6ADA-7ABA-F599-6F5D-D4BDFDE9DD5D}"/>
              </a:ext>
            </a:extLst>
          </p:cNvPr>
          <p:cNvSpPr txBox="1"/>
          <p:nvPr/>
        </p:nvSpPr>
        <p:spPr>
          <a:xfrm>
            <a:off x="841248" y="3031232"/>
            <a:ext cx="5030990" cy="369332"/>
          </a:xfrm>
          <a:prstGeom prst="rect">
            <a:avLst/>
          </a:prstGeom>
          <a:noFill/>
        </p:spPr>
        <p:txBody>
          <a:bodyPr wrap="square" rtlCol="0">
            <a:spAutoFit/>
          </a:bodyPr>
          <a:lstStyle/>
          <a:p>
            <a:pPr marL="285750" indent="-285750">
              <a:buFont typeface="Arial" panose="020B0604020202020204" pitchFamily="34" charset="0"/>
              <a:buChar char="•"/>
            </a:pPr>
            <a:r>
              <a:rPr lang="fr-FR" dirty="0"/>
              <a:t> Ancien corps de ferme datant du XIX </a:t>
            </a:r>
            <a:r>
              <a:rPr lang="fr-FR" baseline="30000" dirty="0" err="1"/>
              <a:t>ème</a:t>
            </a:r>
            <a:r>
              <a:rPr lang="fr-FR" dirty="0"/>
              <a:t> siècle</a:t>
            </a:r>
            <a:endParaRPr lang="en-GB" dirty="0"/>
          </a:p>
        </p:txBody>
      </p:sp>
      <p:pic>
        <p:nvPicPr>
          <p:cNvPr id="3" name="Image 2" descr="Une image contenant table, table de salle à manger&#10;&#10;Description générée automatiquement">
            <a:extLst>
              <a:ext uri="{FF2B5EF4-FFF2-40B4-BE49-F238E27FC236}">
                <a16:creationId xmlns:a16="http://schemas.microsoft.com/office/drawing/2014/main" id="{3BC8C85C-0A4E-D44E-BC02-2A3CB208D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428" y="66137"/>
            <a:ext cx="3231233" cy="3410745"/>
          </a:xfrm>
          <a:prstGeom prst="rect">
            <a:avLst/>
          </a:prstGeom>
        </p:spPr>
      </p:pic>
      <p:pic>
        <p:nvPicPr>
          <p:cNvPr id="8" name="Espace réservé du contenu 7" descr="Une image contenant herbe, ciel, extérieur, arbre&#10;&#10;Description générée automatiquement">
            <a:extLst>
              <a:ext uri="{FF2B5EF4-FFF2-40B4-BE49-F238E27FC236}">
                <a16:creationId xmlns:a16="http://schemas.microsoft.com/office/drawing/2014/main" id="{A4E068DF-E799-4F6E-A544-66642D5A434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798481" y="3566821"/>
            <a:ext cx="4269180" cy="3201239"/>
          </a:xfrm>
          <a:prstGeom prst="rect">
            <a:avLst/>
          </a:prstGeom>
        </p:spPr>
      </p:pic>
    </p:spTree>
    <p:extLst>
      <p:ext uri="{BB962C8B-B14F-4D97-AF65-F5344CB8AC3E}">
        <p14:creationId xmlns:p14="http://schemas.microsoft.com/office/powerpoint/2010/main" val="22823575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re 1">
            <a:extLst>
              <a:ext uri="{FF2B5EF4-FFF2-40B4-BE49-F238E27FC236}">
                <a16:creationId xmlns:a16="http://schemas.microsoft.com/office/drawing/2014/main" id="{3E50548F-04FF-0694-9648-6A2DDF3F2061}"/>
              </a:ext>
            </a:extLst>
          </p:cNvPr>
          <p:cNvSpPr>
            <a:spLocks noGrp="1"/>
          </p:cNvSpPr>
          <p:nvPr>
            <p:ph type="title"/>
          </p:nvPr>
        </p:nvSpPr>
        <p:spPr>
          <a:xfrm>
            <a:off x="841248" y="365124"/>
            <a:ext cx="4929556" cy="2057400"/>
          </a:xfrm>
        </p:spPr>
        <p:txBody>
          <a:bodyPr vert="horz" lIns="91440" tIns="45720" rIns="91440" bIns="45720" rtlCol="0" anchor="b">
            <a:normAutofit/>
          </a:bodyPr>
          <a:lstStyle/>
          <a:p>
            <a:r>
              <a:rPr lang="en-US" sz="4000" kern="1200" dirty="0">
                <a:solidFill>
                  <a:schemeClr val="tx1"/>
                </a:solidFill>
                <a:latin typeface="+mj-lt"/>
                <a:ea typeface="+mj-ea"/>
                <a:cs typeface="+mj-cs"/>
              </a:rPr>
              <a:t>QUIZZ </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QUI SUIS-JE?</a:t>
            </a:r>
          </a:p>
        </p:txBody>
      </p:sp>
      <p:cxnSp>
        <p:nvCxnSpPr>
          <p:cNvPr id="79" name="Straight Connector 78">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A23F63BD-AC01-A173-B18B-09705F3B1809}"/>
              </a:ext>
            </a:extLst>
          </p:cNvPr>
          <p:cNvSpPr txBox="1"/>
          <p:nvPr/>
        </p:nvSpPr>
        <p:spPr>
          <a:xfrm>
            <a:off x="841248" y="2656329"/>
            <a:ext cx="4617719" cy="341632"/>
          </a:xfrm>
          <a:prstGeom prst="rect">
            <a:avLst/>
          </a:prstGeom>
          <a:noFill/>
        </p:spPr>
        <p:txBody>
          <a:bodyPr wrap="square" rtlCol="0">
            <a:spAutoFit/>
          </a:bodyPr>
          <a:lstStyle/>
          <a:p>
            <a:pPr indent="-228600">
              <a:lnSpc>
                <a:spcPct val="90000"/>
              </a:lnSpc>
              <a:buFont typeface="Arial" panose="020B0604020202020204" pitchFamily="34" charset="0"/>
              <a:buChar char="•"/>
            </a:pPr>
            <a:r>
              <a:rPr lang="en-US" dirty="0"/>
              <a:t>Cuisine </a:t>
            </a:r>
            <a:r>
              <a:rPr lang="en-US" dirty="0" err="1"/>
              <a:t>traditionnelle</a:t>
            </a:r>
            <a:endParaRPr lang="en-US" sz="1800" dirty="0"/>
          </a:p>
        </p:txBody>
      </p:sp>
      <p:sp>
        <p:nvSpPr>
          <p:cNvPr id="13" name="ZoneTexte 12">
            <a:extLst>
              <a:ext uri="{FF2B5EF4-FFF2-40B4-BE49-F238E27FC236}">
                <a16:creationId xmlns:a16="http://schemas.microsoft.com/office/drawing/2014/main" id="{ADA97390-D003-93C2-77D2-A8AF94F17D8F}"/>
              </a:ext>
            </a:extLst>
          </p:cNvPr>
          <p:cNvSpPr txBox="1"/>
          <p:nvPr/>
        </p:nvSpPr>
        <p:spPr>
          <a:xfrm>
            <a:off x="841248" y="3864930"/>
            <a:ext cx="4276443" cy="923330"/>
          </a:xfrm>
          <a:prstGeom prst="rect">
            <a:avLst/>
          </a:prstGeom>
          <a:noFill/>
        </p:spPr>
        <p:txBody>
          <a:bodyPr wrap="square" rtlCol="0">
            <a:spAutoFit/>
          </a:bodyPr>
          <a:lstStyle/>
          <a:p>
            <a:r>
              <a:rPr lang="fr-FR" dirty="0"/>
              <a:t>Valérie et Dominique </a:t>
            </a:r>
            <a:r>
              <a:rPr lang="fr-FR" dirty="0" err="1"/>
              <a:t>Pligot</a:t>
            </a:r>
            <a:endParaRPr lang="fr-FR" dirty="0"/>
          </a:p>
          <a:p>
            <a:r>
              <a:rPr lang="fr-FR" dirty="0"/>
              <a:t>©L’auberge de </a:t>
            </a:r>
            <a:r>
              <a:rPr lang="fr-FR" dirty="0" err="1"/>
              <a:t>Moune</a:t>
            </a:r>
            <a:endParaRPr lang="fr-FR" dirty="0"/>
          </a:p>
          <a:p>
            <a:r>
              <a:rPr lang="fr-FR" dirty="0"/>
              <a:t>Chantenay-Saint-Imbert</a:t>
            </a:r>
            <a:endParaRPr lang="en-GB" dirty="0"/>
          </a:p>
        </p:txBody>
      </p:sp>
      <p:sp>
        <p:nvSpPr>
          <p:cNvPr id="15" name="ZoneTexte 14">
            <a:extLst>
              <a:ext uri="{FF2B5EF4-FFF2-40B4-BE49-F238E27FC236}">
                <a16:creationId xmlns:a16="http://schemas.microsoft.com/office/drawing/2014/main" id="{A33D6ADA-7ABA-F599-6F5D-D4BDFDE9DD5D}"/>
              </a:ext>
            </a:extLst>
          </p:cNvPr>
          <p:cNvSpPr txBox="1"/>
          <p:nvPr/>
        </p:nvSpPr>
        <p:spPr>
          <a:xfrm>
            <a:off x="782339" y="3063334"/>
            <a:ext cx="5195856" cy="646331"/>
          </a:xfrm>
          <a:prstGeom prst="rect">
            <a:avLst/>
          </a:prstGeom>
          <a:noFill/>
        </p:spPr>
        <p:txBody>
          <a:bodyPr wrap="square" rtlCol="0">
            <a:spAutoFit/>
          </a:bodyPr>
          <a:lstStyle/>
          <a:p>
            <a:pPr marL="285750" indent="-285750">
              <a:buFont typeface="Arial" panose="020B0604020202020204" pitchFamily="34" charset="0"/>
              <a:buChar char="•"/>
            </a:pPr>
            <a:r>
              <a:rPr lang="fr-FR" dirty="0"/>
              <a:t> 35 à 40 couverts en intérieur et 25 à 30 couverts en terrasse</a:t>
            </a:r>
            <a:endParaRPr lang="en-GB" dirty="0"/>
          </a:p>
        </p:txBody>
      </p:sp>
      <p:pic>
        <p:nvPicPr>
          <p:cNvPr id="7" name="Image 6" descr="Une image contenant plancher, intérieur, plafond, pièce&#10;&#10;Description générée automatiquement">
            <a:extLst>
              <a:ext uri="{FF2B5EF4-FFF2-40B4-BE49-F238E27FC236}">
                <a16:creationId xmlns:a16="http://schemas.microsoft.com/office/drawing/2014/main" id="{C70845E4-7681-6EFA-2BD2-8CB79C285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624" y="549052"/>
            <a:ext cx="3771423" cy="5028564"/>
          </a:xfrm>
          <a:prstGeom prst="rect">
            <a:avLst/>
          </a:prstGeom>
        </p:spPr>
      </p:pic>
    </p:spTree>
    <p:extLst>
      <p:ext uri="{BB962C8B-B14F-4D97-AF65-F5344CB8AC3E}">
        <p14:creationId xmlns:p14="http://schemas.microsoft.com/office/powerpoint/2010/main" val="38134018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1AD0F-2B15-4989-ABCB-25A120A18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ZoneTexte 1">
            <a:extLst>
              <a:ext uri="{FF2B5EF4-FFF2-40B4-BE49-F238E27FC236}">
                <a16:creationId xmlns:a16="http://schemas.microsoft.com/office/drawing/2014/main" id="{A9DA5414-81A9-EE93-07DD-959F850A2552}"/>
              </a:ext>
            </a:extLst>
          </p:cNvPr>
          <p:cNvSpPr txBox="1"/>
          <p:nvPr/>
        </p:nvSpPr>
        <p:spPr>
          <a:xfrm>
            <a:off x="1116701" y="2452526"/>
            <a:ext cx="4248318" cy="1952947"/>
          </a:xfrm>
          <a:prstGeom prst="rect">
            <a:avLst/>
          </a:prstGeom>
          <a:noFill/>
        </p:spPr>
        <p:txBody>
          <a:bodyPr vert="horz" lIns="91440" tIns="45720" rIns="91440" bIns="45720" rtlCol="0" anchor="ctr" anchorCtr="1" compatLnSpc="1">
            <a:normAutofit/>
          </a:bodyPr>
          <a:lstStyle/>
          <a:p>
            <a:pPr lvl="0" algn="ctr">
              <a:lnSpc>
                <a:spcPct val="90000"/>
              </a:lnSpc>
              <a:spcBef>
                <a:spcPct val="0"/>
              </a:spcBef>
              <a:spcAft>
                <a:spcPts val="600"/>
              </a:spcAft>
            </a:pPr>
            <a:r>
              <a:rPr lang="en-US" sz="3600" b="1" dirty="0">
                <a:solidFill>
                  <a:srgbClr val="080808"/>
                </a:solidFill>
                <a:latin typeface="+mj-lt"/>
                <a:ea typeface="+mj-ea"/>
                <a:cs typeface="+mj-cs"/>
              </a:rPr>
              <a:t>2</a:t>
            </a:r>
            <a:r>
              <a:rPr lang="en-US" sz="3600" b="1" kern="1200" dirty="0">
                <a:solidFill>
                  <a:srgbClr val="080808"/>
                </a:solidFill>
                <a:effectLst/>
                <a:latin typeface="+mj-lt"/>
                <a:ea typeface="+mj-ea"/>
                <a:cs typeface="+mj-cs"/>
              </a:rPr>
              <a:t>.Présentation de </a:t>
            </a:r>
            <a:endParaRPr lang="en-US" sz="3600" b="1" dirty="0">
              <a:solidFill>
                <a:srgbClr val="080808"/>
              </a:solidFill>
              <a:latin typeface="+mj-lt"/>
              <a:ea typeface="+mj-ea"/>
              <a:cs typeface="+mj-cs"/>
            </a:endParaRPr>
          </a:p>
          <a:p>
            <a:pPr lvl="0" algn="ctr">
              <a:lnSpc>
                <a:spcPct val="90000"/>
              </a:lnSpc>
              <a:spcBef>
                <a:spcPct val="0"/>
              </a:spcBef>
              <a:spcAft>
                <a:spcPts val="600"/>
              </a:spcAft>
            </a:pPr>
            <a:r>
              <a:rPr lang="en-US" sz="3600" b="1" dirty="0" err="1">
                <a:solidFill>
                  <a:srgbClr val="080808"/>
                </a:solidFill>
                <a:latin typeface="+mj-lt"/>
                <a:ea typeface="+mj-ea"/>
                <a:cs typeface="+mj-cs"/>
              </a:rPr>
              <a:t>l’Office</a:t>
            </a:r>
            <a:r>
              <a:rPr lang="en-US" sz="3600" b="1" dirty="0">
                <a:solidFill>
                  <a:srgbClr val="080808"/>
                </a:solidFill>
                <a:latin typeface="+mj-lt"/>
                <a:ea typeface="+mj-ea"/>
                <a:cs typeface="+mj-cs"/>
              </a:rPr>
              <a:t> de Tourisme</a:t>
            </a:r>
            <a:endParaRPr lang="en-US" sz="3600" b="1" kern="1200" dirty="0">
              <a:solidFill>
                <a:srgbClr val="080808"/>
              </a:solidFill>
              <a:effectLst/>
              <a:latin typeface="+mj-lt"/>
              <a:ea typeface="+mj-ea"/>
              <a:cs typeface="+mj-cs"/>
            </a:endParaRPr>
          </a:p>
        </p:txBody>
      </p:sp>
      <p:sp>
        <p:nvSpPr>
          <p:cNvPr id="12" name="Freeform: Shape 11">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365253" y="-514542"/>
            <a:ext cx="2039436" cy="1444373"/>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82779" y="539055"/>
            <a:ext cx="745834" cy="74583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8836FF-97B4-4EE9-AF5D-39FF0F5AC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12657" y="1748175"/>
            <a:ext cx="933492" cy="93349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430613" y="5023033"/>
            <a:ext cx="856138" cy="85613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01313" y="5596021"/>
            <a:ext cx="381459" cy="381459"/>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57893" y="5848285"/>
            <a:ext cx="714978" cy="7149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9033" y="5474491"/>
            <a:ext cx="2767017" cy="138350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55520DF-BCFA-4422-B5D9-A5A1FABAD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3" name="Image 3" descr="logo-OT-2015.jpg">
            <a:extLst>
              <a:ext uri="{FF2B5EF4-FFF2-40B4-BE49-F238E27FC236}">
                <a16:creationId xmlns:a16="http://schemas.microsoft.com/office/drawing/2014/main" id="{DCD717D0-2693-C210-80A6-F1E96B961855}"/>
              </a:ext>
            </a:extLst>
          </p:cNvPr>
          <p:cNvPicPr>
            <a:picLocks noChangeAspect="1"/>
          </p:cNvPicPr>
          <p:nvPr/>
        </p:nvPicPr>
        <p:blipFill>
          <a:blip r:embed="rId3"/>
          <a:stretch>
            <a:fillRect/>
          </a:stretch>
        </p:blipFill>
        <p:spPr>
          <a:xfrm>
            <a:off x="8072459" y="413453"/>
            <a:ext cx="3015547" cy="6031094"/>
          </a:xfrm>
          <a:prstGeom prst="rect">
            <a:avLst/>
          </a:prstGeom>
          <a:noFill/>
        </p:spPr>
      </p:pic>
    </p:spTree>
    <p:extLst>
      <p:ext uri="{BB962C8B-B14F-4D97-AF65-F5344CB8AC3E}">
        <p14:creationId xmlns:p14="http://schemas.microsoft.com/office/powerpoint/2010/main" val="23001203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1AD0F-2B15-4989-ABCB-25A120A18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ZoneTexte 1">
            <a:extLst>
              <a:ext uri="{FF2B5EF4-FFF2-40B4-BE49-F238E27FC236}">
                <a16:creationId xmlns:a16="http://schemas.microsoft.com/office/drawing/2014/main" id="{A9DA5414-81A9-EE93-07DD-959F850A2552}"/>
              </a:ext>
            </a:extLst>
          </p:cNvPr>
          <p:cNvSpPr txBox="1"/>
          <p:nvPr/>
        </p:nvSpPr>
        <p:spPr>
          <a:xfrm>
            <a:off x="1116701" y="2452526"/>
            <a:ext cx="4248318" cy="1952947"/>
          </a:xfrm>
          <a:prstGeom prst="rect">
            <a:avLst/>
          </a:prstGeom>
          <a:noFill/>
        </p:spPr>
        <p:txBody>
          <a:bodyPr vert="horz" lIns="91440" tIns="45720" rIns="91440" bIns="45720" rtlCol="0" anchor="ctr" anchorCtr="1" compatLnSpc="1">
            <a:normAutofit/>
          </a:bodyPr>
          <a:lstStyle/>
          <a:p>
            <a:pPr lvl="0" algn="ctr">
              <a:lnSpc>
                <a:spcPct val="90000"/>
              </a:lnSpc>
              <a:spcBef>
                <a:spcPct val="0"/>
              </a:spcBef>
              <a:spcAft>
                <a:spcPts val="600"/>
              </a:spcAft>
            </a:pPr>
            <a:r>
              <a:rPr lang="en-US" sz="3600" b="1" dirty="0">
                <a:solidFill>
                  <a:srgbClr val="080808"/>
                </a:solidFill>
                <a:latin typeface="+mj-lt"/>
                <a:ea typeface="+mj-ea"/>
                <a:cs typeface="+mj-cs"/>
              </a:rPr>
              <a:t>3. Mission </a:t>
            </a:r>
            <a:r>
              <a:rPr lang="en-US" sz="3600" b="1" dirty="0" err="1">
                <a:solidFill>
                  <a:srgbClr val="080808"/>
                </a:solidFill>
                <a:latin typeface="+mj-lt"/>
                <a:ea typeface="+mj-ea"/>
                <a:cs typeface="+mj-cs"/>
              </a:rPr>
              <a:t>d’accompagnement</a:t>
            </a:r>
            <a:r>
              <a:rPr lang="en-US" sz="3600" b="1" dirty="0">
                <a:solidFill>
                  <a:srgbClr val="080808"/>
                </a:solidFill>
                <a:latin typeface="+mj-lt"/>
                <a:ea typeface="+mj-ea"/>
                <a:cs typeface="+mj-cs"/>
              </a:rPr>
              <a:t> avec </a:t>
            </a:r>
            <a:r>
              <a:rPr lang="en-US" sz="3600" b="1" dirty="0" err="1">
                <a:solidFill>
                  <a:srgbClr val="080808"/>
                </a:solidFill>
                <a:latin typeface="+mj-lt"/>
                <a:ea typeface="+mj-ea"/>
                <a:cs typeface="+mj-cs"/>
              </a:rPr>
              <a:t>Nièvre</a:t>
            </a:r>
            <a:r>
              <a:rPr lang="en-US" sz="3600" b="1" dirty="0">
                <a:solidFill>
                  <a:srgbClr val="080808"/>
                </a:solidFill>
                <a:latin typeface="+mj-lt"/>
                <a:ea typeface="+mj-ea"/>
                <a:cs typeface="+mj-cs"/>
              </a:rPr>
              <a:t> Attractive</a:t>
            </a:r>
          </a:p>
        </p:txBody>
      </p:sp>
      <p:sp>
        <p:nvSpPr>
          <p:cNvPr id="12" name="Freeform: Shape 11">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365253" y="-514542"/>
            <a:ext cx="2039436" cy="1444373"/>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82779" y="539055"/>
            <a:ext cx="745834" cy="74583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8836FF-97B4-4EE9-AF5D-39FF0F5AC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12657" y="1748175"/>
            <a:ext cx="933492" cy="93349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430613" y="5023033"/>
            <a:ext cx="856138" cy="85613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01313" y="5596021"/>
            <a:ext cx="381459" cy="381459"/>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57893" y="5848285"/>
            <a:ext cx="714978" cy="7149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9033" y="5474491"/>
            <a:ext cx="2767017" cy="138350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55520DF-BCFA-4422-B5D9-A5A1FABAD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3" name="Image 3" descr="logo-OT-2015.jpg">
            <a:extLst>
              <a:ext uri="{FF2B5EF4-FFF2-40B4-BE49-F238E27FC236}">
                <a16:creationId xmlns:a16="http://schemas.microsoft.com/office/drawing/2014/main" id="{DCD717D0-2693-C210-80A6-F1E96B961855}"/>
              </a:ext>
            </a:extLst>
          </p:cNvPr>
          <p:cNvPicPr>
            <a:picLocks noChangeAspect="1"/>
          </p:cNvPicPr>
          <p:nvPr/>
        </p:nvPicPr>
        <p:blipFill>
          <a:blip r:embed="rId3"/>
          <a:stretch>
            <a:fillRect/>
          </a:stretch>
        </p:blipFill>
        <p:spPr>
          <a:xfrm>
            <a:off x="8072459" y="413453"/>
            <a:ext cx="3015547" cy="6031094"/>
          </a:xfrm>
          <a:prstGeom prst="rect">
            <a:avLst/>
          </a:prstGeom>
          <a:noFill/>
        </p:spPr>
      </p:pic>
    </p:spTree>
    <p:extLst>
      <p:ext uri="{BB962C8B-B14F-4D97-AF65-F5344CB8AC3E}">
        <p14:creationId xmlns:p14="http://schemas.microsoft.com/office/powerpoint/2010/main" val="3157935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1EE7C6-3687-AF7F-77A6-D5C0C4FC8322}"/>
              </a:ext>
            </a:extLst>
          </p:cNvPr>
          <p:cNvSpPr>
            <a:spLocks noGrp="1"/>
          </p:cNvSpPr>
          <p:nvPr>
            <p:ph type="title"/>
          </p:nvPr>
        </p:nvSpPr>
        <p:spPr/>
        <p:txBody>
          <a:bodyPr/>
          <a:lstStyle/>
          <a:p>
            <a:endParaRPr lang="en-GB"/>
          </a:p>
        </p:txBody>
      </p:sp>
      <p:sp>
        <p:nvSpPr>
          <p:cNvPr id="3" name="Espace réservé du contenu 2">
            <a:extLst>
              <a:ext uri="{FF2B5EF4-FFF2-40B4-BE49-F238E27FC236}">
                <a16:creationId xmlns:a16="http://schemas.microsoft.com/office/drawing/2014/main" id="{B39DDFD7-A168-6BA7-EE56-FB205C3F139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338601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1AD0F-2B15-4989-ABCB-25A120A18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ZoneTexte 1">
            <a:extLst>
              <a:ext uri="{FF2B5EF4-FFF2-40B4-BE49-F238E27FC236}">
                <a16:creationId xmlns:a16="http://schemas.microsoft.com/office/drawing/2014/main" id="{A9DA5414-81A9-EE93-07DD-959F850A2552}"/>
              </a:ext>
            </a:extLst>
          </p:cNvPr>
          <p:cNvSpPr txBox="1"/>
          <p:nvPr/>
        </p:nvSpPr>
        <p:spPr>
          <a:xfrm>
            <a:off x="1116701" y="2452526"/>
            <a:ext cx="4248318" cy="1952947"/>
          </a:xfrm>
          <a:prstGeom prst="rect">
            <a:avLst/>
          </a:prstGeom>
          <a:noFill/>
        </p:spPr>
        <p:txBody>
          <a:bodyPr vert="horz" lIns="91440" tIns="45720" rIns="91440" bIns="45720" rtlCol="0" anchor="ctr" anchorCtr="1" compatLnSpc="1">
            <a:normAutofit/>
          </a:bodyPr>
          <a:lstStyle/>
          <a:p>
            <a:pPr lvl="0" algn="ctr">
              <a:lnSpc>
                <a:spcPct val="90000"/>
              </a:lnSpc>
              <a:spcBef>
                <a:spcPct val="0"/>
              </a:spcBef>
              <a:spcAft>
                <a:spcPts val="600"/>
              </a:spcAft>
            </a:pPr>
            <a:r>
              <a:rPr lang="en-US" sz="3600" b="1" kern="1200" dirty="0">
                <a:solidFill>
                  <a:srgbClr val="080808"/>
                </a:solidFill>
                <a:effectLst/>
                <a:latin typeface="+mj-lt"/>
                <a:ea typeface="+mj-ea"/>
                <a:cs typeface="+mj-cs"/>
              </a:rPr>
              <a:t>1.Présentation de </a:t>
            </a:r>
            <a:r>
              <a:rPr lang="en-US" sz="3600" b="1" kern="1200" dirty="0" err="1">
                <a:solidFill>
                  <a:srgbClr val="080808"/>
                </a:solidFill>
                <a:effectLst/>
                <a:latin typeface="+mj-lt"/>
                <a:ea typeface="+mj-ea"/>
                <a:cs typeface="+mj-cs"/>
              </a:rPr>
              <a:t>nos</a:t>
            </a:r>
            <a:r>
              <a:rPr lang="en-US" sz="3600" b="1" kern="1200" dirty="0">
                <a:solidFill>
                  <a:srgbClr val="080808"/>
                </a:solidFill>
                <a:effectLst/>
                <a:latin typeface="+mj-lt"/>
                <a:ea typeface="+mj-ea"/>
                <a:cs typeface="+mj-cs"/>
              </a:rPr>
              <a:t> </a:t>
            </a:r>
            <a:r>
              <a:rPr lang="en-US" sz="3600" b="1" kern="1200" dirty="0" err="1">
                <a:solidFill>
                  <a:srgbClr val="080808"/>
                </a:solidFill>
                <a:effectLst/>
                <a:latin typeface="+mj-lt"/>
                <a:ea typeface="+mj-ea"/>
                <a:cs typeface="+mj-cs"/>
              </a:rPr>
              <a:t>territoires</a:t>
            </a:r>
            <a:endParaRPr lang="en-US" sz="3600" b="1" kern="1200" dirty="0">
              <a:solidFill>
                <a:srgbClr val="080808"/>
              </a:solidFill>
              <a:effectLst/>
              <a:latin typeface="+mj-lt"/>
              <a:ea typeface="+mj-ea"/>
              <a:cs typeface="+mj-cs"/>
            </a:endParaRPr>
          </a:p>
        </p:txBody>
      </p:sp>
      <p:sp>
        <p:nvSpPr>
          <p:cNvPr id="12" name="Freeform: Shape 11">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365253" y="-514542"/>
            <a:ext cx="2039436" cy="1444373"/>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82779" y="539055"/>
            <a:ext cx="745834" cy="74583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8836FF-97B4-4EE9-AF5D-39FF0F5AC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12657" y="1748175"/>
            <a:ext cx="933492" cy="93349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430613" y="5023033"/>
            <a:ext cx="856138" cy="85613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01313" y="5596021"/>
            <a:ext cx="381459" cy="381459"/>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57893" y="5848285"/>
            <a:ext cx="714978" cy="7149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9033" y="5474491"/>
            <a:ext cx="2767017" cy="138350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55520DF-BCFA-4422-B5D9-A5A1FABAD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3" name="Image 3" descr="logo-OT-2015.jpg">
            <a:extLst>
              <a:ext uri="{FF2B5EF4-FFF2-40B4-BE49-F238E27FC236}">
                <a16:creationId xmlns:a16="http://schemas.microsoft.com/office/drawing/2014/main" id="{DCD717D0-2693-C210-80A6-F1E96B961855}"/>
              </a:ext>
            </a:extLst>
          </p:cNvPr>
          <p:cNvPicPr>
            <a:picLocks noChangeAspect="1"/>
          </p:cNvPicPr>
          <p:nvPr/>
        </p:nvPicPr>
        <p:blipFill>
          <a:blip r:embed="rId3"/>
          <a:stretch>
            <a:fillRect/>
          </a:stretch>
        </p:blipFill>
        <p:spPr>
          <a:xfrm>
            <a:off x="8072459" y="413453"/>
            <a:ext cx="3015547" cy="6031094"/>
          </a:xfrm>
          <a:prstGeom prst="rect">
            <a:avLst/>
          </a:prstGeom>
          <a:noFill/>
        </p:spPr>
      </p:pic>
    </p:spTree>
    <p:extLst>
      <p:ext uri="{BB962C8B-B14F-4D97-AF65-F5344CB8AC3E}">
        <p14:creationId xmlns:p14="http://schemas.microsoft.com/office/powerpoint/2010/main" val="418899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5">
            <a:extLst>
              <a:ext uri="{FF2B5EF4-FFF2-40B4-BE49-F238E27FC236}">
                <a16:creationId xmlns:a16="http://schemas.microsoft.com/office/drawing/2014/main" id="{D462EE7E-14DF-497D-AE08-F6623DB88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769DEEE-53F2-321B-0980-83DB0A00EB35}"/>
              </a:ext>
            </a:extLst>
          </p:cNvPr>
          <p:cNvSpPr>
            <a:spLocks noGrp="1"/>
          </p:cNvSpPr>
          <p:nvPr>
            <p:ph type="title"/>
          </p:nvPr>
        </p:nvSpPr>
        <p:spPr>
          <a:xfrm>
            <a:off x="7989259" y="891540"/>
            <a:ext cx="3507415" cy="1346693"/>
          </a:xfrm>
        </p:spPr>
        <p:txBody>
          <a:bodyPr vert="horz" lIns="91440" tIns="45720" rIns="91440" bIns="45720" rtlCol="0" anchor="ctr">
            <a:normAutofit/>
          </a:bodyPr>
          <a:lstStyle/>
          <a:p>
            <a:r>
              <a:rPr lang="en-US" sz="3600" b="1"/>
              <a:t>CARTE DE NOS TERRITOIRES</a:t>
            </a:r>
          </a:p>
        </p:txBody>
      </p:sp>
      <p:sp>
        <p:nvSpPr>
          <p:cNvPr id="17" name="Rectangle 17">
            <a:extLst>
              <a:ext uri="{FF2B5EF4-FFF2-40B4-BE49-F238E27FC236}">
                <a16:creationId xmlns:a16="http://schemas.microsoft.com/office/drawing/2014/main" id="{2FBF0AC7-1F73-4A5E-882F-8C2A41F1A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pour une image  5" descr="Une image contenant carte&#10;&#10;Description générée automatiquement">
            <a:extLst>
              <a:ext uri="{FF2B5EF4-FFF2-40B4-BE49-F238E27FC236}">
                <a16:creationId xmlns:a16="http://schemas.microsoft.com/office/drawing/2014/main" id="{334D4AE8-2AA4-9960-1470-CF8711E48986}"/>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b="1618"/>
          <a:stretch/>
        </p:blipFill>
        <p:spPr>
          <a:xfrm>
            <a:off x="1044110" y="1232857"/>
            <a:ext cx="2966332" cy="4388476"/>
          </a:xfrm>
          <a:prstGeom prst="rect">
            <a:avLst/>
          </a:prstGeom>
          <a:effectLst>
            <a:outerShdw blurRad="406400" dist="317500" dir="5400000" sx="89000" sy="89000" rotWithShape="0">
              <a:prstClr val="black">
                <a:alpha val="15000"/>
              </a:prstClr>
            </a:outerShdw>
          </a:effectLst>
        </p:spPr>
      </p:pic>
      <p:pic>
        <p:nvPicPr>
          <p:cNvPr id="10" name="Image 9">
            <a:extLst>
              <a:ext uri="{FF2B5EF4-FFF2-40B4-BE49-F238E27FC236}">
                <a16:creationId xmlns:a16="http://schemas.microsoft.com/office/drawing/2014/main" id="{9C18C01D-B85A-7D38-C1E1-EB9FAA2A7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573" y="891540"/>
            <a:ext cx="2374689" cy="2374689"/>
          </a:xfrm>
          <a:prstGeom prst="rect">
            <a:avLst/>
          </a:prstGeom>
          <a:effectLst>
            <a:outerShdw blurRad="406400" dist="317500" dir="5400000" sx="89000" sy="89000" rotWithShape="0">
              <a:prstClr val="black">
                <a:alpha val="15000"/>
              </a:prstClr>
            </a:outerShdw>
          </a:effectLst>
        </p:spPr>
      </p:pic>
      <p:pic>
        <p:nvPicPr>
          <p:cNvPr id="8" name="Image 7">
            <a:extLst>
              <a:ext uri="{FF2B5EF4-FFF2-40B4-BE49-F238E27FC236}">
                <a16:creationId xmlns:a16="http://schemas.microsoft.com/office/drawing/2014/main" id="{C5F554C6-DEE4-A7B8-4690-44DC34F66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176" y="3776457"/>
            <a:ext cx="2989932" cy="1997697"/>
          </a:xfrm>
          <a:prstGeom prst="rect">
            <a:avLst/>
          </a:prstGeom>
          <a:effectLst>
            <a:outerShdw blurRad="406400" dist="317500" dir="5400000" sx="89000" sy="89000" rotWithShape="0">
              <a:prstClr val="black">
                <a:alpha val="15000"/>
              </a:prstClr>
            </a:outerShdw>
          </a:effectLst>
        </p:spPr>
      </p:pic>
      <p:sp>
        <p:nvSpPr>
          <p:cNvPr id="4" name="Espace réservé du texte 3">
            <a:extLst>
              <a:ext uri="{FF2B5EF4-FFF2-40B4-BE49-F238E27FC236}">
                <a16:creationId xmlns:a16="http://schemas.microsoft.com/office/drawing/2014/main" id="{B65218D8-D3FB-7534-6F1C-0D6164BA1927}"/>
              </a:ext>
            </a:extLst>
          </p:cNvPr>
          <p:cNvSpPr>
            <a:spLocks noGrp="1"/>
          </p:cNvSpPr>
          <p:nvPr>
            <p:ph type="body" sz="half" idx="2"/>
          </p:nvPr>
        </p:nvSpPr>
        <p:spPr>
          <a:xfrm>
            <a:off x="7726681" y="2399100"/>
            <a:ext cx="4187952" cy="3645083"/>
          </a:xfrm>
        </p:spPr>
        <p:txBody>
          <a:bodyPr vert="horz" lIns="91440" tIns="45720" rIns="91440" bIns="45720" rtlCol="0">
            <a:normAutofit/>
          </a:bodyPr>
          <a:lstStyle/>
          <a:p>
            <a:pPr indent="-228600">
              <a:buFont typeface="Arial" panose="020B0604020202020204" pitchFamily="34" charset="0"/>
              <a:buChar char="•"/>
            </a:pPr>
            <a:r>
              <a:rPr lang="en-US" sz="2800" b="1" dirty="0"/>
              <a:t>400km</a:t>
            </a:r>
            <a:r>
              <a:rPr lang="en-US" sz="2800" b="1" baseline="30000" dirty="0"/>
              <a:t>2</a:t>
            </a:r>
            <a:r>
              <a:rPr lang="en-US" sz="2800" b="1" dirty="0"/>
              <a:t> et 15 communes</a:t>
            </a:r>
          </a:p>
          <a:p>
            <a:pPr indent="-228600">
              <a:buFont typeface="Arial" panose="020B0604020202020204" pitchFamily="34" charset="0"/>
              <a:buChar char="•"/>
            </a:pPr>
            <a:r>
              <a:rPr lang="en-US" sz="2800" b="1" dirty="0"/>
              <a:t>12700 habitants</a:t>
            </a:r>
          </a:p>
          <a:p>
            <a:pPr indent="-228600">
              <a:buFont typeface="Arial" panose="020B0604020202020204" pitchFamily="34" charset="0"/>
              <a:buChar char="•"/>
            </a:pPr>
            <a:endParaRPr lang="en-US" sz="2000" b="1" dirty="0"/>
          </a:p>
          <a:p>
            <a:pPr indent="-228600">
              <a:buFont typeface="Arial" panose="020B0604020202020204" pitchFamily="34" charset="0"/>
              <a:buChar char="•"/>
            </a:pPr>
            <a:endParaRPr lang="en-US" sz="2000" b="1" dirty="0"/>
          </a:p>
          <a:p>
            <a:pPr indent="-228600">
              <a:buFont typeface="Arial" panose="020B0604020202020204" pitchFamily="34" charset="0"/>
              <a:buChar char="•"/>
            </a:pPr>
            <a:endParaRPr lang="en-US" sz="2000" b="1" dirty="0"/>
          </a:p>
        </p:txBody>
      </p:sp>
    </p:spTree>
    <p:extLst>
      <p:ext uri="{BB962C8B-B14F-4D97-AF65-F5344CB8AC3E}">
        <p14:creationId xmlns:p14="http://schemas.microsoft.com/office/powerpoint/2010/main" val="253845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69DEEE-53F2-321B-0980-83DB0A00EB3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400" b="1"/>
              <a:t>CARTE DE NOS TERRITOIRES</a:t>
            </a:r>
          </a:p>
        </p:txBody>
      </p:sp>
      <p:sp>
        <p:nvSpPr>
          <p:cNvPr id="4" name="Espace réservé du texte 3">
            <a:extLst>
              <a:ext uri="{FF2B5EF4-FFF2-40B4-BE49-F238E27FC236}">
                <a16:creationId xmlns:a16="http://schemas.microsoft.com/office/drawing/2014/main" id="{B65218D8-D3FB-7534-6F1C-0D6164BA1927}"/>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800" b="1" dirty="0"/>
              <a:t> + de 250 TPE sur les </a:t>
            </a:r>
            <a:r>
              <a:rPr lang="en-US" sz="2800" b="1" dirty="0" err="1"/>
              <a:t>territoires</a:t>
            </a:r>
            <a:r>
              <a:rPr lang="en-US" sz="2800" b="1" dirty="0"/>
              <a:t> de la CCLA</a:t>
            </a:r>
          </a:p>
          <a:p>
            <a:pPr indent="-228600">
              <a:buFont typeface="Arial" panose="020B0604020202020204" pitchFamily="34" charset="0"/>
              <a:buChar char="•"/>
            </a:pPr>
            <a:r>
              <a:rPr lang="en-US" sz="2800" b="1" dirty="0"/>
              <a:t>+ de 200 TPE sur les </a:t>
            </a:r>
            <a:r>
              <a:rPr lang="en-US" sz="2800" b="1" dirty="0" err="1"/>
              <a:t>territoires</a:t>
            </a:r>
            <a:r>
              <a:rPr lang="en-US" sz="2800" b="1" dirty="0"/>
              <a:t> de la CCNB</a:t>
            </a:r>
          </a:p>
          <a:p>
            <a:pPr indent="-228600">
              <a:buFont typeface="Arial" panose="020B0604020202020204" pitchFamily="34" charset="0"/>
              <a:buChar char="•"/>
            </a:pPr>
            <a:r>
              <a:rPr lang="en-US" sz="2800" b="1" dirty="0"/>
              <a:t>+ de 120 associations</a:t>
            </a:r>
          </a:p>
          <a:p>
            <a:pPr indent="-228600">
              <a:buFont typeface="Arial" panose="020B0604020202020204" pitchFamily="34" charset="0"/>
              <a:buChar char="•"/>
            </a:pPr>
            <a:r>
              <a:rPr lang="en-US" sz="2800" b="1" dirty="0"/>
              <a:t>+ de 100 km sur la CCLA</a:t>
            </a:r>
          </a:p>
          <a:p>
            <a:pPr indent="-228600">
              <a:buFont typeface="Arial" panose="020B0604020202020204" pitchFamily="34" charset="0"/>
              <a:buChar char="•"/>
            </a:pPr>
            <a:r>
              <a:rPr lang="en-US" sz="2800" b="1" dirty="0"/>
              <a:t>+ de 130 km sur la CCNB</a:t>
            </a:r>
          </a:p>
          <a:p>
            <a:pPr indent="-228600">
              <a:buFont typeface="Arial" panose="020B0604020202020204" pitchFamily="34" charset="0"/>
              <a:buChar char="•"/>
            </a:pPr>
            <a:endParaRPr lang="en-US" sz="2000" b="1" dirty="0"/>
          </a:p>
          <a:p>
            <a:pPr indent="-228600">
              <a:buFont typeface="Arial" panose="020B0604020202020204" pitchFamily="34" charset="0"/>
              <a:buChar char="•"/>
            </a:pPr>
            <a:endParaRPr lang="en-US" sz="2000" b="1" dirty="0"/>
          </a:p>
          <a:p>
            <a:pPr indent="-228600">
              <a:buFont typeface="Arial" panose="020B0604020202020204" pitchFamily="34" charset="0"/>
              <a:buChar char="•"/>
            </a:pPr>
            <a:endParaRPr lang="en-US" sz="2000" b="1" dirty="0"/>
          </a:p>
          <a:p>
            <a:pPr indent="-228600">
              <a:buFont typeface="Arial" panose="020B0604020202020204" pitchFamily="34" charset="0"/>
              <a:buChar char="•"/>
            </a:pPr>
            <a:endParaRPr lang="en-US" sz="2000" b="1" dirty="0"/>
          </a:p>
          <a:p>
            <a:pPr indent="-228600">
              <a:buFont typeface="Arial" panose="020B0604020202020204" pitchFamily="34" charset="0"/>
              <a:buChar char="•"/>
            </a:pPr>
            <a:endParaRPr lang="en-US" sz="2000" b="1" dirty="0"/>
          </a:p>
          <a:p>
            <a:pPr indent="-228600">
              <a:buFont typeface="Arial" panose="020B0604020202020204" pitchFamily="34" charset="0"/>
              <a:buChar char="•"/>
            </a:pPr>
            <a:endParaRPr lang="en-US" sz="2000" b="1" dirty="0"/>
          </a:p>
        </p:txBody>
      </p:sp>
      <p:pic>
        <p:nvPicPr>
          <p:cNvPr id="6" name="Espace réservé pour une image  5" descr="Une image contenant carte&#10;&#10;Description générée automatiquement">
            <a:extLst>
              <a:ext uri="{FF2B5EF4-FFF2-40B4-BE49-F238E27FC236}">
                <a16:creationId xmlns:a16="http://schemas.microsoft.com/office/drawing/2014/main" id="{334D4AE8-2AA4-9960-1470-CF8711E48986}"/>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b="1618"/>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0A2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8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65218D8-D3FB-7534-6F1C-0D6164BA1927}"/>
              </a:ext>
            </a:extLst>
          </p:cNvPr>
          <p:cNvSpPr>
            <a:spLocks noGrp="1"/>
          </p:cNvSpPr>
          <p:nvPr>
            <p:ph type="body" sz="half" idx="2"/>
          </p:nvPr>
        </p:nvSpPr>
        <p:spPr>
          <a:xfrm>
            <a:off x="3840973" y="124001"/>
            <a:ext cx="4978660" cy="2551844"/>
          </a:xfrm>
        </p:spPr>
        <p:txBody>
          <a:bodyPr vert="horz" lIns="91440" tIns="45720" rIns="91440" bIns="45720" rtlCol="0">
            <a:normAutofit/>
          </a:bodyPr>
          <a:lstStyle/>
          <a:p>
            <a:pPr indent="-228600">
              <a:buFont typeface="Arial" panose="020B0604020202020204" pitchFamily="34" charset="0"/>
              <a:buChar char="•"/>
            </a:pPr>
            <a:r>
              <a:rPr lang="en-US" sz="2400" b="1" dirty="0">
                <a:ea typeface="Segoe UI Black" panose="020B0A02040204020203" pitchFamily="34" charset="0"/>
              </a:rPr>
              <a:t>ENS: Espaces Naturels Sensibles</a:t>
            </a:r>
          </a:p>
          <a:p>
            <a:pPr indent="-228600">
              <a:buFont typeface="Arial" panose="020B0604020202020204" pitchFamily="34" charset="0"/>
              <a:buChar char="•"/>
            </a:pPr>
            <a:r>
              <a:rPr lang="en-US" sz="2400" b="1" dirty="0">
                <a:ea typeface="Segoe UI Black" panose="020B0A02040204020203" pitchFamily="34" charset="0"/>
              </a:rPr>
              <a:t>La Mare aux Demoiselles </a:t>
            </a:r>
            <a:r>
              <a:rPr lang="en-US" sz="1400" b="1" dirty="0">
                <a:ea typeface="Segoe UI Black" panose="020B0A02040204020203" pitchFamily="34" charset="0"/>
              </a:rPr>
              <a:t>(</a:t>
            </a:r>
            <a:r>
              <a:rPr lang="en-US" sz="1400" b="1" dirty="0" err="1">
                <a:ea typeface="Segoe UI Black" panose="020B0A02040204020203" pitchFamily="34" charset="0"/>
              </a:rPr>
              <a:t>Magny-Cours</a:t>
            </a:r>
            <a:r>
              <a:rPr lang="en-US" sz="1400" b="1" dirty="0">
                <a:ea typeface="Segoe UI Black" panose="020B0A02040204020203" pitchFamily="34" charset="0"/>
              </a:rPr>
              <a:t>)</a:t>
            </a:r>
            <a:endParaRPr lang="en-US" sz="2400" b="1" dirty="0">
              <a:ea typeface="Segoe UI Black" panose="020B0A02040204020203" pitchFamily="34" charset="0"/>
            </a:endParaRPr>
          </a:p>
          <a:p>
            <a:pPr indent="-228600">
              <a:buFont typeface="Arial" panose="020B0604020202020204" pitchFamily="34" charset="0"/>
              <a:buChar char="•"/>
            </a:pPr>
            <a:r>
              <a:rPr lang="en-US" sz="2400" b="1" dirty="0">
                <a:ea typeface="Segoe UI Black" panose="020B0A02040204020203" pitchFamily="34" charset="0"/>
              </a:rPr>
              <a:t>Le sentier des </a:t>
            </a:r>
            <a:r>
              <a:rPr lang="en-US" sz="2400" b="1" dirty="0" err="1">
                <a:ea typeface="Segoe UI Black" panose="020B0A02040204020203" pitchFamily="34" charset="0"/>
              </a:rPr>
              <a:t>cigognes</a:t>
            </a:r>
            <a:r>
              <a:rPr lang="en-US" sz="2400" b="1" dirty="0">
                <a:ea typeface="Segoe UI Black" panose="020B0A02040204020203" pitchFamily="34" charset="0"/>
              </a:rPr>
              <a:t> </a:t>
            </a:r>
            <a:r>
              <a:rPr lang="en-US" sz="1400" b="1" dirty="0">
                <a:ea typeface="Segoe UI Black" panose="020B0A02040204020203" pitchFamily="34" charset="0"/>
              </a:rPr>
              <a:t>( Mars-sur-Allier)</a:t>
            </a:r>
          </a:p>
          <a:p>
            <a:pPr indent="-228600">
              <a:buFont typeface="Arial" panose="020B0604020202020204" pitchFamily="34" charset="0"/>
              <a:buChar char="•"/>
            </a:pPr>
            <a:r>
              <a:rPr lang="en-US" sz="2400" b="1" dirty="0">
                <a:ea typeface="Segoe UI Black" panose="020B0A02040204020203" pitchFamily="34" charset="0"/>
              </a:rPr>
              <a:t>L’arche de la </a:t>
            </a:r>
            <a:r>
              <a:rPr lang="en-US" sz="2400" b="1" dirty="0" err="1">
                <a:ea typeface="Segoe UI Black" panose="020B0A02040204020203" pitchFamily="34" charset="0"/>
              </a:rPr>
              <a:t>biodiversité</a:t>
            </a:r>
            <a:r>
              <a:rPr lang="en-US" sz="2400" b="1" dirty="0">
                <a:ea typeface="Segoe UI Black" panose="020B0A02040204020203" pitchFamily="34" charset="0"/>
              </a:rPr>
              <a:t> </a:t>
            </a:r>
            <a:r>
              <a:rPr lang="en-US" sz="1800" b="1" dirty="0">
                <a:ea typeface="Segoe UI Black" panose="020B0A02040204020203" pitchFamily="34" charset="0"/>
              </a:rPr>
              <a:t>( Saint-</a:t>
            </a:r>
            <a:r>
              <a:rPr lang="en-US" sz="1800" b="1" dirty="0" err="1">
                <a:ea typeface="Segoe UI Black" panose="020B0A02040204020203" pitchFamily="34" charset="0"/>
              </a:rPr>
              <a:t>Éloi</a:t>
            </a:r>
            <a:r>
              <a:rPr lang="en-US" sz="1800" b="1" dirty="0">
                <a:ea typeface="Segoe UI Black" panose="020B0A02040204020203" pitchFamily="34" charset="0"/>
              </a:rPr>
              <a:t>)</a:t>
            </a:r>
          </a:p>
          <a:p>
            <a:pPr indent="-228600">
              <a:buFont typeface="Arial" panose="020B0604020202020204" pitchFamily="34" charset="0"/>
              <a:buChar char="•"/>
            </a:pPr>
            <a:endParaRPr lang="en-US" sz="2000" b="1" dirty="0">
              <a:solidFill>
                <a:srgbClr val="C00000"/>
              </a:solidFill>
            </a:endParaRPr>
          </a:p>
        </p:txBody>
      </p:sp>
      <p:pic>
        <p:nvPicPr>
          <p:cNvPr id="6" name="Espace réservé pour une image  5" descr="Une image contenant carte&#10;&#10;Description générée automatiquement">
            <a:extLst>
              <a:ext uri="{FF2B5EF4-FFF2-40B4-BE49-F238E27FC236}">
                <a16:creationId xmlns:a16="http://schemas.microsoft.com/office/drawing/2014/main" id="{334D4AE8-2AA4-9960-1470-CF8711E48986}"/>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b="1618"/>
          <a:stretch/>
        </p:blipFill>
        <p:spPr>
          <a:xfrm>
            <a:off x="1" y="124001"/>
            <a:ext cx="3797707" cy="5618431"/>
          </a:xfrm>
          <a:prstGeom prst="rect">
            <a:avLst/>
          </a:prstGeom>
          <a:effectLst/>
        </p:spPr>
      </p:pic>
      <p:pic>
        <p:nvPicPr>
          <p:cNvPr id="5" name="Image 4">
            <a:extLst>
              <a:ext uri="{FF2B5EF4-FFF2-40B4-BE49-F238E27FC236}">
                <a16:creationId xmlns:a16="http://schemas.microsoft.com/office/drawing/2014/main" id="{9A21FDEF-81A0-EE84-CB28-1ACC2BEF6466}"/>
              </a:ext>
            </a:extLst>
          </p:cNvPr>
          <p:cNvPicPr>
            <a:picLocks noChangeAspect="1"/>
          </p:cNvPicPr>
          <p:nvPr/>
        </p:nvPicPr>
        <p:blipFill>
          <a:blip r:embed="rId4"/>
          <a:stretch>
            <a:fillRect/>
          </a:stretch>
        </p:blipFill>
        <p:spPr>
          <a:xfrm>
            <a:off x="8860655" y="27530"/>
            <a:ext cx="3249450" cy="324945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AA8B39F7-A0FB-7B7B-75A9-2C40DCF62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633" y="3439933"/>
            <a:ext cx="3249450" cy="3249450"/>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09E142A8-99D1-E090-9EFE-DB12E0C7D5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5960" y="3439933"/>
            <a:ext cx="2682240" cy="3253458"/>
          </a:xfrm>
          <a:prstGeom prst="rect">
            <a:avLst/>
          </a:prstGeom>
        </p:spPr>
      </p:pic>
    </p:spTree>
    <p:extLst>
      <p:ext uri="{BB962C8B-B14F-4D97-AF65-F5344CB8AC3E}">
        <p14:creationId xmlns:p14="http://schemas.microsoft.com/office/powerpoint/2010/main" val="236891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ED976AB-9111-0FF3-322C-0B616ACBBBC0}"/>
              </a:ext>
            </a:extLst>
          </p:cNvPr>
          <p:cNvSpPr>
            <a:spLocks noGrp="1"/>
          </p:cNvSpPr>
          <p:nvPr>
            <p:ph type="title"/>
          </p:nvPr>
        </p:nvSpPr>
        <p:spPr>
          <a:xfrm>
            <a:off x="838200" y="109093"/>
            <a:ext cx="10515600" cy="1325563"/>
          </a:xfrm>
        </p:spPr>
        <p:txBody>
          <a:bodyPr/>
          <a:lstStyle/>
          <a:p>
            <a:pPr algn="ctr"/>
            <a:r>
              <a:rPr lang="fr-FR" b="1" dirty="0">
                <a:solidFill>
                  <a:srgbClr val="C00000"/>
                </a:solidFill>
                <a:latin typeface="Segoe UI Black" panose="020B0A02040204020203" pitchFamily="34" charset="0"/>
                <a:ea typeface="Segoe UI Black" panose="020B0A02040204020203" pitchFamily="34" charset="0"/>
              </a:rPr>
              <a:t>ET VOUS? NOS ACTEURS?</a:t>
            </a:r>
            <a:endParaRPr lang="en-GB" b="1" dirty="0">
              <a:solidFill>
                <a:srgbClr val="C00000"/>
              </a:solidFill>
              <a:latin typeface="Segoe UI Black" panose="020B0A02040204020203" pitchFamily="34" charset="0"/>
              <a:ea typeface="Segoe UI Black" panose="020B0A02040204020203" pitchFamily="34" charset="0"/>
            </a:endParaRPr>
          </a:p>
        </p:txBody>
      </p:sp>
      <p:graphicFrame>
        <p:nvGraphicFramePr>
          <p:cNvPr id="4" name="Espace réservé du contenu 3">
            <a:extLst>
              <a:ext uri="{FF2B5EF4-FFF2-40B4-BE49-F238E27FC236}">
                <a16:creationId xmlns:a16="http://schemas.microsoft.com/office/drawing/2014/main" id="{646FF781-1B9C-033F-19C3-0E0F0D8B375B}"/>
              </a:ext>
            </a:extLst>
          </p:cNvPr>
          <p:cNvGraphicFramePr>
            <a:graphicFrameLocks noGrp="1"/>
          </p:cNvGraphicFramePr>
          <p:nvPr>
            <p:ph idx="1"/>
            <p:extLst>
              <p:ext uri="{D42A27DB-BD31-4B8C-83A1-F6EECF244321}">
                <p14:modId xmlns:p14="http://schemas.microsoft.com/office/powerpoint/2010/main" val="4198231906"/>
              </p:ext>
            </p:extLst>
          </p:nvPr>
        </p:nvGraphicFramePr>
        <p:xfrm>
          <a:off x="225552" y="1468057"/>
          <a:ext cx="11740896"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9809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ED976AB-9111-0FF3-322C-0B616ACBBBC0}"/>
              </a:ext>
            </a:extLst>
          </p:cNvPr>
          <p:cNvSpPr>
            <a:spLocks noGrp="1"/>
          </p:cNvSpPr>
          <p:nvPr>
            <p:ph type="title"/>
          </p:nvPr>
        </p:nvSpPr>
        <p:spPr>
          <a:xfrm>
            <a:off x="838200" y="109093"/>
            <a:ext cx="10515600" cy="1325563"/>
          </a:xfrm>
        </p:spPr>
        <p:txBody>
          <a:bodyPr/>
          <a:lstStyle/>
          <a:p>
            <a:pPr algn="ctr"/>
            <a:r>
              <a:rPr lang="fr-FR" b="1" dirty="0">
                <a:solidFill>
                  <a:srgbClr val="C00000"/>
                </a:solidFill>
                <a:latin typeface="Segoe UI Black" panose="020B0A02040204020203" pitchFamily="34" charset="0"/>
                <a:ea typeface="Segoe UI Black" panose="020B0A02040204020203" pitchFamily="34" charset="0"/>
              </a:rPr>
              <a:t>ET VOUS? NOS ACTEURS?</a:t>
            </a:r>
            <a:endParaRPr lang="en-GB" b="1" dirty="0">
              <a:solidFill>
                <a:srgbClr val="C00000"/>
              </a:solidFill>
              <a:latin typeface="Segoe UI Black" panose="020B0A02040204020203" pitchFamily="34" charset="0"/>
              <a:ea typeface="Segoe UI Black" panose="020B0A02040204020203" pitchFamily="34" charset="0"/>
            </a:endParaRPr>
          </a:p>
        </p:txBody>
      </p:sp>
      <p:graphicFrame>
        <p:nvGraphicFramePr>
          <p:cNvPr id="4" name="Espace réservé du contenu 3">
            <a:extLst>
              <a:ext uri="{FF2B5EF4-FFF2-40B4-BE49-F238E27FC236}">
                <a16:creationId xmlns:a16="http://schemas.microsoft.com/office/drawing/2014/main" id="{646FF781-1B9C-033F-19C3-0E0F0D8B375B}"/>
              </a:ext>
            </a:extLst>
          </p:cNvPr>
          <p:cNvGraphicFramePr>
            <a:graphicFrameLocks noGrp="1"/>
          </p:cNvGraphicFramePr>
          <p:nvPr>
            <p:ph idx="1"/>
            <p:extLst>
              <p:ext uri="{D42A27DB-BD31-4B8C-83A1-F6EECF244321}">
                <p14:modId xmlns:p14="http://schemas.microsoft.com/office/powerpoint/2010/main" val="3780757213"/>
              </p:ext>
            </p:extLst>
          </p:nvPr>
        </p:nvGraphicFramePr>
        <p:xfrm>
          <a:off x="225552" y="1468057"/>
          <a:ext cx="11740896"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9989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1C1FE6-24C2-A901-F9C4-377FF44E63DE}"/>
              </a:ext>
            </a:extLst>
          </p:cNvPr>
          <p:cNvSpPr>
            <a:spLocks noGrp="1"/>
          </p:cNvSpPr>
          <p:nvPr>
            <p:ph type="title"/>
          </p:nvPr>
        </p:nvSpPr>
        <p:spPr>
          <a:xfrm>
            <a:off x="838200" y="0"/>
            <a:ext cx="10515600" cy="859536"/>
          </a:xfrm>
        </p:spPr>
        <p:txBody>
          <a:bodyPr>
            <a:normAutofit/>
          </a:bodyPr>
          <a:lstStyle/>
          <a:p>
            <a:pPr algn="ctr"/>
            <a:r>
              <a:rPr lang="fr-FR" sz="4000" dirty="0">
                <a:solidFill>
                  <a:srgbClr val="C00000"/>
                </a:solidFill>
                <a:latin typeface="Segoe UI Black" panose="020B0A02040204020203" pitchFamily="34" charset="0"/>
                <a:ea typeface="Segoe UI Black" panose="020B0A02040204020203" pitchFamily="34" charset="0"/>
              </a:rPr>
              <a:t>VOS</a:t>
            </a:r>
            <a:r>
              <a:rPr lang="fr-FR" dirty="0">
                <a:solidFill>
                  <a:srgbClr val="C00000"/>
                </a:solidFill>
                <a:latin typeface="Segoe UI Black" panose="020B0A02040204020203" pitchFamily="34" charset="0"/>
                <a:ea typeface="Segoe UI Black" panose="020B0A02040204020203" pitchFamily="34" charset="0"/>
              </a:rPr>
              <a:t> </a:t>
            </a:r>
            <a:r>
              <a:rPr lang="fr-FR" sz="4000" dirty="0">
                <a:solidFill>
                  <a:srgbClr val="C00000"/>
                </a:solidFill>
                <a:latin typeface="Segoe UI Black" panose="020B0A02040204020203" pitchFamily="34" charset="0"/>
                <a:ea typeface="Segoe UI Black" panose="020B0A02040204020203" pitchFamily="34" charset="0"/>
              </a:rPr>
              <a:t>PARTICULARITÉS</a:t>
            </a:r>
            <a:endParaRPr lang="en-GB" dirty="0">
              <a:solidFill>
                <a:srgbClr val="C00000"/>
              </a:solidFill>
              <a:latin typeface="Segoe UI Black" panose="020B0A02040204020203" pitchFamily="34" charset="0"/>
              <a:ea typeface="Segoe UI Black" panose="020B0A02040204020203" pitchFamily="34" charset="0"/>
            </a:endParaRPr>
          </a:p>
        </p:txBody>
      </p:sp>
      <p:graphicFrame>
        <p:nvGraphicFramePr>
          <p:cNvPr id="4" name="Espace réservé du contenu 3">
            <a:extLst>
              <a:ext uri="{FF2B5EF4-FFF2-40B4-BE49-F238E27FC236}">
                <a16:creationId xmlns:a16="http://schemas.microsoft.com/office/drawing/2014/main" id="{5059367A-CE99-DC1E-95B2-377AAB6DA7A1}"/>
              </a:ext>
            </a:extLst>
          </p:cNvPr>
          <p:cNvGraphicFramePr>
            <a:graphicFrameLocks noGrp="1"/>
          </p:cNvGraphicFramePr>
          <p:nvPr>
            <p:ph idx="1"/>
            <p:extLst>
              <p:ext uri="{D42A27DB-BD31-4B8C-83A1-F6EECF244321}">
                <p14:modId xmlns:p14="http://schemas.microsoft.com/office/powerpoint/2010/main" val="2309554427"/>
              </p:ext>
            </p:extLst>
          </p:nvPr>
        </p:nvGraphicFramePr>
        <p:xfrm>
          <a:off x="281178" y="859536"/>
          <a:ext cx="11629644" cy="577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627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799</TotalTime>
  <Words>3448</Words>
  <Application>Microsoft Office PowerPoint</Application>
  <PresentationFormat>Grand écran</PresentationFormat>
  <Paragraphs>272</Paragraphs>
  <Slides>24</Slides>
  <Notes>23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24</vt:i4>
      </vt:variant>
    </vt:vector>
  </HeadingPairs>
  <TitlesOfParts>
    <vt:vector size="36" baseType="lpstr">
      <vt:lpstr>arial</vt:lpstr>
      <vt:lpstr>arial</vt:lpstr>
      <vt:lpstr>Calibri</vt:lpstr>
      <vt:lpstr>Calibri Light</vt:lpstr>
      <vt:lpstr>din-regular</vt:lpstr>
      <vt:lpstr>inherit</vt:lpstr>
      <vt:lpstr>Open Sans</vt:lpstr>
      <vt:lpstr>Segoe UI Black</vt:lpstr>
      <vt:lpstr>Symbol</vt:lpstr>
      <vt:lpstr>Tw Cen MT</vt:lpstr>
      <vt:lpstr>Varela Round</vt:lpstr>
      <vt:lpstr>Thème Office</vt:lpstr>
      <vt:lpstr>Présentation PowerPoint</vt:lpstr>
      <vt:lpstr>Présentation PowerPoint</vt:lpstr>
      <vt:lpstr>Présentation PowerPoint</vt:lpstr>
      <vt:lpstr>CARTE DE NOS TERRITOIRES</vt:lpstr>
      <vt:lpstr>CARTE DE NOS TERRITOIRES</vt:lpstr>
      <vt:lpstr>Présentation PowerPoint</vt:lpstr>
      <vt:lpstr>ET VOUS? NOS ACTEURS?</vt:lpstr>
      <vt:lpstr>ET VOUS? NOS ACTEURS?</vt:lpstr>
      <vt:lpstr>VOS PARTICULARITÉS</vt:lpstr>
      <vt:lpstr>VOS PARTICULARITÉS</vt:lpstr>
      <vt:lpstr>VOS PARTICULARITÉS</vt:lpstr>
      <vt:lpstr>VOS PARTICULARITÉS</vt:lpstr>
      <vt:lpstr>QUIZZ  QUI SUIS-JE?</vt:lpstr>
      <vt:lpstr>QUIZZ  QUI SUIS-JE?</vt:lpstr>
      <vt:lpstr>QUIZZ  QUI SUIS-JE?</vt:lpstr>
      <vt:lpstr>QUIZZ  QUI SUIS-JE?</vt:lpstr>
      <vt:lpstr>QUIZZ  QUI SUIS-JE?</vt:lpstr>
      <vt:lpstr>QUIZZ  QUI SUIS-JE?</vt:lpstr>
      <vt:lpstr>QUIZZ  QUI SUIS-JE?</vt:lpstr>
      <vt:lpstr>QUIZZ  QUI SUIS-JE?</vt:lpstr>
      <vt:lpstr>QUIZZ  QUI SUIS-JE?</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Office Tourisme SPMC Office Tourisme SPMC</dc:creator>
  <cp:lastModifiedBy>Office Tourisme SPMC Office Tourisme SPMC</cp:lastModifiedBy>
  <cp:revision>1</cp:revision>
  <dcterms:created xsi:type="dcterms:W3CDTF">2022-09-02T13:05:35Z</dcterms:created>
  <dcterms:modified xsi:type="dcterms:W3CDTF">2022-09-10T14:50:10Z</dcterms:modified>
</cp:coreProperties>
</file>