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312" r:id="rId3"/>
    <p:sldId id="313" r:id="rId4"/>
    <p:sldId id="31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0-04-22T09:03:29.550"/>
    </inkml:context>
    <inkml:brush xml:id="br0">
      <inkml:brushProperty name="width" value="0.08819" units="cm"/>
      <inkml:brushProperty name="height" value="0.35278" units="cm"/>
      <inkml:brushProperty name="color" value="#002060"/>
      <inkml:brushProperty name="tip" value="rectangle"/>
      <inkml:brushProperty name="rasterOp" value="maskPen"/>
    </inkml:brush>
  </inkml:definitions>
  <inkml:trace contextRef="#ctx0" brushRef="#br0">12277 8819 0,'-18'0'94,"0"0"-79,18 18 16,-17-18-31,17 18 16,0-1-16,0 1 16,0 0-1,0-1-15,0 1 16,0 0-16,0-1 16,0 1-16,0-1 15,0 19 1,0 17-16,-18 0 15,18-36 1,0 54 0,0-54-16,0 19 15,0-19 1,0 1 0,0 17-16,0-17 15,0 0 1,0-1-16,0 1 15,0-1 1,0 1 0,0 17-1,0-17 1,0 17 0,0-17 15,0 0-16,0-1 1,0 1-16,0-1 16,0 1-1,0 0 17,0-1-32,0 1 15,0 0 1,0 17-1,0-17-15,0 17 0,0 0 16,0-17-16,0-1 16,0 19-1,0-19-15,0 1 0,0 35 16,0-35 15,0-1-31,0 1 0,0-1 16,0 1-1,0 17 1,0-17-16,0 0 16,0-1-1,0 1 1,0 0-16,0-1 16,0 18-16,0-17 15,0 0 1,0-1-16,0 1 15,0 0 1,0-1 0,0 1-1,0 0-15,0-1 16,0 18 0,0-17-1,0 0-15,0-1 16,0 1-1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0-04-22T09:03:31.932"/>
    </inkml:context>
    <inkml:brush xml:id="br0">
      <inkml:brushProperty name="width" value="0.08819" units="cm"/>
      <inkml:brushProperty name="height" value="0.35278" units="cm"/>
      <inkml:brushProperty name="color" value="#002060"/>
      <inkml:brushProperty name="tip" value="rectangle"/>
      <inkml:brushProperty name="rasterOp" value="maskPen"/>
    </inkml:brush>
  </inkml:definitions>
  <inkml:trace contextRef="#ctx0" brushRef="#br0">12612 10178 0,'-18'-18'0,"-35"-17"15,18 17 1,-18 18-16,35 0 0,-17 0 16,0-18-1,-18 1-15,0 17 16,0 0-16,-53 0 15,18 0 1,-106 0-16,18 0 16,35 35-1,-1-17 1,1 17 0,88-17-16,-17-1 15,-1 1-15,-70 17 16,-18 0 15,124-35-31,18 18 16,-36 35-1,0-35 1,0 17 0,53-17-16,-53 34 15,-35 54 1,70-35-1,0 17-15,1 36 32,17-54-32,0 18 15,0 36 1,0-54-16,0-34 16,17 69-16,1-52 15,-18-17-15,18 34 16,17 1-1,53 52 1,-53-88 0,71 71-1,0-35 1,0 17 0,88-17-1,-18-18 1,-35-1-1,-105-34-15,17 0 16,105-18 0,-69 0-16,122 17 15,-140-17-15,70 0 32,0 0-32,-70 0 15,-19 0 1,1 0-1,-35 0-15,70 0 0,-17 0 16,70-35 0,18-18-1,-36 18-15,-70 17 16,0 1 0,35-19-1,-17-52 1,-36 71-16,0-19 15,1-17 1,-1 18-16,35-36 16,-34 36-1,-1-53-15,-17 53 16,17-1-16,18-34 0,-18 17 16,0-35-1,-35 70 1,0-17-16,18-18 0,-18 35 15,18-88-15,-18 54 16,0-37 0,0 36-16,0-35 15,-36-35 1,36 88-16,-35-54 16,17 54-1,1 17-15,-36-52 16,18 17-1,17 35-15,18-17 16,-18 0-16,-35 17 31,18-17-31,0 0 0,-18-1 16,18 1 0,-1 17-16,1-52 15,-53 52 1,88 1-1,-18-1-15,1 18 0,-1-18 16,0 1 0,-35-1-16,36 18 15,-1-18-15,-35 1 16,-35-1 0,35 0-1,-53-35 1,53 36-16,0 17 15,36 0 1,-36 0-16,35 0 16,1 0-16,-1 0 15,-17 0 1,17 0-16,0 0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0-04-22T09:03:34.039"/>
    </inkml:context>
    <inkml:brush xml:id="br0">
      <inkml:brushProperty name="width" value="0.08819" units="cm"/>
      <inkml:brushProperty name="height" value="0.35278" units="cm"/>
      <inkml:brushProperty name="color" value="#002060"/>
      <inkml:brushProperty name="tip" value="rectangle"/>
      <inkml:brushProperty name="rasterOp" value="maskPen"/>
    </inkml:brush>
  </inkml:definitions>
  <inkml:trace contextRef="#ctx0" brushRef="#br0">12259 12612 0,'-18'0'47,"1"0"-47,17 53 15,0 53-15,0-1 16,0-52 0,0 0-16,0-18 0,0 36 15,0-18 1,0 0-1,0 70 1,0-87-16,0 87 16,0-17-16,0-36 15,0-17-15,0 18 16,0 17 15,0-35-31,0-18 16,0-17-16,0 0 31,0-1-15,0 1-16,0 17 0,0 0 15,0 1-15,0 17 16,0-36 0,0 54-1,0-54 1,0 72-16,0-36 15,0 17 1,0-35 0,0 1-16,0-19 15,0 19-15,0-19 16,0 1 0,0 0-16,0-1 15,0 1-15,0 17 16,0-17-1,0-1-15,0 1 16,0 0 0,0-1-1,0 1-15,0 17 16,17-35-16,-17 35 16,0-17-1,0 17 1,0 18-1,0-17 1,0-19-16,0 1 0,0 0 16,0-1-16,0 36 15,0-35 1,0-1 0,0 36-1,0-35-15,0 0 16,0-1-16,0 1 15,0-1-15,0 1 16,18 0-16,-18 17 16,0-17-1,0-1 1,0 1-16,0 0 0,0 17 16,0-18-1,0 1-15,0 0 16,0-1-1,0 1-15,0 17 16,0-17-16,0 0 16,0-1-1,18-17 1,-18 18-16,0 0 16,0-1 15,0 1 47,17 35-62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CD678-97C5-4A01-87C5-8982FD22D6B4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E0522-3306-4BD2-A9EB-162DB16161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11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AE8D7-93A1-42DA-A0D6-A448D315EBF5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04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130E0D-2FFF-12C5-D073-291EA6806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9AD22B-E5CD-6AB3-A1A2-33ABFE6E1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E6A61E-8C51-EE23-C3AA-83297F9D9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5A4B18-93D4-B411-10EE-79BD67A9F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89B761-A771-C277-94D5-BAB4BE03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681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FA904E-C5E5-8BC1-2815-85261F4E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32C1B8-0439-FA3B-2178-985538903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97A3A3-2D71-8B97-9AF0-6EE84CA6F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F6F907-9183-A549-6BBB-886B75FE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D3EEAE-42EB-14C8-F2F0-47969896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74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5C2060C-32FB-6EAC-0C16-2915830AC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C19DC2C-96D6-472D-E356-21F354417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1930BE-5E33-4B02-BB8D-295F5E19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760023-C7A1-7659-48FD-FFBDB01D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851DA-9CB4-03C0-7F2A-01D2DAD4F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943F56-D994-DC69-F0BC-01022A17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5D3427-651F-A1F9-C6CB-269988ED4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1C1E91-0C58-8BEB-E75E-B2ED9AE10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6B6534-FAA7-2903-1DE3-6C22B4A8E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7447FB-75D8-B337-841B-F4BD2E00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82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E7C6EE-3D4F-6FF9-6174-D117CE58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CBF92A-45FE-CC7A-4229-BA83E027E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01CA2F-422C-D8FB-6952-262D5ABA5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7EA216-D212-4305-08D4-23D43836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DC580E-5433-54F6-1560-6B8668D32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54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7963EF-35CB-2369-6A31-4EEF197F0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EC46D5-4B5C-9997-994D-F3A83896C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5E86C2-F697-F051-FF5D-FE89A78A1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8226B2-B5DA-C2BE-1348-74B3E8BC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F8ABDD-1F2A-BB07-D849-2A11A036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C88D53-1C33-F6AF-532F-0DE5A8A15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95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E4C746-D55A-9F36-B3CB-9B309D2D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19A847-DBF7-690C-6987-6973A4A5B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B57017-CA49-D385-135A-34C992BB5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F0CECA-C053-0AA8-0491-638CB3B64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6893315-2C2C-B99D-8286-A39CB6BFA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E7A51C5-24C8-C8A7-5135-362E32933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ADC292-F371-7A69-C36C-E47B11D7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8AE2DB8-46ED-4887-F3FF-402E57277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65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064BA-0C73-4FE1-534E-14C1D0B2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FD575E-C554-486C-C4FA-BF83DD9A0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371676-D576-BC15-1C04-444D0D3B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5CD195-BE49-CFA2-1AE9-72B19192F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005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05CC2E-BE9D-5BD9-A6AD-DF470269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71429B-1FD0-786E-746E-5509B6D6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BCF938-DB0F-75EE-21CC-01CF9F604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84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BE37B-C5D4-E43D-413C-8C736850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46FA26-FA30-EDFF-36E1-8BE152DD5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6221AD-7AF8-78CA-3E93-A3D98FF43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79E58B-AC6D-3563-C103-27298D6C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119ED6-E8F3-44CB-309D-3C6E72C4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544021-E277-4216-0761-014AE18A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05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9ED04D-6CFD-901F-FEE4-FD866763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A3127E-912B-97D5-EF40-E6739BDF6C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5BCAA4-1988-F45B-F2B0-3AA34BA39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3F7799-1B04-A7E8-861E-BB5F33441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2C4B2-66B0-3392-961D-FA2802310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D1BA1E-D269-0582-F05C-7A64F598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52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9340EED-2B50-FF53-C1D0-1E044EF8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9F8939-E2E1-D9A5-5641-9E888FA53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BD55EB-7004-4B2A-7FE3-F46A474EB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0DF1D-E169-4FAB-A305-E89223FF934E}" type="datetimeFigureOut">
              <a:rPr lang="fr-FR" smtClean="0"/>
              <a:t>30/08/2022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05660C-B8D1-6230-49A6-3CF2CC11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F6F986-22B6-56BE-B016-C99FC20A0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B7B99-28F2-4E36-AC14-C17FDB601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15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-84702"/>
            <a:ext cx="9143999" cy="694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0" dirty="0">
                <a:solidFill>
                  <a:srgbClr val="FF0000"/>
                </a:solidFill>
              </a:rPr>
              <a:t>Le Système Végétatif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38282" y="6353944"/>
            <a:ext cx="8929718" cy="504056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PIASENTIN JEAN-CHRISTOPHE OSTEOPATHE D.O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Généralités</a:t>
            </a:r>
          </a:p>
        </p:txBody>
      </p:sp>
      <p:pic>
        <p:nvPicPr>
          <p:cNvPr id="4" name="Picture 9" descr="Difference SNA SNC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28802"/>
            <a:ext cx="9144000" cy="492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Encre 2">
                <a:extLst>
                  <a:ext uri="{FF2B5EF4-FFF2-40B4-BE49-F238E27FC236}">
                    <a16:creationId xmlns:a16="http://schemas.microsoft.com/office/drawing/2014/main" id="{94455E4C-0E4C-46F7-A199-791F8CADCA28}"/>
                  </a:ext>
                </a:extLst>
              </p14:cNvPr>
              <p14:cNvContentPartPr/>
              <p14:nvPr/>
            </p14:nvContentPartPr>
            <p14:xfrm>
              <a:off x="5918160" y="3174840"/>
              <a:ext cx="25920" cy="622800"/>
            </p14:xfrm>
          </p:contentPart>
        </mc:Choice>
        <mc:Fallback>
          <p:pic>
            <p:nvPicPr>
              <p:cNvPr id="3" name="Encre 2">
                <a:extLst>
                  <a:ext uri="{FF2B5EF4-FFF2-40B4-BE49-F238E27FC236}">
                    <a16:creationId xmlns:a16="http://schemas.microsoft.com/office/drawing/2014/main" id="{94455E4C-0E4C-46F7-A199-791F8CADCA2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02320" y="3111480"/>
                <a:ext cx="57240" cy="74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B27B4014-A9AE-4F19-B7F4-DD47FA1FE399}"/>
                  </a:ext>
                </a:extLst>
              </p14:cNvPr>
              <p14:cNvContentPartPr/>
              <p14:nvPr/>
            </p14:nvContentPartPr>
            <p14:xfrm>
              <a:off x="5238840" y="3537000"/>
              <a:ext cx="1251360" cy="870120"/>
            </p14:xfrm>
          </p:contentPart>
        </mc:Choice>
        <mc:Fallback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B27B4014-A9AE-4F19-B7F4-DD47FA1FE39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23000" y="3473640"/>
                <a:ext cx="1282680" cy="9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96BF75E2-5EEF-43DE-830C-96A6CBB1ED71}"/>
                  </a:ext>
                </a:extLst>
              </p14:cNvPr>
              <p14:cNvContentPartPr/>
              <p14:nvPr/>
            </p14:nvContentPartPr>
            <p14:xfrm>
              <a:off x="5924640" y="4540320"/>
              <a:ext cx="25560" cy="1162440"/>
            </p14:xfrm>
          </p:contentPart>
        </mc:Choice>
        <mc:Fallback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96BF75E2-5EEF-43DE-830C-96A6CBB1ED7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908800" y="4476960"/>
                <a:ext cx="56880" cy="1289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Généralités...suite...</a:t>
            </a:r>
            <a:endParaRPr lang="fr-FR" dirty="0"/>
          </a:p>
        </p:txBody>
      </p:sp>
      <p:pic>
        <p:nvPicPr>
          <p:cNvPr id="4" name="Picture 3" descr="Difference SNA SNC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24100" y="5214951"/>
            <a:ext cx="15001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ACh</a:t>
            </a:r>
            <a:endParaRPr lang="fr-FR" sz="4400" dirty="0"/>
          </a:p>
        </p:txBody>
      </p:sp>
      <p:sp>
        <p:nvSpPr>
          <p:cNvPr id="6" name="Rectangle 5"/>
          <p:cNvSpPr/>
          <p:nvPr/>
        </p:nvSpPr>
        <p:spPr>
          <a:xfrm>
            <a:off x="5381621" y="2214555"/>
            <a:ext cx="10807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ACh</a:t>
            </a:r>
            <a:endParaRPr lang="fr-FR" sz="4400" dirty="0"/>
          </a:p>
        </p:txBody>
      </p:sp>
      <p:sp>
        <p:nvSpPr>
          <p:cNvPr id="7" name="Rectangle 6"/>
          <p:cNvSpPr/>
          <p:nvPr/>
        </p:nvSpPr>
        <p:spPr>
          <a:xfrm>
            <a:off x="8096265" y="3643315"/>
            <a:ext cx="10807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ACh</a:t>
            </a:r>
            <a:endParaRPr lang="fr-FR" sz="4400" dirty="0"/>
          </a:p>
        </p:txBody>
      </p:sp>
      <p:sp>
        <p:nvSpPr>
          <p:cNvPr id="8" name="Rectangle 7"/>
          <p:cNvSpPr/>
          <p:nvPr/>
        </p:nvSpPr>
        <p:spPr>
          <a:xfrm>
            <a:off x="8167703" y="5429265"/>
            <a:ext cx="10807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b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ACh</a:t>
            </a:r>
            <a:endParaRPr lang="fr-FR" sz="4400" dirty="0"/>
          </a:p>
        </p:txBody>
      </p:sp>
      <p:sp>
        <p:nvSpPr>
          <p:cNvPr id="9" name="Rectangle 8"/>
          <p:cNvSpPr/>
          <p:nvPr/>
        </p:nvSpPr>
        <p:spPr>
          <a:xfrm>
            <a:off x="5667373" y="5214951"/>
            <a:ext cx="10711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4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Résumé...</a:t>
            </a:r>
          </a:p>
        </p:txBody>
      </p:sp>
      <p:pic>
        <p:nvPicPr>
          <p:cNvPr id="4" name="Picture 6" descr="Compa SNC SNA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000240"/>
            <a:ext cx="91440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ompa SNC-SNA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000240"/>
            <a:ext cx="914400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Grand écran</PresentationFormat>
  <Paragraphs>11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Impact</vt:lpstr>
      <vt:lpstr>Thème Office</vt:lpstr>
      <vt:lpstr>Le Système Végétatif</vt:lpstr>
      <vt:lpstr>Généralités</vt:lpstr>
      <vt:lpstr>Généralités...suite...</vt:lpstr>
      <vt:lpstr>Résumé...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Système Végétatif</dc:title>
  <dc:creator>jean christophe piasentin</dc:creator>
  <cp:lastModifiedBy>jean christophe piasentin</cp:lastModifiedBy>
  <cp:revision>1</cp:revision>
  <dcterms:created xsi:type="dcterms:W3CDTF">2022-08-30T08:15:03Z</dcterms:created>
  <dcterms:modified xsi:type="dcterms:W3CDTF">2022-08-30T08:15:20Z</dcterms:modified>
</cp:coreProperties>
</file>