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83" r:id="rId2"/>
    <p:sldId id="384" r:id="rId3"/>
    <p:sldId id="385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5379DFC-9645-9F2B-D1B4-46358B354C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13501EB-5DEC-0473-CE98-EAA9B116D2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FA28EF7-43FD-52F3-2AEE-73A1305499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A59A5-2847-474F-8CB7-52C11557FA30}" type="datetimeFigureOut">
              <a:rPr lang="fr-FR" smtClean="0"/>
              <a:t>29/06/2022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9210F75-DD1C-5665-CF4C-FD4957EA0B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F00E1D6-2251-20C3-D805-D1FE72011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37BCD-E73C-4842-8362-6E6F27C5CF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1225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B5D138C-1BCA-9266-5092-1E67201523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3174EBA-A574-7380-94AD-5940E21B10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E2BA60E-9201-7756-F19A-3CCDA2DA51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A59A5-2847-474F-8CB7-52C11557FA30}" type="datetimeFigureOut">
              <a:rPr lang="fr-FR" smtClean="0"/>
              <a:t>29/06/2022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03B9C02-96A3-8F7F-DDBA-9B57E922A4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65944FE-DD41-C9F0-528B-C98B7DC766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37BCD-E73C-4842-8362-6E6F27C5CF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6890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3622AE2C-D0DD-0C77-F826-E4A11507062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8D45731-D5B0-BE4D-6D7A-12650370FD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4842144-7A85-4F85-7752-4112CE1F6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A59A5-2847-474F-8CB7-52C11557FA30}" type="datetimeFigureOut">
              <a:rPr lang="fr-FR" smtClean="0"/>
              <a:t>29/06/2022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E0CA0E8-CD7F-1527-F479-0C92CB51C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80BF0BF-5D09-1C07-39B7-2DEC6DEF0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37BCD-E73C-4842-8362-6E6F27C5CF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8918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90F1575-E4AF-B6B1-D1DC-3156E2773B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DC1BC3B-4521-06B0-1760-BB8782F0ED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F19C59-C9F2-C255-FEF4-7ACBB5FE28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A59A5-2847-474F-8CB7-52C11557FA30}" type="datetimeFigureOut">
              <a:rPr lang="fr-FR" smtClean="0"/>
              <a:t>29/06/2022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9A61E2A-7EE0-1E51-60E6-CCAA79E711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1D40F58-0881-9A52-B9FE-D68EE4FFE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37BCD-E73C-4842-8362-6E6F27C5CF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3330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0C094DF-DB46-E1A8-FEEF-9E2C62930B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3162692-0465-3BEC-7D7C-DC2BE20D44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806B414-D504-3046-104A-BCEB5E7F67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A59A5-2847-474F-8CB7-52C11557FA30}" type="datetimeFigureOut">
              <a:rPr lang="fr-FR" smtClean="0"/>
              <a:t>29/06/2022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1226C89-0A61-77DD-8BB7-2D15BC9BA3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F72D2E8-955D-7721-0BDE-C26CE27B03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37BCD-E73C-4842-8362-6E6F27C5CF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4082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8EA093A-E055-D5D4-084A-112EB350C4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4A2EA2C-AB57-9561-ADFF-337274EBD3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24FF324-6AFA-4BDA-0177-8447ABFF38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22384B3-1C14-92C7-6257-823BF007D3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A59A5-2847-474F-8CB7-52C11557FA30}" type="datetimeFigureOut">
              <a:rPr lang="fr-FR" smtClean="0"/>
              <a:t>29/06/2022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94D7420-5279-EF4C-D947-543C9C96B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2B41CCD-8A08-B073-9E11-B6AAEE2F8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37BCD-E73C-4842-8362-6E6F27C5CF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5847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48B70E0-D3CF-A809-6DA0-4F5A3E94BE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9FCE349-3B98-7D99-2E4C-35ED3E98D5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58243BD-0F7F-141D-5C97-2AF9F40FE3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23474DE-7421-1DA8-C828-B565AE1D05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3EFA501-3DE1-5A70-E264-E3BF46540E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83AF6CA0-E1EC-8490-7D45-740CE85F50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A59A5-2847-474F-8CB7-52C11557FA30}" type="datetimeFigureOut">
              <a:rPr lang="fr-FR" smtClean="0"/>
              <a:t>29/06/2022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D988B7EE-4FD0-C8A5-272D-E5957661D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36F6BE8-B079-21E6-7A48-853920FA8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37BCD-E73C-4842-8362-6E6F27C5CF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0347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0EB49B-2892-0FE2-CEA9-91DD70B381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62A9DC4-FBCC-5A77-3C4B-BE1F0CD72C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A59A5-2847-474F-8CB7-52C11557FA30}" type="datetimeFigureOut">
              <a:rPr lang="fr-FR" smtClean="0"/>
              <a:t>29/06/2022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9CF7C33-0530-28DC-D63F-09E3BE08D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EF1A7B2-01B8-89B5-D351-19F8CACB6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37BCD-E73C-4842-8362-6E6F27C5CF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8314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4F733775-00D2-FC7C-CF76-BC3D009CF8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A59A5-2847-474F-8CB7-52C11557FA30}" type="datetimeFigureOut">
              <a:rPr lang="fr-FR" smtClean="0"/>
              <a:t>29/06/2022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6F0CE4CB-3C78-4488-683E-C757A0DFC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1654F3F-EFB1-B617-B74B-2D0FB0F4B8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37BCD-E73C-4842-8362-6E6F27C5CF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2247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3AB964C-82E8-1506-9922-9A6F46D9B6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7639371-A4DC-66A4-605B-3B50A51AD6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FFB9C50-5F83-01F4-CBF8-5E998D3861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D952A8B-ED78-1953-F835-AD77C4C3E6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A59A5-2847-474F-8CB7-52C11557FA30}" type="datetimeFigureOut">
              <a:rPr lang="fr-FR" smtClean="0"/>
              <a:t>29/06/2022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19A8B4E-BA98-6D3E-24DD-4FE44DD54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FC66A19-BFC3-A48B-B94B-BE6BFC9221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37BCD-E73C-4842-8362-6E6F27C5CF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8549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C7F4E4B-B0AA-0B54-1339-F6616D338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CDD66035-A5CD-8669-E9C3-429D776E69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3C80541-4581-226F-EFD1-57BEFFFA73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63C6341-D760-C720-A531-10F05250E1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A59A5-2847-474F-8CB7-52C11557FA30}" type="datetimeFigureOut">
              <a:rPr lang="fr-FR" smtClean="0"/>
              <a:t>29/06/2022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0B141ED-5E12-419D-8EE6-C2E1E1EB5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E8EF3D4-9A20-4F5C-1F7B-0146FAB766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37BCD-E73C-4842-8362-6E6F27C5CF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9116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8B58386B-E478-D6E2-420D-C9455F5F6D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494E62F-D2A2-6D39-683C-0775E40B4F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AEFEEC3-9EAF-00EA-46F8-98118A3902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1A59A5-2847-474F-8CB7-52C11557FA30}" type="datetimeFigureOut">
              <a:rPr lang="fr-FR" smtClean="0"/>
              <a:t>29/06/2022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86E0EED-F787-E93F-B7A9-D90DAFD994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B7A6B3D-B5BA-76BA-F395-F9FEA50987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B37BCD-E73C-4842-8362-6E6F27C5CF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3406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fr-FR" sz="7200" b="1" dirty="0">
                <a:solidFill>
                  <a:srgbClr val="FF0000"/>
                </a:solidFill>
              </a:rPr>
              <a:t>Les commissures inter –hémisphériques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5122" name="Picture 2" descr="F:\disque dur externe\cours pour ATSA\NEURO\image neuro lignon par laura\CERVEAU 1\CERVEAU 19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2"/>
            <a:ext cx="9144000" cy="685799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4" name="Espace réservé du contenu 3" descr="13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143672" y="1"/>
            <a:ext cx="5256584" cy="6857999"/>
          </a:xfrm>
        </p:spPr>
      </p:pic>
      <p:sp>
        <p:nvSpPr>
          <p:cNvPr id="5" name="Rectangle 4"/>
          <p:cNvSpPr/>
          <p:nvPr/>
        </p:nvSpPr>
        <p:spPr>
          <a:xfrm>
            <a:off x="1524000" y="0"/>
            <a:ext cx="1763688" cy="22768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/>
          <p:cNvSpPr/>
          <p:nvPr/>
        </p:nvSpPr>
        <p:spPr>
          <a:xfrm>
            <a:off x="8400256" y="0"/>
            <a:ext cx="2267744" cy="22768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</Words>
  <Application>Microsoft Office PowerPoint</Application>
  <PresentationFormat>Grand écran</PresentationFormat>
  <Paragraphs>2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Thème Office</vt:lpstr>
      <vt:lpstr> 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jean christophe piasentin</dc:creator>
  <cp:lastModifiedBy>jean christophe piasentin</cp:lastModifiedBy>
  <cp:revision>1</cp:revision>
  <dcterms:created xsi:type="dcterms:W3CDTF">2022-06-29T12:13:28Z</dcterms:created>
  <dcterms:modified xsi:type="dcterms:W3CDTF">2022-06-29T12:13:54Z</dcterms:modified>
</cp:coreProperties>
</file>