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6" r:id="rId2"/>
    <p:sldId id="328" r:id="rId3"/>
    <p:sldId id="329" r:id="rId4"/>
    <p:sldId id="330" r:id="rId5"/>
    <p:sldId id="331" r:id="rId6"/>
    <p:sldId id="332" r:id="rId7"/>
    <p:sldId id="333" r:id="rId8"/>
    <p:sldId id="335" r:id="rId9"/>
    <p:sldId id="334" r:id="rId10"/>
    <p:sldId id="336" r:id="rId11"/>
    <p:sldId id="337" r:id="rId12"/>
    <p:sldId id="338" r:id="rId13"/>
    <p:sldId id="339" r:id="rId14"/>
    <p:sldId id="340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49F939-FDCA-83CF-6419-2B6222B20D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43862FC-D5DA-C0E8-392A-50B644019A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DDE1F54-02E9-22D8-4F8C-24CA81DF5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25096-A162-46C7-916D-5F4038A05DB2}" type="datetimeFigureOut">
              <a:rPr lang="fr-FR" smtClean="0"/>
              <a:t>24/06/2022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849BB9A-3EDA-827E-1ADD-861A036C1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0123AA2-FBFF-3B19-522D-A7C49FC34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B7B2F-07B6-4E6F-A024-1450823D4D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3740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DCD529-B7C0-01F0-ED60-475689429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5C4DA45-32D7-AE89-5409-16473D2A7F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621B0E6-7BD3-C307-CC8C-345F162DB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25096-A162-46C7-916D-5F4038A05DB2}" type="datetimeFigureOut">
              <a:rPr lang="fr-FR" smtClean="0"/>
              <a:t>24/06/2022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B9EF4B5-E1D7-9F7D-D2DE-69E8FFB72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1EE819F-DDAA-BFDB-928F-17DEF57DB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B7B2F-07B6-4E6F-A024-1450823D4D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8101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3ADD880-2FCE-C524-1A35-0FEE8355D9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D55490D-5162-66C7-222E-7E5F654180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787A373-0199-3464-5887-26946D441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25096-A162-46C7-916D-5F4038A05DB2}" type="datetimeFigureOut">
              <a:rPr lang="fr-FR" smtClean="0"/>
              <a:t>24/06/2022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9DF2E7D-9690-C52F-F101-F5FA6BAAF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7E4490D-4E1C-51C1-0F06-A47738843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B7B2F-07B6-4E6F-A024-1450823D4D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878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90F058-3F2A-0548-6EBF-A9D4A9508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136615F-6549-5308-9B1C-15F45F8E50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592A686-5A04-CFA5-51E7-FBB1FC39E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25096-A162-46C7-916D-5F4038A05DB2}" type="datetimeFigureOut">
              <a:rPr lang="fr-FR" smtClean="0"/>
              <a:t>24/06/2022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9FD3A05-9B03-7668-6519-615D304DE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6DE5ACF-FB46-DD95-EF72-CCC702057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B7B2F-07B6-4E6F-A024-1450823D4D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3994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83451D-9EAD-7841-1866-0B8A10317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DC9372D-BE3D-219E-B117-A10798100B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BB24D26-23C3-790E-84A0-3F4FFEF52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25096-A162-46C7-916D-5F4038A05DB2}" type="datetimeFigureOut">
              <a:rPr lang="fr-FR" smtClean="0"/>
              <a:t>24/06/2022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BDB8D95-EF0A-DE9C-4612-3BAF3F209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890B13E-8035-B346-7D3E-FE28602AB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B7B2F-07B6-4E6F-A024-1450823D4D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2871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F285DD-E264-AC49-ABB3-B745BD040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A6E6D5C-E824-E4E3-FF88-8493A8B808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1270399-1446-1005-4E52-944E897B6D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D76C83F-CE49-FBCF-40A0-1A2003F9E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25096-A162-46C7-916D-5F4038A05DB2}" type="datetimeFigureOut">
              <a:rPr lang="fr-FR" smtClean="0"/>
              <a:t>24/06/2022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4643742-54B5-ECF7-7D37-93627DF97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888A2B5-4045-8E46-F91E-29558F9B2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B7B2F-07B6-4E6F-A024-1450823D4D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7078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605C41-117D-BE70-24A5-DF64F7099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26B567F-7A4B-A12F-D25B-279A1A7E60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3077E9F-ED87-D185-8504-2E66AC6D39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6F2811D-E73C-30EC-C4E7-E79E50C5BF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CE16947-A6D0-697F-C690-8668392437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11764DB-9824-6743-DA70-7087E8AC7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25096-A162-46C7-916D-5F4038A05DB2}" type="datetimeFigureOut">
              <a:rPr lang="fr-FR" smtClean="0"/>
              <a:t>24/06/2022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76C4E9E-33AE-5516-F498-498E3C1E4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496CE27-47EE-107B-64EA-E4C065F6B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B7B2F-07B6-4E6F-A024-1450823D4D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5342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3A91AB-30AB-14EF-5D73-5A80E1598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6DACB28-0604-DE78-F5C5-D0E34D137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25096-A162-46C7-916D-5F4038A05DB2}" type="datetimeFigureOut">
              <a:rPr lang="fr-FR" smtClean="0"/>
              <a:t>24/06/2022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CFE04F7-97C0-831E-8168-5B8F6F7FF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609FC7F-459D-8179-0608-D2077B030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B7B2F-07B6-4E6F-A024-1450823D4D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8614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EF85D49-B345-1792-D1F0-3A3AADBA9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25096-A162-46C7-916D-5F4038A05DB2}" type="datetimeFigureOut">
              <a:rPr lang="fr-FR" smtClean="0"/>
              <a:t>24/06/2022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7A8A4AA-8748-5555-7407-B305A0CF7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4E32ECF-7986-096D-3681-6A8593942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B7B2F-07B6-4E6F-A024-1450823D4D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120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433047-5F34-9082-3469-D264BFF62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3883F57-B0D7-CBD7-05E4-68FFB730B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5C1F764-7DFC-DFDF-7B5C-4B3833648A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B6E1844-C9AB-A15F-3664-64206D39D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25096-A162-46C7-916D-5F4038A05DB2}" type="datetimeFigureOut">
              <a:rPr lang="fr-FR" smtClean="0"/>
              <a:t>24/06/2022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2EB5902-D7D7-A125-AD5F-9B20C28CF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5810276-DC6B-7616-1F65-C6746DBAE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B7B2F-07B6-4E6F-A024-1450823D4D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3229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0F8D28-06B4-2A69-BBBB-E5FA2765D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5213028-742F-84F5-776C-4A1360CBB2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667F77A-7C9F-A249-55AB-B908686FA1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75B7BC2-D75E-2C15-EAFD-ABDB2BDEC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25096-A162-46C7-916D-5F4038A05DB2}" type="datetimeFigureOut">
              <a:rPr lang="fr-FR" smtClean="0"/>
              <a:t>24/06/2022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0D5B76F-5889-7B75-5067-7A0FF7F8B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D7D20CD-C4C7-53C8-141C-3D7413A48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B7B2F-07B6-4E6F-A024-1450823D4D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2784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8512B16-5016-1070-6718-C3DEDC0AA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CE761B8-2E0E-3FA7-0E1A-50E0FF124D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0E58603-0529-D69F-191E-6C09F356AC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25096-A162-46C7-916D-5F4038A05DB2}" type="datetimeFigureOut">
              <a:rPr lang="fr-FR" smtClean="0"/>
              <a:t>24/06/2022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22DB0A1-6157-D88E-899F-1A8433E3FF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913D3F5-A8E6-3FEA-5823-EA6F7E1CB3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B7B2F-07B6-4E6F-A024-1450823D4D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6959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ctr">
              <a:buNone/>
            </a:pPr>
            <a:r>
              <a:rPr lang="fr-FR" sz="6000" b="1" dirty="0"/>
              <a:t>Les noyaux gris centraux</a:t>
            </a:r>
          </a:p>
          <a:p>
            <a:pPr lvl="0" algn="ctr">
              <a:buNone/>
            </a:pPr>
            <a:r>
              <a:rPr lang="fr-FR" sz="6000" b="1" dirty="0"/>
              <a:t>Les capsules</a:t>
            </a:r>
          </a:p>
          <a:p>
            <a:pPr lvl="0" algn="ctr">
              <a:buNone/>
            </a:pPr>
            <a:r>
              <a:rPr lang="fr-FR" sz="6000" b="1" dirty="0"/>
              <a:t>Les ventricules latéraux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fr-FR" sz="8000" b="1" dirty="0">
                <a:solidFill>
                  <a:srgbClr val="FF0000"/>
                </a:solidFill>
              </a:rPr>
              <a:t>LA SUBSTANCE BLANCHE CENTRALE</a:t>
            </a:r>
            <a:endParaRPr lang="fr-FR" sz="8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218" name="Picture 2" descr="F:\disque dur externe\cours pour ATSA\NEURO\image neuro lignon par laura\CERVEAU 1\CERVEAU-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"/>
            <a:ext cx="9144000" cy="6857999"/>
          </a:xfrm>
          <a:prstGeom prst="rect">
            <a:avLst/>
          </a:prstGeom>
          <a:noFill/>
        </p:spPr>
      </p:pic>
      <p:sp>
        <p:nvSpPr>
          <p:cNvPr id="5" name="Flèche vers le bas 4"/>
          <p:cNvSpPr/>
          <p:nvPr/>
        </p:nvSpPr>
        <p:spPr>
          <a:xfrm rot="16200000">
            <a:off x="4290289" y="1778327"/>
            <a:ext cx="432048" cy="2437250"/>
          </a:xfrm>
          <a:prstGeom prst="downArrow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 vers le bas 5"/>
          <p:cNvSpPr/>
          <p:nvPr/>
        </p:nvSpPr>
        <p:spPr>
          <a:xfrm rot="16200000">
            <a:off x="3498201" y="2570415"/>
            <a:ext cx="432048" cy="2437250"/>
          </a:xfrm>
          <a:prstGeom prst="downArrow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vers le bas 6"/>
          <p:cNvSpPr/>
          <p:nvPr/>
        </p:nvSpPr>
        <p:spPr>
          <a:xfrm rot="16200000">
            <a:off x="3210169" y="2138367"/>
            <a:ext cx="432048" cy="2437250"/>
          </a:xfrm>
          <a:prstGeom prst="downArrow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fr-FR" sz="8000" b="1" dirty="0">
                <a:solidFill>
                  <a:srgbClr val="FF0000"/>
                </a:solidFill>
              </a:rPr>
              <a:t>LES VENTRICULES LATERAUX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42" name="Picture 2" descr="F:\disque dur externe\cours pour ATSA\NEURO\image neuro lignon par laura\CERVEAU 1\CERVEAU-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45305" b="39720"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 descr="F:\disque dur externe\cours pour ATSA\NEURO\image neuro lignon par laura\CERVEAU 1\CERVEAU 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"/>
            <a:ext cx="9144000" cy="6857999"/>
          </a:xfrm>
          <a:prstGeom prst="rect">
            <a:avLst/>
          </a:prstGeom>
          <a:noFill/>
        </p:spPr>
      </p:pic>
      <p:sp>
        <p:nvSpPr>
          <p:cNvPr id="5" name="Ellipse 4"/>
          <p:cNvSpPr/>
          <p:nvPr/>
        </p:nvSpPr>
        <p:spPr>
          <a:xfrm>
            <a:off x="8904312" y="3356992"/>
            <a:ext cx="576064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8112224" y="3356992"/>
            <a:ext cx="576064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fr-FR" sz="7200" b="1" dirty="0">
                <a:solidFill>
                  <a:srgbClr val="FF0000"/>
                </a:solidFill>
              </a:rPr>
              <a:t>LE NOYAU CAUDE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2" name="Picture 2" descr="F:\disque dur externe\cours pour ATSA\NEURO\image neuro lignon par laura\CERVEAU 1\noyaux caudé nx.lenticulair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146" name="Picture 2" descr="F:\disque dur externe\cours pour ATSA\NEURO\image neuro lignon par laura\CERVEAU 1\noyaux stri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4695"/>
          <a:stretch>
            <a:fillRect/>
          </a:stretch>
        </p:blipFill>
        <p:spPr bwMode="auto">
          <a:xfrm>
            <a:off x="3863752" y="0"/>
            <a:ext cx="5011834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524000" y="0"/>
            <a:ext cx="2411760" cy="19888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8760296" y="0"/>
            <a:ext cx="1907704" cy="19888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fr-FR" sz="6600" b="1" dirty="0">
                <a:solidFill>
                  <a:srgbClr val="FF0000"/>
                </a:solidFill>
              </a:rPr>
              <a:t>LE NOYAU LENTICULAIRE</a:t>
            </a:r>
            <a:r>
              <a:rPr lang="fr-FR" sz="6600" dirty="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170" name="Picture 2" descr="F:\disque dur externe\cours pour ATSA\NEURO\image neuro lignon par laura\CERVEAU 1\CERVEAU-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"/>
            <a:ext cx="9144000" cy="6857999"/>
          </a:xfrm>
          <a:prstGeom prst="rect">
            <a:avLst/>
          </a:prstGeom>
          <a:noFill/>
        </p:spPr>
      </p:pic>
      <p:sp>
        <p:nvSpPr>
          <p:cNvPr id="5" name="Ellipse 4"/>
          <p:cNvSpPr/>
          <p:nvPr/>
        </p:nvSpPr>
        <p:spPr>
          <a:xfrm>
            <a:off x="6816080" y="2060848"/>
            <a:ext cx="648072" cy="20162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194" name="Picture 2" descr="F:\disque dur externe\cours pour ATSA\NEURO\image neuro lignon par laura\CERVEAU 1\CERVEAU-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35825"/>
          <a:stretch>
            <a:fillRect/>
          </a:stretch>
        </p:blipFill>
        <p:spPr bwMode="auto">
          <a:xfrm>
            <a:off x="3287688" y="0"/>
            <a:ext cx="5868144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524000" y="0"/>
            <a:ext cx="2123728" cy="19888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9120336" y="0"/>
            <a:ext cx="1547664" cy="19888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vers le bas 6"/>
          <p:cNvSpPr/>
          <p:nvPr/>
        </p:nvSpPr>
        <p:spPr>
          <a:xfrm rot="16200000">
            <a:off x="4074268" y="2066359"/>
            <a:ext cx="432048" cy="2437250"/>
          </a:xfrm>
          <a:prstGeom prst="downArrow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vers le bas 7"/>
          <p:cNvSpPr/>
          <p:nvPr/>
        </p:nvSpPr>
        <p:spPr>
          <a:xfrm rot="16200000">
            <a:off x="4092014" y="1904596"/>
            <a:ext cx="504056" cy="3984915"/>
          </a:xfrm>
          <a:prstGeom prst="downArrow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vers le bas 8"/>
          <p:cNvSpPr/>
          <p:nvPr/>
        </p:nvSpPr>
        <p:spPr>
          <a:xfrm rot="16200000">
            <a:off x="4164023" y="2192627"/>
            <a:ext cx="504056" cy="4704994"/>
          </a:xfrm>
          <a:prstGeom prst="downArrow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fr-FR" sz="7200" b="1" dirty="0">
                <a:solidFill>
                  <a:srgbClr val="FF0000"/>
                </a:solidFill>
              </a:rPr>
              <a:t>LE NOYAU AMYGDALIEN </a:t>
            </a:r>
            <a:endParaRPr lang="fr-FR" sz="7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146" name="Picture 2" descr="F:\disque dur externe\cours pour ATSA\NEURO\image neuro lignon par laura\CERVEAU 1\noyaux stri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4695"/>
          <a:stretch>
            <a:fillRect/>
          </a:stretch>
        </p:blipFill>
        <p:spPr bwMode="auto">
          <a:xfrm>
            <a:off x="3863752" y="0"/>
            <a:ext cx="5011834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524000" y="0"/>
            <a:ext cx="2411760" cy="19888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8760296" y="0"/>
            <a:ext cx="1907704" cy="19888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</Words>
  <Application>Microsoft Office PowerPoint</Application>
  <PresentationFormat>Grand écran</PresentationFormat>
  <Paragraphs>15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Thème Office</vt:lpstr>
      <vt:lpstr> </vt:lpstr>
      <vt:lpstr> </vt:lpstr>
      <vt:lpstr>Présentation PowerPoint</vt:lpstr>
      <vt:lpstr>Présentation PowerPoint</vt:lpstr>
      <vt:lpstr> </vt:lpstr>
      <vt:lpstr>Présentation PowerPoint</vt:lpstr>
      <vt:lpstr>Présentation PowerPoint</vt:lpstr>
      <vt:lpstr>  </vt:lpstr>
      <vt:lpstr>Présentation PowerPoint</vt:lpstr>
      <vt:lpstr> </vt:lpstr>
      <vt:lpstr>Présentation PowerPoint</vt:lpstr>
      <vt:lpstr> 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jean christophe piasentin</dc:creator>
  <cp:lastModifiedBy>jean christophe piasentin</cp:lastModifiedBy>
  <cp:revision>1</cp:revision>
  <dcterms:created xsi:type="dcterms:W3CDTF">2022-06-24T13:09:24Z</dcterms:created>
  <dcterms:modified xsi:type="dcterms:W3CDTF">2022-06-24T13:09:53Z</dcterms:modified>
</cp:coreProperties>
</file>