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1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6098F7-4BDF-AFE1-2F79-43B93218E6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423FA1-228E-2BAE-4A86-D1DA467B91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6637AC-A64C-721B-64AA-D70ABAFC0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45A3DE-7FE5-F5D1-3931-A408683C5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8A01DA-E319-7BD3-80B5-9270B59D2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86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BAAE25-E744-F688-D6F5-4382FC8D6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3235416-FA42-67F0-4CAA-6E5402DD17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9F1F24-7FBB-D0A0-E21B-57AF57D84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3C7693-CB11-2D25-4A46-91AE3733E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8C5159B-AF3A-DE20-72BA-FEC24333B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8276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396F031-A9CF-A5F4-2B65-97FB76D056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F02671-A502-CA30-E910-B4D3B4100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82E9DDF-A93C-0B12-7A5C-EF283E6D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D77A841-31DB-3896-E536-E15296FF3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CBC0FE-CCBE-493B-A7CE-1F2A7A379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062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A2FB9F-5855-2ECF-459D-0DD774766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CB36C4-06EC-CE61-B394-EEC121D169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BD8E85-CCEC-6D18-7F33-CF6F5B54B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C0E6A7-3D44-B533-6957-DB950F8D2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615C4E-E50E-9DB6-8B5C-8F36754A4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938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E21FA7-B82E-E0AC-40C0-C28203889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03246A-FB98-4C0F-9CE9-ECCCCE62E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BA5D92-A52B-3F7D-BE87-4EDF13092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BF8A40-6DE4-F946-93DA-C5BA6FC33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33FFDC-1E41-9B10-B91F-077D7818B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722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F3FC98-8D88-3ED4-6AE1-967498DB9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16EAAD-4D05-055A-0D6C-144354594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4911BC-504E-8B16-F9B0-B1071CB1B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5B77D5-CFA1-64BE-F4F3-4AECEF80C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D8181A9-7FF8-9284-ECCC-452D1FAF1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0021C0-A864-EDC3-83FC-63FBED4D1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332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9232D3-9426-4270-DF69-C43FAE3C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839C75-AC5C-708D-AC86-6C7113915A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4FAC56C-A21F-D720-01D6-2FF3AF538D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7C47056-A701-5BAB-AB49-E0AFDE8950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65469BC-A22B-667C-2113-8984F92BE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6442A5A-6BD9-24A0-027B-D39F368F4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8F5FB50-7A21-F400-A175-20D9EA7ED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54D9A89-15A4-C784-293F-91C636554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094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9C55D1-FCE8-62CD-D5F2-43B1BFE1A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01C71C7-E05B-AB41-E333-5EBF2405C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8CD099F-7B87-1AC2-CCDA-841A23D6D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4DBC94-AEFD-223D-2A88-4714F133B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1686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AD5B8FC-D274-6A7E-A7FA-84EB7DA0A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A50D223-F665-82A7-3323-5339456CD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0F9301-1D87-7F8D-A3A2-D6954B320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897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FD748D-8D9D-836F-92EE-9EBB21A6D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9946025-53E6-FC94-018A-D6707A670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0B45508-8660-F2FB-48FA-BA434ECF6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3DB2BAC-3A99-6532-BA13-E715B433C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89CEF8A-EEB6-AA09-F9CA-9B0D91AA7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477016-306A-55A5-D216-63E551237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692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1D3379-7B6C-8121-DE76-C4F001A3F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4600478-1C0E-B5A4-A130-933DDEB8A3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1944D75-CCA7-FEBC-167A-321911D02C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0138E7B-B0AA-F78D-33E8-345257548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3C4A3DA-BA86-EC91-AF0D-F57E45D8E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E120BD-6A94-7768-5743-4E8060AF0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88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3D8CA6C-A41C-763B-446E-04C87FD79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55DCCA0-35B1-BF1A-B83F-D8F70993F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9936275-9870-4CDA-B23E-59BDCE9C24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17C42-7F1C-4FFE-BC17-E6A4B56AFBC9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B10DED8-2ADC-C39F-FCC1-9166EB16C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7C465E7-F76A-F7B7-AA36-3E9BA38B30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03461-B9CB-4763-A593-6F22EF9F5D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148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039D66-FA2F-94D5-DA5E-8130BCF035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fr-FR" sz="5400"/>
              <a:t>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7F389F-D162-2D59-8D71-616598122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fr-FR" sz="2000"/>
              <a:t> </a:t>
            </a:r>
          </a:p>
        </p:txBody>
      </p:sp>
      <p:sp>
        <p:nvSpPr>
          <p:cNvPr id="42" name="Freeform: Shape 9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D4A0304-A75F-42D9-EBD2-A8FDD0A385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78" r="8014" b="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75278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D2B5F74-4075-C266-A6D6-551ECE40C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865" y="568517"/>
            <a:ext cx="5248221" cy="1067209"/>
          </a:xfrm>
        </p:spPr>
        <p:txBody>
          <a:bodyPr>
            <a:normAutofit/>
          </a:bodyPr>
          <a:lstStyle/>
          <a:p>
            <a:r>
              <a:rPr lang="fr-FR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7B49DA7-4E38-BDAB-7E13-1EB70BE922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73" r="9675"/>
          <a:stretch/>
        </p:blipFill>
        <p:spPr>
          <a:xfrm>
            <a:off x="933061" y="1095407"/>
            <a:ext cx="4561845" cy="4561845"/>
          </a:xfrm>
          <a:custGeom>
            <a:avLst/>
            <a:gdLst/>
            <a:ahLst/>
            <a:cxnLst/>
            <a:rect l="l" t="t" r="r" b="b"/>
            <a:pathLst>
              <a:path w="2388070" h="2388070">
                <a:moveTo>
                  <a:pt x="1194035" y="0"/>
                </a:moveTo>
                <a:cubicBezTo>
                  <a:pt x="1853482" y="0"/>
                  <a:pt x="2388070" y="534588"/>
                  <a:pt x="2388070" y="1194035"/>
                </a:cubicBezTo>
                <a:cubicBezTo>
                  <a:pt x="2388070" y="1853482"/>
                  <a:pt x="1853482" y="2388070"/>
                  <a:pt x="1194035" y="2388070"/>
                </a:cubicBezTo>
                <a:cubicBezTo>
                  <a:pt x="534588" y="2388070"/>
                  <a:pt x="0" y="1853482"/>
                  <a:pt x="0" y="1194035"/>
                </a:cubicBezTo>
                <a:cubicBezTo>
                  <a:pt x="0" y="534588"/>
                  <a:pt x="534588" y="0"/>
                  <a:pt x="1194035" y="0"/>
                </a:cubicBezTo>
                <a:close/>
              </a:path>
            </a:pathLst>
          </a:custGeom>
          <a:ln w="28575">
            <a:noFill/>
          </a:ln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B894EFA8-F425-4D19-A94B-445388B31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77893"/>
            <a:ext cx="1861854" cy="717514"/>
            <a:chOff x="0" y="377893"/>
            <a:chExt cx="1861854" cy="717514"/>
          </a:xfrm>
          <a:solidFill>
            <a:schemeClr val="bg1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5A741B9-65EC-4C5B-9FE0-4A18575771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377893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7963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283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7963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283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BB4301-41FA-4453-956F-A11CC664B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17628"/>
              <a:ext cx="1861854" cy="277779"/>
            </a:xfrm>
            <a:custGeom>
              <a:avLst/>
              <a:gdLst>
                <a:gd name="connsiteX0" fmla="*/ 180458 w 1861854"/>
                <a:gd name="connsiteY0" fmla="*/ 0 h 277779"/>
                <a:gd name="connsiteX1" fmla="*/ 419222 w 1861854"/>
                <a:gd name="connsiteY1" fmla="*/ 238761 h 277779"/>
                <a:gd name="connsiteX2" fmla="*/ 657984 w 1861854"/>
                <a:gd name="connsiteY2" fmla="*/ 0 h 277779"/>
                <a:gd name="connsiteX3" fmla="*/ 896745 w 1861854"/>
                <a:gd name="connsiteY3" fmla="*/ 238761 h 277779"/>
                <a:gd name="connsiteX4" fmla="*/ 1135754 w 1861854"/>
                <a:gd name="connsiteY4" fmla="*/ 0 h 277779"/>
                <a:gd name="connsiteX5" fmla="*/ 1374516 w 1861854"/>
                <a:gd name="connsiteY5" fmla="*/ 238761 h 277779"/>
                <a:gd name="connsiteX6" fmla="*/ 1613277 w 1861854"/>
                <a:gd name="connsiteY6" fmla="*/ 0 h 277779"/>
                <a:gd name="connsiteX7" fmla="*/ 1861854 w 1861854"/>
                <a:gd name="connsiteY7" fmla="*/ 248577 h 277779"/>
                <a:gd name="connsiteX8" fmla="*/ 1842470 w 1861854"/>
                <a:gd name="connsiteY8" fmla="*/ 268208 h 277779"/>
                <a:gd name="connsiteX9" fmla="*/ 1613277 w 1861854"/>
                <a:gd name="connsiteY9" fmla="*/ 39017 h 277779"/>
                <a:gd name="connsiteX10" fmla="*/ 1374516 w 1861854"/>
                <a:gd name="connsiteY10" fmla="*/ 277779 h 277779"/>
                <a:gd name="connsiteX11" fmla="*/ 1135754 w 1861854"/>
                <a:gd name="connsiteY11" fmla="*/ 39017 h 277779"/>
                <a:gd name="connsiteX12" fmla="*/ 896745 w 1861854"/>
                <a:gd name="connsiteY12" fmla="*/ 277779 h 277779"/>
                <a:gd name="connsiteX13" fmla="*/ 657984 w 1861854"/>
                <a:gd name="connsiteY13" fmla="*/ 39017 h 277779"/>
                <a:gd name="connsiteX14" fmla="*/ 419222 w 1861854"/>
                <a:gd name="connsiteY14" fmla="*/ 277779 h 277779"/>
                <a:gd name="connsiteX15" fmla="*/ 180458 w 1861854"/>
                <a:gd name="connsiteY15" fmla="*/ 39017 h 277779"/>
                <a:gd name="connsiteX16" fmla="*/ 0 w 1861854"/>
                <a:gd name="connsiteY16" fmla="*/ 219475 h 277779"/>
                <a:gd name="connsiteX17" fmla="*/ 0 w 1861854"/>
                <a:gd name="connsiteY17" fmla="*/ 180458 h 2777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861854" h="277779">
                  <a:moveTo>
                    <a:pt x="180458" y="0"/>
                  </a:moveTo>
                  <a:lnTo>
                    <a:pt x="419222" y="238761"/>
                  </a:lnTo>
                  <a:lnTo>
                    <a:pt x="657984" y="0"/>
                  </a:lnTo>
                  <a:lnTo>
                    <a:pt x="896745" y="238761"/>
                  </a:lnTo>
                  <a:lnTo>
                    <a:pt x="1135754" y="0"/>
                  </a:lnTo>
                  <a:lnTo>
                    <a:pt x="1374516" y="238761"/>
                  </a:lnTo>
                  <a:lnTo>
                    <a:pt x="1613277" y="0"/>
                  </a:lnTo>
                  <a:lnTo>
                    <a:pt x="1861854" y="248577"/>
                  </a:lnTo>
                  <a:lnTo>
                    <a:pt x="1842470" y="268208"/>
                  </a:lnTo>
                  <a:lnTo>
                    <a:pt x="1613277" y="39017"/>
                  </a:lnTo>
                  <a:lnTo>
                    <a:pt x="1374516" y="277779"/>
                  </a:lnTo>
                  <a:lnTo>
                    <a:pt x="1135754" y="39017"/>
                  </a:lnTo>
                  <a:lnTo>
                    <a:pt x="896745" y="277779"/>
                  </a:lnTo>
                  <a:lnTo>
                    <a:pt x="657984" y="39017"/>
                  </a:lnTo>
                  <a:lnTo>
                    <a:pt x="419222" y="277779"/>
                  </a:lnTo>
                  <a:lnTo>
                    <a:pt x="180458" y="39017"/>
                  </a:lnTo>
                  <a:lnTo>
                    <a:pt x="0" y="219475"/>
                  </a:lnTo>
                  <a:lnTo>
                    <a:pt x="0" y="1804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BDC350A9-1606-2F1E-C5E9-F93C434045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723" y="1729989"/>
            <a:ext cx="4873572" cy="3552423"/>
          </a:xfrm>
        </p:spPr>
      </p:pic>
      <p:grpSp>
        <p:nvGrpSpPr>
          <p:cNvPr id="18" name="Graphic 185">
            <a:extLst>
              <a:ext uri="{FF2B5EF4-FFF2-40B4-BE49-F238E27FC236}">
                <a16:creationId xmlns:a16="http://schemas.microsoft.com/office/drawing/2014/main" id="{582A903B-6B78-4F0A-B7C9-3D8049902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510EA93-8F64-42C8-A630-D449506E9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6CB53FC-E4DA-4001-928B-9998A85EA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210B969-4FDF-4AAC-9397-63D5434958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70B3EF0-84EA-4F47-86A3-1EA1F644A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59369A8-EF57-42A1-8EC8-F6A9F92A3A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4411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C14B3F1-8CC5-4623-94B0-4445E3775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D2B5F74-4075-C266-A6D6-551ECE40C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4244" y="365124"/>
            <a:ext cx="4929556" cy="2057400"/>
          </a:xfrm>
        </p:spPr>
        <p:txBody>
          <a:bodyPr anchor="b">
            <a:normAutofit/>
          </a:bodyPr>
          <a:lstStyle/>
          <a:p>
            <a:r>
              <a:rPr lang="fr-FR" sz="4000"/>
              <a:t>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F1DE40E-ED88-A13D-062E-C7E1CF85558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99" r="3" b="9067"/>
          <a:stretch/>
        </p:blipFill>
        <p:spPr>
          <a:xfrm>
            <a:off x="491148" y="2050956"/>
            <a:ext cx="4853685" cy="293400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8EC0F70-6AFD-45BE-8F70-52888FC30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35981" y="1417320"/>
            <a:ext cx="0" cy="40233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Espace réservé du contenu 7">
            <a:extLst>
              <a:ext uri="{FF2B5EF4-FFF2-40B4-BE49-F238E27FC236}">
                <a16:creationId xmlns:a16="http://schemas.microsoft.com/office/drawing/2014/main" id="{DEADD7DF-0150-50A2-830C-4C007B8DD1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1301" y="2050956"/>
            <a:ext cx="4792642" cy="2934000"/>
          </a:xfrm>
        </p:spPr>
      </p:pic>
    </p:spTree>
    <p:extLst>
      <p:ext uri="{BB962C8B-B14F-4D97-AF65-F5344CB8AC3E}">
        <p14:creationId xmlns:p14="http://schemas.microsoft.com/office/powerpoint/2010/main" val="2101528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537B233-9CDD-4A90-AABB-A8963DEE4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BCB644A-2AF9-E020-FD28-CEE7BDBF2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3400" y="818457"/>
            <a:ext cx="3322317" cy="297587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9790950-E61E-071A-26CC-918370EA73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1"/>
          <a:stretch/>
        </p:blipFill>
        <p:spPr>
          <a:xfrm>
            <a:off x="716280" y="1268718"/>
            <a:ext cx="6436548" cy="4320564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40575EE-C594-4566-BC00-663004E52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17861" y="1417320"/>
            <a:ext cx="0" cy="40233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2FC0B013-EB09-767B-4FA6-A6C9D48D3633}"/>
              </a:ext>
            </a:extLst>
          </p:cNvPr>
          <p:cNvSpPr txBox="1"/>
          <p:nvPr/>
        </p:nvSpPr>
        <p:spPr>
          <a:xfrm>
            <a:off x="7753945" y="1417320"/>
            <a:ext cx="4301971" cy="4027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quilibre statique par rapport à la pesanteur et à la fixation du regard en fonction de la position de la tête par les connexions du système vestibulaire avec les noyaux des muscles oculomoteurs.</a:t>
            </a:r>
          </a:p>
        </p:txBody>
      </p:sp>
    </p:spTree>
    <p:extLst>
      <p:ext uri="{BB962C8B-B14F-4D97-AF65-F5344CB8AC3E}">
        <p14:creationId xmlns:p14="http://schemas.microsoft.com/office/powerpoint/2010/main" val="15678220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537B233-9CDD-4A90-AABB-A8963DEE4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8CD083C-6ABA-A4B6-793C-8D464A24D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3400" y="818457"/>
            <a:ext cx="3322317" cy="297587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C6C60BB6-CCB7-3CF4-6B20-E4333BF34F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44" y="1059543"/>
            <a:ext cx="7263748" cy="4738913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40575EE-C594-4566-BC00-663004E52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17861" y="1417320"/>
            <a:ext cx="0" cy="40233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7CC82F47-E731-72C9-9BF7-CAB9B76ED626}"/>
              </a:ext>
            </a:extLst>
          </p:cNvPr>
          <p:cNvSpPr txBox="1"/>
          <p:nvPr/>
        </p:nvSpPr>
        <p:spPr>
          <a:xfrm>
            <a:off x="7617860" y="1846555"/>
            <a:ext cx="4145053" cy="3036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fr-F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égule le tonus musculaire des muscles nécessaires à la station debout et donc à la posture. On peut le considérer comme un cerveau "proprioceptif".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10184644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537B233-9CDD-4A90-AABB-A8963DEE4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F632381-837E-12CE-5F37-02706CDD9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3400" y="818457"/>
            <a:ext cx="3322317" cy="297587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69C7A7B-961B-13BE-E705-830999812D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" y="1292424"/>
            <a:ext cx="6436548" cy="4273152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40575EE-C594-4566-BC00-663004E52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17861" y="1417320"/>
            <a:ext cx="0" cy="402336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22B1D6DC-968F-7769-98D1-EF4E68FB7EB3}"/>
              </a:ext>
            </a:extLst>
          </p:cNvPr>
          <p:cNvSpPr txBox="1"/>
          <p:nvPr/>
        </p:nvSpPr>
        <p:spPr>
          <a:xfrm>
            <a:off x="7769507" y="2306395"/>
            <a:ext cx="374637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coordination de la motricité volontaire et automatique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3883349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75</Words>
  <Application>Microsoft Office PowerPoint</Application>
  <PresentationFormat>Grand écran</PresentationFormat>
  <Paragraphs>10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Tw Cen MT</vt:lpstr>
      <vt:lpstr>Thème Office</vt:lpstr>
      <vt:lpstr> </vt:lpstr>
      <vt:lpstr>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jean christophe piasentin</dc:creator>
  <cp:lastModifiedBy>jean christophe piasentin</cp:lastModifiedBy>
  <cp:revision>1</cp:revision>
  <dcterms:created xsi:type="dcterms:W3CDTF">2022-06-14T07:13:49Z</dcterms:created>
  <dcterms:modified xsi:type="dcterms:W3CDTF">2022-06-14T08:46:50Z</dcterms:modified>
</cp:coreProperties>
</file>