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6" r:id="rId3"/>
    <p:sldId id="301" r:id="rId4"/>
    <p:sldId id="297" r:id="rId5"/>
    <p:sldId id="299" r:id="rId6"/>
    <p:sldId id="303" r:id="rId7"/>
    <p:sldId id="304" r:id="rId8"/>
    <p:sldId id="305" r:id="rId9"/>
    <p:sldId id="307" r:id="rId10"/>
    <p:sldId id="30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0A7C6-4FAD-FB48-F4C6-8CD224310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A9B3C1-15BC-E168-53AD-8DD7A9D08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2CDD2-38C2-8A8C-B8D6-DB5BE3E0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49236-B08E-440A-0F8B-EEEB1178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4CF9BE-D1A6-DA3B-557E-E352CDA7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8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EB17B-4612-ACDF-4345-227B2A7A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6E5100-8489-E4F7-DFED-DEEEE3A0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D221C-4B5D-9567-5B79-23E0B560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7D4C-FEB1-F182-9330-48F54054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A4B09-E604-D86D-64ED-C9A67BCB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AC099C-6BDC-DC25-6E13-ED4FDE1EA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6A76AA-E9AC-6C44-F864-46D07399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C6162F-B94F-ED3F-F5BF-2E7DD06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F13D6-4819-B214-564E-DEA57128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66E4B-A18E-B3AE-E410-034F1A7B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45BCE-A29F-B4A9-6EB0-6D9FDDAF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45D087-2C6C-77F4-1611-35F55E5E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7F856-9225-16A7-DCAC-8C02EC1C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E238DF-521F-0952-E872-7FC556EC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84378F-64ED-4715-8817-68A99DD3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2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67EEF-12EE-4325-6EE1-411B9516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B835D-BE6C-4463-7AEA-12EBF5DD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3ED9D5-8C20-BC50-005A-548E0729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CCC22-E0F6-C7C9-B6A2-6ECCD1D6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84F550-0649-C87E-E751-52A44AE8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9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3D7E9-2F59-7133-C9CA-9A605365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5CD6E-D9FA-AD97-20B6-4506E5948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44E3DA-F34A-1BF5-8BA5-B08C44A6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A669A1-B7DF-8B5F-3DCE-368BCBFB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F5B798-633D-F0EC-E249-21E890E1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7EA79-1663-AA89-E04F-F22D6DA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94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F09B4-C988-F2E7-CF9D-E625B8BB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5B5306-3990-2710-A750-E8EEE813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9055EE-3C76-1C6C-7AF8-59C27351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A77655-EDE6-F25C-5C95-82D2F8750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B2EFAE-2008-E4CD-9B3A-FA6880711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0EB61F-E770-4A4E-E26F-70CB2F81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91111C-4CEA-BFBF-6668-06DA41FA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1B517B-30D3-8579-CD0D-9D984CC7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A829D-079C-270A-D153-D2F6752E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A1C029-EFE1-D495-81AD-13FFCFED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11A4C2-C25A-5415-8052-C35C3134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62EA55-7CD8-4702-84D4-21FCB2BB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49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CE29F4-8DEE-05D7-1DAD-883CADE5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B76456-D328-33D0-755F-3EE5242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E934E-B3A9-5321-E1A7-1ABE5BA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26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B6AF1-FE4F-BDB7-B143-27C81A34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C1AF2-5742-1DBC-8283-13CFB968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8335BF-D2E3-0C29-964F-640174C9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BCEF3E-BF43-4E64-3141-720A3E4A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7F99EC-18F0-BFB7-2A7B-6A3316C8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6479E-4B47-6E87-E042-9EC31B8F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5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62952-E1D2-EF19-D5F2-0BBE9536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F8D7FC-ED2F-4E98-E95B-8CB28E1B0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B8BD5C-0BF1-FB8A-91CC-564C5E222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9F0DFE-54DA-3EA5-D105-6DD908AF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038CEF-02C6-C59B-7971-9451A6FC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3A2E95-B31B-3001-C2A6-B47FF425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4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6E0569-E8FC-5006-955C-647FA83A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6D7C07-15B7-9D42-A956-A6D70C4B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52C64D-7BC5-C156-682E-6684C87D9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5FE6-9156-450C-82F4-23A6500383CD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F5D50-1C89-917F-7DF1-4E0D37C3A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A7A74-E24D-C07F-FB0D-22C60F6F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1493-B8AD-4AAC-8136-D40DE61C2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3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32129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9600" b="1" dirty="0">
                <a:solidFill>
                  <a:srgbClr val="FF0000"/>
                </a:solidFill>
              </a:rPr>
              <a:t>La moelle épinière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H="1">
            <a:off x="1919536" y="1935480"/>
            <a:ext cx="61664" cy="629424"/>
          </a:xfrm>
        </p:spPr>
        <p:txBody>
          <a:bodyPr/>
          <a:lstStyle/>
          <a:p>
            <a:pPr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F:\disque dur externe\cours pour ATSA\NEURO\image neuro lignon par laura\MOELLE\LA MOELLE\S.N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718" r="1824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128448" y="620688"/>
            <a:ext cx="5395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31409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</a:rPr>
              <a:t>Morphologie générale de la moelle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V="1">
            <a:off x="1981201" y="1889762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F:\disque dur externe\cours pour ATSA\NEURO\image neuro lignon par laura\MOELLE\LA MOELLE\S.N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Ascension apparente de la moelle épinière</a:t>
            </a: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744" y="1935164"/>
            <a:ext cx="723451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31409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</a:rPr>
              <a:t>Morphologie externe de la moelle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V="1">
            <a:off x="1981201" y="1889762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F:\disque dur externe\cours pour ATSA\NEURO\image neuro lignon par laura\MOELLE\LA MOELLE\S.N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947" b="43001"/>
          <a:stretch>
            <a:fillRect/>
          </a:stretch>
        </p:blipFill>
        <p:spPr bwMode="auto">
          <a:xfrm>
            <a:off x="1524000" y="0"/>
            <a:ext cx="9144000" cy="5733256"/>
          </a:xfrm>
          <a:prstGeom prst="rect">
            <a:avLst/>
          </a:prstGeom>
          <a:noFill/>
        </p:spPr>
      </p:pic>
      <p:pic>
        <p:nvPicPr>
          <p:cNvPr id="8195" name="Picture 3" descr="F:\disque dur externe\cours pour ATSA\NEURO\image neuro lignon par laura\MOELLE\LA MOELLE\S.N 16.jpg"/>
          <p:cNvPicPr>
            <a:picLocks noChangeAspect="1" noChangeArrowheads="1"/>
          </p:cNvPicPr>
          <p:nvPr/>
        </p:nvPicPr>
        <p:blipFill>
          <a:blip r:embed="rId3" cstate="print"/>
          <a:srcRect t="7747" r="63593" b="53597"/>
          <a:stretch>
            <a:fillRect/>
          </a:stretch>
        </p:blipFill>
        <p:spPr bwMode="auto">
          <a:xfrm>
            <a:off x="4079776" y="620688"/>
            <a:ext cx="4248472" cy="3456384"/>
          </a:xfrm>
          <a:prstGeom prst="rect">
            <a:avLst/>
          </a:prstGeom>
          <a:noFill/>
        </p:spPr>
      </p:pic>
      <p:sp>
        <p:nvSpPr>
          <p:cNvPr id="6" name="Flèche vers le bas 5"/>
          <p:cNvSpPr/>
          <p:nvPr/>
        </p:nvSpPr>
        <p:spPr>
          <a:xfrm rot="7790541">
            <a:off x="6357026" y="3029113"/>
            <a:ext cx="504056" cy="41044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F:\disque dur externe\cours pour ATSA\NEURO\image neuro lignon par laura\MOELLE\LA MOELLE\S.N 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31409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</a:rPr>
              <a:t>Morphologie interne de la moelle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V="1">
            <a:off x="1981201" y="1889762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Grand écran</PresentationFormat>
  <Paragraphs>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La moelle épinière</vt:lpstr>
      <vt:lpstr>Morphologie générale de la moelle</vt:lpstr>
      <vt:lpstr>Présentation PowerPoint</vt:lpstr>
      <vt:lpstr>Présentation PowerPoint</vt:lpstr>
      <vt:lpstr>Ascension apparente de la moelle épinière</vt:lpstr>
      <vt:lpstr>Morphologie externe de la moelle</vt:lpstr>
      <vt:lpstr>Présentation PowerPoint</vt:lpstr>
      <vt:lpstr>Présentation PowerPoint</vt:lpstr>
      <vt:lpstr>Morphologie interne de la moelle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moelle épinière</dc:title>
  <dc:creator>jean christophe piasentin</dc:creator>
  <cp:lastModifiedBy>jean christophe piasentin</cp:lastModifiedBy>
  <cp:revision>1</cp:revision>
  <dcterms:created xsi:type="dcterms:W3CDTF">2022-06-08T06:46:39Z</dcterms:created>
  <dcterms:modified xsi:type="dcterms:W3CDTF">2022-06-08T06:49:03Z</dcterms:modified>
</cp:coreProperties>
</file>