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0071100" cy="56642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88" name="Shape 388"/>
          <p:cNvSpPr/>
          <p:nvPr>
            <p:ph type="sldImg"/>
          </p:nvPr>
        </p:nvSpPr>
        <p:spPr>
          <a:xfrm>
            <a:off x="1143000" y="685800"/>
            <a:ext cx="4572000" cy="3429000"/>
          </a:xfrm>
          <a:prstGeom prst="rect">
            <a:avLst/>
          </a:prstGeom>
        </p:spPr>
        <p:txBody>
          <a:bodyPr/>
          <a:lstStyle/>
          <a:p>
            <a:pPr/>
          </a:p>
        </p:txBody>
      </p:sp>
      <p:sp>
        <p:nvSpPr>
          <p:cNvPr id="389" name="Shape 38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Helvetica Neue"/>
      </a:defRPr>
    </a:lvl1pPr>
    <a:lvl2pPr indent="228600" latinLnBrk="0">
      <a:defRPr sz="1200">
        <a:latin typeface="+mn-lt"/>
        <a:ea typeface="+mn-ea"/>
        <a:cs typeface="+mn-cs"/>
        <a:sym typeface="Helvetica Neue"/>
      </a:defRPr>
    </a:lvl2pPr>
    <a:lvl3pPr indent="457200" latinLnBrk="0">
      <a:defRPr sz="1200">
        <a:latin typeface="+mn-lt"/>
        <a:ea typeface="+mn-ea"/>
        <a:cs typeface="+mn-cs"/>
        <a:sym typeface="Helvetica Neue"/>
      </a:defRPr>
    </a:lvl3pPr>
    <a:lvl4pPr indent="685800" latinLnBrk="0">
      <a:defRPr sz="1200">
        <a:latin typeface="+mn-lt"/>
        <a:ea typeface="+mn-ea"/>
        <a:cs typeface="+mn-cs"/>
        <a:sym typeface="Helvetica Neue"/>
      </a:defRPr>
    </a:lvl4pPr>
    <a:lvl5pPr indent="914400" latinLnBrk="0">
      <a:defRPr sz="1200">
        <a:latin typeface="+mn-lt"/>
        <a:ea typeface="+mn-ea"/>
        <a:cs typeface="+mn-cs"/>
        <a:sym typeface="Helvetica Neue"/>
      </a:defRPr>
    </a:lvl5pPr>
    <a:lvl6pPr indent="1143000" latinLnBrk="0">
      <a:defRPr sz="1200">
        <a:latin typeface="+mn-lt"/>
        <a:ea typeface="+mn-ea"/>
        <a:cs typeface="+mn-cs"/>
        <a:sym typeface="Helvetica Neue"/>
      </a:defRPr>
    </a:lvl6pPr>
    <a:lvl7pPr indent="1371600" latinLnBrk="0">
      <a:defRPr sz="1200">
        <a:latin typeface="+mn-lt"/>
        <a:ea typeface="+mn-ea"/>
        <a:cs typeface="+mn-cs"/>
        <a:sym typeface="Helvetica Neue"/>
      </a:defRPr>
    </a:lvl7pPr>
    <a:lvl8pPr indent="1600200" latinLnBrk="0">
      <a:defRPr sz="1200">
        <a:latin typeface="+mn-lt"/>
        <a:ea typeface="+mn-ea"/>
        <a:cs typeface="+mn-cs"/>
        <a:sym typeface="Helvetica Neue"/>
      </a:defRPr>
    </a:lvl8pPr>
    <a:lvl9pPr indent="1828800" latinLnBrk="0">
      <a:defRPr sz="1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Slide">
    <p:spTree>
      <p:nvGrpSpPr>
        <p:cNvPr id="1" name=""/>
        <p:cNvGrpSpPr/>
        <p:nvPr/>
      </p:nvGrpSpPr>
      <p:grpSpPr>
        <a:xfrm>
          <a:off x="0" y="0"/>
          <a:ext cx="0" cy="0"/>
          <a:chOff x="0" y="0"/>
          <a:chExt cx="0" cy="0"/>
        </a:xfrm>
      </p:grpSpPr>
      <p:sp>
        <p:nvSpPr>
          <p:cNvPr id="1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over Content">
    <p:spTree>
      <p:nvGrpSpPr>
        <p:cNvPr id="1" name=""/>
        <p:cNvGrpSpPr/>
        <p:nvPr/>
      </p:nvGrpSpPr>
      <p:grpSpPr>
        <a:xfrm>
          <a:off x="0" y="0"/>
          <a:ext cx="0" cy="0"/>
          <a:chOff x="0" y="0"/>
          <a:chExt cx="0" cy="0"/>
        </a:xfrm>
      </p:grpSpPr>
      <p:sp>
        <p:nvSpPr>
          <p:cNvPr id="95"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96" name="Texte niveau 1…"/>
          <p:cNvSpPr txBox="1"/>
          <p:nvPr>
            <p:ph type="body" sz="half" idx="1"/>
          </p:nvPr>
        </p:nvSpPr>
        <p:spPr>
          <a:xfrm>
            <a:off x="609479" y="1604519"/>
            <a:ext cx="10972442" cy="156816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97" name="PlaceHolder 3"/>
          <p:cNvSpPr/>
          <p:nvPr>
            <p:ph type="body" sz="half" idx="21"/>
          </p:nvPr>
        </p:nvSpPr>
        <p:spPr>
          <a:xfrm>
            <a:off x="609479" y="3321720"/>
            <a:ext cx="10972442" cy="1568161"/>
          </a:xfrm>
          <a:prstGeom prst="rect">
            <a:avLst/>
          </a:prstGeom>
        </p:spPr>
        <p:txBody>
          <a:bodyPr>
            <a:normAutofit fontScale="100000" lnSpcReduction="0"/>
          </a:bodyPr>
          <a:lstStyle/>
          <a:p>
            <a:pPr>
              <a:defRPr>
                <a:latin typeface="Arial"/>
                <a:ea typeface="Arial"/>
                <a:cs typeface="Arial"/>
                <a:sym typeface="Arial"/>
              </a:defRPr>
            </a:pPr>
          </a:p>
        </p:txBody>
      </p:sp>
      <p:sp>
        <p:nvSpPr>
          <p:cNvPr id="9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4 Content">
    <p:spTree>
      <p:nvGrpSpPr>
        <p:cNvPr id="1" name=""/>
        <p:cNvGrpSpPr/>
        <p:nvPr/>
      </p:nvGrpSpPr>
      <p:grpSpPr>
        <a:xfrm>
          <a:off x="0" y="0"/>
          <a:ext cx="0" cy="0"/>
          <a:chOff x="0" y="0"/>
          <a:chExt cx="0" cy="0"/>
        </a:xfrm>
      </p:grpSpPr>
      <p:sp>
        <p:nvSpPr>
          <p:cNvPr id="105"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106" name="Texte niveau 1…"/>
          <p:cNvSpPr txBox="1"/>
          <p:nvPr>
            <p:ph type="body" sz="quarter" idx="1"/>
          </p:nvPr>
        </p:nvSpPr>
        <p:spPr>
          <a:xfrm>
            <a:off x="609479" y="1604519"/>
            <a:ext cx="5354282" cy="156816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107"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buSzPct val="25000"/>
              <a:buFont typeface="Helvetica"/>
              <a:buChar char="l"/>
            </a:pPr>
          </a:p>
        </p:txBody>
      </p:sp>
      <p:sp>
        <p:nvSpPr>
          <p:cNvPr id="108" name="PlaceHolder 4"/>
          <p:cNvSpPr/>
          <p:nvPr/>
        </p:nvSpPr>
        <p:spPr>
          <a:xfrm>
            <a:off x="6231599" y="3321720"/>
            <a:ext cx="5354281" cy="1568161"/>
          </a:xfrm>
          <a:prstGeom prst="rect">
            <a:avLst/>
          </a:prstGeom>
          <a:ln w="12700">
            <a:miter lim="400000"/>
          </a:ln>
        </p:spPr>
        <p:txBody>
          <a:bodyPr lIns="0" tIns="0" rIns="0" bIns="0">
            <a:normAutofit fontScale="100000" lnSpcReduction="0"/>
          </a:bodyPr>
          <a:lstStyle/>
          <a:p>
            <a:pPr>
              <a:buSzPct val="25000"/>
              <a:buFont typeface="Helvetica"/>
              <a:buChar char="l"/>
            </a:pPr>
          </a:p>
        </p:txBody>
      </p:sp>
      <p:sp>
        <p:nvSpPr>
          <p:cNvPr id="109" name="PlaceHolder 5"/>
          <p:cNvSpPr/>
          <p:nvPr>
            <p:ph type="body" sz="quarter" idx="21"/>
          </p:nvPr>
        </p:nvSpPr>
        <p:spPr>
          <a:xfrm>
            <a:off x="609479" y="3321720"/>
            <a:ext cx="5354282" cy="1568161"/>
          </a:xfrm>
          <a:prstGeom prst="rect">
            <a:avLst/>
          </a:prstGeom>
        </p:spPr>
        <p:txBody>
          <a:bodyPr>
            <a:normAutofit fontScale="100000" lnSpcReduction="0"/>
          </a:bodyPr>
          <a:lstStyle/>
          <a:p>
            <a:pPr>
              <a:defRPr>
                <a:latin typeface="Arial"/>
                <a:ea typeface="Arial"/>
                <a:cs typeface="Arial"/>
                <a:sym typeface="Arial"/>
              </a:defRPr>
            </a:pPr>
          </a:p>
        </p:txBody>
      </p:sp>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6 Content">
    <p:spTree>
      <p:nvGrpSpPr>
        <p:cNvPr id="1" name=""/>
        <p:cNvGrpSpPr/>
        <p:nvPr/>
      </p:nvGrpSpPr>
      <p:grpSpPr>
        <a:xfrm>
          <a:off x="0" y="0"/>
          <a:ext cx="0" cy="0"/>
          <a:chOff x="0" y="0"/>
          <a:chExt cx="0" cy="0"/>
        </a:xfrm>
      </p:grpSpPr>
      <p:sp>
        <p:nvSpPr>
          <p:cNvPr id="117"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118" name="Texte niveau 1…"/>
          <p:cNvSpPr txBox="1"/>
          <p:nvPr>
            <p:ph type="body" sz="quarter" idx="1"/>
          </p:nvPr>
        </p:nvSpPr>
        <p:spPr>
          <a:xfrm>
            <a:off x="609479" y="1604519"/>
            <a:ext cx="5354282" cy="156816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119" name="PlaceHolder 3"/>
          <p:cNvSpPr/>
          <p:nvPr>
            <p:ph type="body" sz="quarter" idx="21"/>
          </p:nvPr>
        </p:nvSpPr>
        <p:spPr>
          <a:xfrm>
            <a:off x="6231599" y="1604519"/>
            <a:ext cx="5354281" cy="1568161"/>
          </a:xfrm>
          <a:prstGeom prst="rect">
            <a:avLst/>
          </a:prstGeom>
        </p:spPr>
        <p:txBody>
          <a:bodyPr>
            <a:normAutofit fontScale="100000" lnSpcReduction="0"/>
          </a:bodyPr>
          <a:lstStyle/>
          <a:p>
            <a:pPr>
              <a:defRPr>
                <a:latin typeface="Arial"/>
                <a:ea typeface="Arial"/>
                <a:cs typeface="Arial"/>
                <a:sym typeface="Arial"/>
              </a:defRPr>
            </a:pPr>
          </a:p>
        </p:txBody>
      </p:sp>
      <p:pic>
        <p:nvPicPr>
          <p:cNvPr id="120" name="image1.png" descr="image1.png"/>
          <p:cNvPicPr>
            <a:picLocks noChangeAspect="1"/>
          </p:cNvPicPr>
          <p:nvPr/>
        </p:nvPicPr>
        <p:blipFill>
          <a:blip r:embed="rId2">
            <a:extLst/>
          </a:blip>
          <a:stretch>
            <a:fillRect/>
          </a:stretch>
        </p:blipFill>
        <p:spPr>
          <a:xfrm>
            <a:off x="7925759" y="3321720"/>
            <a:ext cx="1965241" cy="1568161"/>
          </a:xfrm>
          <a:prstGeom prst="rect">
            <a:avLst/>
          </a:prstGeom>
          <a:ln w="12700">
            <a:miter lim="400000"/>
          </a:ln>
        </p:spPr>
      </p:pic>
      <p:pic>
        <p:nvPicPr>
          <p:cNvPr id="121" name="image1.png" descr="image1.png"/>
          <p:cNvPicPr>
            <a:picLocks noChangeAspect="1"/>
          </p:cNvPicPr>
          <p:nvPr/>
        </p:nvPicPr>
        <p:blipFill>
          <a:blip r:embed="rId2">
            <a:extLst/>
          </a:blip>
          <a:stretch>
            <a:fillRect/>
          </a:stretch>
        </p:blipFill>
        <p:spPr>
          <a:xfrm>
            <a:off x="2303640" y="3321720"/>
            <a:ext cx="1965240" cy="1568161"/>
          </a:xfrm>
          <a:prstGeom prst="rect">
            <a:avLst/>
          </a:prstGeom>
          <a:ln w="12700">
            <a:miter lim="400000"/>
          </a:ln>
        </p:spPr>
      </p:pic>
      <p:sp>
        <p:nvSpPr>
          <p:cNvPr id="122"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Slide">
    <p:bg>
      <p:bgPr>
        <a:solidFill>
          <a:srgbClr val="3F3F3F"/>
        </a:solidFill>
      </p:bgPr>
    </p:bg>
    <p:spTree>
      <p:nvGrpSpPr>
        <p:cNvPr id="1" name=""/>
        <p:cNvGrpSpPr/>
        <p:nvPr/>
      </p:nvGrpSpPr>
      <p:grpSpPr>
        <a:xfrm>
          <a:off x="0" y="0"/>
          <a:ext cx="0" cy="0"/>
          <a:chOff x="0" y="0"/>
          <a:chExt cx="0" cy="0"/>
        </a:xfrm>
      </p:grpSpPr>
      <p:sp>
        <p:nvSpPr>
          <p:cNvPr id="129"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3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bg>
      <p:bgPr>
        <a:solidFill>
          <a:srgbClr val="3F3F3F"/>
        </a:solidFill>
      </p:bgPr>
    </p:bg>
    <p:spTree>
      <p:nvGrpSpPr>
        <p:cNvPr id="1" name=""/>
        <p:cNvGrpSpPr/>
        <p:nvPr/>
      </p:nvGrpSpPr>
      <p:grpSpPr>
        <a:xfrm>
          <a:off x="0" y="0"/>
          <a:ext cx="0" cy="0"/>
          <a:chOff x="0" y="0"/>
          <a:chExt cx="0" cy="0"/>
        </a:xfrm>
      </p:grpSpPr>
      <p:sp>
        <p:nvSpPr>
          <p:cNvPr id="137"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3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139" name="Texte niveau 1…"/>
          <p:cNvSpPr txBox="1"/>
          <p:nvPr>
            <p:ph type="body" idx="1"/>
          </p:nvPr>
        </p:nvSpPr>
        <p:spPr>
          <a:xfrm>
            <a:off x="609479" y="1604519"/>
            <a:ext cx="10972442" cy="3288962"/>
          </a:xfrm>
          <a:prstGeom prst="rect">
            <a:avLst/>
          </a:prstGeom>
        </p:spPr>
        <p:txBody>
          <a:bodyPr anchor="ct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14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p:bg>
      <p:bgPr>
        <a:solidFill>
          <a:srgbClr val="3F3F3F"/>
        </a:solidFill>
      </p:bgPr>
    </p:bg>
    <p:spTree>
      <p:nvGrpSpPr>
        <p:cNvPr id="1" name=""/>
        <p:cNvGrpSpPr/>
        <p:nvPr/>
      </p:nvGrpSpPr>
      <p:grpSpPr>
        <a:xfrm>
          <a:off x="0" y="0"/>
          <a:ext cx="0" cy="0"/>
          <a:chOff x="0" y="0"/>
          <a:chExt cx="0" cy="0"/>
        </a:xfrm>
      </p:grpSpPr>
      <p:sp>
        <p:nvSpPr>
          <p:cNvPr id="147"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4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149" name="Texte niveau 1…"/>
          <p:cNvSpPr txBox="1"/>
          <p:nvPr>
            <p:ph type="body" idx="1"/>
          </p:nvPr>
        </p:nvSpPr>
        <p:spPr>
          <a:xfrm>
            <a:off x="609479" y="1604519"/>
            <a:ext cx="1097244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15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bg>
      <p:bgPr>
        <a:solidFill>
          <a:srgbClr val="3F3F3F"/>
        </a:solidFill>
      </p:bgPr>
    </p:bg>
    <p:spTree>
      <p:nvGrpSpPr>
        <p:cNvPr id="1" name=""/>
        <p:cNvGrpSpPr/>
        <p:nvPr/>
      </p:nvGrpSpPr>
      <p:grpSpPr>
        <a:xfrm>
          <a:off x="0" y="0"/>
          <a:ext cx="0" cy="0"/>
          <a:chOff x="0" y="0"/>
          <a:chExt cx="0" cy="0"/>
        </a:xfrm>
      </p:grpSpPr>
      <p:sp>
        <p:nvSpPr>
          <p:cNvPr id="157"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5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159" name="Texte niveau 1…"/>
          <p:cNvSpPr txBox="1"/>
          <p:nvPr>
            <p:ph type="body" sz="half" idx="1"/>
          </p:nvPr>
        </p:nvSpPr>
        <p:spPr>
          <a:xfrm>
            <a:off x="609479" y="1604519"/>
            <a:ext cx="535428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160" name="PlaceHolder 3"/>
          <p:cNvSpPr/>
          <p:nvPr>
            <p:ph type="body" sz="half" idx="21"/>
          </p:nvPr>
        </p:nvSpPr>
        <p:spPr>
          <a:xfrm>
            <a:off x="6231599" y="1604519"/>
            <a:ext cx="5354281" cy="3288602"/>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16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bg>
      <p:bgPr>
        <a:solidFill>
          <a:srgbClr val="3F3F3F"/>
        </a:solidFill>
      </p:bgPr>
    </p:bg>
    <p:spTree>
      <p:nvGrpSpPr>
        <p:cNvPr id="1" name=""/>
        <p:cNvGrpSpPr/>
        <p:nvPr/>
      </p:nvGrpSpPr>
      <p:grpSpPr>
        <a:xfrm>
          <a:off x="0" y="0"/>
          <a:ext cx="0" cy="0"/>
          <a:chOff x="0" y="0"/>
          <a:chExt cx="0" cy="0"/>
        </a:xfrm>
      </p:grpSpPr>
      <p:sp>
        <p:nvSpPr>
          <p:cNvPr id="168"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69"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17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entered Text">
    <p:bg>
      <p:bgPr>
        <a:solidFill>
          <a:srgbClr val="3F3F3F"/>
        </a:solidFill>
      </p:bgPr>
    </p:bg>
    <p:spTree>
      <p:nvGrpSpPr>
        <p:cNvPr id="1" name=""/>
        <p:cNvGrpSpPr/>
        <p:nvPr/>
      </p:nvGrpSpPr>
      <p:grpSpPr>
        <a:xfrm>
          <a:off x="0" y="0"/>
          <a:ext cx="0" cy="0"/>
          <a:chOff x="0" y="0"/>
          <a:chExt cx="0" cy="0"/>
        </a:xfrm>
      </p:grpSpPr>
      <p:sp>
        <p:nvSpPr>
          <p:cNvPr id="177"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78" name="Texte niveau 1…"/>
          <p:cNvSpPr txBox="1"/>
          <p:nvPr>
            <p:ph type="body" idx="1"/>
          </p:nvPr>
        </p:nvSpPr>
        <p:spPr>
          <a:xfrm>
            <a:off x="609479" y="273599"/>
            <a:ext cx="10972442" cy="4619521"/>
          </a:xfrm>
          <a:prstGeom prst="rect">
            <a:avLst/>
          </a:prstGeom>
        </p:spPr>
        <p:txBody>
          <a:bodyPr anchor="ct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17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and Content">
    <p:bg>
      <p:bgPr>
        <a:solidFill>
          <a:srgbClr val="3F3F3F"/>
        </a:solidFill>
      </p:bgPr>
    </p:bg>
    <p:spTree>
      <p:nvGrpSpPr>
        <p:cNvPr id="1" name=""/>
        <p:cNvGrpSpPr/>
        <p:nvPr/>
      </p:nvGrpSpPr>
      <p:grpSpPr>
        <a:xfrm>
          <a:off x="0" y="0"/>
          <a:ext cx="0" cy="0"/>
          <a:chOff x="0" y="0"/>
          <a:chExt cx="0" cy="0"/>
        </a:xfrm>
      </p:grpSpPr>
      <p:sp>
        <p:nvSpPr>
          <p:cNvPr id="186"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87"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188"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189" name="PlaceHolder 3"/>
          <p:cNvSpPr/>
          <p:nvPr/>
        </p:nvSpPr>
        <p:spPr>
          <a:xfrm>
            <a:off x="609479" y="3321720"/>
            <a:ext cx="5354282" cy="1568161"/>
          </a:xfrm>
          <a:prstGeom prst="rect">
            <a:avLst/>
          </a:prstGeom>
          <a:ln w="12700">
            <a:miter lim="400000"/>
          </a:ln>
        </p:spPr>
        <p:txBody>
          <a:bodyPr lIns="0" tIns="0" rIns="0" bIns="0">
            <a:normAutofit fontScale="100000" lnSpcReduction="0"/>
          </a:bodyPr>
          <a:lstStyle/>
          <a:p>
            <a:pPr/>
          </a:p>
        </p:txBody>
      </p:sp>
      <p:sp>
        <p:nvSpPr>
          <p:cNvPr id="190" name="PlaceHolder 4"/>
          <p:cNvSpPr/>
          <p:nvPr>
            <p:ph type="body" sz="half" idx="21"/>
          </p:nvPr>
        </p:nvSpPr>
        <p:spPr>
          <a:xfrm>
            <a:off x="6231599" y="1604519"/>
            <a:ext cx="5354281" cy="3288602"/>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19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spTree>
      <p:nvGrpSpPr>
        <p:cNvPr id="1" name=""/>
        <p:cNvGrpSpPr/>
        <p:nvPr/>
      </p:nvGrpSpPr>
      <p:grpSpPr>
        <a:xfrm>
          <a:off x="0" y="0"/>
          <a:ext cx="0" cy="0"/>
          <a:chOff x="0" y="0"/>
          <a:chExt cx="0" cy="0"/>
        </a:xfrm>
      </p:grpSpPr>
      <p:sp>
        <p:nvSpPr>
          <p:cNvPr id="18"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19" name="Texte niveau 1…"/>
          <p:cNvSpPr txBox="1"/>
          <p:nvPr>
            <p:ph type="body" idx="1"/>
          </p:nvPr>
        </p:nvSpPr>
        <p:spPr>
          <a:xfrm>
            <a:off x="609479" y="1604519"/>
            <a:ext cx="10972442" cy="3288962"/>
          </a:xfrm>
          <a:prstGeom prst="rect">
            <a:avLst/>
          </a:prstGeom>
        </p:spPr>
        <p:txBody>
          <a:bodyPr anchor="ct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2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and 2 Content">
    <p:bg>
      <p:bgPr>
        <a:solidFill>
          <a:srgbClr val="3F3F3F"/>
        </a:solidFill>
      </p:bgPr>
    </p:bg>
    <p:spTree>
      <p:nvGrpSpPr>
        <p:cNvPr id="1" name=""/>
        <p:cNvGrpSpPr/>
        <p:nvPr/>
      </p:nvGrpSpPr>
      <p:grpSpPr>
        <a:xfrm>
          <a:off x="0" y="0"/>
          <a:ext cx="0" cy="0"/>
          <a:chOff x="0" y="0"/>
          <a:chExt cx="0" cy="0"/>
        </a:xfrm>
      </p:grpSpPr>
      <p:sp>
        <p:nvSpPr>
          <p:cNvPr id="198"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199"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00" name="Texte niveau 1…"/>
          <p:cNvSpPr txBox="1"/>
          <p:nvPr>
            <p:ph type="body" sz="half" idx="1"/>
          </p:nvPr>
        </p:nvSpPr>
        <p:spPr>
          <a:xfrm>
            <a:off x="609479" y="1604519"/>
            <a:ext cx="535428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01"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202" name="PlaceHolder 4"/>
          <p:cNvSpPr/>
          <p:nvPr>
            <p:ph type="body" sz="quarter" idx="21"/>
          </p:nvPr>
        </p:nvSpPr>
        <p:spPr>
          <a:xfrm>
            <a:off x="6231599" y="3321720"/>
            <a:ext cx="5354281"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2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over Content">
    <p:bg>
      <p:bgPr>
        <a:solidFill>
          <a:srgbClr val="3F3F3F"/>
        </a:solidFill>
      </p:bgPr>
    </p:bg>
    <p:spTree>
      <p:nvGrpSpPr>
        <p:cNvPr id="1" name=""/>
        <p:cNvGrpSpPr/>
        <p:nvPr/>
      </p:nvGrpSpPr>
      <p:grpSpPr>
        <a:xfrm>
          <a:off x="0" y="0"/>
          <a:ext cx="0" cy="0"/>
          <a:chOff x="0" y="0"/>
          <a:chExt cx="0" cy="0"/>
        </a:xfrm>
      </p:grpSpPr>
      <p:sp>
        <p:nvSpPr>
          <p:cNvPr id="210"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211"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12"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13"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214" name="PlaceHolder 4"/>
          <p:cNvSpPr/>
          <p:nvPr>
            <p:ph type="body" sz="half" idx="21"/>
          </p:nvPr>
        </p:nvSpPr>
        <p:spPr>
          <a:xfrm>
            <a:off x="609480" y="3321720"/>
            <a:ext cx="10972080"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21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over Content">
    <p:bg>
      <p:bgPr>
        <a:solidFill>
          <a:srgbClr val="3F3F3F"/>
        </a:solidFill>
      </p:bgPr>
    </p:bg>
    <p:spTree>
      <p:nvGrpSpPr>
        <p:cNvPr id="1" name=""/>
        <p:cNvGrpSpPr/>
        <p:nvPr/>
      </p:nvGrpSpPr>
      <p:grpSpPr>
        <a:xfrm>
          <a:off x="0" y="0"/>
          <a:ext cx="0" cy="0"/>
          <a:chOff x="0" y="0"/>
          <a:chExt cx="0" cy="0"/>
        </a:xfrm>
      </p:grpSpPr>
      <p:sp>
        <p:nvSpPr>
          <p:cNvPr id="222"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223"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24" name="Texte niveau 1…"/>
          <p:cNvSpPr txBox="1"/>
          <p:nvPr>
            <p:ph type="body" sz="half" idx="1"/>
          </p:nvPr>
        </p:nvSpPr>
        <p:spPr>
          <a:xfrm>
            <a:off x="609479" y="1604519"/>
            <a:ext cx="1097244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25" name="PlaceHolder 3"/>
          <p:cNvSpPr/>
          <p:nvPr>
            <p:ph type="body" sz="half" idx="21"/>
          </p:nvPr>
        </p:nvSpPr>
        <p:spPr>
          <a:xfrm>
            <a:off x="609479" y="3321720"/>
            <a:ext cx="10972442"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22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4 Content">
    <p:bg>
      <p:bgPr>
        <a:solidFill>
          <a:srgbClr val="3F3F3F"/>
        </a:solidFill>
      </p:bgPr>
    </p:bg>
    <p:spTree>
      <p:nvGrpSpPr>
        <p:cNvPr id="1" name=""/>
        <p:cNvGrpSpPr/>
        <p:nvPr/>
      </p:nvGrpSpPr>
      <p:grpSpPr>
        <a:xfrm>
          <a:off x="0" y="0"/>
          <a:ext cx="0" cy="0"/>
          <a:chOff x="0" y="0"/>
          <a:chExt cx="0" cy="0"/>
        </a:xfrm>
      </p:grpSpPr>
      <p:sp>
        <p:nvSpPr>
          <p:cNvPr id="233"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234"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35"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36"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237" name="PlaceHolder 4"/>
          <p:cNvSpPr/>
          <p:nvPr/>
        </p:nvSpPr>
        <p:spPr>
          <a:xfrm>
            <a:off x="6231599" y="3321720"/>
            <a:ext cx="5354281" cy="1568161"/>
          </a:xfrm>
          <a:prstGeom prst="rect">
            <a:avLst/>
          </a:prstGeom>
          <a:ln w="12700">
            <a:miter lim="400000"/>
          </a:ln>
        </p:spPr>
        <p:txBody>
          <a:bodyPr lIns="0" tIns="0" rIns="0" bIns="0">
            <a:normAutofit fontScale="100000" lnSpcReduction="0"/>
          </a:bodyPr>
          <a:lstStyle/>
          <a:p>
            <a:pPr/>
          </a:p>
        </p:txBody>
      </p:sp>
      <p:sp>
        <p:nvSpPr>
          <p:cNvPr id="238" name="PlaceHolder 5"/>
          <p:cNvSpPr/>
          <p:nvPr>
            <p:ph type="body" sz="quarter" idx="21"/>
          </p:nvPr>
        </p:nvSpPr>
        <p:spPr>
          <a:xfrm>
            <a:off x="609479" y="3321720"/>
            <a:ext cx="5354282"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23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6 Content">
    <p:bg>
      <p:bgPr>
        <a:solidFill>
          <a:srgbClr val="3F3F3F"/>
        </a:solidFill>
      </p:bgPr>
    </p:bg>
    <p:spTree>
      <p:nvGrpSpPr>
        <p:cNvPr id="1" name=""/>
        <p:cNvGrpSpPr/>
        <p:nvPr/>
      </p:nvGrpSpPr>
      <p:grpSpPr>
        <a:xfrm>
          <a:off x="0" y="0"/>
          <a:ext cx="0" cy="0"/>
          <a:chOff x="0" y="0"/>
          <a:chExt cx="0" cy="0"/>
        </a:xfrm>
      </p:grpSpPr>
      <p:sp>
        <p:nvSpPr>
          <p:cNvPr id="246" name="CustomShape 1"/>
          <p:cNvSpPr/>
          <p:nvPr/>
        </p:nvSpPr>
        <p:spPr>
          <a:xfrm>
            <a:off x="359" y="0"/>
            <a:ext cx="10078202" cy="1805759"/>
          </a:xfrm>
          <a:prstGeom prst="rect">
            <a:avLst/>
          </a:prstGeom>
          <a:blipFill>
            <a:blip r:embed="rId2"/>
          </a:blipFill>
          <a:ln w="9360">
            <a:solidFill>
              <a:srgbClr val="3494BA"/>
            </a:solidFill>
          </a:ln>
        </p:spPr>
        <p:txBody>
          <a:bodyPr lIns="0" tIns="0" rIns="0" bIns="0"/>
          <a:lstStyle/>
          <a:p>
            <a:pPr/>
          </a:p>
        </p:txBody>
      </p:sp>
      <p:sp>
        <p:nvSpPr>
          <p:cNvPr id="247"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48"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49" name="PlaceHolder 3"/>
          <p:cNvSpPr/>
          <p:nvPr>
            <p:ph type="body" sz="quarter" idx="21"/>
          </p:nvPr>
        </p:nvSpPr>
        <p:spPr>
          <a:xfrm>
            <a:off x="6231599" y="1604519"/>
            <a:ext cx="5354281"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pic>
        <p:nvPicPr>
          <p:cNvPr id="250" name="image1.png" descr="image1.png"/>
          <p:cNvPicPr>
            <a:picLocks noChangeAspect="1"/>
          </p:cNvPicPr>
          <p:nvPr/>
        </p:nvPicPr>
        <p:blipFill>
          <a:blip r:embed="rId3">
            <a:extLst/>
          </a:blip>
          <a:stretch>
            <a:fillRect/>
          </a:stretch>
        </p:blipFill>
        <p:spPr>
          <a:xfrm>
            <a:off x="7925759" y="3321720"/>
            <a:ext cx="1965241" cy="1568161"/>
          </a:xfrm>
          <a:prstGeom prst="rect">
            <a:avLst/>
          </a:prstGeom>
          <a:ln w="12700">
            <a:miter lim="400000"/>
          </a:ln>
        </p:spPr>
      </p:pic>
      <p:pic>
        <p:nvPicPr>
          <p:cNvPr id="251" name="image1.png" descr="image1.png"/>
          <p:cNvPicPr>
            <a:picLocks noChangeAspect="1"/>
          </p:cNvPicPr>
          <p:nvPr/>
        </p:nvPicPr>
        <p:blipFill>
          <a:blip r:embed="rId3">
            <a:extLst/>
          </a:blip>
          <a:stretch>
            <a:fillRect/>
          </a:stretch>
        </p:blipFill>
        <p:spPr>
          <a:xfrm>
            <a:off x="2303640" y="3321720"/>
            <a:ext cx="1965240" cy="1568161"/>
          </a:xfrm>
          <a:prstGeom prst="rect">
            <a:avLst/>
          </a:prstGeom>
          <a:ln w="12700">
            <a:miter lim="400000"/>
          </a:ln>
        </p:spPr>
      </p:pic>
      <p:sp>
        <p:nvSpPr>
          <p:cNvPr id="252"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Slide">
    <p:bg>
      <p:bgPr>
        <a:solidFill>
          <a:srgbClr val="3F3F3F"/>
        </a:solidFill>
      </p:bgPr>
    </p:bg>
    <p:spTree>
      <p:nvGrpSpPr>
        <p:cNvPr id="1" name=""/>
        <p:cNvGrpSpPr/>
        <p:nvPr/>
      </p:nvGrpSpPr>
      <p:grpSpPr>
        <a:xfrm>
          <a:off x="0" y="0"/>
          <a:ext cx="0" cy="0"/>
          <a:chOff x="0" y="0"/>
          <a:chExt cx="0" cy="0"/>
        </a:xfrm>
      </p:grpSpPr>
      <p:sp>
        <p:nvSpPr>
          <p:cNvPr id="259"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26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bg>
      <p:bgPr>
        <a:solidFill>
          <a:srgbClr val="3F3F3F"/>
        </a:solidFill>
      </p:bgPr>
    </p:bg>
    <p:spTree>
      <p:nvGrpSpPr>
        <p:cNvPr id="1" name=""/>
        <p:cNvGrpSpPr/>
        <p:nvPr/>
      </p:nvGrpSpPr>
      <p:grpSpPr>
        <a:xfrm>
          <a:off x="0" y="0"/>
          <a:ext cx="0" cy="0"/>
          <a:chOff x="0" y="0"/>
          <a:chExt cx="0" cy="0"/>
        </a:xfrm>
      </p:grpSpPr>
      <p:sp>
        <p:nvSpPr>
          <p:cNvPr id="267"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26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69" name="Texte niveau 1…"/>
          <p:cNvSpPr txBox="1"/>
          <p:nvPr>
            <p:ph type="body" idx="1"/>
          </p:nvPr>
        </p:nvSpPr>
        <p:spPr>
          <a:xfrm>
            <a:off x="609479" y="1604519"/>
            <a:ext cx="10972442" cy="3288962"/>
          </a:xfrm>
          <a:prstGeom prst="rect">
            <a:avLst/>
          </a:prstGeom>
        </p:spPr>
        <p:txBody>
          <a:bodyPr anchor="ct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7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p:bg>
      <p:bgPr>
        <a:solidFill>
          <a:srgbClr val="3F3F3F"/>
        </a:solidFill>
      </p:bgPr>
    </p:bg>
    <p:spTree>
      <p:nvGrpSpPr>
        <p:cNvPr id="1" name=""/>
        <p:cNvGrpSpPr/>
        <p:nvPr/>
      </p:nvGrpSpPr>
      <p:grpSpPr>
        <a:xfrm>
          <a:off x="0" y="0"/>
          <a:ext cx="0" cy="0"/>
          <a:chOff x="0" y="0"/>
          <a:chExt cx="0" cy="0"/>
        </a:xfrm>
      </p:grpSpPr>
      <p:sp>
        <p:nvSpPr>
          <p:cNvPr id="277"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27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79" name="Texte niveau 1…"/>
          <p:cNvSpPr txBox="1"/>
          <p:nvPr>
            <p:ph type="body" idx="1"/>
          </p:nvPr>
        </p:nvSpPr>
        <p:spPr>
          <a:xfrm>
            <a:off x="609479" y="1604519"/>
            <a:ext cx="1097244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8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bg>
      <p:bgPr>
        <a:solidFill>
          <a:srgbClr val="3F3F3F"/>
        </a:solidFill>
      </p:bgPr>
    </p:bg>
    <p:spTree>
      <p:nvGrpSpPr>
        <p:cNvPr id="1" name=""/>
        <p:cNvGrpSpPr/>
        <p:nvPr/>
      </p:nvGrpSpPr>
      <p:grpSpPr>
        <a:xfrm>
          <a:off x="0" y="0"/>
          <a:ext cx="0" cy="0"/>
          <a:chOff x="0" y="0"/>
          <a:chExt cx="0" cy="0"/>
        </a:xfrm>
      </p:grpSpPr>
      <p:sp>
        <p:nvSpPr>
          <p:cNvPr id="287"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288"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289" name="Texte niveau 1…"/>
          <p:cNvSpPr txBox="1"/>
          <p:nvPr>
            <p:ph type="body" sz="half" idx="1"/>
          </p:nvPr>
        </p:nvSpPr>
        <p:spPr>
          <a:xfrm>
            <a:off x="609479" y="1604519"/>
            <a:ext cx="535428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290" name="PlaceHolder 3"/>
          <p:cNvSpPr/>
          <p:nvPr>
            <p:ph type="body" sz="half" idx="21"/>
          </p:nvPr>
        </p:nvSpPr>
        <p:spPr>
          <a:xfrm>
            <a:off x="6231599" y="1604519"/>
            <a:ext cx="5354281" cy="3288602"/>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29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bg>
      <p:bgPr>
        <a:solidFill>
          <a:srgbClr val="3F3F3F"/>
        </a:solidFill>
      </p:bgPr>
    </p:bg>
    <p:spTree>
      <p:nvGrpSpPr>
        <p:cNvPr id="1" name=""/>
        <p:cNvGrpSpPr/>
        <p:nvPr/>
      </p:nvGrpSpPr>
      <p:grpSpPr>
        <a:xfrm>
          <a:off x="0" y="0"/>
          <a:ext cx="0" cy="0"/>
          <a:chOff x="0" y="0"/>
          <a:chExt cx="0" cy="0"/>
        </a:xfrm>
      </p:grpSpPr>
      <p:sp>
        <p:nvSpPr>
          <p:cNvPr id="298"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299"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0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p:spTree>
      <p:nvGrpSpPr>
        <p:cNvPr id="1" name=""/>
        <p:cNvGrpSpPr/>
        <p:nvPr/>
      </p:nvGrpSpPr>
      <p:grpSpPr>
        <a:xfrm>
          <a:off x="0" y="0"/>
          <a:ext cx="0" cy="0"/>
          <a:chOff x="0" y="0"/>
          <a:chExt cx="0" cy="0"/>
        </a:xfrm>
      </p:grpSpPr>
      <p:sp>
        <p:nvSpPr>
          <p:cNvPr id="27"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28" name="Texte niveau 1…"/>
          <p:cNvSpPr txBox="1"/>
          <p:nvPr>
            <p:ph type="body" idx="1"/>
          </p:nvPr>
        </p:nvSpPr>
        <p:spPr>
          <a:xfrm>
            <a:off x="609479" y="1604519"/>
            <a:ext cx="10972442" cy="3288602"/>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2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entered Text">
    <p:bg>
      <p:bgPr>
        <a:solidFill>
          <a:srgbClr val="3F3F3F"/>
        </a:solidFill>
      </p:bgPr>
    </p:bg>
    <p:spTree>
      <p:nvGrpSpPr>
        <p:cNvPr id="1" name=""/>
        <p:cNvGrpSpPr/>
        <p:nvPr/>
      </p:nvGrpSpPr>
      <p:grpSpPr>
        <a:xfrm>
          <a:off x="0" y="0"/>
          <a:ext cx="0" cy="0"/>
          <a:chOff x="0" y="0"/>
          <a:chExt cx="0" cy="0"/>
        </a:xfrm>
      </p:grpSpPr>
      <p:sp>
        <p:nvSpPr>
          <p:cNvPr id="307"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08" name="Texte niveau 1…"/>
          <p:cNvSpPr txBox="1"/>
          <p:nvPr>
            <p:ph type="body" idx="1"/>
          </p:nvPr>
        </p:nvSpPr>
        <p:spPr>
          <a:xfrm>
            <a:off x="609479" y="273599"/>
            <a:ext cx="10972442" cy="4619521"/>
          </a:xfrm>
          <a:prstGeom prst="rect">
            <a:avLst/>
          </a:prstGeom>
        </p:spPr>
        <p:txBody>
          <a:bodyPr anchor="ct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0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and Content">
    <p:bg>
      <p:bgPr>
        <a:solidFill>
          <a:srgbClr val="3F3F3F"/>
        </a:solidFill>
      </p:bgPr>
    </p:bg>
    <p:spTree>
      <p:nvGrpSpPr>
        <p:cNvPr id="1" name=""/>
        <p:cNvGrpSpPr/>
        <p:nvPr/>
      </p:nvGrpSpPr>
      <p:grpSpPr>
        <a:xfrm>
          <a:off x="0" y="0"/>
          <a:ext cx="0" cy="0"/>
          <a:chOff x="0" y="0"/>
          <a:chExt cx="0" cy="0"/>
        </a:xfrm>
      </p:grpSpPr>
      <p:sp>
        <p:nvSpPr>
          <p:cNvPr id="316"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17"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18"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19" name="PlaceHolder 3"/>
          <p:cNvSpPr/>
          <p:nvPr/>
        </p:nvSpPr>
        <p:spPr>
          <a:xfrm>
            <a:off x="609479" y="3321720"/>
            <a:ext cx="5354282" cy="1568161"/>
          </a:xfrm>
          <a:prstGeom prst="rect">
            <a:avLst/>
          </a:prstGeom>
          <a:ln w="12700">
            <a:miter lim="400000"/>
          </a:ln>
        </p:spPr>
        <p:txBody>
          <a:bodyPr lIns="0" tIns="0" rIns="0" bIns="0">
            <a:normAutofit fontScale="100000" lnSpcReduction="0"/>
          </a:bodyPr>
          <a:lstStyle/>
          <a:p>
            <a:pPr/>
          </a:p>
        </p:txBody>
      </p:sp>
      <p:sp>
        <p:nvSpPr>
          <p:cNvPr id="320" name="PlaceHolder 4"/>
          <p:cNvSpPr/>
          <p:nvPr>
            <p:ph type="body" sz="half" idx="21"/>
          </p:nvPr>
        </p:nvSpPr>
        <p:spPr>
          <a:xfrm>
            <a:off x="6231599" y="1604519"/>
            <a:ext cx="5354281" cy="3288602"/>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32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and 2 Content">
    <p:bg>
      <p:bgPr>
        <a:solidFill>
          <a:srgbClr val="3F3F3F"/>
        </a:solidFill>
      </p:bgPr>
    </p:bg>
    <p:spTree>
      <p:nvGrpSpPr>
        <p:cNvPr id="1" name=""/>
        <p:cNvGrpSpPr/>
        <p:nvPr/>
      </p:nvGrpSpPr>
      <p:grpSpPr>
        <a:xfrm>
          <a:off x="0" y="0"/>
          <a:ext cx="0" cy="0"/>
          <a:chOff x="0" y="0"/>
          <a:chExt cx="0" cy="0"/>
        </a:xfrm>
      </p:grpSpPr>
      <p:sp>
        <p:nvSpPr>
          <p:cNvPr id="328"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29"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30" name="Texte niveau 1…"/>
          <p:cNvSpPr txBox="1"/>
          <p:nvPr>
            <p:ph type="body" sz="half" idx="1"/>
          </p:nvPr>
        </p:nvSpPr>
        <p:spPr>
          <a:xfrm>
            <a:off x="609479" y="1604519"/>
            <a:ext cx="5354282" cy="3288602"/>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31"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332" name="PlaceHolder 4"/>
          <p:cNvSpPr/>
          <p:nvPr>
            <p:ph type="body" sz="quarter" idx="21"/>
          </p:nvPr>
        </p:nvSpPr>
        <p:spPr>
          <a:xfrm>
            <a:off x="6231599" y="3321720"/>
            <a:ext cx="5354281"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33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over Content">
    <p:bg>
      <p:bgPr>
        <a:solidFill>
          <a:srgbClr val="3F3F3F"/>
        </a:solidFill>
      </p:bgPr>
    </p:bg>
    <p:spTree>
      <p:nvGrpSpPr>
        <p:cNvPr id="1" name=""/>
        <p:cNvGrpSpPr/>
        <p:nvPr/>
      </p:nvGrpSpPr>
      <p:grpSpPr>
        <a:xfrm>
          <a:off x="0" y="0"/>
          <a:ext cx="0" cy="0"/>
          <a:chOff x="0" y="0"/>
          <a:chExt cx="0" cy="0"/>
        </a:xfrm>
      </p:grpSpPr>
      <p:sp>
        <p:nvSpPr>
          <p:cNvPr id="340"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41"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42"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43"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344" name="PlaceHolder 4"/>
          <p:cNvSpPr/>
          <p:nvPr>
            <p:ph type="body" sz="half" idx="21"/>
          </p:nvPr>
        </p:nvSpPr>
        <p:spPr>
          <a:xfrm>
            <a:off x="609480" y="3321720"/>
            <a:ext cx="10972080"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34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over Content">
    <p:bg>
      <p:bgPr>
        <a:solidFill>
          <a:srgbClr val="3F3F3F"/>
        </a:solidFill>
      </p:bgPr>
    </p:bg>
    <p:spTree>
      <p:nvGrpSpPr>
        <p:cNvPr id="1" name=""/>
        <p:cNvGrpSpPr/>
        <p:nvPr/>
      </p:nvGrpSpPr>
      <p:grpSpPr>
        <a:xfrm>
          <a:off x="0" y="0"/>
          <a:ext cx="0" cy="0"/>
          <a:chOff x="0" y="0"/>
          <a:chExt cx="0" cy="0"/>
        </a:xfrm>
      </p:grpSpPr>
      <p:sp>
        <p:nvSpPr>
          <p:cNvPr id="352"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53"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54" name="Texte niveau 1…"/>
          <p:cNvSpPr txBox="1"/>
          <p:nvPr>
            <p:ph type="body" sz="half" idx="1"/>
          </p:nvPr>
        </p:nvSpPr>
        <p:spPr>
          <a:xfrm>
            <a:off x="609479" y="1604519"/>
            <a:ext cx="1097244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55" name="PlaceHolder 3"/>
          <p:cNvSpPr/>
          <p:nvPr>
            <p:ph type="body" sz="half" idx="21"/>
          </p:nvPr>
        </p:nvSpPr>
        <p:spPr>
          <a:xfrm>
            <a:off x="609479" y="3321720"/>
            <a:ext cx="10972442"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35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4 Content">
    <p:bg>
      <p:bgPr>
        <a:solidFill>
          <a:srgbClr val="3F3F3F"/>
        </a:solidFill>
      </p:bgPr>
    </p:bg>
    <p:spTree>
      <p:nvGrpSpPr>
        <p:cNvPr id="1" name=""/>
        <p:cNvGrpSpPr/>
        <p:nvPr/>
      </p:nvGrpSpPr>
      <p:grpSpPr>
        <a:xfrm>
          <a:off x="0" y="0"/>
          <a:ext cx="0" cy="0"/>
          <a:chOff x="0" y="0"/>
          <a:chExt cx="0" cy="0"/>
        </a:xfrm>
      </p:grpSpPr>
      <p:sp>
        <p:nvSpPr>
          <p:cNvPr id="363"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64"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65"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66"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p>
        </p:txBody>
      </p:sp>
      <p:sp>
        <p:nvSpPr>
          <p:cNvPr id="367" name="PlaceHolder 4"/>
          <p:cNvSpPr/>
          <p:nvPr/>
        </p:nvSpPr>
        <p:spPr>
          <a:xfrm>
            <a:off x="6231599" y="3321720"/>
            <a:ext cx="5354281" cy="1568161"/>
          </a:xfrm>
          <a:prstGeom prst="rect">
            <a:avLst/>
          </a:prstGeom>
          <a:ln w="12700">
            <a:miter lim="400000"/>
          </a:ln>
        </p:spPr>
        <p:txBody>
          <a:bodyPr lIns="0" tIns="0" rIns="0" bIns="0">
            <a:normAutofit fontScale="100000" lnSpcReduction="0"/>
          </a:bodyPr>
          <a:lstStyle/>
          <a:p>
            <a:pPr/>
          </a:p>
        </p:txBody>
      </p:sp>
      <p:sp>
        <p:nvSpPr>
          <p:cNvPr id="368" name="PlaceHolder 5"/>
          <p:cNvSpPr/>
          <p:nvPr>
            <p:ph type="body" sz="quarter" idx="21"/>
          </p:nvPr>
        </p:nvSpPr>
        <p:spPr>
          <a:xfrm>
            <a:off x="609479" y="3321720"/>
            <a:ext cx="5354282"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sp>
        <p:nvSpPr>
          <p:cNvPr id="36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6 Content">
    <p:bg>
      <p:bgPr>
        <a:solidFill>
          <a:srgbClr val="3F3F3F"/>
        </a:solidFill>
      </p:bgPr>
    </p:bg>
    <p:spTree>
      <p:nvGrpSpPr>
        <p:cNvPr id="1" name=""/>
        <p:cNvGrpSpPr/>
        <p:nvPr/>
      </p:nvGrpSpPr>
      <p:grpSpPr>
        <a:xfrm>
          <a:off x="0" y="0"/>
          <a:ext cx="0" cy="0"/>
          <a:chOff x="0" y="0"/>
          <a:chExt cx="0" cy="0"/>
        </a:xfrm>
      </p:grpSpPr>
      <p:sp>
        <p:nvSpPr>
          <p:cNvPr id="376" name="CustomShape 1"/>
          <p:cNvSpPr/>
          <p:nvPr/>
        </p:nvSpPr>
        <p:spPr>
          <a:xfrm>
            <a:off x="-1" y="0"/>
            <a:ext cx="12190322" cy="2184120"/>
          </a:xfrm>
          <a:prstGeom prst="rect">
            <a:avLst/>
          </a:prstGeom>
          <a:blipFill>
            <a:blip r:embed="rId2"/>
          </a:blipFill>
          <a:ln w="9360">
            <a:solidFill>
              <a:srgbClr val="3494BA"/>
            </a:solidFill>
          </a:ln>
        </p:spPr>
        <p:txBody>
          <a:bodyPr lIns="0" tIns="0" rIns="0" bIns="0"/>
          <a:lstStyle/>
          <a:p>
            <a:pPr/>
          </a:p>
        </p:txBody>
      </p:sp>
      <p:sp>
        <p:nvSpPr>
          <p:cNvPr id="377" name="Texte du titre"/>
          <p:cNvSpPr txBox="1"/>
          <p:nvPr>
            <p:ph type="title"/>
          </p:nvPr>
        </p:nvSpPr>
        <p:spPr>
          <a:xfrm>
            <a:off x="609479" y="273599"/>
            <a:ext cx="10972442" cy="1145162"/>
          </a:xfrm>
          <a:prstGeom prst="rect">
            <a:avLst/>
          </a:prstGeom>
        </p:spPr>
        <p:txBody>
          <a:bodyPr>
            <a:normAutofit fontScale="100000" lnSpcReduction="0"/>
          </a:bodyPr>
          <a:lstStyle>
            <a:lvl1pPr algn="l"/>
          </a:lstStyle>
          <a:p>
            <a:pPr/>
            <a:r>
              <a:t>Texte du titre</a:t>
            </a:r>
          </a:p>
        </p:txBody>
      </p:sp>
      <p:sp>
        <p:nvSpPr>
          <p:cNvPr id="378" name="Texte niveau 1…"/>
          <p:cNvSpPr txBox="1"/>
          <p:nvPr>
            <p:ph type="body" sz="quarter" idx="1"/>
          </p:nvPr>
        </p:nvSpPr>
        <p:spPr>
          <a:xfrm>
            <a:off x="609479" y="1604519"/>
            <a:ext cx="5354282" cy="1568161"/>
          </a:xfrm>
          <a:prstGeom prst="rect">
            <a:avLst/>
          </a:prstGeom>
        </p:spPr>
        <p:txBody>
          <a:bodyPr>
            <a:normAutofit fontScale="100000" lnSpcReduction="0"/>
          </a:bodyPr>
          <a:lstStyle>
            <a:lvl1pPr>
              <a:buSzTx/>
              <a:buFontTx/>
              <a:buNone/>
            </a:lvl1pPr>
            <a:lvl2pPr>
              <a:buSzTx/>
              <a:buFontTx/>
              <a:buNone/>
            </a:lvl2pPr>
            <a:lvl3pPr>
              <a:buSzTx/>
              <a:buFontTx/>
              <a:buNone/>
            </a:lvl3pPr>
            <a:lvl4pPr>
              <a:buSzTx/>
              <a:buFontTx/>
              <a:buNone/>
            </a:lvl4pPr>
            <a:lvl5pPr>
              <a:buSzTx/>
              <a:buFontTx/>
              <a:buNone/>
            </a:lvl5pPr>
          </a:lstStyle>
          <a:p>
            <a:pPr/>
            <a:r>
              <a:t>Texte niveau 1</a:t>
            </a:r>
          </a:p>
          <a:p>
            <a:pPr lvl="1"/>
            <a:r>
              <a:t>Texte niveau 2</a:t>
            </a:r>
          </a:p>
          <a:p>
            <a:pPr lvl="2"/>
            <a:r>
              <a:t>Texte niveau 3</a:t>
            </a:r>
          </a:p>
          <a:p>
            <a:pPr lvl="3"/>
            <a:r>
              <a:t>Texte niveau 4</a:t>
            </a:r>
          </a:p>
          <a:p>
            <a:pPr lvl="4"/>
            <a:r>
              <a:t>Texte niveau 5</a:t>
            </a:r>
          </a:p>
        </p:txBody>
      </p:sp>
      <p:sp>
        <p:nvSpPr>
          <p:cNvPr id="379" name="PlaceHolder 3"/>
          <p:cNvSpPr/>
          <p:nvPr>
            <p:ph type="body" sz="quarter" idx="21"/>
          </p:nvPr>
        </p:nvSpPr>
        <p:spPr>
          <a:xfrm>
            <a:off x="6231599" y="1604519"/>
            <a:ext cx="5354281" cy="1568161"/>
          </a:xfrm>
          <a:prstGeom prst="rect">
            <a:avLst/>
          </a:prstGeom>
        </p:spPr>
        <p:txBody>
          <a:bodyPr>
            <a:normAutofit fontScale="100000" lnSpcReduction="0"/>
          </a:bodyPr>
          <a:lstStyle/>
          <a:p>
            <a:pPr>
              <a:buSzTx/>
              <a:buFontTx/>
              <a:buNone/>
              <a:defRPr>
                <a:latin typeface="Arial"/>
                <a:ea typeface="Arial"/>
                <a:cs typeface="Arial"/>
                <a:sym typeface="Arial"/>
              </a:defRPr>
            </a:pPr>
          </a:p>
        </p:txBody>
      </p:sp>
      <p:pic>
        <p:nvPicPr>
          <p:cNvPr id="380" name="image1.png" descr="image1.png"/>
          <p:cNvPicPr>
            <a:picLocks noChangeAspect="1"/>
          </p:cNvPicPr>
          <p:nvPr/>
        </p:nvPicPr>
        <p:blipFill>
          <a:blip r:embed="rId3">
            <a:extLst/>
          </a:blip>
          <a:stretch>
            <a:fillRect/>
          </a:stretch>
        </p:blipFill>
        <p:spPr>
          <a:xfrm>
            <a:off x="7925759" y="3321720"/>
            <a:ext cx="1965241" cy="1568161"/>
          </a:xfrm>
          <a:prstGeom prst="rect">
            <a:avLst/>
          </a:prstGeom>
          <a:ln w="12700">
            <a:miter lim="400000"/>
          </a:ln>
        </p:spPr>
      </p:pic>
      <p:pic>
        <p:nvPicPr>
          <p:cNvPr id="381" name="image1.png" descr="image1.png"/>
          <p:cNvPicPr>
            <a:picLocks noChangeAspect="1"/>
          </p:cNvPicPr>
          <p:nvPr/>
        </p:nvPicPr>
        <p:blipFill>
          <a:blip r:embed="rId3">
            <a:extLst/>
          </a:blip>
          <a:stretch>
            <a:fillRect/>
          </a:stretch>
        </p:blipFill>
        <p:spPr>
          <a:xfrm>
            <a:off x="2303640" y="3321720"/>
            <a:ext cx="1965240" cy="1568161"/>
          </a:xfrm>
          <a:prstGeom prst="rect">
            <a:avLst/>
          </a:prstGeom>
          <a:ln w="12700">
            <a:miter lim="400000"/>
          </a:ln>
        </p:spPr>
      </p:pic>
      <p:sp>
        <p:nvSpPr>
          <p:cNvPr id="382"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spTree>
      <p:nvGrpSpPr>
        <p:cNvPr id="1" name=""/>
        <p:cNvGrpSpPr/>
        <p:nvPr/>
      </p:nvGrpSpPr>
      <p:grpSpPr>
        <a:xfrm>
          <a:off x="0" y="0"/>
          <a:ext cx="0" cy="0"/>
          <a:chOff x="0" y="0"/>
          <a:chExt cx="0" cy="0"/>
        </a:xfrm>
      </p:grpSpPr>
      <p:sp>
        <p:nvSpPr>
          <p:cNvPr id="36"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37" name="Texte niveau 1…"/>
          <p:cNvSpPr txBox="1"/>
          <p:nvPr>
            <p:ph type="body" sz="half" idx="1"/>
          </p:nvPr>
        </p:nvSpPr>
        <p:spPr>
          <a:xfrm>
            <a:off x="609479" y="1604519"/>
            <a:ext cx="5354282" cy="3288602"/>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38" name="PlaceHolder 3"/>
          <p:cNvSpPr/>
          <p:nvPr>
            <p:ph type="body" sz="half" idx="21"/>
          </p:nvPr>
        </p:nvSpPr>
        <p:spPr>
          <a:xfrm>
            <a:off x="6231599" y="1604519"/>
            <a:ext cx="5354281" cy="3288602"/>
          </a:xfrm>
          <a:prstGeom prst="rect">
            <a:avLst/>
          </a:prstGeom>
        </p:spPr>
        <p:txBody>
          <a:bodyPr>
            <a:normAutofit fontScale="100000" lnSpcReduction="0"/>
          </a:bodyPr>
          <a:lstStyle/>
          <a:p>
            <a:pPr>
              <a:defRPr>
                <a:latin typeface="Arial"/>
                <a:ea typeface="Arial"/>
                <a:cs typeface="Arial"/>
                <a:sym typeface="Arial"/>
              </a:defRPr>
            </a:pPr>
          </a:p>
        </p:txBody>
      </p:sp>
      <p:sp>
        <p:nvSpPr>
          <p:cNvPr id="3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46"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4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entered Text">
    <p:spTree>
      <p:nvGrpSpPr>
        <p:cNvPr id="1" name=""/>
        <p:cNvGrpSpPr/>
        <p:nvPr/>
      </p:nvGrpSpPr>
      <p:grpSpPr>
        <a:xfrm>
          <a:off x="0" y="0"/>
          <a:ext cx="0" cy="0"/>
          <a:chOff x="0" y="0"/>
          <a:chExt cx="0" cy="0"/>
        </a:xfrm>
      </p:grpSpPr>
      <p:sp>
        <p:nvSpPr>
          <p:cNvPr id="54" name="Texte niveau 1…"/>
          <p:cNvSpPr txBox="1"/>
          <p:nvPr>
            <p:ph type="body" idx="1"/>
          </p:nvPr>
        </p:nvSpPr>
        <p:spPr>
          <a:xfrm>
            <a:off x="609479" y="273599"/>
            <a:ext cx="10972442" cy="4619521"/>
          </a:xfrm>
          <a:prstGeom prst="rect">
            <a:avLst/>
          </a:prstGeom>
        </p:spPr>
        <p:txBody>
          <a:bodyPr anchor="ct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5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and Content">
    <p:spTree>
      <p:nvGrpSpPr>
        <p:cNvPr id="1" name=""/>
        <p:cNvGrpSpPr/>
        <p:nvPr/>
      </p:nvGrpSpPr>
      <p:grpSpPr>
        <a:xfrm>
          <a:off x="0" y="0"/>
          <a:ext cx="0" cy="0"/>
          <a:chOff x="0" y="0"/>
          <a:chExt cx="0" cy="0"/>
        </a:xfrm>
      </p:grpSpPr>
      <p:sp>
        <p:nvSpPr>
          <p:cNvPr id="62"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63" name="Texte niveau 1…"/>
          <p:cNvSpPr txBox="1"/>
          <p:nvPr>
            <p:ph type="body" sz="quarter" idx="1"/>
          </p:nvPr>
        </p:nvSpPr>
        <p:spPr>
          <a:xfrm>
            <a:off x="609479" y="1604519"/>
            <a:ext cx="5354282" cy="156816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64" name="PlaceHolder 3"/>
          <p:cNvSpPr/>
          <p:nvPr/>
        </p:nvSpPr>
        <p:spPr>
          <a:xfrm>
            <a:off x="609479" y="3321720"/>
            <a:ext cx="5354282" cy="1568161"/>
          </a:xfrm>
          <a:prstGeom prst="rect">
            <a:avLst/>
          </a:prstGeom>
          <a:ln w="12700">
            <a:miter lim="400000"/>
          </a:ln>
        </p:spPr>
        <p:txBody>
          <a:bodyPr lIns="0" tIns="0" rIns="0" bIns="0">
            <a:normAutofit fontScale="100000" lnSpcReduction="0"/>
          </a:bodyPr>
          <a:lstStyle/>
          <a:p>
            <a:pPr>
              <a:buSzPct val="25000"/>
              <a:buFont typeface="Helvetica"/>
              <a:buChar char="l"/>
            </a:pPr>
          </a:p>
        </p:txBody>
      </p:sp>
      <p:sp>
        <p:nvSpPr>
          <p:cNvPr id="65" name="PlaceHolder 4"/>
          <p:cNvSpPr/>
          <p:nvPr>
            <p:ph type="body" sz="half" idx="21"/>
          </p:nvPr>
        </p:nvSpPr>
        <p:spPr>
          <a:xfrm>
            <a:off x="6231599" y="1604519"/>
            <a:ext cx="5354281" cy="3288602"/>
          </a:xfrm>
          <a:prstGeom prst="rect">
            <a:avLst/>
          </a:prstGeom>
        </p:spPr>
        <p:txBody>
          <a:bodyPr>
            <a:normAutofit fontScale="100000" lnSpcReduction="0"/>
          </a:bodyPr>
          <a:lstStyle/>
          <a:p>
            <a:pPr>
              <a:defRPr>
                <a:latin typeface="Arial"/>
                <a:ea typeface="Arial"/>
                <a:cs typeface="Arial"/>
                <a:sym typeface="Arial"/>
              </a:defRPr>
            </a:pPr>
          </a:p>
        </p:txBody>
      </p:sp>
      <p:sp>
        <p:nvSpPr>
          <p:cNvPr id="6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and 2 Content">
    <p:spTree>
      <p:nvGrpSpPr>
        <p:cNvPr id="1" name=""/>
        <p:cNvGrpSpPr/>
        <p:nvPr/>
      </p:nvGrpSpPr>
      <p:grpSpPr>
        <a:xfrm>
          <a:off x="0" y="0"/>
          <a:ext cx="0" cy="0"/>
          <a:chOff x="0" y="0"/>
          <a:chExt cx="0" cy="0"/>
        </a:xfrm>
      </p:grpSpPr>
      <p:sp>
        <p:nvSpPr>
          <p:cNvPr id="73"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74" name="Texte niveau 1…"/>
          <p:cNvSpPr txBox="1"/>
          <p:nvPr>
            <p:ph type="body" sz="half" idx="1"/>
          </p:nvPr>
        </p:nvSpPr>
        <p:spPr>
          <a:xfrm>
            <a:off x="609479" y="1604519"/>
            <a:ext cx="5354282" cy="3288602"/>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75"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buSzPct val="25000"/>
              <a:buFont typeface="Helvetica"/>
              <a:buChar char="l"/>
            </a:pPr>
          </a:p>
        </p:txBody>
      </p:sp>
      <p:sp>
        <p:nvSpPr>
          <p:cNvPr id="76" name="PlaceHolder 4"/>
          <p:cNvSpPr/>
          <p:nvPr>
            <p:ph type="body" sz="quarter" idx="21"/>
          </p:nvPr>
        </p:nvSpPr>
        <p:spPr>
          <a:xfrm>
            <a:off x="6231599" y="3321720"/>
            <a:ext cx="5354281" cy="1568161"/>
          </a:xfrm>
          <a:prstGeom prst="rect">
            <a:avLst/>
          </a:prstGeom>
        </p:spPr>
        <p:txBody>
          <a:bodyPr>
            <a:normAutofit fontScale="100000" lnSpcReduction="0"/>
          </a:bodyPr>
          <a:lstStyle/>
          <a:p>
            <a:pPr>
              <a:defRPr>
                <a:latin typeface="Arial"/>
                <a:ea typeface="Arial"/>
                <a:cs typeface="Arial"/>
                <a:sym typeface="Arial"/>
              </a:defRPr>
            </a:pPr>
          </a:p>
        </p:txBody>
      </p:sp>
      <p:sp>
        <p:nvSpPr>
          <p:cNvPr id="77"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over Content">
    <p:spTree>
      <p:nvGrpSpPr>
        <p:cNvPr id="1" name=""/>
        <p:cNvGrpSpPr/>
        <p:nvPr/>
      </p:nvGrpSpPr>
      <p:grpSpPr>
        <a:xfrm>
          <a:off x="0" y="0"/>
          <a:ext cx="0" cy="0"/>
          <a:chOff x="0" y="0"/>
          <a:chExt cx="0" cy="0"/>
        </a:xfrm>
      </p:grpSpPr>
      <p:sp>
        <p:nvSpPr>
          <p:cNvPr id="84" name="Texte du titre"/>
          <p:cNvSpPr txBox="1"/>
          <p:nvPr>
            <p:ph type="title"/>
          </p:nvPr>
        </p:nvSpPr>
        <p:spPr>
          <a:xfrm>
            <a:off x="609479" y="273599"/>
            <a:ext cx="10972442" cy="1145162"/>
          </a:xfrm>
          <a:prstGeom prst="rect">
            <a:avLst/>
          </a:prstGeom>
        </p:spPr>
        <p:txBody>
          <a:bodyPr>
            <a:normAutofit fontScale="100000" lnSpcReduction="0"/>
          </a:bodyPr>
          <a:lstStyle/>
          <a:p>
            <a:pPr/>
            <a:r>
              <a:t>Texte du titre</a:t>
            </a:r>
          </a:p>
        </p:txBody>
      </p:sp>
      <p:sp>
        <p:nvSpPr>
          <p:cNvPr id="85" name="Texte niveau 1…"/>
          <p:cNvSpPr txBox="1"/>
          <p:nvPr>
            <p:ph type="body" sz="quarter" idx="1"/>
          </p:nvPr>
        </p:nvSpPr>
        <p:spPr>
          <a:xfrm>
            <a:off x="609479" y="1604519"/>
            <a:ext cx="5354282" cy="156816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86" name="PlaceHolder 3"/>
          <p:cNvSpPr/>
          <p:nvPr/>
        </p:nvSpPr>
        <p:spPr>
          <a:xfrm>
            <a:off x="6231599" y="1604519"/>
            <a:ext cx="5354281" cy="1568161"/>
          </a:xfrm>
          <a:prstGeom prst="rect">
            <a:avLst/>
          </a:prstGeom>
          <a:ln w="12700">
            <a:miter lim="400000"/>
          </a:ln>
        </p:spPr>
        <p:txBody>
          <a:bodyPr lIns="0" tIns="0" rIns="0" bIns="0">
            <a:normAutofit fontScale="100000" lnSpcReduction="0"/>
          </a:bodyPr>
          <a:lstStyle/>
          <a:p>
            <a:pPr>
              <a:buSzPct val="25000"/>
              <a:buFont typeface="Helvetica"/>
              <a:buChar char="l"/>
            </a:pPr>
          </a:p>
        </p:txBody>
      </p:sp>
      <p:sp>
        <p:nvSpPr>
          <p:cNvPr id="87" name="PlaceHolder 4"/>
          <p:cNvSpPr/>
          <p:nvPr>
            <p:ph type="body" sz="half" idx="21"/>
          </p:nvPr>
        </p:nvSpPr>
        <p:spPr>
          <a:xfrm>
            <a:off x="609480" y="3321720"/>
            <a:ext cx="10972080" cy="1568161"/>
          </a:xfrm>
          <a:prstGeom prst="rect">
            <a:avLst/>
          </a:prstGeom>
        </p:spPr>
        <p:txBody>
          <a:bodyPr>
            <a:normAutofit fontScale="100000" lnSpcReduction="0"/>
          </a:bodyPr>
          <a:lstStyle/>
          <a:p>
            <a:pPr>
              <a:defRPr>
                <a:latin typeface="Arial"/>
                <a:ea typeface="Arial"/>
                <a:cs typeface="Arial"/>
                <a:sym typeface="Arial"/>
              </a:defRPr>
            </a:pPr>
          </a:p>
        </p:txBody>
      </p:sp>
      <p:sp>
        <p:nvSpPr>
          <p:cNvPr id="8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 Id="rId22" Type="http://schemas.openxmlformats.org/officeDocument/2006/relationships/slideLayout" Target="../slideLayouts/slideLayout21.xml"/><Relationship Id="rId23" Type="http://schemas.openxmlformats.org/officeDocument/2006/relationships/slideLayout" Target="../slideLayouts/slideLayout22.xml"/><Relationship Id="rId24" Type="http://schemas.openxmlformats.org/officeDocument/2006/relationships/slideLayout" Target="../slideLayouts/slideLayout23.xml"/><Relationship Id="rId25" Type="http://schemas.openxmlformats.org/officeDocument/2006/relationships/slideLayout" Target="../slideLayouts/slideLayout24.xml"/><Relationship Id="rId26" Type="http://schemas.openxmlformats.org/officeDocument/2006/relationships/slideLayout" Target="../slideLayouts/slideLayout25.xml"/><Relationship Id="rId27" Type="http://schemas.openxmlformats.org/officeDocument/2006/relationships/slideLayout" Target="../slideLayouts/slideLayout26.xml"/><Relationship Id="rId28" Type="http://schemas.openxmlformats.org/officeDocument/2006/relationships/slideLayout" Target="../slideLayouts/slideLayout27.xml"/><Relationship Id="rId29" Type="http://schemas.openxmlformats.org/officeDocument/2006/relationships/slideLayout" Target="../slideLayouts/slideLayout28.xml"/><Relationship Id="rId30" Type="http://schemas.openxmlformats.org/officeDocument/2006/relationships/slideLayout" Target="../slideLayouts/slideLayout29.xml"/><Relationship Id="rId31" Type="http://schemas.openxmlformats.org/officeDocument/2006/relationships/slideLayout" Target="../slideLayouts/slideLayout30.xml"/><Relationship Id="rId32" Type="http://schemas.openxmlformats.org/officeDocument/2006/relationships/slideLayout" Target="../slideLayouts/slideLayout31.xml"/><Relationship Id="rId33" Type="http://schemas.openxmlformats.org/officeDocument/2006/relationships/slideLayout" Target="../slideLayouts/slideLayout32.xml"/><Relationship Id="rId34" Type="http://schemas.openxmlformats.org/officeDocument/2006/relationships/slideLayout" Target="../slideLayouts/slideLayout33.xml"/><Relationship Id="rId35" Type="http://schemas.openxmlformats.org/officeDocument/2006/relationships/slideLayout" Target="../slideLayouts/slideLayout34.xml"/><Relationship Id="rId36" Type="http://schemas.openxmlformats.org/officeDocument/2006/relationships/slideLayout" Target="../slideLayouts/slideLayout35.xml"/><Relationship Id="rId37"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503555" y="76047"/>
            <a:ext cx="9063990" cy="12456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a:r>
              <a:t>Texte du titre</a:t>
            </a:r>
          </a:p>
        </p:txBody>
      </p:sp>
      <p:sp>
        <p:nvSpPr>
          <p:cNvPr id="3" name="Texte niveau 1…"/>
          <p:cNvSpPr txBox="1"/>
          <p:nvPr>
            <p:ph type="body" idx="1"/>
          </p:nvPr>
        </p:nvSpPr>
        <p:spPr>
          <a:xfrm>
            <a:off x="503555" y="1321646"/>
            <a:ext cx="9063990" cy="4342555"/>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4867698" y="5249874"/>
            <a:ext cx="2349924" cy="304801"/>
          </a:xfrm>
          <a:prstGeom prst="rect">
            <a:avLst/>
          </a:prstGeom>
          <a:ln w="12700">
            <a:miter lim="400000"/>
          </a:ln>
        </p:spPr>
        <p:txBody>
          <a:bodyPr wrap="none" lIns="0" tIns="0" rIns="0" bIns="0">
            <a:spAutoFit/>
          </a:bodyPr>
          <a:lstStyle>
            <a:lvl1pPr algn="r">
              <a:defRPr sz="1400">
                <a:latin typeface="+mj-lt"/>
                <a:ea typeface="+mj-ea"/>
                <a:cs typeface="+mj-cs"/>
                <a:sym typeface="Helvetica"/>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1pPr>
      <a:lvl2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2pPr>
      <a:lvl3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3pPr>
      <a:lvl4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4pPr>
      <a:lvl5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5pPr>
      <a:lvl6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6pPr>
      <a:lvl7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7pPr>
      <a:lvl8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8pPr>
      <a:lvl9pPr marL="0" marR="0" indent="0" algn="ctr" defTabSz="914400" rtl="0" latinLnBrk="0">
        <a:lnSpc>
          <a:spcPct val="100000"/>
        </a:lnSpc>
        <a:spcBef>
          <a:spcPts val="0"/>
        </a:spcBef>
        <a:spcAft>
          <a:spcPts val="0"/>
        </a:spcAft>
        <a:buClrTx/>
        <a:buSzTx/>
        <a:buFontTx/>
        <a:buNone/>
        <a:tabLst/>
        <a:defRPr b="0" baseline="0" cap="none" i="0" spc="0" strike="noStrike" sz="1800" u="none">
          <a:solidFill>
            <a:srgbClr val="000000"/>
          </a:solidFill>
          <a:uFillTx/>
          <a:latin typeface="+mj-lt"/>
          <a:ea typeface="+mj-ea"/>
          <a:cs typeface="+mj-cs"/>
          <a:sym typeface="Helvetica"/>
        </a:defRPr>
      </a:lvl9pPr>
    </p:titleStyle>
    <p:bodyStyle>
      <a:lvl1pPr marL="0" marR="0" indent="0" algn="l" defTabSz="914400" rtl="0" latinLnBrk="0">
        <a:lnSpc>
          <a:spcPct val="100000"/>
        </a:lnSpc>
        <a:spcBef>
          <a:spcPts val="0"/>
        </a:spcBef>
        <a:spcAft>
          <a:spcPts val="0"/>
        </a:spcAft>
        <a:buClrTx/>
        <a:buSzPct val="25000"/>
        <a:buFont typeface="Helvetica"/>
        <a:buChar char="l"/>
        <a:tabLst/>
        <a:defRPr b="0" baseline="0" cap="none" i="0" spc="0" strike="noStrike" sz="1800" u="none">
          <a:solidFill>
            <a:srgbClr val="000000"/>
          </a:solidFill>
          <a:uFillTx/>
          <a:latin typeface="+mj-lt"/>
          <a:ea typeface="+mj-ea"/>
          <a:cs typeface="+mj-cs"/>
          <a:sym typeface="Helvetica"/>
        </a:defRPr>
      </a:lvl1pPr>
      <a:lvl2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2pPr>
      <a:lvl3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3pPr>
      <a:lvl4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4pPr>
      <a:lvl5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5pPr>
      <a:lvl6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6pPr>
      <a:lvl7pPr marL="0" marR="0" indent="0" algn="l" defTabSz="914400" rtl="0" latinLnBrk="0">
        <a:lnSpc>
          <a:spcPct val="100000"/>
        </a:lnSpc>
        <a:spcBef>
          <a:spcPts val="0"/>
        </a:spcBef>
        <a:spcAft>
          <a:spcPts val="0"/>
        </a:spcAft>
        <a:buClrTx/>
        <a:buSzPct val="25000"/>
        <a:buFont typeface="Helvetica"/>
        <a:buChar char=""/>
        <a:tabLst/>
        <a:defRPr b="0" baseline="0" cap="none" i="0" spc="0" strike="noStrike" sz="1800" u="none">
          <a:solidFill>
            <a:srgbClr val="000000"/>
          </a:solidFill>
          <a:uFillTx/>
          <a:latin typeface="+mj-lt"/>
          <a:ea typeface="+mj-ea"/>
          <a:cs typeface="+mj-cs"/>
          <a:sym typeface="Helvetica"/>
        </a:defRPr>
      </a:lvl7pPr>
      <a:lvl8pPr marL="0" marR="0" indent="0" algn="l" defTabSz="914400" rtl="0" latinLnBrk="0">
        <a:lnSpc>
          <a:spcPct val="100000"/>
        </a:lnSpc>
        <a:spcBef>
          <a:spcPts val="0"/>
        </a:spcBef>
        <a:spcAft>
          <a:spcPts val="0"/>
        </a:spcAft>
        <a:buClrTx/>
        <a:buSzTx/>
        <a:buFont typeface="Helvetica"/>
        <a:buNone/>
        <a:tabLst/>
        <a:defRPr b="0" baseline="0" cap="none" i="0" spc="0" strike="noStrike" sz="1800" u="none">
          <a:solidFill>
            <a:srgbClr val="000000"/>
          </a:solidFill>
          <a:uFillTx/>
          <a:latin typeface="+mj-lt"/>
          <a:ea typeface="+mj-ea"/>
          <a:cs typeface="+mj-cs"/>
          <a:sym typeface="Helvetica"/>
        </a:defRPr>
      </a:lvl8pPr>
      <a:lvl9pPr marL="0" marR="0" indent="0" algn="l" defTabSz="914400" rtl="0" latinLnBrk="0">
        <a:lnSpc>
          <a:spcPct val="100000"/>
        </a:lnSpc>
        <a:spcBef>
          <a:spcPts val="0"/>
        </a:spcBef>
        <a:spcAft>
          <a:spcPts val="0"/>
        </a:spcAft>
        <a:buClrTx/>
        <a:buSzTx/>
        <a:buFont typeface="Helvetica"/>
        <a:buNone/>
        <a:tabLst/>
        <a:defRPr b="0" baseline="0" cap="none" i="0" spc="0" strike="noStrike" sz="1800" u="none">
          <a:solidFill>
            <a:srgbClr val="000000"/>
          </a:solidFill>
          <a:uFillTx/>
          <a:latin typeface="+mj-lt"/>
          <a:ea typeface="+mj-ea"/>
          <a:cs typeface="+mj-cs"/>
          <a:sym typeface="Helvetica"/>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1pPr>
      <a:lvl2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2pPr>
      <a:lvl3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3pPr>
      <a:lvl4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4pPr>
      <a:lvl5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Helvetic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3.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image" Target="../media/image4.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hyperlink" Target="http://app.advance-archiv.fr/" TargetMode="External"/></Relationships>

</file>

<file path=ppt/slides/_rels/slide4.xml.rels><?xml version="1.0" encoding="UTF-8"?>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1" name="TextShape 1"/>
          <p:cNvSpPr txBox="1"/>
          <p:nvPr/>
        </p:nvSpPr>
        <p:spPr>
          <a:xfrm>
            <a:off x="224279" y="-461"/>
            <a:ext cx="3690721" cy="10171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6000">
                <a:solidFill>
                  <a:srgbClr val="FEFEFE"/>
                </a:solidFill>
                <a:latin typeface="Century Gothic"/>
                <a:ea typeface="Century Gothic"/>
                <a:cs typeface="Century Gothic"/>
                <a:sym typeface="Century Gothic"/>
              </a:defRPr>
            </a:lvl1pPr>
          </a:lstStyle>
          <a:p>
            <a:pPr/>
            <a:r>
              <a:t>GAIA</a:t>
            </a:r>
          </a:p>
        </p:txBody>
      </p:sp>
      <p:sp>
        <p:nvSpPr>
          <p:cNvPr id="392" name="TextShape 2"/>
          <p:cNvSpPr txBox="1"/>
          <p:nvPr/>
        </p:nvSpPr>
        <p:spPr>
          <a:xfrm>
            <a:off x="45359" y="2832044"/>
            <a:ext cx="9988202" cy="652472"/>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ctr">
            <a:spAutoFit/>
          </a:bodyPr>
          <a:lstStyle>
            <a:lvl1pPr algn="ctr">
              <a:defRPr b="1" sz="4400">
                <a:solidFill>
                  <a:srgbClr val="FFFFFF"/>
                </a:solidFill>
                <a:latin typeface="Calibri"/>
                <a:ea typeface="Calibri"/>
                <a:cs typeface="Calibri"/>
                <a:sym typeface="Calibri"/>
              </a:defRPr>
            </a:lvl1pPr>
          </a:lstStyle>
          <a:p>
            <a:pPr/>
            <a:r>
              <a:t>Présentation du CU</a:t>
            </a:r>
          </a:p>
        </p:txBody>
      </p:sp>
      <p:sp>
        <p:nvSpPr>
          <p:cNvPr id="393" name="CustomShape 3"/>
          <p:cNvSpPr txBox="1"/>
          <p:nvPr/>
        </p:nvSpPr>
        <p:spPr>
          <a:xfrm>
            <a:off x="308160" y="903599"/>
            <a:ext cx="6959159" cy="3948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lvl1pPr>
              <a:defRPr b="1" sz="2000">
                <a:solidFill>
                  <a:srgbClr val="FFFFFF"/>
                </a:solidFill>
                <a:latin typeface="Century Gothic"/>
                <a:ea typeface="Century Gothic"/>
                <a:cs typeface="Century Gothic"/>
                <a:sym typeface="Century Gothic"/>
              </a:defRPr>
            </a:lvl1pPr>
          </a:lstStyle>
          <a:p>
            <a:pPr/>
            <a:r>
              <a:t>Gestion Automatisée et Intégrée des Archives </a:t>
            </a:r>
          </a:p>
        </p:txBody>
      </p:sp>
      <p:pic>
        <p:nvPicPr>
          <p:cNvPr id="394" name="Image 2" descr="Image 2"/>
          <p:cNvPicPr>
            <a:picLocks noChangeAspect="1"/>
          </p:cNvPicPr>
          <p:nvPr/>
        </p:nvPicPr>
        <p:blipFill>
          <a:blip r:embed="rId2">
            <a:extLst/>
          </a:blip>
          <a:stretch>
            <a:fillRect/>
          </a:stretch>
        </p:blipFill>
        <p:spPr>
          <a:xfrm>
            <a:off x="8112600" y="148679"/>
            <a:ext cx="1856521" cy="581401"/>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Forum Advance’Archiv</a:t>
            </a:r>
          </a:p>
        </p:txBody>
      </p:sp>
      <p:sp>
        <p:nvSpPr>
          <p:cNvPr id="422" name="TextShape 2"/>
          <p:cNvSpPr txBox="1"/>
          <p:nvPr/>
        </p:nvSpPr>
        <p:spPr>
          <a:xfrm>
            <a:off x="224999" y="2159999"/>
            <a:ext cx="9630002" cy="3105123"/>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lgn="just">
              <a:buSzPct val="100000"/>
              <a:buChar char="•"/>
              <a:defRPr>
                <a:solidFill>
                  <a:srgbClr val="FFFFFF"/>
                </a:solidFill>
                <a:latin typeface="Century Gothic"/>
                <a:ea typeface="Century Gothic"/>
                <a:cs typeface="Century Gothic"/>
                <a:sym typeface="Century Gothic"/>
              </a:defRPr>
            </a:pPr>
            <a:r>
              <a:t>Remise à disposition du forum suite à l’incendie des serveurs OVH</a:t>
            </a:r>
          </a:p>
          <a:p>
            <a:pPr marL="180473" indent="-180473">
              <a:buSzPct val="100000"/>
              <a:buChar char="•"/>
            </a:pPr>
          </a:p>
          <a:p>
            <a:pPr marL="180473" indent="-180473" algn="just">
              <a:buSzPct val="100000"/>
              <a:buChar char="•"/>
              <a:defRPr>
                <a:solidFill>
                  <a:srgbClr val="FFFFFF"/>
                </a:solidFill>
                <a:latin typeface="Century Gothic"/>
                <a:ea typeface="Century Gothic"/>
                <a:cs typeface="Century Gothic"/>
                <a:sym typeface="Century Gothic"/>
              </a:defRPr>
            </a:pPr>
            <a:r>
              <a:t>Forum divisé en catégories permettant de recenser les éventuels problèmes que vous rencontrerez de manière détaillé et précise</a:t>
            </a:r>
          </a:p>
          <a:p>
            <a:pPr marL="180473" indent="-180473" algn="just">
              <a:buSzPct val="100000"/>
              <a:buChar char="•"/>
            </a:pPr>
          </a:p>
          <a:p>
            <a:pPr marL="180473" indent="-180473" algn="just">
              <a:buSzPct val="100000"/>
              <a:buChar char="•"/>
              <a:defRPr>
                <a:solidFill>
                  <a:srgbClr val="FFFFFF"/>
                </a:solidFill>
                <a:latin typeface="Century Gothic"/>
                <a:ea typeface="Century Gothic"/>
                <a:cs typeface="Century Gothic"/>
                <a:sym typeface="Century Gothic"/>
              </a:defRPr>
            </a:pPr>
            <a:r>
              <a:t>Objectif d’échange avec les développeurs (retours, avis etc...) dans le but de nous aider à offrir le meilleur service possible</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Objectif à moyen terme : Création d'un système</a:t>
            </a:r>
            <a:r>
              <a:rPr>
                <a:solidFill>
                  <a:srgbClr val="000000"/>
                </a:solidFill>
              </a:rPr>
              <a:t> </a:t>
            </a:r>
            <a:r>
              <a:t>de gestion de ticket permettant le suivi détaillé des demandes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4" name="FAQ"/>
          <p:cNvSpPr txBox="1"/>
          <p:nvPr/>
        </p:nvSpPr>
        <p:spPr>
          <a:xfrm>
            <a:off x="731638" y="780909"/>
            <a:ext cx="1058963" cy="62230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b="1" sz="4000">
                <a:solidFill>
                  <a:srgbClr val="FEFEFE"/>
                </a:solidFill>
                <a:latin typeface="Century Gothic"/>
                <a:ea typeface="Century Gothic"/>
                <a:cs typeface="Century Gothic"/>
                <a:sym typeface="Century Gothic"/>
              </a:defRPr>
            </a:lvl1pPr>
          </a:lstStyle>
          <a:p>
            <a:pPr/>
            <a:r>
              <a:t>FAQ</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6"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Sommaire</a:t>
            </a:r>
          </a:p>
        </p:txBody>
      </p:sp>
      <p:sp>
        <p:nvSpPr>
          <p:cNvPr id="397" name="CustomShape 2"/>
          <p:cNvSpPr txBox="1"/>
          <p:nvPr/>
        </p:nvSpPr>
        <p:spPr>
          <a:xfrm>
            <a:off x="259199" y="2952000"/>
            <a:ext cx="4177330" cy="2490301"/>
          </a:xfrm>
          <a:prstGeom prst="rect">
            <a:avLst/>
          </a:prstGeom>
          <a:ln w="12700">
            <a:miter lim="400000"/>
          </a:ln>
          <a:extLst>
            <a:ext uri="{C572A759-6A51-4108-AA02-DFA0A04FC94B}">
              <ma14:wrappingTextBoxFlag xmlns:ma14="http://schemas.microsoft.com/office/mac/drawingml/2011/main" val="1"/>
            </a:ext>
          </a:extLst>
        </p:spPr>
        <p:txBody>
          <a:bodyPr wrap="none" lIns="44999" tIns="44999" rIns="44999" bIns="44999">
            <a:spAutoFit/>
          </a:bodyPr>
          <a:lstStyle/>
          <a:p>
            <a:pPr>
              <a:buSzPct val="100000"/>
              <a:buAutoNum type="arabicPeriod" startAt="1"/>
              <a:defRPr sz="2200">
                <a:solidFill>
                  <a:srgbClr val="FFFFFF"/>
                </a:solidFill>
                <a:latin typeface="Century Gothic"/>
                <a:ea typeface="Century Gothic"/>
                <a:cs typeface="Century Gothic"/>
                <a:sym typeface="Century Gothic"/>
              </a:defRPr>
            </a:pPr>
            <a:r>
              <a:t> Actualités</a:t>
            </a:r>
          </a:p>
          <a:p>
            <a:pPr>
              <a:buSzPct val="100000"/>
              <a:buAutoNum type="arabicPeriod" startAt="1"/>
              <a:defRPr sz="2200">
                <a:solidFill>
                  <a:srgbClr val="FFFFFF"/>
                </a:solidFill>
                <a:latin typeface="Century Gothic"/>
                <a:ea typeface="Century Gothic"/>
                <a:cs typeface="Century Gothic"/>
                <a:sym typeface="Century Gothic"/>
              </a:defRPr>
            </a:pPr>
            <a:r>
              <a:t>Communications</a:t>
            </a:r>
          </a:p>
          <a:p>
            <a:pPr>
              <a:buSzPct val="100000"/>
              <a:buAutoNum type="arabicPeriod" startAt="1"/>
              <a:defRPr sz="2200">
                <a:solidFill>
                  <a:srgbClr val="FFFFFF"/>
                </a:solidFill>
                <a:latin typeface="Century Gothic"/>
                <a:ea typeface="Century Gothic"/>
                <a:cs typeface="Century Gothic"/>
                <a:sym typeface="Century Gothic"/>
              </a:defRPr>
            </a:pPr>
            <a:r>
              <a:t> Entrées et cotes</a:t>
            </a:r>
          </a:p>
          <a:p>
            <a:pPr>
              <a:buSzPct val="100000"/>
              <a:buAutoNum type="arabicPeriod" startAt="1"/>
              <a:defRPr sz="2200">
                <a:solidFill>
                  <a:srgbClr val="FFFFFF"/>
                </a:solidFill>
                <a:latin typeface="Century Gothic"/>
                <a:ea typeface="Century Gothic"/>
                <a:cs typeface="Century Gothic"/>
                <a:sym typeface="Century Gothic"/>
              </a:defRPr>
            </a:pPr>
            <a:r>
              <a:t> Plan de classement</a:t>
            </a:r>
          </a:p>
          <a:p>
            <a:pPr>
              <a:buSzPct val="100000"/>
              <a:buAutoNum type="arabicPeriod" startAt="1"/>
              <a:defRPr sz="2200">
                <a:solidFill>
                  <a:srgbClr val="FFFFFF"/>
                </a:solidFill>
                <a:latin typeface="Century Gothic"/>
                <a:ea typeface="Century Gothic"/>
                <a:cs typeface="Century Gothic"/>
                <a:sym typeface="Century Gothic"/>
              </a:defRPr>
            </a:pPr>
            <a:r>
              <a:t> Producteurs et dictionnaires</a:t>
            </a:r>
          </a:p>
          <a:p>
            <a:pPr>
              <a:buSzPct val="100000"/>
              <a:buAutoNum type="arabicPeriod" startAt="1"/>
              <a:defRPr sz="2200">
                <a:solidFill>
                  <a:srgbClr val="FFFFFF"/>
                </a:solidFill>
                <a:latin typeface="Century Gothic"/>
                <a:ea typeface="Century Gothic"/>
                <a:cs typeface="Century Gothic"/>
                <a:sym typeface="Century Gothic"/>
              </a:defRPr>
            </a:pPr>
            <a:r>
              <a:t> Moteur de recherche</a:t>
            </a:r>
          </a:p>
          <a:p>
            <a:pPr>
              <a:buSzPct val="100000"/>
              <a:buAutoNum type="arabicPeriod" startAt="1"/>
              <a:defRPr sz="2200">
                <a:solidFill>
                  <a:srgbClr val="FFFFFF"/>
                </a:solidFill>
                <a:latin typeface="Century Gothic"/>
                <a:ea typeface="Century Gothic"/>
                <a:cs typeface="Century Gothic"/>
                <a:sym typeface="Century Gothic"/>
              </a:defRPr>
            </a:pPr>
            <a:r>
              <a:t> Forum Advance’Archiv</a:t>
            </a:r>
          </a:p>
        </p:txBody>
      </p:sp>
      <p:pic>
        <p:nvPicPr>
          <p:cNvPr id="398" name="Picture 2" descr="Picture 2"/>
          <p:cNvPicPr>
            <a:picLocks noChangeAspect="1"/>
          </p:cNvPicPr>
          <p:nvPr/>
        </p:nvPicPr>
        <p:blipFill>
          <a:blip r:embed="rId2">
            <a:extLst/>
          </a:blip>
          <a:stretch>
            <a:fillRect/>
          </a:stretch>
        </p:blipFill>
        <p:spPr>
          <a:xfrm>
            <a:off x="5615999" y="2756519"/>
            <a:ext cx="4580281" cy="2913481"/>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0"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Actualités</a:t>
            </a:r>
          </a:p>
        </p:txBody>
      </p:sp>
      <p:sp>
        <p:nvSpPr>
          <p:cNvPr id="401" name="TextShape 2"/>
          <p:cNvSpPr txBox="1"/>
          <p:nvPr/>
        </p:nvSpPr>
        <p:spPr>
          <a:xfrm>
            <a:off x="220549" y="2134467"/>
            <a:ext cx="9630002" cy="3917922"/>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60421" indent="-160421">
              <a:buSzPct val="100000"/>
              <a:buChar char="•"/>
              <a:defRPr sz="1600">
                <a:solidFill>
                  <a:srgbClr val="FFFFFF"/>
                </a:solidFill>
                <a:latin typeface="Century Gothic"/>
                <a:ea typeface="Century Gothic"/>
                <a:cs typeface="Century Gothic"/>
                <a:sym typeface="Century Gothic"/>
              </a:defRPr>
            </a:pPr>
            <a:r>
              <a:t>Version 0.9 d’Advance’Archiv disponible en test sur le site </a:t>
            </a:r>
            <a:r>
              <a:rPr u="sng">
                <a:solidFill>
                  <a:srgbClr val="0000FF"/>
                </a:solidFill>
                <a:uFill>
                  <a:solidFill>
                    <a:srgbClr val="0000FF"/>
                  </a:solidFill>
                </a:uFill>
                <a:hlinkClick r:id="rId2" invalidUrl="" action="" tgtFrame="" tooltip="" history="1" highlightClick="0" endSnd="0"/>
              </a:rPr>
              <a:t>app.advance-archiv.fr</a:t>
            </a:r>
          </a:p>
          <a:p>
            <a:pPr>
              <a:defRPr sz="1600">
                <a:solidFill>
                  <a:srgbClr val="FFFFFF"/>
                </a:solidFill>
                <a:latin typeface="Century Gothic"/>
                <a:ea typeface="Century Gothic"/>
                <a:cs typeface="Century Gothic"/>
                <a:sym typeface="Century Gothic"/>
              </a:defRPr>
            </a:pPr>
          </a:p>
          <a:p>
            <a:pPr marL="160421" indent="-160421">
              <a:buSzPct val="100000"/>
              <a:buChar char="•"/>
              <a:defRPr sz="1600">
                <a:solidFill>
                  <a:srgbClr val="FFFFFF"/>
                </a:solidFill>
                <a:latin typeface="Century Gothic"/>
                <a:ea typeface="Century Gothic"/>
                <a:cs typeface="Century Gothic"/>
                <a:sym typeface="Century Gothic"/>
              </a:defRPr>
            </a:pPr>
            <a:r>
              <a:t>Comporte de nouveaux écrans et améliorations d’écrans existants dans les thèmes Communications, la plupart des écrans de la fonctionnalité ont été transposés dans Advance’Archiv, entrées et cotes, producteurs et dictionnaires ainsi que plan de classement</a:t>
            </a:r>
          </a:p>
          <a:p>
            <a:pPr>
              <a:defRPr sz="1600">
                <a:solidFill>
                  <a:srgbClr val="FFFFFF"/>
                </a:solidFill>
                <a:latin typeface="Century Gothic"/>
                <a:ea typeface="Century Gothic"/>
                <a:cs typeface="Century Gothic"/>
                <a:sym typeface="Century Gothic"/>
              </a:defRPr>
            </a:pPr>
          </a:p>
          <a:p>
            <a:pPr marL="160421" indent="-160421">
              <a:buSzPct val="100000"/>
              <a:buChar char="•"/>
              <a:defRPr sz="1600">
                <a:solidFill>
                  <a:srgbClr val="FFFFFF"/>
                </a:solidFill>
                <a:latin typeface="Century Gothic"/>
                <a:ea typeface="Century Gothic"/>
                <a:cs typeface="Century Gothic"/>
                <a:sym typeface="Century Gothic"/>
              </a:defRPr>
            </a:pPr>
            <a:r>
              <a:t>La version 0.9 est disponible sur demande pour le déploiement en interne</a:t>
            </a:r>
          </a:p>
          <a:p>
            <a:pPr>
              <a:defRPr sz="1600">
                <a:solidFill>
                  <a:srgbClr val="FFFFFF"/>
                </a:solidFill>
                <a:latin typeface="Century Gothic"/>
                <a:ea typeface="Century Gothic"/>
                <a:cs typeface="Century Gothic"/>
                <a:sym typeface="Century Gothic"/>
              </a:defRPr>
            </a:pPr>
          </a:p>
          <a:p>
            <a:pPr marL="160421" indent="-160421">
              <a:buSzPct val="100000"/>
              <a:buChar char="•"/>
              <a:defRPr sz="1600">
                <a:solidFill>
                  <a:srgbClr val="FFFFFF"/>
                </a:solidFill>
                <a:latin typeface="Century Gothic"/>
                <a:ea typeface="Century Gothic"/>
                <a:cs typeface="Century Gothic"/>
                <a:sym typeface="Century Gothic"/>
              </a:defRPr>
            </a:pPr>
            <a:r>
              <a:t>Docker : Pour plus de simplicité et pour faciliter le déploiement d’une instance test</a:t>
            </a:r>
          </a:p>
          <a:p>
            <a:pPr>
              <a:defRPr sz="1600">
                <a:solidFill>
                  <a:srgbClr val="FFFFFF"/>
                </a:solidFill>
                <a:latin typeface="Century Gothic"/>
                <a:ea typeface="Century Gothic"/>
                <a:cs typeface="Century Gothic"/>
                <a:sym typeface="Century Gothic"/>
              </a:defRPr>
            </a:pPr>
          </a:p>
          <a:p>
            <a:pPr marL="160421" indent="-160421">
              <a:buSzPct val="100000"/>
              <a:buChar char="•"/>
              <a:defRPr sz="1600">
                <a:solidFill>
                  <a:srgbClr val="FFFFFF"/>
                </a:solidFill>
                <a:latin typeface="Century Gothic"/>
                <a:ea typeface="Century Gothic"/>
                <a:cs typeface="Century Gothic"/>
                <a:sym typeface="Century Gothic"/>
              </a:defRPr>
            </a:pPr>
            <a:r>
              <a:t>Le service GAIA assurera la migration des données vers la nouvelle application</a:t>
            </a:r>
          </a:p>
          <a:p>
            <a:pPr>
              <a:defRPr sz="1600">
                <a:solidFill>
                  <a:srgbClr val="FFFFFF"/>
                </a:solidFill>
                <a:latin typeface="Century Gothic"/>
                <a:ea typeface="Century Gothic"/>
                <a:cs typeface="Century Gothic"/>
                <a:sym typeface="Century Gothic"/>
              </a:defRPr>
            </a:pPr>
          </a:p>
          <a:p>
            <a:pPr marL="160421" indent="-160421">
              <a:buSzPct val="100000"/>
              <a:buChar char="•"/>
              <a:defRPr sz="1600">
                <a:solidFill>
                  <a:srgbClr val="FFFFFF"/>
                </a:solidFill>
                <a:latin typeface="Century Gothic"/>
                <a:ea typeface="Century Gothic"/>
                <a:cs typeface="Century Gothic"/>
                <a:sym typeface="Century Gothic"/>
              </a:defRPr>
            </a:pPr>
            <a:r>
              <a:t>Création des sites web Access'Archiv et Advance’Archiv ainsi que du forum</a:t>
            </a:r>
          </a:p>
          <a:p>
            <a:pPr>
              <a:buSzPct val="100000"/>
              <a:buAutoNum type="arabicPeriod" startAt="1"/>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3" name="Actualités"/>
          <p:cNvSpPr txBox="1"/>
          <p:nvPr>
            <p:ph type="title"/>
          </p:nvPr>
        </p:nvSpPr>
        <p:spPr>
          <a:prstGeom prst="rect">
            <a:avLst/>
          </a:prstGeom>
        </p:spPr>
        <p:txBody>
          <a:bodyPr/>
          <a:lstStyle>
            <a:lvl1pPr>
              <a:defRPr b="1" sz="4000">
                <a:solidFill>
                  <a:srgbClr val="FEFEFE"/>
                </a:solidFill>
                <a:latin typeface="Century Gothic"/>
                <a:ea typeface="Century Gothic"/>
                <a:cs typeface="Century Gothic"/>
                <a:sym typeface="Century Gothic"/>
              </a:defRPr>
            </a:lvl1pPr>
          </a:lstStyle>
          <a:p>
            <a:pPr/>
            <a:r>
              <a:t>Actualités</a:t>
            </a:r>
          </a:p>
        </p:txBody>
      </p:sp>
      <p:sp>
        <p:nvSpPr>
          <p:cNvPr id="404" name="Accueil dans l’équipe d’un apprenti commercial…"/>
          <p:cNvSpPr txBox="1"/>
          <p:nvPr>
            <p:ph type="body" idx="1"/>
          </p:nvPr>
        </p:nvSpPr>
        <p:spPr>
          <a:xfrm>
            <a:off x="149478" y="1849201"/>
            <a:ext cx="9772144" cy="3288961"/>
          </a:xfrm>
          <a:prstGeom prst="rect">
            <a:avLst/>
          </a:prstGeom>
        </p:spPr>
        <p:txBody>
          <a:bodyPr/>
          <a:lstStyle/>
          <a:p>
            <a:pPr marL="180473" indent="-180473">
              <a:buSzPct val="100000"/>
              <a:buChar char="•"/>
              <a:defRPr>
                <a:solidFill>
                  <a:srgbClr val="FFFFFF"/>
                </a:solidFill>
                <a:latin typeface="Century Gothic"/>
                <a:ea typeface="Century Gothic"/>
                <a:cs typeface="Century Gothic"/>
                <a:sym typeface="Century Gothic"/>
              </a:defRPr>
            </a:pPr>
            <a:r>
              <a:t>Accueil dans l’équipe d’un apprenti commercial</a:t>
            </a:r>
          </a:p>
          <a:p>
            <a:pPr marL="180473" indent="-180473">
              <a:buSzPct val="100000"/>
              <a:buChar char="•"/>
              <a:defRPr>
                <a:solidFill>
                  <a:srgbClr val="FFFFFF"/>
                </a:solidFill>
                <a:latin typeface="Century Gothic"/>
                <a:ea typeface="Century Gothic"/>
                <a:cs typeface="Century Gothic"/>
                <a:sym typeface="Century Gothic"/>
              </a:defRPr>
            </a:pPr>
            <a:r>
              <a:t>Recherche d’un collaborateur dédié aux taches administratives.</a:t>
            </a:r>
          </a:p>
          <a:p>
            <a:pPr marL="180473" indent="-180473">
              <a:buSzPct val="100000"/>
              <a:buChar char="•"/>
              <a:defRPr>
                <a:solidFill>
                  <a:srgbClr val="FFFFFF"/>
                </a:solidFill>
                <a:latin typeface="Century Gothic"/>
                <a:ea typeface="Century Gothic"/>
                <a:cs typeface="Century Gothic"/>
                <a:sym typeface="Century Gothic"/>
              </a:defRPr>
            </a:pPr>
            <a:r>
              <a:t>60 tickets de développements clos</a:t>
            </a:r>
          </a:p>
          <a:p>
            <a:pPr marL="180473" indent="-180473">
              <a:buSzPct val="100000"/>
              <a:buChar char="•"/>
              <a:defRPr>
                <a:solidFill>
                  <a:srgbClr val="FFFFFF"/>
                </a:solidFill>
                <a:latin typeface="Century Gothic"/>
                <a:ea typeface="Century Gothic"/>
                <a:cs typeface="Century Gothic"/>
                <a:sym typeface="Century Gothic"/>
              </a:defRPr>
            </a:pPr>
            <a:r>
              <a:t>80 tickets de maintenance clos</a:t>
            </a:r>
          </a:p>
          <a:p>
            <a:pPr marL="180473" indent="-180473">
              <a:buSzPct val="100000"/>
              <a:buChar char="•"/>
              <a:defRPr>
                <a:solidFill>
                  <a:srgbClr val="FFFFFF"/>
                </a:solidFill>
                <a:latin typeface="Century Gothic"/>
                <a:ea typeface="Century Gothic"/>
                <a:cs typeface="Century Gothic"/>
                <a:sym typeface="Century Gothic"/>
              </a:defRPr>
            </a:pPr>
            <a:r>
              <a:t>Gestion indépendante du cycle de développement du  moteur de recherche</a:t>
            </a:r>
          </a:p>
          <a:p>
            <a:pPr marL="180473" indent="-180473">
              <a:buSzPct val="100000"/>
              <a:buChar char="•"/>
              <a:defRPr>
                <a:solidFill>
                  <a:srgbClr val="FFFFFF"/>
                </a:solidFill>
                <a:latin typeface="Century Gothic"/>
                <a:ea typeface="Century Gothic"/>
                <a:cs typeface="Century Gothic"/>
                <a:sym typeface="Century Gothic"/>
              </a:defRPr>
            </a:pPr>
            <a:r>
              <a:t>Version 0.10 Advance’Archiv début décembre</a:t>
            </a:r>
          </a:p>
          <a:p>
            <a:pPr marL="180473" indent="-180473">
              <a:buSzPct val="100000"/>
              <a:buChar char="•"/>
              <a:defRPr>
                <a:solidFill>
                  <a:srgbClr val="FFFFFF"/>
                </a:solidFill>
                <a:latin typeface="Century Gothic"/>
                <a:ea typeface="Century Gothic"/>
                <a:cs typeface="Century Gothic"/>
                <a:sym typeface="Century Gothic"/>
              </a:defRPr>
            </a:pPr>
            <a:r>
              <a:t>Version 9.4.10 de GAIA courant décembre (Correction EAD)</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6"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Communications</a:t>
            </a:r>
          </a:p>
        </p:txBody>
      </p:sp>
      <p:sp>
        <p:nvSpPr>
          <p:cNvPr id="407" name="TextShape 2"/>
          <p:cNvSpPr txBox="1"/>
          <p:nvPr/>
        </p:nvSpPr>
        <p:spPr>
          <a:xfrm>
            <a:off x="224999" y="2339999"/>
            <a:ext cx="9630002" cy="2546323"/>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buSzPct val="100000"/>
              <a:buChar char="•"/>
              <a:defRPr>
                <a:solidFill>
                  <a:srgbClr val="FFFFFF"/>
                </a:solidFill>
                <a:latin typeface="Century Gothic"/>
                <a:ea typeface="Century Gothic"/>
                <a:cs typeface="Century Gothic"/>
                <a:sym typeface="Century Gothic"/>
              </a:defRPr>
            </a:pPr>
            <a:r>
              <a:t>Refonte de l’écran communication. La fonctionnalité à été reprise de GAIA,</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Les écrans ont été repensé pour simplifier et clarifier les actions entreprises par les utilisateurs</a:t>
            </a:r>
          </a:p>
          <a:p>
            <a:pPr/>
          </a:p>
          <a:p>
            <a:pPr marL="180473" indent="-180473">
              <a:buSzPct val="100000"/>
              <a:buChar char="•"/>
              <a:defRPr>
                <a:solidFill>
                  <a:srgbClr val="FFFFFF"/>
                </a:solidFill>
                <a:latin typeface="Century Gothic"/>
                <a:ea typeface="Century Gothic"/>
                <a:cs typeface="Century Gothic"/>
                <a:sym typeface="Century Gothic"/>
              </a:defRPr>
            </a:pPr>
            <a:r>
              <a:t>L’impression des fiches de déplacement et fantôme est en cours d’amélioration (facilité d’impression, réduction de la consommation de papier etc.)</a:t>
            </a:r>
          </a:p>
          <a:p>
            <a:pPr marL="180473" indent="-180473">
              <a:buSzPct val="100000"/>
              <a:buChar char="•"/>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9"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Entrées et cotes</a:t>
            </a:r>
          </a:p>
        </p:txBody>
      </p:sp>
      <p:sp>
        <p:nvSpPr>
          <p:cNvPr id="410" name="TextShape 2"/>
          <p:cNvSpPr txBox="1"/>
          <p:nvPr/>
        </p:nvSpPr>
        <p:spPr>
          <a:xfrm>
            <a:off x="224999" y="2339999"/>
            <a:ext cx="9630002" cy="2266923"/>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buSzPct val="100000"/>
              <a:buChar char="•"/>
              <a:defRPr>
                <a:solidFill>
                  <a:srgbClr val="FFFFFF"/>
                </a:solidFill>
                <a:latin typeface="Century Gothic"/>
                <a:ea typeface="Century Gothic"/>
                <a:cs typeface="Century Gothic"/>
                <a:sym typeface="Century Gothic"/>
              </a:defRPr>
            </a:pPr>
            <a:r>
              <a:t>Ajout de la plupart des écrans et des fonctionnalités liés aux entrées et aux cotes</a:t>
            </a:r>
          </a:p>
          <a:p>
            <a:pPr/>
          </a:p>
          <a:p>
            <a:pPr marL="180473" indent="-180473">
              <a:buSzPct val="100000"/>
              <a:buChar char="•"/>
              <a:defRPr>
                <a:solidFill>
                  <a:srgbClr val="FFFFFF"/>
                </a:solidFill>
                <a:latin typeface="Century Gothic"/>
                <a:ea typeface="Century Gothic"/>
                <a:cs typeface="Century Gothic"/>
                <a:sym typeface="Century Gothic"/>
              </a:defRPr>
            </a:pPr>
            <a:r>
              <a:t>Optimisation du temps de chargement des arbres hiérarchiques</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Optimisation de l'ergonomie et de la saisie d'informations complémentaires (dates, association de valeurs,...) pour fluidifier l'utilisation du logiciel </a:t>
            </a:r>
          </a:p>
          <a:p>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2"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Plan de classement</a:t>
            </a:r>
          </a:p>
        </p:txBody>
      </p:sp>
      <p:sp>
        <p:nvSpPr>
          <p:cNvPr id="413" name="TextShape 2"/>
          <p:cNvSpPr txBox="1"/>
          <p:nvPr/>
        </p:nvSpPr>
        <p:spPr>
          <a:xfrm>
            <a:off x="224999" y="2339999"/>
            <a:ext cx="9630002" cy="2559023"/>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buSzPct val="100000"/>
              <a:buChar char="•"/>
              <a:defRPr>
                <a:solidFill>
                  <a:srgbClr val="FFFFFF"/>
                </a:solidFill>
                <a:latin typeface="Century Gothic"/>
                <a:ea typeface="Century Gothic"/>
                <a:cs typeface="Century Gothic"/>
                <a:sym typeface="Century Gothic"/>
              </a:defRPr>
            </a:pPr>
            <a:r>
              <a:t>Ajout de la fonctionnalité niveau de classement reprenant les fonctionnalités de gestion des niveaux méthodiques et numériques de GAIA</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Regroupement des niveaux méthodiques et numériques au sein des mêmes formulaires</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Fonctionnalité d’édition en cours de développement avec un accent mis sur la rapidité de traitement</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5" name="TextShape 1"/>
          <p:cNvSpPr txBox="1"/>
          <p:nvPr/>
        </p:nvSpPr>
        <p:spPr>
          <a:xfrm>
            <a:off x="494639" y="-177561"/>
            <a:ext cx="9180362" cy="13346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p>
            <a:pPr>
              <a:defRPr b="1" sz="4000">
                <a:solidFill>
                  <a:srgbClr val="FEFEFE"/>
                </a:solidFill>
                <a:latin typeface="Century Gothic"/>
                <a:ea typeface="Century Gothic"/>
                <a:cs typeface="Century Gothic"/>
                <a:sym typeface="Century Gothic"/>
              </a:defRPr>
            </a:pPr>
          </a:p>
          <a:p>
            <a:pPr>
              <a:defRPr b="1" sz="4000">
                <a:solidFill>
                  <a:srgbClr val="FEFEFE"/>
                </a:solidFill>
                <a:latin typeface="Century Gothic"/>
                <a:ea typeface="Century Gothic"/>
                <a:cs typeface="Century Gothic"/>
                <a:sym typeface="Century Gothic"/>
              </a:defRPr>
            </a:pPr>
            <a:r>
              <a:t>Producteurs et dictionnaires</a:t>
            </a:r>
          </a:p>
        </p:txBody>
      </p:sp>
      <p:sp>
        <p:nvSpPr>
          <p:cNvPr id="416" name="TextShape 2"/>
          <p:cNvSpPr txBox="1"/>
          <p:nvPr/>
        </p:nvSpPr>
        <p:spPr>
          <a:xfrm>
            <a:off x="224999" y="2339999"/>
            <a:ext cx="9630002" cy="17410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buSzPct val="100000"/>
              <a:buChar char="•"/>
              <a:defRPr>
                <a:solidFill>
                  <a:srgbClr val="FFFFFF"/>
                </a:solidFill>
                <a:latin typeface="Century Gothic"/>
                <a:ea typeface="Century Gothic"/>
                <a:cs typeface="Century Gothic"/>
                <a:sym typeface="Century Gothic"/>
              </a:defRPr>
            </a:pPr>
            <a:r>
              <a:t>Ajout de la plupart des fonctionnalités liée aux termes et aux dictionnaires</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Ajout de nouvelles fonctionnalités d'affichage sur l'écran de gestion des producteurs</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Réflexion sur un regroupement des listes de valeurs liés aux producteurs et dictionnaires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8" name="TextShape 1"/>
          <p:cNvSpPr txBox="1"/>
          <p:nvPr/>
        </p:nvSpPr>
        <p:spPr>
          <a:xfrm>
            <a:off x="494640" y="444738"/>
            <a:ext cx="6926040" cy="71230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nchor="b">
            <a:spAutoFit/>
          </a:bodyPr>
          <a:lstStyle>
            <a:lvl1pPr>
              <a:defRPr b="1" sz="4000">
                <a:solidFill>
                  <a:srgbClr val="FEFEFE"/>
                </a:solidFill>
                <a:latin typeface="Century Gothic"/>
                <a:ea typeface="Century Gothic"/>
                <a:cs typeface="Century Gothic"/>
                <a:sym typeface="Century Gothic"/>
              </a:defRPr>
            </a:lvl1pPr>
          </a:lstStyle>
          <a:p>
            <a:pPr/>
            <a:r>
              <a:t>Moteur de recherche</a:t>
            </a:r>
          </a:p>
        </p:txBody>
      </p:sp>
      <p:sp>
        <p:nvSpPr>
          <p:cNvPr id="419" name="TextShape 2"/>
          <p:cNvSpPr txBox="1"/>
          <p:nvPr/>
        </p:nvSpPr>
        <p:spPr>
          <a:xfrm>
            <a:off x="224999" y="2339999"/>
            <a:ext cx="9630002" cy="2825723"/>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marL="180473" indent="-180473">
              <a:buSzPct val="100000"/>
              <a:buChar char="•"/>
              <a:defRPr>
                <a:solidFill>
                  <a:srgbClr val="FFFFFF"/>
                </a:solidFill>
                <a:latin typeface="Century Gothic"/>
                <a:ea typeface="Century Gothic"/>
                <a:cs typeface="Century Gothic"/>
                <a:sym typeface="Century Gothic"/>
              </a:defRPr>
            </a:pPr>
            <a:r>
              <a:t>Création de la fonctionnalité moteur de recherche externe à l'application</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Fonctionnalités de recherche par facettes, recherche simple et avancée</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Script d’indexation pour récupérer les informations présentes dans la base de données Advance’Archiv (rapidité + efficacité des recherches)</a:t>
            </a:r>
          </a:p>
          <a:p>
            <a:pPr marL="180473" indent="-180473">
              <a:buSzPct val="100000"/>
              <a:buChar char="•"/>
            </a:pPr>
          </a:p>
          <a:p>
            <a:pPr marL="180473" indent="-180473">
              <a:buSzPct val="100000"/>
              <a:buChar char="•"/>
              <a:defRPr>
                <a:solidFill>
                  <a:srgbClr val="FFFFFF"/>
                </a:solidFill>
                <a:latin typeface="Century Gothic"/>
                <a:ea typeface="Century Gothic"/>
                <a:cs typeface="Century Gothic"/>
                <a:sym typeface="Century Gothic"/>
              </a:defRPr>
            </a:pPr>
            <a:r>
              <a:t>Objectif à court terme : gestion des documents numériques et de la recherche thématique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000000"/>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