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fr-FR"/>
              <a:t>Modifiez le style du titre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3/16/2021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‹N°›</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3/16/2021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3/16/2021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fr-FR"/>
              <a:t>Modifiez le style du titre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3/16/2021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‹N°›</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3/16/2021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3/16/2021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3/16/2021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3/16/2021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fr-FR"/>
              <a:t>Modifiez le style du titre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p>
            <a:fld id="{1CF131DD-A141-4471-BCF9-C6073EDD7E20}" type="datetimeFigureOut">
              <a:rPr lang="en-US" dirty="0"/>
              <a:t>3/16/2021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‹N°›</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fr-FR"/>
              <a:t>Modifiez le style du titre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3/16/2021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‹N°›</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3/16/2021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3982F-5000-40A6-B504-0A00F95B07AD}"/>
              </a:ext>
            </a:extLst>
          </p:cNvPr>
          <p:cNvSpPr>
            <a:spLocks noGrp="1"/>
          </p:cNvSpPr>
          <p:nvPr>
            <p:ph type="ctrTitle"/>
          </p:nvPr>
        </p:nvSpPr>
        <p:spPr/>
        <p:txBody>
          <a:bodyPr/>
          <a:lstStyle/>
          <a:p>
            <a:r>
              <a:rPr lang="fr-FR" dirty="0"/>
              <a:t>Toutes mes excuses</a:t>
            </a:r>
          </a:p>
        </p:txBody>
      </p:sp>
      <p:sp>
        <p:nvSpPr>
          <p:cNvPr id="3" name="Sous-titre 2">
            <a:extLst>
              <a:ext uri="{FF2B5EF4-FFF2-40B4-BE49-F238E27FC236}">
                <a16:creationId xmlns:a16="http://schemas.microsoft.com/office/drawing/2014/main" id="{22FA1665-D4DB-4E6C-94BF-E8BE3A0CEBC0}"/>
              </a:ext>
            </a:extLst>
          </p:cNvPr>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2840587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CC358B-640D-4AE4-83B3-82620ABC63A3}"/>
              </a:ext>
            </a:extLst>
          </p:cNvPr>
          <p:cNvSpPr>
            <a:spLocks noGrp="1"/>
          </p:cNvSpPr>
          <p:nvPr>
            <p:ph type="title"/>
          </p:nvPr>
        </p:nvSpPr>
        <p:spPr/>
        <p:txBody>
          <a:bodyPr>
            <a:normAutofit/>
          </a:bodyPr>
          <a:lstStyle/>
          <a:p>
            <a:r>
              <a:rPr lang="fr-FR" sz="3200" u="sng" dirty="0"/>
              <a:t>Sommaire</a:t>
            </a:r>
          </a:p>
        </p:txBody>
      </p:sp>
      <p:sp>
        <p:nvSpPr>
          <p:cNvPr id="3" name="Espace réservé du contenu 2">
            <a:extLst>
              <a:ext uri="{FF2B5EF4-FFF2-40B4-BE49-F238E27FC236}">
                <a16:creationId xmlns:a16="http://schemas.microsoft.com/office/drawing/2014/main" id="{46EC81FE-819B-4589-8728-08558B5E5DCE}"/>
              </a:ext>
            </a:extLst>
          </p:cNvPr>
          <p:cNvSpPr>
            <a:spLocks noGrp="1"/>
          </p:cNvSpPr>
          <p:nvPr>
            <p:ph idx="1"/>
          </p:nvPr>
        </p:nvSpPr>
        <p:spPr/>
        <p:txBody>
          <a:bodyPr/>
          <a:lstStyle/>
          <a:p>
            <a:r>
              <a:rPr lang="fr-FR" dirty="0"/>
              <a:t>Intro</a:t>
            </a:r>
          </a:p>
          <a:p>
            <a:r>
              <a:rPr lang="fr-FR" dirty="0"/>
              <a:t>Avantage </a:t>
            </a:r>
          </a:p>
          <a:p>
            <a:r>
              <a:rPr lang="fr-FR" dirty="0"/>
              <a:t>Avec toi</a:t>
            </a:r>
          </a:p>
          <a:p>
            <a:r>
              <a:rPr lang="fr-FR" dirty="0"/>
              <a:t>Sans toi</a:t>
            </a:r>
          </a:p>
          <a:p>
            <a:r>
              <a:rPr lang="fr-FR" dirty="0"/>
              <a:t>Conclusion</a:t>
            </a:r>
          </a:p>
        </p:txBody>
      </p:sp>
    </p:spTree>
    <p:extLst>
      <p:ext uri="{BB962C8B-B14F-4D97-AF65-F5344CB8AC3E}">
        <p14:creationId xmlns:p14="http://schemas.microsoft.com/office/powerpoint/2010/main" val="18683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774ACC-B7E8-4380-9D77-092A4BCBC5B8}"/>
              </a:ext>
            </a:extLst>
          </p:cNvPr>
          <p:cNvSpPr>
            <a:spLocks noGrp="1"/>
          </p:cNvSpPr>
          <p:nvPr>
            <p:ph type="title"/>
          </p:nvPr>
        </p:nvSpPr>
        <p:spPr/>
        <p:txBody>
          <a:bodyPr>
            <a:normAutofit/>
          </a:bodyPr>
          <a:lstStyle/>
          <a:p>
            <a:r>
              <a:rPr lang="fr-FR" sz="3200" u="sng" dirty="0"/>
              <a:t>Intro: Explications</a:t>
            </a:r>
          </a:p>
        </p:txBody>
      </p:sp>
      <p:sp>
        <p:nvSpPr>
          <p:cNvPr id="3" name="Espace réservé du contenu 2">
            <a:extLst>
              <a:ext uri="{FF2B5EF4-FFF2-40B4-BE49-F238E27FC236}">
                <a16:creationId xmlns:a16="http://schemas.microsoft.com/office/drawing/2014/main" id="{E8DC46AA-0434-4CF2-9D07-C9C6AD44ACEE}"/>
              </a:ext>
            </a:extLst>
          </p:cNvPr>
          <p:cNvSpPr>
            <a:spLocks noGrp="1"/>
          </p:cNvSpPr>
          <p:nvPr>
            <p:ph idx="1"/>
          </p:nvPr>
        </p:nvSpPr>
        <p:spPr/>
        <p:txBody>
          <a:bodyPr/>
          <a:lstStyle/>
          <a:p>
            <a:r>
              <a:rPr lang="fr-FR" dirty="0"/>
              <a:t>Aujourd'hui et un jour très important pour moi, après avoir commis l'irréparable en agissant comme un énorme fils de pute, je reconnais mais tords à 100% et ma part d’ombre aussi, c'est avec la plus grande de sincérité que je te demande pardons pour mon comportement douteux et irrespectueux. </a:t>
            </a:r>
          </a:p>
          <a:p>
            <a:r>
              <a:rPr lang="fr-FR" dirty="0"/>
              <a:t>Je ne pourrais te donner des raisons valables à mes actions car celles-ci sont basées sur des choses qui ne sont pas fondées, ma part de maturité et de mon surplus d'idiotie sont constamment en conflit et avec le stress et l'anxiété d'une recherche d'alternance douloureuse que cette dernière a acquis son emprise sur l'autre, c'est en rien une excuse valable et j'en suis conscient .</a:t>
            </a:r>
          </a:p>
          <a:p>
            <a:r>
              <a:rPr lang="fr-FR" dirty="0"/>
              <a:t>C'est avec tout mon courage qu'aujourd'hui (16/03/2021) que je te demande pardon, mais avant de me donner ta réponse je souhaiterais énoncer les avantages de ta personne sur moi, l'avec Noor et le sans Noor.</a:t>
            </a:r>
          </a:p>
          <a:p>
            <a:endParaRPr lang="fr-FR" dirty="0"/>
          </a:p>
        </p:txBody>
      </p:sp>
    </p:spTree>
    <p:extLst>
      <p:ext uri="{BB962C8B-B14F-4D97-AF65-F5344CB8AC3E}">
        <p14:creationId xmlns:p14="http://schemas.microsoft.com/office/powerpoint/2010/main" val="630795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D4B9C4-B7D7-4898-992C-BCF3CDEA96C1}"/>
              </a:ext>
            </a:extLst>
          </p:cNvPr>
          <p:cNvSpPr>
            <a:spLocks noGrp="1"/>
          </p:cNvSpPr>
          <p:nvPr>
            <p:ph type="title"/>
          </p:nvPr>
        </p:nvSpPr>
        <p:spPr/>
        <p:txBody>
          <a:bodyPr>
            <a:normAutofit/>
          </a:bodyPr>
          <a:lstStyle/>
          <a:p>
            <a:r>
              <a:rPr lang="fr-FR" sz="3200" u="sng" dirty="0"/>
              <a:t>Un sourire rempli de bontés contagieuses</a:t>
            </a:r>
          </a:p>
        </p:txBody>
      </p:sp>
      <p:sp>
        <p:nvSpPr>
          <p:cNvPr id="3" name="Espace réservé du contenu 2">
            <a:extLst>
              <a:ext uri="{FF2B5EF4-FFF2-40B4-BE49-F238E27FC236}">
                <a16:creationId xmlns:a16="http://schemas.microsoft.com/office/drawing/2014/main" id="{AC052E6F-CDC2-4725-812E-F26371DE11F6}"/>
              </a:ext>
            </a:extLst>
          </p:cNvPr>
          <p:cNvSpPr>
            <a:spLocks noGrp="1"/>
          </p:cNvSpPr>
          <p:nvPr>
            <p:ph idx="1"/>
          </p:nvPr>
        </p:nvSpPr>
        <p:spPr/>
        <p:txBody>
          <a:bodyPr/>
          <a:lstStyle/>
          <a:p>
            <a:r>
              <a:rPr lang="fr-FR" dirty="0"/>
              <a:t>Connaitre cette personne ne vous amènera que de bons moments, cette dernière réussira à éclairer vos journées rien que par l'odeur de son doux parfum mélangé a celle de ses fameuses Marlboro Gold</a:t>
            </a:r>
          </a:p>
          <a:p>
            <a:r>
              <a:rPr lang="fr-FR" dirty="0"/>
              <a:t>Son style vestimentaire, sa façon de marcher, de s'exprimer, de rire, de pleurer et différents chez elle, son énergie parfois douteuse reste cependant incroyable. Plus de gens devraient écouter ce que tu as à dire, tu mérites qu'il arrive que des bonnes choses dans ta vie.</a:t>
            </a:r>
          </a:p>
          <a:p>
            <a:pPr marL="0" indent="0">
              <a:buNone/>
            </a:pPr>
            <a:endParaRPr lang="fr-FR" dirty="0"/>
          </a:p>
        </p:txBody>
      </p:sp>
      <p:pic>
        <p:nvPicPr>
          <p:cNvPr id="7" name="Image 6">
            <a:extLst>
              <a:ext uri="{FF2B5EF4-FFF2-40B4-BE49-F238E27FC236}">
                <a16:creationId xmlns:a16="http://schemas.microsoft.com/office/drawing/2014/main" id="{3BB68FD5-2E75-4920-8BD8-23BFCE44FE9C}"/>
              </a:ext>
            </a:extLst>
          </p:cNvPr>
          <p:cNvPicPr>
            <a:picLocks noChangeAspect="1"/>
          </p:cNvPicPr>
          <p:nvPr/>
        </p:nvPicPr>
        <p:blipFill>
          <a:blip r:embed="rId2"/>
          <a:stretch>
            <a:fillRect/>
          </a:stretch>
        </p:blipFill>
        <p:spPr>
          <a:xfrm>
            <a:off x="8315270" y="4286772"/>
            <a:ext cx="1254115" cy="2230653"/>
          </a:xfrm>
          <a:prstGeom prst="rect">
            <a:avLst/>
          </a:prstGeom>
        </p:spPr>
      </p:pic>
      <p:pic>
        <p:nvPicPr>
          <p:cNvPr id="9" name="Image 8">
            <a:extLst>
              <a:ext uri="{FF2B5EF4-FFF2-40B4-BE49-F238E27FC236}">
                <a16:creationId xmlns:a16="http://schemas.microsoft.com/office/drawing/2014/main" id="{625D8DF2-E8F2-45AE-8CF5-656C3C8FB411}"/>
              </a:ext>
            </a:extLst>
          </p:cNvPr>
          <p:cNvPicPr>
            <a:picLocks noChangeAspect="1"/>
          </p:cNvPicPr>
          <p:nvPr/>
        </p:nvPicPr>
        <p:blipFill>
          <a:blip r:embed="rId3"/>
          <a:stretch>
            <a:fillRect/>
          </a:stretch>
        </p:blipFill>
        <p:spPr>
          <a:xfrm>
            <a:off x="4841885" y="4286774"/>
            <a:ext cx="1254115" cy="2230652"/>
          </a:xfrm>
          <a:prstGeom prst="rect">
            <a:avLst/>
          </a:prstGeom>
        </p:spPr>
      </p:pic>
      <p:pic>
        <p:nvPicPr>
          <p:cNvPr id="11" name="Image 10">
            <a:extLst>
              <a:ext uri="{FF2B5EF4-FFF2-40B4-BE49-F238E27FC236}">
                <a16:creationId xmlns:a16="http://schemas.microsoft.com/office/drawing/2014/main" id="{DFC43A9D-335B-4084-A25C-0108E71A9C7D}"/>
              </a:ext>
            </a:extLst>
          </p:cNvPr>
          <p:cNvPicPr>
            <a:picLocks noChangeAspect="1"/>
          </p:cNvPicPr>
          <p:nvPr/>
        </p:nvPicPr>
        <p:blipFill>
          <a:blip r:embed="rId4"/>
          <a:stretch>
            <a:fillRect/>
          </a:stretch>
        </p:blipFill>
        <p:spPr>
          <a:xfrm>
            <a:off x="1499482" y="4461722"/>
            <a:ext cx="1098472" cy="1953816"/>
          </a:xfrm>
          <a:prstGeom prst="rect">
            <a:avLst/>
          </a:prstGeom>
        </p:spPr>
      </p:pic>
    </p:spTree>
    <p:extLst>
      <p:ext uri="{BB962C8B-B14F-4D97-AF65-F5344CB8AC3E}">
        <p14:creationId xmlns:p14="http://schemas.microsoft.com/office/powerpoint/2010/main" val="3272743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BD167-18A1-425F-B82E-334756739321}"/>
              </a:ext>
            </a:extLst>
          </p:cNvPr>
          <p:cNvSpPr>
            <a:spLocks noGrp="1"/>
          </p:cNvSpPr>
          <p:nvPr>
            <p:ph type="title"/>
          </p:nvPr>
        </p:nvSpPr>
        <p:spPr/>
        <p:txBody>
          <a:bodyPr>
            <a:normAutofit/>
          </a:bodyPr>
          <a:lstStyle/>
          <a:p>
            <a:r>
              <a:rPr lang="fr-FR" sz="3200" u="sng" dirty="0"/>
              <a:t>L’art de la réussite</a:t>
            </a:r>
          </a:p>
        </p:txBody>
      </p:sp>
      <p:sp>
        <p:nvSpPr>
          <p:cNvPr id="3" name="Espace réservé du contenu 2">
            <a:extLst>
              <a:ext uri="{FF2B5EF4-FFF2-40B4-BE49-F238E27FC236}">
                <a16:creationId xmlns:a16="http://schemas.microsoft.com/office/drawing/2014/main" id="{7F419649-F78A-41B6-BEE4-83DC9AE5A719}"/>
              </a:ext>
            </a:extLst>
          </p:cNvPr>
          <p:cNvSpPr>
            <a:spLocks noGrp="1"/>
          </p:cNvSpPr>
          <p:nvPr>
            <p:ph idx="1"/>
          </p:nvPr>
        </p:nvSpPr>
        <p:spPr>
          <a:xfrm>
            <a:off x="1159079" y="2103120"/>
            <a:ext cx="5971563" cy="3931920"/>
          </a:xfrm>
        </p:spPr>
        <p:txBody>
          <a:bodyPr/>
          <a:lstStyle/>
          <a:p>
            <a:r>
              <a:rPr lang="fr-FR" dirty="0"/>
              <a:t>Pour réussir, il faut privilégier les relations positives qui nous aident à avancer grandir et atteindre notre plein potentiel.</a:t>
            </a:r>
          </a:p>
          <a:p>
            <a:r>
              <a:rPr lang="fr-FR" dirty="0"/>
              <a:t>Avec elle rien n'est laissé au hasard, en sa compagnie vous serrez plus qu'enjolivé. </a:t>
            </a:r>
          </a:p>
          <a:p>
            <a:r>
              <a:rPr lang="fr-FR" dirty="0"/>
              <a:t>Elle a su rendre une après-midi 306 breaks Déchèterie incroyable, grâce à sa manière d’entreprendre le lancer de planche de bois, j’ai su qu’elle avait ce don de rendre les activités banales du quotidien base en activités uniques et incroyables</a:t>
            </a:r>
          </a:p>
        </p:txBody>
      </p:sp>
      <p:pic>
        <p:nvPicPr>
          <p:cNvPr id="7" name="Image 6">
            <a:extLst>
              <a:ext uri="{FF2B5EF4-FFF2-40B4-BE49-F238E27FC236}">
                <a16:creationId xmlns:a16="http://schemas.microsoft.com/office/drawing/2014/main" id="{23C2D972-5014-4A82-99B3-1D3764E8A30D}"/>
              </a:ext>
            </a:extLst>
          </p:cNvPr>
          <p:cNvPicPr>
            <a:picLocks noChangeAspect="1"/>
          </p:cNvPicPr>
          <p:nvPr/>
        </p:nvPicPr>
        <p:blipFill>
          <a:blip r:embed="rId2"/>
          <a:stretch>
            <a:fillRect/>
          </a:stretch>
        </p:blipFill>
        <p:spPr>
          <a:xfrm>
            <a:off x="8043295" y="554510"/>
            <a:ext cx="2989626" cy="2614967"/>
          </a:xfrm>
          <a:prstGeom prst="rect">
            <a:avLst/>
          </a:prstGeom>
        </p:spPr>
      </p:pic>
      <p:pic>
        <p:nvPicPr>
          <p:cNvPr id="9" name="Image 8">
            <a:extLst>
              <a:ext uri="{FF2B5EF4-FFF2-40B4-BE49-F238E27FC236}">
                <a16:creationId xmlns:a16="http://schemas.microsoft.com/office/drawing/2014/main" id="{8B450C4D-D5D5-42D6-A4F5-58E7A70F8750}"/>
              </a:ext>
            </a:extLst>
          </p:cNvPr>
          <p:cNvPicPr>
            <a:picLocks noChangeAspect="1"/>
          </p:cNvPicPr>
          <p:nvPr/>
        </p:nvPicPr>
        <p:blipFill>
          <a:blip r:embed="rId3"/>
          <a:stretch>
            <a:fillRect/>
          </a:stretch>
        </p:blipFill>
        <p:spPr>
          <a:xfrm>
            <a:off x="8070756" y="3429000"/>
            <a:ext cx="3054444" cy="3007453"/>
          </a:xfrm>
          <a:prstGeom prst="rect">
            <a:avLst/>
          </a:prstGeom>
        </p:spPr>
      </p:pic>
    </p:spTree>
    <p:extLst>
      <p:ext uri="{BB962C8B-B14F-4D97-AF65-F5344CB8AC3E}">
        <p14:creationId xmlns:p14="http://schemas.microsoft.com/office/powerpoint/2010/main" val="1733376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5800C8-36ED-4A61-AACD-9D1D1D1C57D5}"/>
              </a:ext>
            </a:extLst>
          </p:cNvPr>
          <p:cNvSpPr>
            <a:spLocks noGrp="1"/>
          </p:cNvSpPr>
          <p:nvPr>
            <p:ph type="title"/>
          </p:nvPr>
        </p:nvSpPr>
        <p:spPr/>
        <p:txBody>
          <a:bodyPr>
            <a:normAutofit/>
          </a:bodyPr>
          <a:lstStyle/>
          <a:p>
            <a:r>
              <a:rPr lang="fr-FR" sz="3200" u="sng" dirty="0"/>
              <a:t>Les bonnes choses ont une fin</a:t>
            </a:r>
          </a:p>
        </p:txBody>
      </p:sp>
      <p:sp>
        <p:nvSpPr>
          <p:cNvPr id="3" name="Espace réservé du contenu 2">
            <a:extLst>
              <a:ext uri="{FF2B5EF4-FFF2-40B4-BE49-F238E27FC236}">
                <a16:creationId xmlns:a16="http://schemas.microsoft.com/office/drawing/2014/main" id="{7EC15E02-E91B-4A0E-B1A2-C595AC949F72}"/>
              </a:ext>
            </a:extLst>
          </p:cNvPr>
          <p:cNvSpPr>
            <a:spLocks noGrp="1"/>
          </p:cNvSpPr>
          <p:nvPr>
            <p:ph idx="1"/>
          </p:nvPr>
        </p:nvSpPr>
        <p:spPr>
          <a:xfrm>
            <a:off x="740594" y="1918561"/>
            <a:ext cx="4671270" cy="4636067"/>
          </a:xfrm>
        </p:spPr>
        <p:txBody>
          <a:bodyPr>
            <a:normAutofit fontScale="92500" lnSpcReduction="20000"/>
          </a:bodyPr>
          <a:lstStyle/>
          <a:p>
            <a:r>
              <a:rPr lang="fr-FR" dirty="0"/>
              <a:t>Rien n’est éternel, il y a malheureusement une fin à tout.</a:t>
            </a:r>
          </a:p>
          <a:p>
            <a:r>
              <a:rPr lang="fr-FR" dirty="0"/>
              <a:t>Aujourd’hui rencontré des personnes comme Noor.D est très rare dans un monde dominé par l’hypocrisie, l’avarice et la méchanceté ces âmes sont reines.</a:t>
            </a:r>
          </a:p>
          <a:p>
            <a:r>
              <a:rPr lang="fr-FR" dirty="0"/>
              <a:t> J'ai perdu les gouts et la valeur des choses qui m'entourent sans elle.</a:t>
            </a:r>
          </a:p>
          <a:p>
            <a:r>
              <a:rPr lang="fr-FR" dirty="0"/>
              <a:t>J’ai perdu l’occasion de partager un voyage en tête a tête a Marbella avec du naps </a:t>
            </a:r>
            <a:r>
              <a:rPr lang="fr-FR"/>
              <a:t>en fond.</a:t>
            </a:r>
            <a:endParaRPr lang="fr-FR" dirty="0"/>
          </a:p>
          <a:p>
            <a:r>
              <a:rPr lang="fr-FR" sz="1600" dirty="0"/>
              <a:t>J’ai pu être éclairé par cette lumière et ce fut des instants inoubliables et je souhaiterais y regoutté en toute sincérité</a:t>
            </a:r>
          </a:p>
          <a:p>
            <a:r>
              <a:rPr lang="fr-FR" dirty="0"/>
              <a:t>Ce qui va me manquer le plus sont les tours de Clio 2 et les jeux Pmu de mon ancien beau père Omar</a:t>
            </a:r>
          </a:p>
        </p:txBody>
      </p:sp>
      <p:pic>
        <p:nvPicPr>
          <p:cNvPr id="9" name="Image 8">
            <a:extLst>
              <a:ext uri="{FF2B5EF4-FFF2-40B4-BE49-F238E27FC236}">
                <a16:creationId xmlns:a16="http://schemas.microsoft.com/office/drawing/2014/main" id="{34DE7E87-2A00-4A8F-828F-A4ED5F8FFEE6}"/>
              </a:ext>
            </a:extLst>
          </p:cNvPr>
          <p:cNvPicPr>
            <a:picLocks noChangeAspect="1"/>
          </p:cNvPicPr>
          <p:nvPr/>
        </p:nvPicPr>
        <p:blipFill>
          <a:blip r:embed="rId2"/>
          <a:stretch>
            <a:fillRect/>
          </a:stretch>
        </p:blipFill>
        <p:spPr>
          <a:xfrm>
            <a:off x="8723574" y="1450517"/>
            <a:ext cx="1151284" cy="2047752"/>
          </a:xfrm>
          <a:prstGeom prst="rect">
            <a:avLst/>
          </a:prstGeom>
        </p:spPr>
      </p:pic>
      <p:pic>
        <p:nvPicPr>
          <p:cNvPr id="11" name="Image 10">
            <a:extLst>
              <a:ext uri="{FF2B5EF4-FFF2-40B4-BE49-F238E27FC236}">
                <a16:creationId xmlns:a16="http://schemas.microsoft.com/office/drawing/2014/main" id="{F2E4C54A-F0F9-4F1C-97F8-A6204805B035}"/>
              </a:ext>
            </a:extLst>
          </p:cNvPr>
          <p:cNvPicPr>
            <a:picLocks noChangeAspect="1"/>
          </p:cNvPicPr>
          <p:nvPr/>
        </p:nvPicPr>
        <p:blipFill>
          <a:blip r:embed="rId3"/>
          <a:stretch>
            <a:fillRect/>
          </a:stretch>
        </p:blipFill>
        <p:spPr>
          <a:xfrm>
            <a:off x="10164640" y="1295752"/>
            <a:ext cx="1603274" cy="2851690"/>
          </a:xfrm>
          <a:prstGeom prst="rect">
            <a:avLst/>
          </a:prstGeom>
        </p:spPr>
      </p:pic>
      <p:pic>
        <p:nvPicPr>
          <p:cNvPr id="13" name="Image 12">
            <a:extLst>
              <a:ext uri="{FF2B5EF4-FFF2-40B4-BE49-F238E27FC236}">
                <a16:creationId xmlns:a16="http://schemas.microsoft.com/office/drawing/2014/main" id="{3001F901-D112-4412-A59B-AD0B70F0BA4A}"/>
              </a:ext>
            </a:extLst>
          </p:cNvPr>
          <p:cNvPicPr>
            <a:picLocks noChangeAspect="1"/>
          </p:cNvPicPr>
          <p:nvPr/>
        </p:nvPicPr>
        <p:blipFill>
          <a:blip r:embed="rId4"/>
          <a:stretch>
            <a:fillRect/>
          </a:stretch>
        </p:blipFill>
        <p:spPr>
          <a:xfrm flipH="1">
            <a:off x="10407921" y="4311435"/>
            <a:ext cx="1261166" cy="2243194"/>
          </a:xfrm>
          <a:prstGeom prst="rect">
            <a:avLst/>
          </a:prstGeom>
        </p:spPr>
      </p:pic>
      <p:pic>
        <p:nvPicPr>
          <p:cNvPr id="15" name="Image 14">
            <a:extLst>
              <a:ext uri="{FF2B5EF4-FFF2-40B4-BE49-F238E27FC236}">
                <a16:creationId xmlns:a16="http://schemas.microsoft.com/office/drawing/2014/main" id="{D15C585C-80C4-435F-96A2-D6784BB98ED5}"/>
              </a:ext>
            </a:extLst>
          </p:cNvPr>
          <p:cNvPicPr>
            <a:picLocks noChangeAspect="1"/>
          </p:cNvPicPr>
          <p:nvPr/>
        </p:nvPicPr>
        <p:blipFill>
          <a:blip r:embed="rId5"/>
          <a:stretch>
            <a:fillRect/>
          </a:stretch>
        </p:blipFill>
        <p:spPr>
          <a:xfrm>
            <a:off x="5923942" y="2161337"/>
            <a:ext cx="2516859" cy="4476655"/>
          </a:xfrm>
          <a:prstGeom prst="rect">
            <a:avLst/>
          </a:prstGeom>
        </p:spPr>
      </p:pic>
      <p:pic>
        <p:nvPicPr>
          <p:cNvPr id="17" name="Image 16">
            <a:extLst>
              <a:ext uri="{FF2B5EF4-FFF2-40B4-BE49-F238E27FC236}">
                <a16:creationId xmlns:a16="http://schemas.microsoft.com/office/drawing/2014/main" id="{7A76161D-9F60-4702-A44F-DE04EB550784}"/>
              </a:ext>
            </a:extLst>
          </p:cNvPr>
          <p:cNvPicPr>
            <a:picLocks noChangeAspect="1"/>
          </p:cNvPicPr>
          <p:nvPr/>
        </p:nvPicPr>
        <p:blipFill>
          <a:blip r:embed="rId6"/>
          <a:stretch>
            <a:fillRect/>
          </a:stretch>
        </p:blipFill>
        <p:spPr>
          <a:xfrm>
            <a:off x="8609418" y="3596015"/>
            <a:ext cx="1379595" cy="2985790"/>
          </a:xfrm>
          <a:prstGeom prst="rect">
            <a:avLst/>
          </a:prstGeom>
        </p:spPr>
      </p:pic>
    </p:spTree>
    <p:extLst>
      <p:ext uri="{BB962C8B-B14F-4D97-AF65-F5344CB8AC3E}">
        <p14:creationId xmlns:p14="http://schemas.microsoft.com/office/powerpoint/2010/main" val="2986320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space réservé du contenu 18">
            <a:extLst>
              <a:ext uri="{FF2B5EF4-FFF2-40B4-BE49-F238E27FC236}">
                <a16:creationId xmlns:a16="http://schemas.microsoft.com/office/drawing/2014/main" id="{C3807B69-EC77-4A60-B708-39113ED85D6E}"/>
              </a:ext>
            </a:extLst>
          </p:cNvPr>
          <p:cNvPicPr>
            <a:picLocks noGrp="1" noChangeAspect="1"/>
          </p:cNvPicPr>
          <p:nvPr>
            <p:ph idx="1"/>
          </p:nvPr>
        </p:nvPicPr>
        <p:blipFill>
          <a:blip r:embed="rId2"/>
          <a:stretch>
            <a:fillRect/>
          </a:stretch>
        </p:blipFill>
        <p:spPr>
          <a:xfrm>
            <a:off x="5443909" y="43553"/>
            <a:ext cx="2210777" cy="2729881"/>
          </a:xfrm>
        </p:spPr>
      </p:pic>
      <p:pic>
        <p:nvPicPr>
          <p:cNvPr id="9" name="Image 8">
            <a:extLst>
              <a:ext uri="{FF2B5EF4-FFF2-40B4-BE49-F238E27FC236}">
                <a16:creationId xmlns:a16="http://schemas.microsoft.com/office/drawing/2014/main" id="{8CD780B2-6F08-4745-946C-93D8B4E92AF5}"/>
              </a:ext>
            </a:extLst>
          </p:cNvPr>
          <p:cNvPicPr>
            <a:picLocks noChangeAspect="1"/>
          </p:cNvPicPr>
          <p:nvPr/>
        </p:nvPicPr>
        <p:blipFill>
          <a:blip r:embed="rId3"/>
          <a:stretch>
            <a:fillRect/>
          </a:stretch>
        </p:blipFill>
        <p:spPr>
          <a:xfrm>
            <a:off x="6681562" y="0"/>
            <a:ext cx="5510438" cy="4081806"/>
          </a:xfrm>
          <a:prstGeom prst="rect">
            <a:avLst/>
          </a:prstGeom>
        </p:spPr>
      </p:pic>
      <p:pic>
        <p:nvPicPr>
          <p:cNvPr id="7" name="Image 6">
            <a:extLst>
              <a:ext uri="{FF2B5EF4-FFF2-40B4-BE49-F238E27FC236}">
                <a16:creationId xmlns:a16="http://schemas.microsoft.com/office/drawing/2014/main" id="{33A73DC0-89EA-4E07-B8BA-F69078E714AD}"/>
              </a:ext>
            </a:extLst>
          </p:cNvPr>
          <p:cNvPicPr>
            <a:picLocks noChangeAspect="1"/>
          </p:cNvPicPr>
          <p:nvPr/>
        </p:nvPicPr>
        <p:blipFill>
          <a:blip r:embed="rId4"/>
          <a:stretch>
            <a:fillRect/>
          </a:stretch>
        </p:blipFill>
        <p:spPr>
          <a:xfrm>
            <a:off x="8006097" y="4075681"/>
            <a:ext cx="4185903" cy="2788444"/>
          </a:xfrm>
          <a:prstGeom prst="rect">
            <a:avLst/>
          </a:prstGeom>
        </p:spPr>
      </p:pic>
      <p:pic>
        <p:nvPicPr>
          <p:cNvPr id="15" name="Image 14">
            <a:extLst>
              <a:ext uri="{FF2B5EF4-FFF2-40B4-BE49-F238E27FC236}">
                <a16:creationId xmlns:a16="http://schemas.microsoft.com/office/drawing/2014/main" id="{0AC1CF60-F436-414D-9C4C-BC9310BE6048}"/>
              </a:ext>
            </a:extLst>
          </p:cNvPr>
          <p:cNvPicPr>
            <a:picLocks noChangeAspect="1"/>
          </p:cNvPicPr>
          <p:nvPr/>
        </p:nvPicPr>
        <p:blipFill>
          <a:blip r:embed="rId5"/>
          <a:stretch>
            <a:fillRect/>
          </a:stretch>
        </p:blipFill>
        <p:spPr>
          <a:xfrm>
            <a:off x="4168151" y="0"/>
            <a:ext cx="3855697" cy="6858000"/>
          </a:xfrm>
          <a:prstGeom prst="rect">
            <a:avLst/>
          </a:prstGeom>
        </p:spPr>
      </p:pic>
      <p:pic>
        <p:nvPicPr>
          <p:cNvPr id="21" name="Image 20">
            <a:extLst>
              <a:ext uri="{FF2B5EF4-FFF2-40B4-BE49-F238E27FC236}">
                <a16:creationId xmlns:a16="http://schemas.microsoft.com/office/drawing/2014/main" id="{80FC7BE4-B76E-4BC1-9E1B-4F6DEF750A8A}"/>
              </a:ext>
            </a:extLst>
          </p:cNvPr>
          <p:cNvPicPr>
            <a:picLocks noChangeAspect="1"/>
          </p:cNvPicPr>
          <p:nvPr/>
        </p:nvPicPr>
        <p:blipFill>
          <a:blip r:embed="rId6"/>
          <a:stretch>
            <a:fillRect/>
          </a:stretch>
        </p:blipFill>
        <p:spPr>
          <a:xfrm>
            <a:off x="-5527" y="2795966"/>
            <a:ext cx="4189699" cy="4134244"/>
          </a:xfrm>
          <a:prstGeom prst="rect">
            <a:avLst/>
          </a:prstGeom>
        </p:spPr>
      </p:pic>
      <p:sp>
        <p:nvSpPr>
          <p:cNvPr id="2" name="Titre 1">
            <a:extLst>
              <a:ext uri="{FF2B5EF4-FFF2-40B4-BE49-F238E27FC236}">
                <a16:creationId xmlns:a16="http://schemas.microsoft.com/office/drawing/2014/main" id="{22313464-4ABA-439C-9743-7C7F20812163}"/>
              </a:ext>
            </a:extLst>
          </p:cNvPr>
          <p:cNvSpPr>
            <a:spLocks noGrp="1"/>
          </p:cNvSpPr>
          <p:nvPr>
            <p:ph type="title"/>
          </p:nvPr>
        </p:nvSpPr>
        <p:spPr>
          <a:xfrm>
            <a:off x="3212762" y="72209"/>
            <a:ext cx="10058400" cy="1371600"/>
          </a:xfrm>
        </p:spPr>
        <p:txBody>
          <a:bodyPr/>
          <a:lstStyle/>
          <a:p>
            <a:r>
              <a:rPr lang="fr-FR" dirty="0"/>
              <a:t>	</a:t>
            </a:r>
            <a:r>
              <a:rPr lang="fr-FR" sz="4400" dirty="0" err="1">
                <a:solidFill>
                  <a:schemeClr val="bg1"/>
                </a:solidFill>
              </a:rPr>
              <a:t>debloque</a:t>
            </a:r>
            <a:r>
              <a:rPr lang="fr-FR" sz="4400" dirty="0">
                <a:solidFill>
                  <a:schemeClr val="bg1"/>
                </a:solidFill>
              </a:rPr>
              <a:t> moi</a:t>
            </a:r>
          </a:p>
        </p:txBody>
      </p:sp>
      <p:pic>
        <p:nvPicPr>
          <p:cNvPr id="11" name="Image 10">
            <a:extLst>
              <a:ext uri="{FF2B5EF4-FFF2-40B4-BE49-F238E27FC236}">
                <a16:creationId xmlns:a16="http://schemas.microsoft.com/office/drawing/2014/main" id="{78769790-EDDC-424C-A9E2-9A25EF21E4C5}"/>
              </a:ext>
            </a:extLst>
          </p:cNvPr>
          <p:cNvPicPr>
            <a:picLocks noChangeAspect="1"/>
          </p:cNvPicPr>
          <p:nvPr/>
        </p:nvPicPr>
        <p:blipFill>
          <a:blip r:embed="rId7"/>
          <a:stretch>
            <a:fillRect/>
          </a:stretch>
        </p:blipFill>
        <p:spPr>
          <a:xfrm>
            <a:off x="0" y="0"/>
            <a:ext cx="4184172" cy="2767309"/>
          </a:xfrm>
          <a:prstGeom prst="rect">
            <a:avLst/>
          </a:prstGeom>
        </p:spPr>
      </p:pic>
    </p:spTree>
    <p:extLst>
      <p:ext uri="{BB962C8B-B14F-4D97-AF65-F5344CB8AC3E}">
        <p14:creationId xmlns:p14="http://schemas.microsoft.com/office/powerpoint/2010/main" val="30006352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106</TotalTime>
  <Words>480</Words>
  <Application>Microsoft Office PowerPoint</Application>
  <PresentationFormat>Grand écran</PresentationFormat>
  <Paragraphs>26</Paragraphs>
  <Slides>7</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7</vt:i4>
      </vt:variant>
    </vt:vector>
  </HeadingPairs>
  <TitlesOfParts>
    <vt:vector size="10" baseType="lpstr">
      <vt:lpstr>Century Gothic</vt:lpstr>
      <vt:lpstr>Garamond</vt:lpstr>
      <vt:lpstr>Savon</vt:lpstr>
      <vt:lpstr>Toutes mes excuses</vt:lpstr>
      <vt:lpstr>Sommaire</vt:lpstr>
      <vt:lpstr>Intro: Explications</vt:lpstr>
      <vt:lpstr>Un sourire rempli de bontés contagieuses</vt:lpstr>
      <vt:lpstr>L’art de la réussite</vt:lpstr>
      <vt:lpstr>Les bonnes choses ont une fin</vt:lpstr>
      <vt:lpstr> debloque moi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Toutes mes excuses</dc:title>
  <dc:creator>lakdar</dc:creator>
  <cp:lastModifiedBy>lakdar</cp:lastModifiedBy>
  <cp:revision>10</cp:revision>
  <dcterms:created xsi:type="dcterms:W3CDTF">2021-03-16T12:50:00Z</dcterms:created>
  <dcterms:modified xsi:type="dcterms:W3CDTF">2021-03-16T18:27:55Z</dcterms:modified>
</cp:coreProperties>
</file>