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media1.mp3" ContentType="audio/unknown"/>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lvl1pPr>
    <a:lvl2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lvl2pPr>
    <a:lvl3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lvl3pPr>
    <a:lvl4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lvl4pPr>
    <a:lvl5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lvl5pPr>
    <a:lvl6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lvl6pPr>
    <a:lvl7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lvl7pPr>
    <a:lvl8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lvl8pPr>
    <a:lvl9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DIN Condensed"/>
          <a:ea typeface="DIN Condensed"/>
          <a:cs typeface="DIN Condensed"/>
        </a:font>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DDE"/>
          </a:solidFill>
        </a:fill>
      </a:tcStyle>
    </a:wholeTbl>
    <a:band2H>
      <a:tcTxStyle b="def" i="def"/>
      <a:tcStyle>
        <a:tcBdr/>
        <a:fill>
          <a:solidFill>
            <a:srgbClr val="ECEFEF"/>
          </a:solidFill>
        </a:fill>
      </a:tcStyle>
    </a:band2H>
    <a:firstCol>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DIN Condensed"/>
          <a:ea typeface="DIN Condensed"/>
          <a:cs typeface="DIN Condensed"/>
        </a:font>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E2D3"/>
          </a:solidFill>
        </a:fill>
      </a:tcStyle>
    </a:wholeTbl>
    <a:band2H>
      <a:tcTxStyle b="def" i="def"/>
      <a:tcStyle>
        <a:tcBdr/>
        <a:fill>
          <a:solidFill>
            <a:srgbClr val="F6F1EA"/>
          </a:solidFill>
        </a:fill>
      </a:tcStyle>
    </a:band2H>
    <a:firstCol>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DIN Condensed"/>
          <a:ea typeface="DIN Condensed"/>
          <a:cs typeface="DIN Condensed"/>
        </a:font>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D8DE"/>
          </a:solidFill>
        </a:fill>
      </a:tcStyle>
    </a:wholeTbl>
    <a:band2H>
      <a:tcTxStyle b="def" i="def"/>
      <a:tcStyle>
        <a:tcBdr/>
        <a:fill>
          <a:solidFill>
            <a:srgbClr val="EDEDEF"/>
          </a:solidFill>
        </a:fill>
      </a:tcStyle>
    </a:band2H>
    <a:firstCol>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DIN Condensed"/>
          <a:ea typeface="DIN Condensed"/>
          <a:cs typeface="DIN Condensed"/>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
          <a:latin typeface="DIN Condensed"/>
          <a:ea typeface="DIN Condensed"/>
          <a:cs typeface="DIN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DIN Condensed"/>
          <a:ea typeface="DIN Condensed"/>
          <a:cs typeface="DIN Condensed"/>
        </a:font>
        <a:srgbClr val="5C5C5C"/>
      </a:tcTxStyle>
      <a:tcStyle>
        <a:tcBdr>
          <a:left>
            <a:ln w="12700" cap="flat">
              <a:noFill/>
              <a:miter lim="400000"/>
            </a:ln>
          </a:left>
          <a:right>
            <a:ln w="12700" cap="flat">
              <a:noFill/>
              <a:miter lim="400000"/>
            </a:ln>
          </a:right>
          <a:top>
            <a:ln w="50800" cap="flat">
              <a:solidFill>
                <a:srgbClr val="5C5C5C"/>
              </a:solidFill>
              <a:prstDash val="solid"/>
              <a:round/>
            </a:ln>
          </a:top>
          <a:bottom>
            <a:ln w="25400" cap="flat">
              <a:solidFill>
                <a:srgbClr val="5C5C5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DIN Condensed"/>
          <a:ea typeface="DIN Condensed"/>
          <a:cs typeface="DIN Condensed"/>
        </a:font>
        <a:srgbClr val="FFFFFF"/>
      </a:tcTxStyle>
      <a:tcStyle>
        <a:tcBdr>
          <a:left>
            <a:ln w="12700" cap="flat">
              <a:noFill/>
              <a:miter lim="400000"/>
            </a:ln>
          </a:left>
          <a:right>
            <a:ln w="12700" cap="flat">
              <a:noFill/>
              <a:miter lim="400000"/>
            </a:ln>
          </a:right>
          <a:top>
            <a:ln w="25400" cap="flat">
              <a:solidFill>
                <a:srgbClr val="5C5C5C"/>
              </a:solidFill>
              <a:prstDash val="solid"/>
              <a:round/>
            </a:ln>
          </a:top>
          <a:bottom>
            <a:ln w="25400" cap="flat">
              <a:solidFill>
                <a:srgbClr val="5C5C5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DIN Condensed"/>
          <a:ea typeface="DIN Condensed"/>
          <a:cs typeface="DIN Condensed"/>
        </a:font>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firstCol>
    <a:lastRow>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lastRow>
    <a:firstRow>
      <a:tcTxStyle b="on" i="off">
        <a:font>
          <a:latin typeface="DIN Condensed"/>
          <a:ea typeface="DIN Condensed"/>
          <a:cs typeface="DIN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firstRow>
  </a:tblStyle>
  <a:tblStyle styleId="{2708684C-4D16-4618-839F-0558EEFCDFE6}" styleName="">
    <a:tblBg/>
    <a:wholeTbl>
      <a:tcTxStyle b="off" i="off">
        <a:font>
          <a:latin typeface="DIN Condensed"/>
          <a:ea typeface="DIN Condensed"/>
          <a:cs typeface="DIN Condensed"/>
        </a:font>
        <a:srgbClr val="5C5C5C"/>
      </a:tcTxStyle>
      <a:tcStyle>
        <a:tcBdr>
          <a:left>
            <a:ln w="12700" cap="flat">
              <a:solidFill>
                <a:srgbClr val="5C5C5C"/>
              </a:solidFill>
              <a:prstDash val="solid"/>
              <a:round/>
            </a:ln>
          </a:left>
          <a:right>
            <a:ln w="12700" cap="flat">
              <a:solidFill>
                <a:srgbClr val="5C5C5C"/>
              </a:solidFill>
              <a:prstDash val="solid"/>
              <a:round/>
            </a:ln>
          </a:right>
          <a:top>
            <a:ln w="12700" cap="flat">
              <a:solidFill>
                <a:srgbClr val="5C5C5C"/>
              </a:solidFill>
              <a:prstDash val="solid"/>
              <a:round/>
            </a:ln>
          </a:top>
          <a:bottom>
            <a:ln w="127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solidFill>
            <a:srgbClr val="5C5C5C">
              <a:alpha val="20000"/>
            </a:srgbClr>
          </a:solidFill>
        </a:fill>
      </a:tcStyle>
    </a:wholeTbl>
    <a:band2H>
      <a:tcTxStyle b="def" i="def"/>
      <a:tcStyle>
        <a:tcBdr/>
        <a:fill>
          <a:solidFill>
            <a:srgbClr val="FFFFFF"/>
          </a:solidFill>
        </a:fill>
      </a:tcStyle>
    </a:band2H>
    <a:firstCol>
      <a:tcTxStyle b="on" i="off">
        <a:font>
          <a:latin typeface="DIN Condensed"/>
          <a:ea typeface="DIN Condensed"/>
          <a:cs typeface="DIN Condensed"/>
        </a:font>
        <a:srgbClr val="5C5C5C"/>
      </a:tcTxStyle>
      <a:tcStyle>
        <a:tcBdr>
          <a:left>
            <a:ln w="12700" cap="flat">
              <a:solidFill>
                <a:srgbClr val="5C5C5C"/>
              </a:solidFill>
              <a:prstDash val="solid"/>
              <a:round/>
            </a:ln>
          </a:left>
          <a:right>
            <a:ln w="12700" cap="flat">
              <a:solidFill>
                <a:srgbClr val="5C5C5C"/>
              </a:solidFill>
              <a:prstDash val="solid"/>
              <a:round/>
            </a:ln>
          </a:right>
          <a:top>
            <a:ln w="12700" cap="flat">
              <a:solidFill>
                <a:srgbClr val="5C5C5C"/>
              </a:solidFill>
              <a:prstDash val="solid"/>
              <a:round/>
            </a:ln>
          </a:top>
          <a:bottom>
            <a:ln w="127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solidFill>
            <a:srgbClr val="5C5C5C">
              <a:alpha val="20000"/>
            </a:srgbClr>
          </a:solidFill>
        </a:fill>
      </a:tcStyle>
    </a:firstCol>
    <a:lastRow>
      <a:tcTxStyle b="on" i="off">
        <a:font>
          <a:latin typeface="DIN Condensed"/>
          <a:ea typeface="DIN Condensed"/>
          <a:cs typeface="DIN Condensed"/>
        </a:font>
        <a:srgbClr val="5C5C5C"/>
      </a:tcTxStyle>
      <a:tcStyle>
        <a:tcBdr>
          <a:left>
            <a:ln w="12700" cap="flat">
              <a:solidFill>
                <a:srgbClr val="5C5C5C"/>
              </a:solidFill>
              <a:prstDash val="solid"/>
              <a:round/>
            </a:ln>
          </a:left>
          <a:right>
            <a:ln w="12700" cap="flat">
              <a:solidFill>
                <a:srgbClr val="5C5C5C"/>
              </a:solidFill>
              <a:prstDash val="solid"/>
              <a:round/>
            </a:ln>
          </a:right>
          <a:top>
            <a:ln w="50800" cap="flat">
              <a:solidFill>
                <a:srgbClr val="5C5C5C"/>
              </a:solidFill>
              <a:prstDash val="solid"/>
              <a:round/>
            </a:ln>
          </a:top>
          <a:bottom>
            <a:ln w="127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noFill/>
        </a:fill>
      </a:tcStyle>
    </a:lastRow>
    <a:firstRow>
      <a:tcTxStyle b="on" i="off">
        <a:font>
          <a:latin typeface="DIN Condensed"/>
          <a:ea typeface="DIN Condensed"/>
          <a:cs typeface="DIN Condensed"/>
        </a:font>
        <a:srgbClr val="5C5C5C"/>
      </a:tcTxStyle>
      <a:tcStyle>
        <a:tcBdr>
          <a:left>
            <a:ln w="12700" cap="flat">
              <a:solidFill>
                <a:srgbClr val="5C5C5C"/>
              </a:solidFill>
              <a:prstDash val="solid"/>
              <a:round/>
            </a:ln>
          </a:left>
          <a:right>
            <a:ln w="12700" cap="flat">
              <a:solidFill>
                <a:srgbClr val="5C5C5C"/>
              </a:solidFill>
              <a:prstDash val="solid"/>
              <a:round/>
            </a:ln>
          </a:right>
          <a:top>
            <a:ln w="12700" cap="flat">
              <a:solidFill>
                <a:srgbClr val="5C5C5C"/>
              </a:solidFill>
              <a:prstDash val="solid"/>
              <a:round/>
            </a:ln>
          </a:top>
          <a:bottom>
            <a:ln w="254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sous-titre">
    <p:spTree>
      <p:nvGrpSpPr>
        <p:cNvPr id="1" name=""/>
        <p:cNvGrpSpPr/>
        <p:nvPr/>
      </p:nvGrpSpPr>
      <p:grpSpPr>
        <a:xfrm>
          <a:off x="0" y="0"/>
          <a:ext cx="0" cy="0"/>
          <a:chOff x="0" y="0"/>
          <a:chExt cx="0" cy="0"/>
        </a:xfrm>
      </p:grpSpPr>
      <p:sp>
        <p:nvSpPr>
          <p:cNvPr id="11" name="Texte niveau 1…"/>
          <p:cNvSpPr/>
          <p:nvPr>
            <p:ph type="body" sz="quarter" idx="1"/>
          </p:nvPr>
        </p:nvSpPr>
        <p:spPr>
          <a:xfrm>
            <a:off x="571500" y="5588000"/>
            <a:ext cx="11875780" cy="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38100" cap="rnd">
            <a:solidFill>
              <a:srgbClr val="747676"/>
            </a:solidFill>
            <a:custDash>
              <a:ds d="100000" sp="200000"/>
            </a:custDash>
            <a:round/>
          </a:ln>
        </p:spPr>
        <p:txBody>
          <a:bodyPr anchor="ctr"/>
          <a:lstStyle/>
          <a:p>
            <a:pPr/>
            <a:r>
              <a:t>Texte niveau 1</a:t>
            </a:r>
          </a:p>
          <a:p>
            <a:pPr lvl="1"/>
            <a:r>
              <a:t>Texte niveau 2</a:t>
            </a:r>
          </a:p>
          <a:p>
            <a:pPr lvl="2"/>
            <a:r>
              <a:t>Texte niveau 3</a:t>
            </a:r>
          </a:p>
          <a:p>
            <a:pPr lvl="3"/>
            <a:r>
              <a:t>Texte niveau 4</a:t>
            </a:r>
          </a:p>
          <a:p>
            <a:pPr lvl="4"/>
            <a:r>
              <a:t>Texte niveau 5</a:t>
            </a:r>
          </a:p>
        </p:txBody>
      </p:sp>
      <p:sp>
        <p:nvSpPr>
          <p:cNvPr id="12" name="Texte du titre"/>
          <p:cNvSpPr txBox="1"/>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Texte du titre</a:t>
            </a:r>
          </a:p>
        </p:txBody>
      </p:sp>
      <p:sp>
        <p:nvSpPr>
          <p:cNvPr id="13" name="Texte niveau 1…"/>
          <p:cNvSpPr txBox="1"/>
          <p:nvPr>
            <p:ph type="body" sz="half" idx="13"/>
          </p:nvPr>
        </p:nvSpPr>
        <p:spPr>
          <a:xfrm>
            <a:off x="571500" y="5676900"/>
            <a:ext cx="11861800" cy="3263900"/>
          </a:xfrm>
          <a:prstGeom prst="rect">
            <a:avLst/>
          </a:prstGeom>
        </p:spPr>
        <p:txBody>
          <a:bodyPr/>
          <a:lstStyle/>
          <a:p>
            <a:pPr marL="0" indent="0" algn="ctr">
              <a:lnSpc>
                <a:spcPct val="70000"/>
              </a:lnSpc>
              <a:spcBef>
                <a:spcPts val="0"/>
              </a:spcBef>
              <a:buSzTx/>
              <a:buFontTx/>
              <a:buNone/>
              <a:defRPr sz="4800">
                <a:solidFill>
                  <a:srgbClr val="747676"/>
                </a:solidFill>
              </a:defRPr>
            </a:pPr>
          </a:p>
        </p:txBody>
      </p:sp>
      <p:sp>
        <p:nvSpPr>
          <p:cNvPr id="14" name="Numéro de diapositive"/>
          <p:cNvSpPr txBox="1"/>
          <p:nvPr>
            <p:ph type="sldNum" sz="quarter" idx="2"/>
          </p:nvPr>
        </p:nvSpPr>
        <p:spPr>
          <a:xfrm>
            <a:off x="12088552"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101" name="«"/>
          <p:cNvSpPr txBox="1"/>
          <p:nvPr/>
        </p:nvSpPr>
        <p:spPr>
          <a:xfrm>
            <a:off x="507999" y="1771650"/>
            <a:ext cx="2281239"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pc="0" sz="21000">
                <a:solidFill>
                  <a:srgbClr val="E4E4E4"/>
                </a:solidFill>
                <a:latin typeface="Baskerville"/>
                <a:ea typeface="Baskerville"/>
                <a:cs typeface="Baskerville"/>
                <a:sym typeface="Baskerville"/>
              </a:defRPr>
            </a:lvl1pPr>
          </a:lstStyle>
          <a:p>
            <a:pPr/>
            <a:r>
              <a:t>« </a:t>
            </a:r>
          </a:p>
        </p:txBody>
      </p:sp>
      <p:sp>
        <p:nvSpPr>
          <p:cNvPr id="102" name="Texte niveau 1…"/>
          <p:cNvSpPr txBox="1"/>
          <p:nvPr>
            <p:ph type="body" sz="quarter" idx="1"/>
          </p:nvPr>
        </p:nvSpPr>
        <p:spPr>
          <a:xfrm>
            <a:off x="1943100" y="3870535"/>
            <a:ext cx="10490200" cy="939802"/>
          </a:xfrm>
          <a:prstGeom prst="rect">
            <a:avLst/>
          </a:prstGeom>
        </p:spPr>
        <p:txBody>
          <a:bodyPr/>
          <a:lstStyle>
            <a:lvl1pPr marL="0" indent="0">
              <a:spcBef>
                <a:spcPts val="1600"/>
              </a:spcBef>
              <a:buSzTx/>
              <a:buFontTx/>
              <a:buNone/>
              <a:defRPr sz="4800">
                <a:solidFill>
                  <a:srgbClr val="747676"/>
                </a:solidFill>
              </a:defRPr>
            </a:lvl1pPr>
            <a:lvl2pPr marL="1174750" indent="-704850">
              <a:spcBef>
                <a:spcPts val="1600"/>
              </a:spcBef>
              <a:buFontTx/>
              <a:defRPr sz="4800">
                <a:solidFill>
                  <a:srgbClr val="747676"/>
                </a:solidFill>
              </a:defRPr>
            </a:lvl2pPr>
            <a:lvl3pPr marL="1644650" indent="-704850">
              <a:spcBef>
                <a:spcPts val="1600"/>
              </a:spcBef>
              <a:buFontTx/>
              <a:defRPr sz="4800">
                <a:solidFill>
                  <a:srgbClr val="747676"/>
                </a:solidFill>
              </a:defRPr>
            </a:lvl3pPr>
            <a:lvl4pPr marL="2114550" indent="-704850">
              <a:spcBef>
                <a:spcPts val="1600"/>
              </a:spcBef>
              <a:buFontTx/>
              <a:defRPr sz="4800">
                <a:solidFill>
                  <a:srgbClr val="747676"/>
                </a:solidFill>
              </a:defRPr>
            </a:lvl4pPr>
            <a:lvl5pPr marL="2584450" indent="-704850">
              <a:spcBef>
                <a:spcPts val="1600"/>
              </a:spcBef>
              <a:buFontTx/>
              <a:defRPr sz="4800">
                <a:solidFill>
                  <a:srgbClr val="747676"/>
                </a:solidFill>
              </a:defRPr>
            </a:lvl5pPr>
          </a:lstStyle>
          <a:p>
            <a:pPr/>
            <a:r>
              <a:t>Texte niveau 1</a:t>
            </a:r>
          </a:p>
          <a:p>
            <a:pPr lvl="1"/>
            <a:r>
              <a:t>Texte niveau 2</a:t>
            </a:r>
          </a:p>
          <a:p>
            <a:pPr lvl="2"/>
            <a:r>
              <a:t>Texte niveau 3</a:t>
            </a:r>
          </a:p>
          <a:p>
            <a:pPr lvl="3"/>
            <a:r>
              <a:t>Texte niveau 4</a:t>
            </a:r>
          </a:p>
          <a:p>
            <a:pPr lvl="4"/>
            <a:r>
              <a:t>Texte niveau 5</a:t>
            </a:r>
          </a:p>
        </p:txBody>
      </p:sp>
      <p:sp>
        <p:nvSpPr>
          <p:cNvPr id="103" name="-Gilles Allain"/>
          <p:cNvSpPr txBox="1"/>
          <p:nvPr>
            <p:ph type="body" sz="quarter" idx="13"/>
          </p:nvPr>
        </p:nvSpPr>
        <p:spPr>
          <a:xfrm>
            <a:off x="1943100" y="7772400"/>
            <a:ext cx="10490200" cy="939800"/>
          </a:xfrm>
          <a:prstGeom prst="rect">
            <a:avLst/>
          </a:prstGeom>
        </p:spPr>
        <p:txBody>
          <a:bodyPr/>
          <a:lstStyle/>
          <a:p>
            <a:pPr marL="0" indent="0" algn="r">
              <a:lnSpc>
                <a:spcPct val="70000"/>
              </a:lnSpc>
              <a:spcBef>
                <a:spcPts val="1600"/>
              </a:spcBef>
              <a:buSzTx/>
              <a:buFontTx/>
              <a:buNone/>
              <a:defRPr sz="4800">
                <a:solidFill>
                  <a:srgbClr val="6B6D6D"/>
                </a:solidFill>
              </a:defRPr>
            </a:pPr>
          </a:p>
        </p:txBody>
      </p:sp>
      <p:sp>
        <p:nvSpPr>
          <p:cNvPr id="10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11" name="118295074_2675x2907.jpeg"/>
          <p:cNvSpPr/>
          <p:nvPr>
            <p:ph type="pic" idx="13"/>
          </p:nvPr>
        </p:nvSpPr>
        <p:spPr>
          <a:xfrm>
            <a:off x="0" y="0"/>
            <a:ext cx="13004800" cy="9753600"/>
          </a:xfrm>
          <a:prstGeom prst="rect">
            <a:avLst/>
          </a:prstGeom>
        </p:spPr>
        <p:txBody>
          <a:bodyPr lIns="91439" tIns="45719" rIns="91439" bIns="45719">
            <a:noAutofit/>
          </a:bodyPr>
          <a:lstStyle/>
          <a:p>
            <a:pPr/>
          </a:p>
        </p:txBody>
      </p:sp>
      <p:sp>
        <p:nvSpPr>
          <p:cNvPr id="112" name="Numéro de diapositive"/>
          <p:cNvSpPr txBox="1"/>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1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e">
    <p:spTree>
      <p:nvGrpSpPr>
        <p:cNvPr id="1" name=""/>
        <p:cNvGrpSpPr/>
        <p:nvPr/>
      </p:nvGrpSpPr>
      <p:grpSpPr>
        <a:xfrm>
          <a:off x="0" y="0"/>
          <a:ext cx="0" cy="0"/>
          <a:chOff x="0" y="0"/>
          <a:chExt cx="0" cy="0"/>
        </a:xfrm>
      </p:grpSpPr>
      <p:sp>
        <p:nvSpPr>
          <p:cNvPr id="21" name="118295074_2675x2907.jpeg"/>
          <p:cNvSpPr/>
          <p:nvPr>
            <p:ph type="pic" idx="13"/>
          </p:nvPr>
        </p:nvSpPr>
        <p:spPr>
          <a:xfrm>
            <a:off x="0" y="0"/>
            <a:ext cx="13004800" cy="9753600"/>
          </a:xfrm>
          <a:prstGeom prst="rect">
            <a:avLst/>
          </a:prstGeom>
        </p:spPr>
        <p:txBody>
          <a:bodyPr lIns="91439" tIns="45719" rIns="91439" bIns="45719">
            <a:noAutofit/>
          </a:bodyPr>
          <a:lstStyle/>
          <a:p>
            <a:pPr/>
          </a:p>
        </p:txBody>
      </p:sp>
      <p:sp>
        <p:nvSpPr>
          <p:cNvPr id="22" name="Texte niveau 1…"/>
          <p:cNvSpPr txBox="1"/>
          <p:nvPr>
            <p:ph type="body" sz="half" idx="1"/>
          </p:nvPr>
        </p:nvSpPr>
        <p:spPr>
          <a:xfrm>
            <a:off x="0" y="5422900"/>
            <a:ext cx="13004800" cy="3606800"/>
          </a:xfrm>
          <a:prstGeom prst="rect">
            <a:avLst/>
          </a:prstGeom>
          <a:solidFill>
            <a:srgbClr val="FFFFFF"/>
          </a:solidFill>
        </p:spPr>
        <p:txBody>
          <a:bodyPr anchor="ctr"/>
          <a:lstStyle/>
          <a:p>
            <a:pPr/>
            <a:r>
              <a:t>Texte niveau 1</a:t>
            </a:r>
          </a:p>
          <a:p>
            <a:pPr lvl="1"/>
            <a:r>
              <a:t>Texte niveau 2</a:t>
            </a:r>
          </a:p>
          <a:p>
            <a:pPr lvl="2"/>
            <a:r>
              <a:t>Texte niveau 3</a:t>
            </a:r>
          </a:p>
          <a:p>
            <a:pPr lvl="3"/>
            <a:r>
              <a:t>Texte niveau 4</a:t>
            </a:r>
          </a:p>
          <a:p>
            <a:pPr lvl="4"/>
            <a:r>
              <a:t>Texte niveau 5</a:t>
            </a:r>
          </a:p>
        </p:txBody>
      </p:sp>
      <p:sp>
        <p:nvSpPr>
          <p:cNvPr id="23" name="Ligne"/>
          <p:cNvSpPr/>
          <p:nvPr>
            <p:ph type="body" sz="quarter" idx="14"/>
          </p:nvPr>
        </p:nvSpPr>
        <p:spPr>
          <a:xfrm rot="10800000">
            <a:off x="571500" y="7619996"/>
            <a:ext cx="11874500" cy="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38100" cap="rnd">
            <a:solidFill>
              <a:srgbClr val="747676"/>
            </a:solidFill>
            <a:custDash>
              <a:ds d="100000" sp="200000"/>
            </a:custDash>
            <a:round/>
          </a:ln>
        </p:spPr>
        <p:txBody>
          <a:bodyPr anchor="ctr"/>
          <a:lstStyle/>
          <a:p>
            <a:pPr/>
          </a:p>
        </p:txBody>
      </p:sp>
      <p:sp>
        <p:nvSpPr>
          <p:cNvPr id="24" name="Texte du titre"/>
          <p:cNvSpPr txBox="1"/>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pPr/>
            <a:r>
              <a:t>Texte du titre</a:t>
            </a:r>
          </a:p>
        </p:txBody>
      </p:sp>
      <p:sp>
        <p:nvSpPr>
          <p:cNvPr id="25" name="Texte niveau 1…"/>
          <p:cNvSpPr txBox="1"/>
          <p:nvPr>
            <p:ph type="body" sz="quarter" idx="15"/>
          </p:nvPr>
        </p:nvSpPr>
        <p:spPr>
          <a:xfrm>
            <a:off x="571500" y="7670800"/>
            <a:ext cx="11861800" cy="1231900"/>
          </a:xfrm>
          <a:prstGeom prst="rect">
            <a:avLst/>
          </a:prstGeom>
        </p:spPr>
        <p:txBody>
          <a:bodyPr/>
          <a:lstStyle/>
          <a:p>
            <a:pPr marL="0" indent="0" algn="r">
              <a:lnSpc>
                <a:spcPct val="70000"/>
              </a:lnSpc>
              <a:spcBef>
                <a:spcPts val="600"/>
              </a:spcBef>
              <a:buSzTx/>
              <a:buFontTx/>
              <a:buNone/>
              <a:defRPr sz="4800">
                <a:solidFill>
                  <a:srgbClr val="747676"/>
                </a:solidFill>
              </a:defRPr>
            </a:pPr>
          </a:p>
        </p:txBody>
      </p:sp>
      <p:sp>
        <p:nvSpPr>
          <p:cNvPr id="26" name="Numéro de diapositive"/>
          <p:cNvSpPr txBox="1"/>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Centré">
    <p:spTree>
      <p:nvGrpSpPr>
        <p:cNvPr id="1" name=""/>
        <p:cNvGrpSpPr/>
        <p:nvPr/>
      </p:nvGrpSpPr>
      <p:grpSpPr>
        <a:xfrm>
          <a:off x="0" y="0"/>
          <a:ext cx="0" cy="0"/>
          <a:chOff x="0" y="0"/>
          <a:chExt cx="0" cy="0"/>
        </a:xfrm>
      </p:grpSpPr>
      <p:sp>
        <p:nvSpPr>
          <p:cNvPr id="33" name="Texte du titre"/>
          <p:cNvSpPr txBox="1"/>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Texte du titre</a:t>
            </a:r>
          </a:p>
        </p:txBody>
      </p:sp>
      <p:sp>
        <p:nvSpPr>
          <p:cNvPr id="34" name="Numéro de diapositive"/>
          <p:cNvSpPr txBox="1"/>
          <p:nvPr>
            <p:ph type="sldNum" sz="quarter" idx="2"/>
          </p:nvPr>
        </p:nvSpPr>
        <p:spPr>
          <a:xfrm>
            <a:off x="12083465"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e">
    <p:spTree>
      <p:nvGrpSpPr>
        <p:cNvPr id="1" name=""/>
        <p:cNvGrpSpPr/>
        <p:nvPr/>
      </p:nvGrpSpPr>
      <p:grpSpPr>
        <a:xfrm>
          <a:off x="0" y="0"/>
          <a:ext cx="0" cy="0"/>
          <a:chOff x="0" y="0"/>
          <a:chExt cx="0" cy="0"/>
        </a:xfrm>
      </p:grpSpPr>
      <p:sp>
        <p:nvSpPr>
          <p:cNvPr id="41" name="182429520_1646x1646.jpeg"/>
          <p:cNvSpPr/>
          <p:nvPr>
            <p:ph type="pic" idx="13"/>
          </p:nvPr>
        </p:nvSpPr>
        <p:spPr>
          <a:xfrm>
            <a:off x="7531100" y="0"/>
            <a:ext cx="5473700" cy="9753600"/>
          </a:xfrm>
          <a:prstGeom prst="rect">
            <a:avLst/>
          </a:prstGeom>
        </p:spPr>
        <p:txBody>
          <a:bodyPr lIns="91439" tIns="45719" rIns="91439" bIns="45719">
            <a:noAutofit/>
          </a:bodyPr>
          <a:lstStyle/>
          <a:p>
            <a:pPr/>
          </a:p>
        </p:txBody>
      </p:sp>
      <p:sp>
        <p:nvSpPr>
          <p:cNvPr id="42" name="Texte niveau 1…"/>
          <p:cNvSpPr/>
          <p:nvPr>
            <p:ph type="body" sz="quarter" idx="1"/>
          </p:nvPr>
        </p:nvSpPr>
        <p:spPr>
          <a:xfrm>
            <a:off x="571500" y="7619997"/>
            <a:ext cx="6451600" cy="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38100" cap="rnd">
            <a:solidFill>
              <a:srgbClr val="747676"/>
            </a:solidFill>
            <a:custDash>
              <a:ds d="100000" sp="200000"/>
            </a:custDash>
            <a:round/>
          </a:ln>
        </p:spPr>
        <p:txBody>
          <a:bodyPr anchor="ctr"/>
          <a:lstStyle/>
          <a:p>
            <a:pPr/>
            <a:r>
              <a:t>Texte niveau 1</a:t>
            </a:r>
          </a:p>
          <a:p>
            <a:pPr lvl="1"/>
            <a:r>
              <a:t>Texte niveau 2</a:t>
            </a:r>
          </a:p>
          <a:p>
            <a:pPr lvl="2"/>
            <a:r>
              <a:t>Texte niveau 3</a:t>
            </a:r>
          </a:p>
          <a:p>
            <a:pPr lvl="3"/>
            <a:r>
              <a:t>Texte niveau 4</a:t>
            </a:r>
          </a:p>
          <a:p>
            <a:pPr lvl="4"/>
            <a:r>
              <a:t>Texte niveau 5</a:t>
            </a:r>
          </a:p>
        </p:txBody>
      </p:sp>
      <p:sp>
        <p:nvSpPr>
          <p:cNvPr id="43" name="Texte du titre"/>
          <p:cNvSpPr txBox="1"/>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pPr/>
            <a:r>
              <a:t>Texte du titre</a:t>
            </a:r>
          </a:p>
        </p:txBody>
      </p:sp>
      <p:sp>
        <p:nvSpPr>
          <p:cNvPr id="44" name="Texte niveau 1…"/>
          <p:cNvSpPr txBox="1"/>
          <p:nvPr>
            <p:ph type="body" sz="quarter" idx="14"/>
          </p:nvPr>
        </p:nvSpPr>
        <p:spPr>
          <a:xfrm>
            <a:off x="571500" y="7670800"/>
            <a:ext cx="6451600" cy="1358900"/>
          </a:xfrm>
          <a:prstGeom prst="rect">
            <a:avLst/>
          </a:prstGeom>
        </p:spPr>
        <p:txBody>
          <a:bodyPr/>
          <a:lstStyle/>
          <a:p>
            <a:pPr marL="0" indent="0" algn="r">
              <a:lnSpc>
                <a:spcPct val="70000"/>
              </a:lnSpc>
              <a:spcBef>
                <a:spcPts val="600"/>
              </a:spcBef>
              <a:buSzTx/>
              <a:buFontTx/>
              <a:buNone/>
              <a:defRPr sz="4800">
                <a:solidFill>
                  <a:srgbClr val="747676"/>
                </a:solidFill>
              </a:defRPr>
            </a:pPr>
          </a:p>
        </p:txBody>
      </p:sp>
      <p:sp>
        <p:nvSpPr>
          <p:cNvPr id="45" name="Numéro de diapositive"/>
          <p:cNvSpPr txBox="1"/>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Haut">
    <p:spTree>
      <p:nvGrpSpPr>
        <p:cNvPr id="1" name=""/>
        <p:cNvGrpSpPr/>
        <p:nvPr/>
      </p:nvGrpSpPr>
      <p:grpSpPr>
        <a:xfrm>
          <a:off x="0" y="0"/>
          <a:ext cx="0" cy="0"/>
          <a:chOff x="0" y="0"/>
          <a:chExt cx="0" cy="0"/>
        </a:xfrm>
      </p:grpSpPr>
      <p:sp>
        <p:nvSpPr>
          <p:cNvPr id="52" name="Texte niveau 1…"/>
          <p:cNvSpPr txBox="1"/>
          <p:nvPr>
            <p:ph type="body" sz="quarter" idx="1"/>
          </p:nvPr>
        </p:nvSpPr>
        <p:spPr>
          <a:xfrm>
            <a:off x="571500" y="1574800"/>
            <a:ext cx="11861800" cy="1271"/>
          </a:xfrm>
          <a:prstGeom prst="rect">
            <a:avLst/>
          </a:prstGeom>
          <a:ln w="38100" cap="rnd">
            <a:solidFill>
              <a:srgbClr val="747676"/>
            </a:solidFill>
            <a:custDash>
              <a:ds d="100000" sp="200000"/>
            </a:custDash>
            <a:round/>
          </a:ln>
        </p:spPr>
        <p:txBody>
          <a:bodyPr anchor="ctr"/>
          <a:lstStyle/>
          <a:p>
            <a:pPr/>
            <a:r>
              <a:t>Texte niveau 1</a:t>
            </a:r>
          </a:p>
          <a:p>
            <a:pPr lvl="1"/>
            <a:r>
              <a:t>Texte niveau 2</a:t>
            </a:r>
          </a:p>
          <a:p>
            <a:pPr lvl="2"/>
            <a:r>
              <a:t>Texte niveau 3</a:t>
            </a:r>
          </a:p>
          <a:p>
            <a:pPr lvl="3"/>
            <a:r>
              <a:t>Texte niveau 4</a:t>
            </a:r>
          </a:p>
          <a:p>
            <a:pPr lvl="4"/>
            <a:r>
              <a:t>Texte niveau 5</a:t>
            </a:r>
          </a:p>
        </p:txBody>
      </p:sp>
      <p:sp>
        <p:nvSpPr>
          <p:cNvPr id="53" name="Texte du titre"/>
          <p:cNvSpPr txBox="1"/>
          <p:nvPr>
            <p:ph type="title"/>
          </p:nvPr>
        </p:nvSpPr>
        <p:spPr>
          <a:xfrm>
            <a:off x="571500" y="723900"/>
            <a:ext cx="11861800" cy="723900"/>
          </a:xfrm>
          <a:prstGeom prst="rect">
            <a:avLst/>
          </a:prstGeom>
        </p:spPr>
        <p:txBody>
          <a:bodyPr/>
          <a:lstStyle/>
          <a:p>
            <a:pPr/>
            <a:r>
              <a:t>Texte du titre</a:t>
            </a:r>
          </a:p>
        </p:txBody>
      </p:sp>
      <p:sp>
        <p:nvSpPr>
          <p:cNvPr id="5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61" name="Texte niveau 1…"/>
          <p:cNvSpPr txBox="1"/>
          <p:nvPr>
            <p:ph type="body" sz="quarter" idx="1"/>
          </p:nvPr>
        </p:nvSpPr>
        <p:spPr>
          <a:xfrm>
            <a:off x="571500" y="1574800"/>
            <a:ext cx="11861800" cy="1271"/>
          </a:xfrm>
          <a:prstGeom prst="rect">
            <a:avLst/>
          </a:prstGeom>
          <a:ln w="38100" cap="rnd">
            <a:solidFill>
              <a:srgbClr val="747676"/>
            </a:solidFill>
            <a:custDash>
              <a:ds d="100000" sp="200000"/>
            </a:custDash>
            <a:round/>
          </a:ln>
        </p:spPr>
        <p:txBody>
          <a:bodyPr anchor="ctr"/>
          <a:lstStyle/>
          <a:p>
            <a:pPr/>
            <a:r>
              <a:t>Texte niveau 1</a:t>
            </a:r>
          </a:p>
          <a:p>
            <a:pPr lvl="1"/>
            <a:r>
              <a:t>Texte niveau 2</a:t>
            </a:r>
          </a:p>
          <a:p>
            <a:pPr lvl="2"/>
            <a:r>
              <a:t>Texte niveau 3</a:t>
            </a:r>
          </a:p>
          <a:p>
            <a:pPr lvl="3"/>
            <a:r>
              <a:t>Texte niveau 4</a:t>
            </a:r>
          </a:p>
          <a:p>
            <a:pPr lvl="4"/>
            <a:r>
              <a:t>Texte niveau 5</a:t>
            </a:r>
          </a:p>
        </p:txBody>
      </p:sp>
      <p:sp>
        <p:nvSpPr>
          <p:cNvPr id="62" name="Texte du titre"/>
          <p:cNvSpPr txBox="1"/>
          <p:nvPr>
            <p:ph type="title"/>
          </p:nvPr>
        </p:nvSpPr>
        <p:spPr>
          <a:xfrm>
            <a:off x="571500" y="723900"/>
            <a:ext cx="11861800" cy="723900"/>
          </a:xfrm>
          <a:prstGeom prst="rect">
            <a:avLst/>
          </a:prstGeom>
        </p:spPr>
        <p:txBody>
          <a:bodyPr/>
          <a:lstStyle/>
          <a:p>
            <a:pPr/>
            <a:r>
              <a:t>Texte du titre</a:t>
            </a:r>
          </a:p>
        </p:txBody>
      </p:sp>
      <p:sp>
        <p:nvSpPr>
          <p:cNvPr id="63" name="Texte niveau 1…"/>
          <p:cNvSpPr txBox="1"/>
          <p:nvPr>
            <p:ph type="body" idx="13"/>
          </p:nvPr>
        </p:nvSpPr>
        <p:spPr>
          <a:prstGeom prst="rect">
            <a:avLst/>
          </a:prstGeom>
        </p:spPr>
        <p:txBody>
          <a:bodyPr/>
          <a:lstStyle/>
          <a:p>
            <a:pPr/>
          </a:p>
        </p:txBody>
      </p:sp>
      <p:sp>
        <p:nvSpPr>
          <p:cNvPr id="6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71" name="118295074_2675x2907.jpeg"/>
          <p:cNvSpPr/>
          <p:nvPr>
            <p:ph type="pic" idx="13"/>
          </p:nvPr>
        </p:nvSpPr>
        <p:spPr>
          <a:xfrm>
            <a:off x="0" y="0"/>
            <a:ext cx="6438900" cy="9753600"/>
          </a:xfrm>
          <a:prstGeom prst="rect">
            <a:avLst/>
          </a:prstGeom>
        </p:spPr>
        <p:txBody>
          <a:bodyPr lIns="91439" tIns="45719" rIns="91439" bIns="45719">
            <a:noAutofit/>
          </a:bodyPr>
          <a:lstStyle/>
          <a:p>
            <a:pPr/>
          </a:p>
        </p:txBody>
      </p:sp>
      <p:sp>
        <p:nvSpPr>
          <p:cNvPr id="72" name="Texte niveau 1…"/>
          <p:cNvSpPr txBox="1"/>
          <p:nvPr>
            <p:ph type="body" sz="quarter" idx="1"/>
          </p:nvPr>
        </p:nvSpPr>
        <p:spPr>
          <a:xfrm>
            <a:off x="7023100" y="1574800"/>
            <a:ext cx="5397500" cy="1271"/>
          </a:xfrm>
          <a:prstGeom prst="rect">
            <a:avLst/>
          </a:prstGeom>
          <a:ln w="38100" cap="rnd">
            <a:solidFill>
              <a:srgbClr val="747676"/>
            </a:solidFill>
            <a:custDash>
              <a:ds d="100000" sp="200000"/>
            </a:custDash>
            <a:round/>
          </a:ln>
        </p:spPr>
        <p:txBody>
          <a:bodyPr anchor="ctr"/>
          <a:lstStyle/>
          <a:p>
            <a:pPr/>
            <a:r>
              <a:t>Texte niveau 1</a:t>
            </a:r>
          </a:p>
          <a:p>
            <a:pPr lvl="1"/>
            <a:r>
              <a:t>Texte niveau 2</a:t>
            </a:r>
          </a:p>
          <a:p>
            <a:pPr lvl="2"/>
            <a:r>
              <a:t>Texte niveau 3</a:t>
            </a:r>
          </a:p>
          <a:p>
            <a:pPr lvl="3"/>
            <a:r>
              <a:t>Texte niveau 4</a:t>
            </a:r>
          </a:p>
          <a:p>
            <a:pPr lvl="4"/>
            <a:r>
              <a:t>Texte niveau 5</a:t>
            </a:r>
          </a:p>
        </p:txBody>
      </p:sp>
      <p:sp>
        <p:nvSpPr>
          <p:cNvPr id="73" name="Texte du titre"/>
          <p:cNvSpPr txBox="1"/>
          <p:nvPr>
            <p:ph type="title"/>
          </p:nvPr>
        </p:nvSpPr>
        <p:spPr>
          <a:xfrm>
            <a:off x="7023100" y="723900"/>
            <a:ext cx="5397500" cy="723900"/>
          </a:xfrm>
          <a:prstGeom prst="rect">
            <a:avLst/>
          </a:prstGeom>
        </p:spPr>
        <p:txBody>
          <a:bodyPr/>
          <a:lstStyle/>
          <a:p>
            <a:pPr/>
            <a:r>
              <a:t>Texte du titre</a:t>
            </a:r>
          </a:p>
        </p:txBody>
      </p:sp>
      <p:sp>
        <p:nvSpPr>
          <p:cNvPr id="74" name="Texte niveau 1…"/>
          <p:cNvSpPr txBox="1"/>
          <p:nvPr>
            <p:ph type="body" sz="half" idx="14"/>
          </p:nvPr>
        </p:nvSpPr>
        <p:spPr>
          <a:xfrm>
            <a:off x="7023100" y="1803400"/>
            <a:ext cx="5397500" cy="7226300"/>
          </a:xfrm>
          <a:prstGeom prst="rect">
            <a:avLst/>
          </a:prstGeom>
        </p:spPr>
        <p:txBody>
          <a:bodyPr/>
          <a:lstStyle/>
          <a:p>
            <a:pPr marL="406400" indent="-406400">
              <a:defRPr sz="2800"/>
            </a:pPr>
          </a:p>
        </p:txBody>
      </p:sp>
      <p:sp>
        <p:nvSpPr>
          <p:cNvPr id="7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82" name="Texte niveau 1…"/>
          <p:cNvSpPr txBox="1"/>
          <p:nvPr>
            <p:ph type="body" idx="1"/>
          </p:nvPr>
        </p:nvSpPr>
        <p:spPr>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8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90" name="118295074_2675x2907.jpeg"/>
          <p:cNvSpPr/>
          <p:nvPr>
            <p:ph type="pic" idx="13"/>
          </p:nvPr>
        </p:nvSpPr>
        <p:spPr>
          <a:xfrm>
            <a:off x="571500" y="571500"/>
            <a:ext cx="7429500" cy="7315200"/>
          </a:xfrm>
          <a:prstGeom prst="rect">
            <a:avLst/>
          </a:prstGeom>
        </p:spPr>
        <p:txBody>
          <a:bodyPr lIns="91439" tIns="45719" rIns="91439" bIns="45719">
            <a:noAutofit/>
          </a:bodyPr>
          <a:lstStyle/>
          <a:p>
            <a:pPr/>
          </a:p>
        </p:txBody>
      </p:sp>
      <p:sp>
        <p:nvSpPr>
          <p:cNvPr id="91" name="182741592_1098x949.jpeg"/>
          <p:cNvSpPr/>
          <p:nvPr>
            <p:ph type="pic" sz="quarter" idx="14"/>
          </p:nvPr>
        </p:nvSpPr>
        <p:spPr>
          <a:xfrm>
            <a:off x="8128000" y="571500"/>
            <a:ext cx="4305300" cy="3594100"/>
          </a:xfrm>
          <a:prstGeom prst="rect">
            <a:avLst/>
          </a:prstGeom>
        </p:spPr>
        <p:txBody>
          <a:bodyPr lIns="91439" tIns="45719" rIns="91439" bIns="45719">
            <a:noAutofit/>
          </a:bodyPr>
          <a:lstStyle/>
          <a:p>
            <a:pPr/>
          </a:p>
        </p:txBody>
      </p:sp>
      <p:sp>
        <p:nvSpPr>
          <p:cNvPr id="92" name="182429520_1646x1646.jpeg"/>
          <p:cNvSpPr/>
          <p:nvPr>
            <p:ph type="pic" sz="quarter" idx="15"/>
          </p:nvPr>
        </p:nvSpPr>
        <p:spPr>
          <a:xfrm>
            <a:off x="8128000" y="4292600"/>
            <a:ext cx="4305300" cy="3594100"/>
          </a:xfrm>
          <a:prstGeom prst="rect">
            <a:avLst/>
          </a:prstGeom>
        </p:spPr>
        <p:txBody>
          <a:bodyPr lIns="91439" tIns="45719" rIns="91439" bIns="45719">
            <a:noAutofit/>
          </a:bodyPr>
          <a:lstStyle/>
          <a:p>
            <a:pPr/>
          </a:p>
        </p:txBody>
      </p:sp>
      <p:sp>
        <p:nvSpPr>
          <p:cNvPr id="93" name="Texte niveau 1…"/>
          <p:cNvSpPr txBox="1"/>
          <p:nvPr>
            <p:ph type="body" sz="quarter" idx="1"/>
          </p:nvPr>
        </p:nvSpPr>
        <p:spPr>
          <a:xfrm>
            <a:off x="571500" y="8051800"/>
            <a:ext cx="11861800" cy="1333500"/>
          </a:xfrm>
          <a:prstGeom prst="rect">
            <a:avLst/>
          </a:prstGeom>
        </p:spPr>
        <p:txBody>
          <a:bodyPr/>
          <a:lstStyle>
            <a:lvl1pPr marL="0" indent="0">
              <a:spcBef>
                <a:spcPts val="1400"/>
              </a:spcBef>
              <a:buSzTx/>
              <a:buFontTx/>
              <a:buNone/>
              <a:defRPr spc="28" sz="2800"/>
            </a:lvl1pPr>
            <a:lvl2pPr marL="0" indent="0">
              <a:spcBef>
                <a:spcPts val="1400"/>
              </a:spcBef>
              <a:buSzTx/>
              <a:buFontTx/>
              <a:buNone/>
              <a:defRPr spc="28" sz="2800"/>
            </a:lvl2pPr>
            <a:lvl3pPr marL="0" indent="0">
              <a:spcBef>
                <a:spcPts val="1400"/>
              </a:spcBef>
              <a:buSzTx/>
              <a:buFontTx/>
              <a:buNone/>
              <a:defRPr spc="28" sz="2800"/>
            </a:lvl3pPr>
            <a:lvl4pPr marL="0" indent="0">
              <a:spcBef>
                <a:spcPts val="1400"/>
              </a:spcBef>
              <a:buSzTx/>
              <a:buFontTx/>
              <a:buNone/>
              <a:defRPr spc="28" sz="2800"/>
            </a:lvl4pPr>
            <a:lvl5pPr marL="0" indent="0">
              <a:spcBef>
                <a:spcPts val="1400"/>
              </a:spcBef>
              <a:buSzTx/>
              <a:buFontTx/>
              <a:buNone/>
              <a:defRPr spc="28" sz="2800"/>
            </a:lvl5pPr>
          </a:lstStyle>
          <a:p>
            <a:pPr/>
            <a:r>
              <a:t>Texte niveau 1</a:t>
            </a:r>
          </a:p>
          <a:p>
            <a:pPr lvl="1"/>
            <a:r>
              <a:t>Texte niveau 2</a:t>
            </a:r>
          </a:p>
          <a:p>
            <a:pPr lvl="2"/>
            <a:r>
              <a:t>Texte niveau 3</a:t>
            </a:r>
          </a:p>
          <a:p>
            <a:pPr lvl="3"/>
            <a:r>
              <a:t>Texte niveau 4</a:t>
            </a:r>
          </a:p>
          <a:p>
            <a:pPr lvl="4"/>
            <a:r>
              <a:t>Texte niveau 5</a:t>
            </a:r>
          </a:p>
        </p:txBody>
      </p:sp>
      <p:sp>
        <p:nvSpPr>
          <p:cNvPr id="9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e niveau 1…"/>
          <p:cNvSpPr txBox="1"/>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3" name="Texte du titre"/>
          <p:cNvSpPr txBox="1"/>
          <p:nvPr>
            <p:ph type="title"/>
          </p:nvPr>
        </p:nvSpPr>
        <p:spPr>
          <a:xfrm>
            <a:off x="1948462" y="1950720"/>
            <a:ext cx="10403841" cy="661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du titre</a:t>
            </a:r>
          </a:p>
        </p:txBody>
      </p:sp>
      <p:sp>
        <p:nvSpPr>
          <p:cNvPr id="4" name="Numéro de diapositive"/>
          <p:cNvSpPr txBox="1"/>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pc="0" sz="1600">
                <a:solidFill>
                  <a:srgbClr val="747676"/>
                </a:solidFill>
                <a:latin typeface="DIN Alternate"/>
                <a:ea typeface="DIN Alternate"/>
                <a:cs typeface="DIN Alternate"/>
                <a:sym typeface="DIN Alternat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1pPr>
      <a:lvl2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2pPr>
      <a:lvl3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3pPr>
      <a:lvl4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4pPr>
      <a:lvl5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5pPr>
      <a:lvl6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6pPr>
      <a:lvl7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7pPr>
      <a:lvl8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8pPr>
      <a:lvl9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DIN Condensed"/>
          <a:ea typeface="DIN Condensed"/>
          <a:cs typeface="DIN Condensed"/>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1pPr>
      <a:lvl2pPr marL="9398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2pPr>
      <a:lvl3pPr marL="14097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3pPr>
      <a:lvl4pPr marL="18796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4pPr>
      <a:lvl5pPr marL="23495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5pPr>
      <a:lvl6pPr marL="28194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6pPr>
      <a:lvl7pPr marL="32893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7pPr>
      <a:lvl8pPr marL="37592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8pPr>
      <a:lvl9pPr marL="4229100" marR="0" indent="-469900" algn="l" defTabSz="584200" rtl="0" latinLnBrk="0">
        <a:lnSpc>
          <a:spcPct val="100000"/>
        </a:lnSpc>
        <a:spcBef>
          <a:spcPts val="1800"/>
        </a:spcBef>
        <a:spcAft>
          <a:spcPts val="0"/>
        </a:spcAft>
        <a:buClrTx/>
        <a:buSzPct val="75000"/>
        <a:buFont typeface="Zapf Dingbats"/>
        <a:buChar char="➤"/>
        <a:tabLst/>
        <a:defRPr b="0" baseline="0" cap="none" i="0" spc="0" strike="noStrike" sz="3200" u="none">
          <a:ln>
            <a:noFill/>
          </a:ln>
          <a:solidFill>
            <a:srgbClr val="5C5C5C"/>
          </a:solidFill>
          <a:uFillTx/>
          <a:latin typeface="Iowan Old Style"/>
          <a:ea typeface="Iowan Old Style"/>
          <a:cs typeface="Iowan Old Style"/>
          <a:sym typeface="Iowan Old Style"/>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1pPr>
      <a:lvl2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2pPr>
      <a:lvl3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3pPr>
      <a:lvl4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4pPr>
      <a:lvl5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5pPr>
      <a:lvl6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6pPr>
      <a:lvl7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7pPr>
      <a:lvl8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8pPr>
      <a:lvl9pPr marL="0" marR="0" indent="0" algn="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mp3"/><Relationship Id="rId3" Type="http://schemas.microsoft.com/office/2007/relationships/media" Target="../media/media1.mp3"/><Relationship Id="rId4" Type="http://schemas.openxmlformats.org/officeDocument/2006/relationships/image" Target="../media/image1.png"/><Relationship Id="rId5"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jpeg"/><Relationship Id="rId3"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1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 Id="rId3" Type="http://schemas.openxmlformats.org/officeDocument/2006/relationships/image" Target="../media/image1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 Id="rId3" Type="http://schemas.openxmlformats.org/officeDocument/2006/relationships/image" Target="../media/image1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1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 Id="rId3" Type="http://schemas.openxmlformats.org/officeDocument/2006/relationships/image" Target="../media/image1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 Id="rId3" Type="http://schemas.openxmlformats.org/officeDocument/2006/relationships/image" Target="../media/image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 Id="rId3" Type="http://schemas.openxmlformats.org/officeDocument/2006/relationships/image" Target="../media/image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 Id="rId3" Type="http://schemas.openxmlformats.org/officeDocument/2006/relationships/image" Target="../media/image17.jpeg"/><Relationship Id="rId4" Type="http://schemas.openxmlformats.org/officeDocument/2006/relationships/image" Target="../media/image18.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 Id="rId3" Type="http://schemas.openxmlformats.org/officeDocument/2006/relationships/image" Target="../media/image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 Id="rId3" Type="http://schemas.openxmlformats.org/officeDocument/2006/relationships/image" Target="../media/image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eg"/><Relationship Id="rId3" Type="http://schemas.openxmlformats.org/officeDocument/2006/relationships/image" Target="../media/image6.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8.jpeg"/><Relationship Id="rId4" Type="http://schemas.openxmlformats.org/officeDocument/2006/relationships/image" Target="../media/image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1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media1.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0" y="0"/>
            <a:ext cx="571500" cy="571500"/>
          </a:xfrm>
          <a:prstGeom prst="rect">
            <a:avLst/>
          </a:prstGeom>
        </p:spPr>
      </p:pic>
      <p:pic>
        <p:nvPicPr>
          <p:cNvPr id="129" name="118295074_2675x2907.jpeg" descr="118295074_2675x2907.jpeg"/>
          <p:cNvPicPr>
            <a:picLocks noChangeAspect="1"/>
          </p:cNvPicPr>
          <p:nvPr>
            <p:ph type="pic" idx="13"/>
          </p:nvPr>
        </p:nvPicPr>
        <p:blipFill>
          <a:blip r:embed="rId5">
            <a:extLst/>
          </a:blip>
          <a:srcRect l="194" t="7974" r="115" b="23208"/>
          <a:stretch>
            <a:fillRect/>
          </a:stretch>
        </p:blipFill>
        <p:spPr>
          <a:xfrm>
            <a:off x="0" y="-1"/>
            <a:ext cx="13004800" cy="9753602"/>
          </a:xfrm>
          <a:prstGeom prst="rect">
            <a:avLst/>
          </a:prstGeom>
        </p:spPr>
      </p:pic>
      <p:sp>
        <p:nvSpPr>
          <p:cNvPr id="130" name="Rectangle"/>
          <p:cNvSpPr txBox="1"/>
          <p:nvPr>
            <p:ph type="body" sz="quarter" idx="1"/>
          </p:nvPr>
        </p:nvSpPr>
        <p:spPr>
          <a:xfrm>
            <a:off x="0" y="2695525"/>
            <a:ext cx="13004800" cy="1543150"/>
          </a:xfrm>
          <a:prstGeom prst="rect">
            <a:avLst/>
          </a:prstGeom>
        </p:spPr>
        <p:txBody>
          <a:bodyPr/>
          <a:lstStyle/>
          <a:p>
            <a:pPr marL="0" indent="0" algn="ctr">
              <a:spcBef>
                <a:spcPts val="0"/>
              </a:spcBef>
              <a:buSzTx/>
              <a:buNone/>
              <a:defRPr sz="2400">
                <a:latin typeface="DIN Alternate"/>
                <a:ea typeface="DIN Alternate"/>
                <a:cs typeface="DIN Alternate"/>
                <a:sym typeface="DIN Alternate"/>
              </a:defRPr>
            </a:pPr>
          </a:p>
        </p:txBody>
      </p:sp>
      <p:sp>
        <p:nvSpPr>
          <p:cNvPr id="131" name="Ligne"/>
          <p:cNvSpPr/>
          <p:nvPr>
            <p:ph type="body" idx="14"/>
          </p:nvPr>
        </p:nvSpPr>
        <p:spPr>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p:spPr>
        <p:txBody>
          <a:bodyPr/>
          <a:lstStyle/>
          <a:p>
            <a:pPr marL="0" indent="0" defTabSz="457200">
              <a:spcBef>
                <a:spcPts val="0"/>
              </a:spcBef>
              <a:buSzTx/>
              <a:buNone/>
              <a:defRPr sz="1200">
                <a:solidFill>
                  <a:srgbClr val="000000"/>
                </a:solidFill>
                <a:latin typeface="+mj-lt"/>
                <a:ea typeface="+mj-ea"/>
                <a:cs typeface="+mj-cs"/>
                <a:sym typeface="Helvetica"/>
              </a:defRPr>
            </a:pPr>
          </a:p>
        </p:txBody>
      </p:sp>
      <p:sp>
        <p:nvSpPr>
          <p:cNvPr id="132" name="Retrospective"/>
          <p:cNvSpPr txBox="1"/>
          <p:nvPr>
            <p:ph type="title"/>
          </p:nvPr>
        </p:nvSpPr>
        <p:spPr>
          <a:xfrm>
            <a:off x="571500" y="2362200"/>
            <a:ext cx="11861800" cy="2209800"/>
          </a:xfrm>
          <a:prstGeom prst="rect">
            <a:avLst/>
          </a:prstGeom>
        </p:spPr>
        <p:txBody>
          <a:bodyPr/>
          <a:lstStyle/>
          <a:p>
            <a:pPr/>
            <a:r>
              <a:t>Retrospective </a:t>
            </a:r>
          </a:p>
        </p:txBody>
      </p:sp>
      <p:sp>
        <p:nvSpPr>
          <p:cNvPr id="133" name="Sarah MERAH"/>
          <p:cNvSpPr txBox="1"/>
          <p:nvPr>
            <p:ph type="body" idx="15"/>
          </p:nvPr>
        </p:nvSpPr>
        <p:spPr>
          <a:xfrm>
            <a:off x="927100" y="8572500"/>
            <a:ext cx="11861800" cy="1231900"/>
          </a:xfrm>
          <a:prstGeom prst="rect">
            <a:avLst/>
          </a:prstGeom>
          <a:extLst>
            <a:ext uri="{C572A759-6A51-4108-AA02-DFA0A04FC94B}">
              <ma14:wrappingTextBoxFlag xmlns:ma14="http://schemas.microsoft.com/office/mac/drawingml/2011/main" val="1"/>
            </a:ext>
          </a:extLst>
        </p:spPr>
        <p:txBody>
          <a:bodyPr/>
          <a:lstStyle/>
          <a:p>
            <a:pPr marL="0" indent="0" algn="r">
              <a:lnSpc>
                <a:spcPct val="70000"/>
              </a:lnSpc>
              <a:spcBef>
                <a:spcPts val="600"/>
              </a:spcBef>
              <a:buSzTx/>
              <a:buFontTx/>
              <a:buNone/>
              <a:defRPr sz="4800">
                <a:solidFill>
                  <a:srgbClr val="000000"/>
                </a:solidFill>
              </a:defRPr>
            </a:pPr>
            <a:r>
              <a:t>Sarah MERAH</a:t>
            </a:r>
            <a:r>
              <a:rPr>
                <a:solidFill>
                  <a:srgbClr val="747676"/>
                </a:solidFill>
              </a:rP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 fill="hold"/>
                                        <p:tgtEl>
                                          <p:spTgt spid="12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999" vol="50000">
                <p:cTn id="7" repeatCount="indefinite" fill="hold" display="0">
                  <p:stCondLst>
                    <p:cond delay="indefinite"/>
                  </p:stCondLst>
                </p:cTn>
                <p:tgtEl>
                  <p:spTgt spid="1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pic>
        <p:nvPicPr>
          <p:cNvPr id="168" name="Diaporama Logo BTS Communication.jpg" descr="Diaporama Logo BTS Communication.jpg"/>
          <p:cNvPicPr>
            <a:picLocks noChangeAspect="1"/>
          </p:cNvPicPr>
          <p:nvPr/>
        </p:nvPicPr>
        <p:blipFill>
          <a:blip r:embed="rId2">
            <a:extLst/>
          </a:blip>
          <a:srcRect l="32392" t="30033" r="29709" b="12007"/>
          <a:stretch>
            <a:fillRect/>
          </a:stretch>
        </p:blipFill>
        <p:spPr>
          <a:xfrm>
            <a:off x="489119" y="2139563"/>
            <a:ext cx="5518847" cy="4747585"/>
          </a:xfrm>
          <a:prstGeom prst="rect">
            <a:avLst/>
          </a:prstGeom>
          <a:ln w="12700">
            <a:miter lim="400000"/>
          </a:ln>
        </p:spPr>
      </p:pic>
      <p:pic>
        <p:nvPicPr>
          <p:cNvPr id="169" name="Image" descr="Image"/>
          <p:cNvPicPr>
            <a:picLocks noChangeAspect="1"/>
          </p:cNvPicPr>
          <p:nvPr/>
        </p:nvPicPr>
        <p:blipFill>
          <a:blip r:embed="rId3">
            <a:extLst/>
          </a:blip>
          <a:srcRect l="80216" t="129" r="9870" b="128"/>
          <a:stretch>
            <a:fillRect/>
          </a:stretch>
        </p:blipFill>
        <p:spPr>
          <a:xfrm>
            <a:off x="11985879" y="-249106"/>
            <a:ext cx="1018922" cy="10251813"/>
          </a:xfrm>
          <a:prstGeom prst="rect">
            <a:avLst/>
          </a:prstGeom>
          <a:ln w="12700">
            <a:miter lim="400000"/>
          </a:ln>
        </p:spPr>
      </p:pic>
      <p:sp>
        <p:nvSpPr>
          <p:cNvPr id="170" name="Par groupes nous avons réaliser le logo du bts communication en détaillant et expliquant chaque choix fait pour le logo afin de les éclairer à l’oral devant l’ensemble de nos professeurs ainsi que notre Cpe et proviseur du lycée"/>
          <p:cNvSpPr txBox="1"/>
          <p:nvPr/>
        </p:nvSpPr>
        <p:spPr>
          <a:xfrm>
            <a:off x="6385006" y="830324"/>
            <a:ext cx="5013312" cy="8092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pc="39" sz="4000">
                <a:solidFill>
                  <a:srgbClr val="000000"/>
                </a:solidFill>
                <a:latin typeface="Copperplate"/>
                <a:ea typeface="Copperplate"/>
                <a:cs typeface="Copperplate"/>
                <a:sym typeface="Copperplate"/>
              </a:defRPr>
            </a:lvl1pPr>
          </a:lstStyle>
          <a:p>
            <a:pPr/>
            <a:r>
              <a:t>Par groupes nous avons réaliser le logo du bts communication en détaillant et expliquant chaque choix fait pour le logo afin de les éclairer à l’oral devant l’ensemble de nos professeurs ainsi que notre Cpe et proviseur du lycée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sp>
        <p:nvSpPr>
          <p:cNvPr id="172" name="Suite a un devoir de culture com ou il fallait crée une pub complète ( marque, slogan, image) avec un tableau célèbre.…"/>
          <p:cNvSpPr txBox="1"/>
          <p:nvPr>
            <p:ph type="title"/>
          </p:nvPr>
        </p:nvSpPr>
        <p:spPr>
          <a:xfrm>
            <a:off x="2323919" y="184688"/>
            <a:ext cx="9778539" cy="2260038"/>
          </a:xfrm>
          <a:prstGeom prst="rect">
            <a:avLst/>
          </a:prstGeom>
        </p:spPr>
        <p:txBody>
          <a:bodyPr anchor="ctr"/>
          <a:lstStyle/>
          <a:p>
            <a:pPr algn="ctr" defTabSz="467359">
              <a:spcBef>
                <a:spcPts val="1800"/>
              </a:spcBef>
              <a:defRPr sz="3200">
                <a:solidFill>
                  <a:srgbClr val="000000"/>
                </a:solidFill>
                <a:latin typeface="Copperplate"/>
                <a:ea typeface="Copperplate"/>
                <a:cs typeface="Copperplate"/>
                <a:sym typeface="Copperplate"/>
              </a:defRPr>
            </a:pPr>
            <a:r>
              <a:t>Suite a un devoir de culture com ou il fallait crée une pub complète ( marque, slogan, image) avec un tableau célèbre. </a:t>
            </a:r>
          </a:p>
          <a:p>
            <a:pPr algn="ctr" defTabSz="467359">
              <a:spcBef>
                <a:spcPts val="1800"/>
              </a:spcBef>
              <a:defRPr sz="2400">
                <a:solidFill>
                  <a:srgbClr val="000000"/>
                </a:solidFill>
                <a:latin typeface="Copperplate"/>
                <a:ea typeface="Copperplate"/>
                <a:cs typeface="Copperplate"/>
                <a:sym typeface="Copperplate"/>
              </a:defRPr>
            </a:pPr>
            <a:r>
              <a:t>J’ai utiliser un tableau de Giuseppe acrimboldo</a:t>
            </a:r>
          </a:p>
        </p:txBody>
      </p:sp>
      <p:pic>
        <p:nvPicPr>
          <p:cNvPr id="173" name="Image" descr="Image"/>
          <p:cNvPicPr>
            <a:picLocks noChangeAspect="1"/>
          </p:cNvPicPr>
          <p:nvPr/>
        </p:nvPicPr>
        <p:blipFill>
          <a:blip r:embed="rId2">
            <a:extLst/>
          </a:blip>
          <a:srcRect l="80216" t="129" r="9870" b="128"/>
          <a:stretch>
            <a:fillRect/>
          </a:stretch>
        </p:blipFill>
        <p:spPr>
          <a:xfrm>
            <a:off x="-18553" y="-354408"/>
            <a:ext cx="1018922" cy="10251813"/>
          </a:xfrm>
          <a:prstGeom prst="rect">
            <a:avLst/>
          </a:prstGeom>
          <a:ln w="12700">
            <a:miter lim="400000"/>
          </a:ln>
        </p:spPr>
      </p:pic>
      <p:pic>
        <p:nvPicPr>
          <p:cNvPr id="174" name="Pub jus de fruit.jpg" descr="Pub jus de fruit.jpg"/>
          <p:cNvPicPr>
            <a:picLocks noChangeAspect="1"/>
          </p:cNvPicPr>
          <p:nvPr/>
        </p:nvPicPr>
        <p:blipFill>
          <a:blip r:embed="rId3">
            <a:extLst/>
          </a:blip>
          <a:srcRect l="4490" t="0" r="4490" b="0"/>
          <a:stretch>
            <a:fillRect/>
          </a:stretch>
        </p:blipFill>
        <p:spPr>
          <a:xfrm>
            <a:off x="1876012" y="2692424"/>
            <a:ext cx="10674354" cy="659675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BCBCB"/>
        </a:solidFill>
      </p:bgPr>
    </p:bg>
    <p:spTree>
      <p:nvGrpSpPr>
        <p:cNvPr id="1" name=""/>
        <p:cNvGrpSpPr/>
        <p:nvPr/>
      </p:nvGrpSpPr>
      <p:grpSpPr>
        <a:xfrm>
          <a:off x="0" y="0"/>
          <a:ext cx="0" cy="0"/>
          <a:chOff x="0" y="0"/>
          <a:chExt cx="0" cy="0"/>
        </a:xfrm>
      </p:grpSpPr>
      <p:sp>
        <p:nvSpPr>
          <p:cNvPr id="176" name="Solliciter par le cvl nous avons réalisé une affiche pour le concours photos du lycée Bonaparte"/>
          <p:cNvSpPr txBox="1"/>
          <p:nvPr>
            <p:ph type="title"/>
          </p:nvPr>
        </p:nvSpPr>
        <p:spPr>
          <a:xfrm>
            <a:off x="7539532" y="1321724"/>
            <a:ext cx="3785644" cy="6394056"/>
          </a:xfrm>
          <a:prstGeom prst="rect">
            <a:avLst/>
          </a:prstGeom>
        </p:spPr>
        <p:txBody>
          <a:bodyPr anchor="ctr"/>
          <a:lstStyle>
            <a:lvl1pPr algn="ctr" defTabSz="473201">
              <a:spcBef>
                <a:spcPts val="1800"/>
              </a:spcBef>
              <a:defRPr sz="4200">
                <a:solidFill>
                  <a:srgbClr val="48454F"/>
                </a:solidFill>
                <a:latin typeface="Copperplate"/>
                <a:ea typeface="Copperplate"/>
                <a:cs typeface="Copperplate"/>
                <a:sym typeface="Copperplate"/>
              </a:defRPr>
            </a:lvl1pPr>
          </a:lstStyle>
          <a:p>
            <a:pPr/>
            <a:r>
              <a:t>Solliciter par le cvl nous avons réalisé une affiche pour le concours photos du lycée Bonaparte </a:t>
            </a:r>
          </a:p>
        </p:txBody>
      </p:sp>
      <p:pic>
        <p:nvPicPr>
          <p:cNvPr id="177" name="Image" descr="Image"/>
          <p:cNvPicPr>
            <a:picLocks noChangeAspect="1"/>
          </p:cNvPicPr>
          <p:nvPr/>
        </p:nvPicPr>
        <p:blipFill>
          <a:blip r:embed="rId2">
            <a:extLst/>
          </a:blip>
          <a:srcRect l="88769" t="0" r="13" b="0"/>
          <a:stretch>
            <a:fillRect/>
          </a:stretch>
        </p:blipFill>
        <p:spPr>
          <a:xfrm>
            <a:off x="12011063" y="-30582"/>
            <a:ext cx="1013225" cy="9814792"/>
          </a:xfrm>
          <a:prstGeom prst="rect">
            <a:avLst/>
          </a:prstGeom>
          <a:ln w="12700">
            <a:miter lim="400000"/>
          </a:ln>
        </p:spPr>
      </p:pic>
      <p:pic>
        <p:nvPicPr>
          <p:cNvPr id="178" name="CVL.jpg" descr="CVL.jpg"/>
          <p:cNvPicPr>
            <a:picLocks noChangeAspect="1"/>
          </p:cNvPicPr>
          <p:nvPr/>
        </p:nvPicPr>
        <p:blipFill>
          <a:blip r:embed="rId3">
            <a:extLst/>
          </a:blip>
          <a:stretch>
            <a:fillRect/>
          </a:stretch>
        </p:blipFill>
        <p:spPr>
          <a:xfrm>
            <a:off x="536835" y="412246"/>
            <a:ext cx="6316809" cy="892910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BCBCB"/>
        </a:solidFill>
      </p:bgPr>
    </p:bg>
    <p:spTree>
      <p:nvGrpSpPr>
        <p:cNvPr id="1" name=""/>
        <p:cNvGrpSpPr/>
        <p:nvPr/>
      </p:nvGrpSpPr>
      <p:grpSpPr>
        <a:xfrm>
          <a:off x="0" y="0"/>
          <a:ext cx="0" cy="0"/>
          <a:chOff x="0" y="0"/>
          <a:chExt cx="0" cy="0"/>
        </a:xfrm>
      </p:grpSpPr>
      <p:sp>
        <p:nvSpPr>
          <p:cNvPr id="180" name="Pour accompagner l’affiche du concours photo nous avons aussi réalisé l’affiche qui rappelle l’exposition des photos et aussi d’aller voter"/>
          <p:cNvSpPr txBox="1"/>
          <p:nvPr>
            <p:ph type="title"/>
          </p:nvPr>
        </p:nvSpPr>
        <p:spPr>
          <a:xfrm>
            <a:off x="1828800" y="1752600"/>
            <a:ext cx="3917604" cy="6248400"/>
          </a:xfrm>
          <a:prstGeom prst="rect">
            <a:avLst/>
          </a:prstGeom>
        </p:spPr>
        <p:txBody>
          <a:bodyPr anchor="ctr"/>
          <a:lstStyle>
            <a:lvl1pPr algn="ctr" defTabSz="403097">
              <a:spcBef>
                <a:spcPts val="1500"/>
              </a:spcBef>
              <a:defRPr sz="3500">
                <a:solidFill>
                  <a:srgbClr val="48454F"/>
                </a:solidFill>
                <a:latin typeface="Copperplate"/>
                <a:ea typeface="Copperplate"/>
                <a:cs typeface="Copperplate"/>
                <a:sym typeface="Copperplate"/>
              </a:defRPr>
            </a:lvl1pPr>
          </a:lstStyle>
          <a:p>
            <a:pPr/>
            <a:r>
              <a:t>Pour accompagner l’affiche du concours photo nous avons aussi réalisé l’affiche qui rappelle l’exposition des photos et aussi d’aller voter </a:t>
            </a:r>
          </a:p>
        </p:txBody>
      </p:sp>
      <p:pic>
        <p:nvPicPr>
          <p:cNvPr id="181" name="Image" descr="Image"/>
          <p:cNvPicPr>
            <a:picLocks noChangeAspect="1"/>
          </p:cNvPicPr>
          <p:nvPr/>
        </p:nvPicPr>
        <p:blipFill>
          <a:blip r:embed="rId2">
            <a:extLst/>
          </a:blip>
          <a:srcRect l="88768" t="0" r="14" b="0"/>
          <a:stretch>
            <a:fillRect/>
          </a:stretch>
        </p:blipFill>
        <p:spPr>
          <a:xfrm>
            <a:off x="-98670" y="-30582"/>
            <a:ext cx="1013226" cy="9814792"/>
          </a:xfrm>
          <a:prstGeom prst="rect">
            <a:avLst/>
          </a:prstGeom>
          <a:ln w="12700">
            <a:miter lim="400000"/>
          </a:ln>
        </p:spPr>
      </p:pic>
      <p:pic>
        <p:nvPicPr>
          <p:cNvPr id="182" name="Affiche 2.jpg" descr="Affiche 2.jpg"/>
          <p:cNvPicPr>
            <a:picLocks noChangeAspect="1"/>
          </p:cNvPicPr>
          <p:nvPr/>
        </p:nvPicPr>
        <p:blipFill>
          <a:blip r:embed="rId3">
            <a:extLst/>
          </a:blip>
          <a:stretch>
            <a:fillRect/>
          </a:stretch>
        </p:blipFill>
        <p:spPr>
          <a:xfrm>
            <a:off x="6360884" y="390582"/>
            <a:ext cx="6347461" cy="89724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sp>
        <p:nvSpPr>
          <p:cNvPr id="184" name="Nous avons aussi réalisé le carton d’invitation pour la remise des prix et l’inauguration de l’exposition du concours «portrait de la vie lycéenne"/>
          <p:cNvSpPr txBox="1"/>
          <p:nvPr>
            <p:ph type="title"/>
          </p:nvPr>
        </p:nvSpPr>
        <p:spPr>
          <a:xfrm>
            <a:off x="946962" y="7594857"/>
            <a:ext cx="9912534" cy="1531714"/>
          </a:xfrm>
          <a:prstGeom prst="rect">
            <a:avLst/>
          </a:prstGeom>
        </p:spPr>
        <p:txBody>
          <a:bodyPr anchor="ctr"/>
          <a:lstStyle>
            <a:lvl1pPr algn="ctr" defTabSz="332992">
              <a:spcBef>
                <a:spcPts val="1300"/>
              </a:spcBef>
              <a:defRPr sz="2600">
                <a:solidFill>
                  <a:srgbClr val="000000"/>
                </a:solidFill>
                <a:latin typeface="Copperplate"/>
                <a:ea typeface="Copperplate"/>
                <a:cs typeface="Copperplate"/>
                <a:sym typeface="Copperplate"/>
              </a:defRPr>
            </a:lvl1pPr>
          </a:lstStyle>
          <a:p>
            <a:pPr/>
            <a:r>
              <a:t>Nous avons aussi réalisé le carton d’invitation pour la remise des prix et l’inauguration de l’exposition du concours «portrait de la vie lycéenne   </a:t>
            </a:r>
          </a:p>
        </p:txBody>
      </p:sp>
      <p:pic>
        <p:nvPicPr>
          <p:cNvPr id="185" name="Image" descr="Image"/>
          <p:cNvPicPr>
            <a:picLocks noChangeAspect="1"/>
          </p:cNvPicPr>
          <p:nvPr/>
        </p:nvPicPr>
        <p:blipFill>
          <a:blip r:embed="rId2">
            <a:extLst/>
          </a:blip>
          <a:srcRect l="80216" t="129" r="9870" b="128"/>
          <a:stretch>
            <a:fillRect/>
          </a:stretch>
        </p:blipFill>
        <p:spPr>
          <a:xfrm>
            <a:off x="11985879" y="-249106"/>
            <a:ext cx="1018922" cy="10251813"/>
          </a:xfrm>
          <a:prstGeom prst="rect">
            <a:avLst/>
          </a:prstGeom>
          <a:ln w="12700">
            <a:miter lim="400000"/>
          </a:ln>
        </p:spPr>
      </p:pic>
      <p:pic>
        <p:nvPicPr>
          <p:cNvPr id="186" name="Carton d'invitation.jpg" descr="Carton d'invitation.jpg"/>
          <p:cNvPicPr>
            <a:picLocks noChangeAspect="1"/>
          </p:cNvPicPr>
          <p:nvPr/>
        </p:nvPicPr>
        <p:blipFill>
          <a:blip r:embed="rId3">
            <a:extLst/>
          </a:blip>
          <a:stretch>
            <a:fillRect/>
          </a:stretch>
        </p:blipFill>
        <p:spPr>
          <a:xfrm>
            <a:off x="1491224" y="461360"/>
            <a:ext cx="9483123" cy="66728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sp>
        <p:nvSpPr>
          <p:cNvPr id="188" name="Lors d’un devoir de conseil relation annonceur j’ai réalisé un dépliant pour le domaine saint Robert"/>
          <p:cNvSpPr txBox="1"/>
          <p:nvPr>
            <p:ph type="title"/>
          </p:nvPr>
        </p:nvSpPr>
        <p:spPr>
          <a:xfrm>
            <a:off x="1965749" y="497484"/>
            <a:ext cx="10363252" cy="1164032"/>
          </a:xfrm>
          <a:prstGeom prst="rect">
            <a:avLst/>
          </a:prstGeom>
        </p:spPr>
        <p:txBody>
          <a:bodyPr anchor="ctr"/>
          <a:lstStyle>
            <a:lvl1pPr algn="ctr" defTabSz="297940">
              <a:spcBef>
                <a:spcPts val="1100"/>
              </a:spcBef>
              <a:defRPr sz="2600">
                <a:solidFill>
                  <a:srgbClr val="000000"/>
                </a:solidFill>
                <a:latin typeface="Copperplate"/>
                <a:ea typeface="Copperplate"/>
                <a:cs typeface="Copperplate"/>
                <a:sym typeface="Copperplate"/>
              </a:defRPr>
            </a:lvl1pPr>
          </a:lstStyle>
          <a:p>
            <a:pPr/>
            <a:r>
              <a:t>Lors d’un devoir de conseil relation annonceur j’ai réalisé un dépliant pour le domaine saint Robert </a:t>
            </a:r>
          </a:p>
        </p:txBody>
      </p:sp>
      <p:pic>
        <p:nvPicPr>
          <p:cNvPr id="189" name="Image" descr="Image"/>
          <p:cNvPicPr>
            <a:picLocks noChangeAspect="1"/>
          </p:cNvPicPr>
          <p:nvPr/>
        </p:nvPicPr>
        <p:blipFill>
          <a:blip r:embed="rId2">
            <a:extLst/>
          </a:blip>
          <a:srcRect l="80216" t="129" r="9870" b="128"/>
          <a:stretch>
            <a:fillRect/>
          </a:stretch>
        </p:blipFill>
        <p:spPr>
          <a:xfrm>
            <a:off x="-18553" y="-354408"/>
            <a:ext cx="1018922" cy="10251813"/>
          </a:xfrm>
          <a:prstGeom prst="rect">
            <a:avLst/>
          </a:prstGeom>
          <a:ln w="12700">
            <a:miter lim="400000"/>
          </a:ln>
        </p:spPr>
      </p:pic>
      <p:pic>
        <p:nvPicPr>
          <p:cNvPr id="190" name="depliant domaine st robert .pdf" descr="depliant domaine st robert .pdf"/>
          <p:cNvPicPr>
            <a:picLocks noChangeAspect="1"/>
          </p:cNvPicPr>
          <p:nvPr/>
        </p:nvPicPr>
        <p:blipFill>
          <a:blip r:embed="rId3">
            <a:extLst/>
          </a:blip>
          <a:stretch>
            <a:fillRect/>
          </a:stretch>
        </p:blipFill>
        <p:spPr>
          <a:xfrm>
            <a:off x="1800674" y="1967290"/>
            <a:ext cx="10693401" cy="75565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BCBCB"/>
        </a:solidFill>
      </p:bgPr>
    </p:bg>
    <p:spTree>
      <p:nvGrpSpPr>
        <p:cNvPr id="1" name=""/>
        <p:cNvGrpSpPr/>
        <p:nvPr/>
      </p:nvGrpSpPr>
      <p:grpSpPr>
        <a:xfrm>
          <a:off x="0" y="0"/>
          <a:ext cx="0" cy="0"/>
          <a:chOff x="0" y="0"/>
          <a:chExt cx="0" cy="0"/>
        </a:xfrm>
      </p:grpSpPr>
      <p:sp>
        <p:nvSpPr>
          <p:cNvPr id="192" name="Solliciter par Mr grulier nous avons réalisé une communication complète autour de l’événement « la quinzaine des talents » Voici l’affiche créée par mon groupe"/>
          <p:cNvSpPr txBox="1"/>
          <p:nvPr>
            <p:ph type="title"/>
          </p:nvPr>
        </p:nvSpPr>
        <p:spPr>
          <a:xfrm>
            <a:off x="6869773" y="1197758"/>
            <a:ext cx="4841479" cy="7807622"/>
          </a:xfrm>
          <a:prstGeom prst="rect">
            <a:avLst/>
          </a:prstGeom>
        </p:spPr>
        <p:txBody>
          <a:bodyPr anchor="ctr"/>
          <a:lstStyle/>
          <a:p>
            <a:pPr algn="ctr" defTabSz="525779">
              <a:spcBef>
                <a:spcPts val="2000"/>
              </a:spcBef>
              <a:defRPr sz="4400">
                <a:solidFill>
                  <a:srgbClr val="48454F"/>
                </a:solidFill>
                <a:latin typeface="Copperplate"/>
                <a:ea typeface="Copperplate"/>
                <a:cs typeface="Copperplate"/>
                <a:sym typeface="Copperplate"/>
              </a:defRPr>
            </a:pPr>
            <a:r>
              <a:t>Solliciter par Mr grulier nous avons réalisé une </a:t>
            </a:r>
            <a:r>
              <a:rPr sz="4100"/>
              <a:t>communication</a:t>
            </a:r>
            <a:r>
              <a:t> complète autour de l’événement « la quinzaine des talents » Voici l’affiche créée par mon groupe </a:t>
            </a:r>
          </a:p>
        </p:txBody>
      </p:sp>
      <p:pic>
        <p:nvPicPr>
          <p:cNvPr id="193" name="Image" descr="Image"/>
          <p:cNvPicPr>
            <a:picLocks noChangeAspect="1"/>
          </p:cNvPicPr>
          <p:nvPr/>
        </p:nvPicPr>
        <p:blipFill>
          <a:blip r:embed="rId2">
            <a:extLst/>
          </a:blip>
          <a:srcRect l="88769" t="0" r="13" b="0"/>
          <a:stretch>
            <a:fillRect/>
          </a:stretch>
        </p:blipFill>
        <p:spPr>
          <a:xfrm>
            <a:off x="12011063" y="-30582"/>
            <a:ext cx="1013225" cy="9814792"/>
          </a:xfrm>
          <a:prstGeom prst="rect">
            <a:avLst/>
          </a:prstGeom>
          <a:ln w="12700">
            <a:miter lim="400000"/>
          </a:ln>
        </p:spPr>
      </p:pic>
      <p:pic>
        <p:nvPicPr>
          <p:cNvPr id="194" name="quinzaine des talents.jpg" descr="quinzaine des talents.jpg"/>
          <p:cNvPicPr>
            <a:picLocks noChangeAspect="1"/>
          </p:cNvPicPr>
          <p:nvPr/>
        </p:nvPicPr>
        <p:blipFill>
          <a:blip r:embed="rId3">
            <a:extLst/>
          </a:blip>
          <a:stretch>
            <a:fillRect/>
          </a:stretch>
        </p:blipFill>
        <p:spPr>
          <a:xfrm>
            <a:off x="330278" y="560309"/>
            <a:ext cx="6102693" cy="863298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BCBCB"/>
        </a:solidFill>
      </p:bgPr>
    </p:bg>
    <p:spTree>
      <p:nvGrpSpPr>
        <p:cNvPr id="1" name=""/>
        <p:cNvGrpSpPr/>
        <p:nvPr/>
      </p:nvGrpSpPr>
      <p:grpSpPr>
        <a:xfrm>
          <a:off x="0" y="0"/>
          <a:ext cx="0" cy="0"/>
          <a:chOff x="0" y="0"/>
          <a:chExt cx="0" cy="0"/>
        </a:xfrm>
      </p:grpSpPr>
      <p:sp>
        <p:nvSpPr>
          <p:cNvPr id="196" name="Voici le carton d’invitation numérique  pour la quinzaines des talents"/>
          <p:cNvSpPr txBox="1"/>
          <p:nvPr>
            <p:ph type="title"/>
          </p:nvPr>
        </p:nvSpPr>
        <p:spPr>
          <a:xfrm>
            <a:off x="2169642" y="7911534"/>
            <a:ext cx="9838698" cy="1157501"/>
          </a:xfrm>
          <a:prstGeom prst="rect">
            <a:avLst/>
          </a:prstGeom>
        </p:spPr>
        <p:txBody>
          <a:bodyPr anchor="ctr"/>
          <a:lstStyle>
            <a:lvl1pPr algn="ctr" defTabSz="321309">
              <a:spcBef>
                <a:spcPts val="1200"/>
              </a:spcBef>
              <a:defRPr sz="3300">
                <a:solidFill>
                  <a:srgbClr val="48454F"/>
                </a:solidFill>
                <a:latin typeface="Copperplate"/>
                <a:ea typeface="Copperplate"/>
                <a:cs typeface="Copperplate"/>
                <a:sym typeface="Copperplate"/>
              </a:defRPr>
            </a:lvl1pPr>
          </a:lstStyle>
          <a:p>
            <a:pPr/>
            <a:r>
              <a:t>Voici le carton d’invitation numérique  pour la quinzaines des talents </a:t>
            </a:r>
          </a:p>
        </p:txBody>
      </p:sp>
      <p:pic>
        <p:nvPicPr>
          <p:cNvPr id="197" name="Image" descr="Image"/>
          <p:cNvPicPr>
            <a:picLocks noChangeAspect="1"/>
          </p:cNvPicPr>
          <p:nvPr/>
        </p:nvPicPr>
        <p:blipFill>
          <a:blip r:embed="rId2">
            <a:extLst/>
          </a:blip>
          <a:srcRect l="88768" t="0" r="14" b="0"/>
          <a:stretch>
            <a:fillRect/>
          </a:stretch>
        </p:blipFill>
        <p:spPr>
          <a:xfrm>
            <a:off x="-98670" y="-30582"/>
            <a:ext cx="1013226" cy="9814792"/>
          </a:xfrm>
          <a:prstGeom prst="rect">
            <a:avLst/>
          </a:prstGeom>
          <a:ln w="12700">
            <a:miter lim="400000"/>
          </a:ln>
        </p:spPr>
      </p:pic>
      <p:pic>
        <p:nvPicPr>
          <p:cNvPr id="198" name="Carton d'invitation interactif de la 15aine des talents.pdf" descr="Carton d'invitation interactif de la 15aine des talents.pdf"/>
          <p:cNvPicPr>
            <a:picLocks noChangeAspect="1"/>
          </p:cNvPicPr>
          <p:nvPr/>
        </p:nvPicPr>
        <p:blipFill>
          <a:blip r:embed="rId3">
            <a:extLst/>
          </a:blip>
          <a:stretch>
            <a:fillRect/>
          </a:stretch>
        </p:blipFill>
        <p:spPr>
          <a:xfrm>
            <a:off x="2036420" y="353431"/>
            <a:ext cx="10198294" cy="71873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sp>
        <p:nvSpPr>
          <p:cNvPr id="200" name="Suite a un exercice de conseil relation annonceur j’ai réalisé un moodborad de l’agence Hashtag"/>
          <p:cNvSpPr txBox="1"/>
          <p:nvPr>
            <p:ph type="title"/>
          </p:nvPr>
        </p:nvSpPr>
        <p:spPr>
          <a:xfrm>
            <a:off x="1293651" y="7708024"/>
            <a:ext cx="9579710" cy="1578813"/>
          </a:xfrm>
          <a:prstGeom prst="rect">
            <a:avLst/>
          </a:prstGeom>
        </p:spPr>
        <p:txBody>
          <a:bodyPr anchor="ctr"/>
          <a:lstStyle>
            <a:lvl1pPr algn="ctr" defTabSz="467359">
              <a:spcBef>
                <a:spcPts val="1800"/>
              </a:spcBef>
              <a:defRPr sz="3600">
                <a:solidFill>
                  <a:srgbClr val="000000"/>
                </a:solidFill>
                <a:latin typeface="Copperplate"/>
                <a:ea typeface="Copperplate"/>
                <a:cs typeface="Copperplate"/>
                <a:sym typeface="Copperplate"/>
              </a:defRPr>
            </a:lvl1pPr>
          </a:lstStyle>
          <a:p>
            <a:pPr/>
            <a:r>
              <a:t>Suite a un exercice de conseil relation annonceur j’ai réalisé un moodborad de l’agence Hashtag </a:t>
            </a:r>
          </a:p>
        </p:txBody>
      </p:sp>
      <p:pic>
        <p:nvPicPr>
          <p:cNvPr id="201" name="Image" descr="Image"/>
          <p:cNvPicPr>
            <a:picLocks noChangeAspect="1"/>
          </p:cNvPicPr>
          <p:nvPr/>
        </p:nvPicPr>
        <p:blipFill>
          <a:blip r:embed="rId2">
            <a:extLst/>
          </a:blip>
          <a:srcRect l="80216" t="129" r="9870" b="128"/>
          <a:stretch>
            <a:fillRect/>
          </a:stretch>
        </p:blipFill>
        <p:spPr>
          <a:xfrm>
            <a:off x="11985879" y="-249106"/>
            <a:ext cx="1018922" cy="10251813"/>
          </a:xfrm>
          <a:prstGeom prst="rect">
            <a:avLst/>
          </a:prstGeom>
          <a:ln w="12700">
            <a:miter lim="400000"/>
          </a:ln>
        </p:spPr>
      </p:pic>
      <p:pic>
        <p:nvPicPr>
          <p:cNvPr id="202" name="Capture d’écran 2019-12-10 à 19.59.54.png" descr="Capture d’écran 2019-12-10 à 19.59.54.png"/>
          <p:cNvPicPr>
            <a:picLocks noChangeAspect="1"/>
          </p:cNvPicPr>
          <p:nvPr/>
        </p:nvPicPr>
        <p:blipFill>
          <a:blip r:embed="rId3">
            <a:extLst/>
          </a:blip>
          <a:stretch>
            <a:fillRect/>
          </a:stretch>
        </p:blipFill>
        <p:spPr>
          <a:xfrm>
            <a:off x="2005806" y="424550"/>
            <a:ext cx="8432670" cy="672991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sp>
        <p:nvSpPr>
          <p:cNvPr id="204" name="Ceci est un extrait du livre de recette que j’ai réalisé lors d’un devoir de culture com"/>
          <p:cNvSpPr txBox="1"/>
          <p:nvPr>
            <p:ph type="title"/>
          </p:nvPr>
        </p:nvSpPr>
        <p:spPr>
          <a:xfrm>
            <a:off x="2556117" y="562809"/>
            <a:ext cx="9281143" cy="1564746"/>
          </a:xfrm>
          <a:prstGeom prst="rect">
            <a:avLst/>
          </a:prstGeom>
        </p:spPr>
        <p:txBody>
          <a:bodyPr anchor="ctr"/>
          <a:lstStyle>
            <a:lvl1pPr algn="ctr" defTabSz="484886">
              <a:spcBef>
                <a:spcPts val="1900"/>
              </a:spcBef>
              <a:defRPr sz="3700">
                <a:solidFill>
                  <a:srgbClr val="000000"/>
                </a:solidFill>
                <a:latin typeface="Copperplate"/>
                <a:ea typeface="Copperplate"/>
                <a:cs typeface="Copperplate"/>
                <a:sym typeface="Copperplate"/>
              </a:defRPr>
            </a:lvl1pPr>
          </a:lstStyle>
          <a:p>
            <a:pPr/>
            <a:r>
              <a:t>Ceci est un extrait du livre de recette que j’ai réalisé lors d’un devoir de culture com </a:t>
            </a:r>
          </a:p>
        </p:txBody>
      </p:sp>
      <p:pic>
        <p:nvPicPr>
          <p:cNvPr id="205" name="Image" descr="Image"/>
          <p:cNvPicPr>
            <a:picLocks noChangeAspect="1"/>
          </p:cNvPicPr>
          <p:nvPr/>
        </p:nvPicPr>
        <p:blipFill>
          <a:blip r:embed="rId2">
            <a:extLst/>
          </a:blip>
          <a:srcRect l="80216" t="129" r="9870" b="128"/>
          <a:stretch>
            <a:fillRect/>
          </a:stretch>
        </p:blipFill>
        <p:spPr>
          <a:xfrm>
            <a:off x="-18553" y="-354408"/>
            <a:ext cx="1018922" cy="10251813"/>
          </a:xfrm>
          <a:prstGeom prst="rect">
            <a:avLst/>
          </a:prstGeom>
          <a:ln w="12700">
            <a:miter lim="400000"/>
          </a:ln>
        </p:spPr>
      </p:pic>
      <p:pic>
        <p:nvPicPr>
          <p:cNvPr id="206" name="tl.png" descr="tl.png"/>
          <p:cNvPicPr>
            <a:picLocks noChangeAspect="1"/>
          </p:cNvPicPr>
          <p:nvPr/>
        </p:nvPicPr>
        <p:blipFill>
          <a:blip r:embed="rId3">
            <a:extLst/>
          </a:blip>
          <a:stretch>
            <a:fillRect/>
          </a:stretch>
        </p:blipFill>
        <p:spPr>
          <a:xfrm>
            <a:off x="3036746" y="2641194"/>
            <a:ext cx="8319886" cy="66407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pic>
        <p:nvPicPr>
          <p:cNvPr id="135" name="Image" descr="Image"/>
          <p:cNvPicPr>
            <a:picLocks noChangeAspect="1"/>
          </p:cNvPicPr>
          <p:nvPr>
            <p:ph type="pic" idx="13"/>
          </p:nvPr>
        </p:nvPicPr>
        <p:blipFill>
          <a:blip r:embed="rId2">
            <a:extLst/>
          </a:blip>
          <a:srcRect l="80216" t="129" r="9870" b="128"/>
          <a:stretch>
            <a:fillRect/>
          </a:stretch>
        </p:blipFill>
        <p:spPr>
          <a:xfrm>
            <a:off x="11985879" y="-249106"/>
            <a:ext cx="1018922" cy="10251813"/>
          </a:xfrm>
          <a:prstGeom prst="rect">
            <a:avLst/>
          </a:prstGeom>
        </p:spPr>
      </p:pic>
      <p:sp>
        <p:nvSpPr>
          <p:cNvPr id="136" name="Voici ma première production, un carton d’invitation en l’honneur de la journée mondiale du refus de la misère.…"/>
          <p:cNvSpPr txBox="1"/>
          <p:nvPr>
            <p:ph type="title"/>
          </p:nvPr>
        </p:nvSpPr>
        <p:spPr>
          <a:xfrm>
            <a:off x="6436150" y="1193154"/>
            <a:ext cx="5571829" cy="5872959"/>
          </a:xfrm>
          <a:prstGeom prst="rect">
            <a:avLst/>
          </a:prstGeom>
        </p:spPr>
        <p:txBody>
          <a:bodyPr anchor="ctr"/>
          <a:lstStyle/>
          <a:p>
            <a:pPr algn="ctr">
              <a:lnSpc>
                <a:spcPct val="100000"/>
              </a:lnSpc>
              <a:spcBef>
                <a:spcPts val="1800"/>
              </a:spcBef>
              <a:defRPr cap="none" sz="4000">
                <a:solidFill>
                  <a:srgbClr val="000000"/>
                </a:solidFill>
                <a:latin typeface="Copperplate"/>
                <a:ea typeface="Copperplate"/>
                <a:cs typeface="Copperplate"/>
                <a:sym typeface="Copperplate"/>
              </a:defRPr>
            </a:pPr>
            <a:r>
              <a:t>Voici ma première production, un carton d’invitation en l’honneur de la journée mondiale du refus de la misère. </a:t>
            </a:r>
          </a:p>
          <a:p>
            <a:pPr algn="ctr">
              <a:lnSpc>
                <a:spcPct val="100000"/>
              </a:lnSpc>
              <a:spcBef>
                <a:spcPts val="1800"/>
              </a:spcBef>
              <a:defRPr cap="none" sz="4000">
                <a:solidFill>
                  <a:srgbClr val="000000"/>
                </a:solidFill>
                <a:latin typeface="Copperplate"/>
                <a:ea typeface="Copperplate"/>
                <a:cs typeface="Copperplate"/>
                <a:sym typeface="Copperplate"/>
              </a:defRPr>
            </a:pPr>
            <a:r>
              <a:t>Ce carton a été réalisé en groupe.</a:t>
            </a:r>
          </a:p>
        </p:txBody>
      </p:sp>
      <p:pic>
        <p:nvPicPr>
          <p:cNvPr id="137" name="carte d'invitation &quot;journée mondial de la misère&quot;.jpg" descr="carte d'invitation &quot;journée mondial de la misère&quot;.jpg"/>
          <p:cNvPicPr>
            <a:picLocks noChangeAspect="1"/>
          </p:cNvPicPr>
          <p:nvPr/>
        </p:nvPicPr>
        <p:blipFill>
          <a:blip r:embed="rId3">
            <a:extLst/>
          </a:blip>
          <a:stretch>
            <a:fillRect/>
          </a:stretch>
        </p:blipFill>
        <p:spPr>
          <a:xfrm>
            <a:off x="222381" y="562843"/>
            <a:ext cx="6196536" cy="87968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BCBCB"/>
        </a:solidFill>
      </p:bgPr>
    </p:bg>
    <p:spTree>
      <p:nvGrpSpPr>
        <p:cNvPr id="1" name=""/>
        <p:cNvGrpSpPr/>
        <p:nvPr/>
      </p:nvGrpSpPr>
      <p:grpSpPr>
        <a:xfrm>
          <a:off x="0" y="0"/>
          <a:ext cx="0" cy="0"/>
          <a:chOff x="0" y="0"/>
          <a:chExt cx="0" cy="0"/>
        </a:xfrm>
      </p:grpSpPr>
      <p:sp>
        <p:nvSpPr>
          <p:cNvPr id="208" name="Lors d’un devoir d’anglais j’ai crée un logo de « ma marque » de vêtements"/>
          <p:cNvSpPr txBox="1"/>
          <p:nvPr>
            <p:ph type="title"/>
          </p:nvPr>
        </p:nvSpPr>
        <p:spPr>
          <a:xfrm>
            <a:off x="6644464" y="1241643"/>
            <a:ext cx="4749802" cy="6896821"/>
          </a:xfrm>
          <a:prstGeom prst="rect">
            <a:avLst/>
          </a:prstGeom>
        </p:spPr>
        <p:txBody>
          <a:bodyPr anchor="ctr"/>
          <a:lstStyle>
            <a:lvl1pPr algn="ctr">
              <a:defRPr sz="4700">
                <a:solidFill>
                  <a:srgbClr val="48454F"/>
                </a:solidFill>
                <a:latin typeface="Copperplate"/>
                <a:ea typeface="Copperplate"/>
                <a:cs typeface="Copperplate"/>
                <a:sym typeface="Copperplate"/>
              </a:defRPr>
            </a:lvl1pPr>
          </a:lstStyle>
          <a:p>
            <a:pPr/>
            <a:r>
              <a:t>Pour un devoir d’anglais j’ai crée le logo de « ma marque » de vêtements</a:t>
            </a:r>
          </a:p>
        </p:txBody>
      </p:sp>
      <p:pic>
        <p:nvPicPr>
          <p:cNvPr id="209" name="Image" descr="Image"/>
          <p:cNvPicPr>
            <a:picLocks noChangeAspect="1"/>
          </p:cNvPicPr>
          <p:nvPr/>
        </p:nvPicPr>
        <p:blipFill>
          <a:blip r:embed="rId2">
            <a:extLst/>
          </a:blip>
          <a:srcRect l="88769" t="0" r="13" b="0"/>
          <a:stretch>
            <a:fillRect/>
          </a:stretch>
        </p:blipFill>
        <p:spPr>
          <a:xfrm>
            <a:off x="12011063" y="-30582"/>
            <a:ext cx="1013225" cy="9814792"/>
          </a:xfrm>
          <a:prstGeom prst="rect">
            <a:avLst/>
          </a:prstGeom>
          <a:ln w="12700">
            <a:miter lim="400000"/>
          </a:ln>
        </p:spPr>
      </p:pic>
      <p:pic>
        <p:nvPicPr>
          <p:cNvPr id="210" name="Capture d’écran 2020-03-05 à 12.44.20.png" descr="Capture d’écran 2020-03-05 à 12.44.20.png"/>
          <p:cNvPicPr>
            <a:picLocks noChangeAspect="1"/>
          </p:cNvPicPr>
          <p:nvPr/>
        </p:nvPicPr>
        <p:blipFill>
          <a:blip r:embed="rId3">
            <a:extLst/>
          </a:blip>
          <a:stretch>
            <a:fillRect/>
          </a:stretch>
        </p:blipFill>
        <p:spPr>
          <a:xfrm>
            <a:off x="459972" y="2701801"/>
            <a:ext cx="5977863" cy="40598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BCBCB"/>
        </a:solidFill>
      </p:bgPr>
    </p:bg>
    <p:spTree>
      <p:nvGrpSpPr>
        <p:cNvPr id="1" name=""/>
        <p:cNvGrpSpPr/>
        <p:nvPr/>
      </p:nvGrpSpPr>
      <p:grpSpPr>
        <a:xfrm>
          <a:off x="0" y="0"/>
          <a:ext cx="0" cy="0"/>
          <a:chOff x="0" y="0"/>
          <a:chExt cx="0" cy="0"/>
        </a:xfrm>
      </p:grpSpPr>
      <p:sp>
        <p:nvSpPr>
          <p:cNvPr id="212" name="Voici des photos que j’ai prise dans Toulon pour le projet Picasso"/>
          <p:cNvSpPr txBox="1"/>
          <p:nvPr>
            <p:ph type="title"/>
          </p:nvPr>
        </p:nvSpPr>
        <p:spPr>
          <a:xfrm>
            <a:off x="1343406" y="1476747"/>
            <a:ext cx="4768107" cy="6605390"/>
          </a:xfrm>
          <a:prstGeom prst="rect">
            <a:avLst/>
          </a:prstGeom>
        </p:spPr>
        <p:txBody>
          <a:bodyPr anchor="ctr"/>
          <a:lstStyle>
            <a:lvl1pPr algn="ctr">
              <a:defRPr sz="4900">
                <a:solidFill>
                  <a:srgbClr val="48454F"/>
                </a:solidFill>
                <a:latin typeface="Copperplate"/>
                <a:ea typeface="Copperplate"/>
                <a:cs typeface="Copperplate"/>
                <a:sym typeface="Copperplate"/>
              </a:defRPr>
            </a:lvl1pPr>
          </a:lstStyle>
          <a:p>
            <a:pPr/>
            <a:r>
              <a:t>Voici des photos que j’ai prise dans Toulon pour le projet Picasso </a:t>
            </a:r>
          </a:p>
        </p:txBody>
      </p:sp>
      <p:pic>
        <p:nvPicPr>
          <p:cNvPr id="213" name="Image" descr="Image"/>
          <p:cNvPicPr>
            <a:picLocks noChangeAspect="1"/>
          </p:cNvPicPr>
          <p:nvPr/>
        </p:nvPicPr>
        <p:blipFill>
          <a:blip r:embed="rId2">
            <a:extLst/>
          </a:blip>
          <a:srcRect l="88768" t="0" r="14" b="0"/>
          <a:stretch>
            <a:fillRect/>
          </a:stretch>
        </p:blipFill>
        <p:spPr>
          <a:xfrm>
            <a:off x="-98670" y="-30582"/>
            <a:ext cx="1013226" cy="9814792"/>
          </a:xfrm>
          <a:prstGeom prst="rect">
            <a:avLst/>
          </a:prstGeom>
          <a:ln w="12700">
            <a:miter lim="400000"/>
          </a:ln>
        </p:spPr>
      </p:pic>
      <p:grpSp>
        <p:nvGrpSpPr>
          <p:cNvPr id="216" name="Galerie d’images"/>
          <p:cNvGrpSpPr/>
          <p:nvPr/>
        </p:nvGrpSpPr>
        <p:grpSpPr>
          <a:xfrm>
            <a:off x="6540366" y="598004"/>
            <a:ext cx="3878541" cy="6051938"/>
            <a:chOff x="0" y="0"/>
            <a:chExt cx="3878540" cy="6051936"/>
          </a:xfrm>
        </p:grpSpPr>
        <p:pic>
          <p:nvPicPr>
            <p:cNvPr id="214" name="IMG-7616.jpg" descr="IMG-7616.jpg"/>
            <p:cNvPicPr>
              <a:picLocks noChangeAspect="1"/>
            </p:cNvPicPr>
            <p:nvPr/>
          </p:nvPicPr>
          <p:blipFill>
            <a:blip r:embed="rId3">
              <a:extLst/>
            </a:blip>
            <a:srcRect l="0" t="3765" r="0" b="3764"/>
            <a:stretch>
              <a:fillRect/>
            </a:stretch>
          </p:blipFill>
          <p:spPr>
            <a:xfrm>
              <a:off x="0" y="-1"/>
              <a:ext cx="3878541" cy="4781939"/>
            </a:xfrm>
            <a:prstGeom prst="rect">
              <a:avLst/>
            </a:prstGeom>
            <a:ln w="12700" cap="flat">
              <a:noFill/>
              <a:miter lim="400000"/>
            </a:ln>
            <a:effectLst/>
          </p:spPr>
        </p:pic>
        <p:sp>
          <p:nvSpPr>
            <p:cNvPr id="215" name="Tapez pour saisir une légende."/>
            <p:cNvSpPr txBox="1"/>
            <p:nvPr/>
          </p:nvSpPr>
          <p:spPr>
            <a:xfrm>
              <a:off x="0" y="4858136"/>
              <a:ext cx="3878541"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ctr" defTabSz="825500">
                <a:spcBef>
                  <a:spcPts val="0"/>
                </a:spcBef>
                <a:defRPr spc="0" sz="3000">
                  <a:solidFill>
                    <a:srgbClr val="FFFFFF"/>
                  </a:solidFill>
                  <a:latin typeface="Avenir Light"/>
                  <a:ea typeface="Avenir Light"/>
                  <a:cs typeface="Avenir Light"/>
                  <a:sym typeface="Avenir Light"/>
                </a:defRPr>
              </a:lvl1pPr>
            </a:lstStyle>
            <a:p>
              <a:pPr/>
              <a:r>
                <a:t>Tapez pour saisir une légende.</a:t>
              </a:r>
            </a:p>
          </p:txBody>
        </p:sp>
      </p:grpSp>
      <p:grpSp>
        <p:nvGrpSpPr>
          <p:cNvPr id="219" name="Galerie d’images"/>
          <p:cNvGrpSpPr/>
          <p:nvPr/>
        </p:nvGrpSpPr>
        <p:grpSpPr>
          <a:xfrm>
            <a:off x="9197894" y="4135751"/>
            <a:ext cx="3435893" cy="6512222"/>
            <a:chOff x="0" y="0"/>
            <a:chExt cx="3435891" cy="6512221"/>
          </a:xfrm>
        </p:grpSpPr>
        <p:pic>
          <p:nvPicPr>
            <p:cNvPr id="217" name="IMG-7621.JPG" descr="IMG-7621.JPG"/>
            <p:cNvPicPr>
              <a:picLocks noChangeAspect="1"/>
            </p:cNvPicPr>
            <p:nvPr/>
          </p:nvPicPr>
          <p:blipFill>
            <a:blip r:embed="rId4">
              <a:extLst/>
            </a:blip>
            <a:srcRect l="19581" t="0" r="2966" b="0"/>
            <a:stretch>
              <a:fillRect/>
            </a:stretch>
          </p:blipFill>
          <p:spPr>
            <a:xfrm>
              <a:off x="-1" y="-1"/>
              <a:ext cx="3435892" cy="5242223"/>
            </a:xfrm>
            <a:prstGeom prst="rect">
              <a:avLst/>
            </a:prstGeom>
            <a:ln w="12700" cap="flat">
              <a:noFill/>
              <a:miter lim="400000"/>
            </a:ln>
            <a:effectLst/>
          </p:spPr>
        </p:pic>
        <p:sp>
          <p:nvSpPr>
            <p:cNvPr id="218" name="Tapez pour saisir une légende."/>
            <p:cNvSpPr txBox="1"/>
            <p:nvPr/>
          </p:nvSpPr>
          <p:spPr>
            <a:xfrm>
              <a:off x="-1" y="5318421"/>
              <a:ext cx="3435892"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ctr" defTabSz="825500">
                <a:spcBef>
                  <a:spcPts val="0"/>
                </a:spcBef>
                <a:defRPr spc="0" sz="3000">
                  <a:solidFill>
                    <a:srgbClr val="FFFFFF"/>
                  </a:solidFill>
                  <a:latin typeface="Avenir Light"/>
                  <a:ea typeface="Avenir Light"/>
                  <a:cs typeface="Avenir Light"/>
                  <a:sym typeface="Avenir Light"/>
                </a:defRPr>
              </a:lvl1pPr>
            </a:lstStyle>
            <a:p>
              <a:pPr/>
              <a:r>
                <a:t>Tapez pour saisir une légende.</a:t>
              </a:r>
            </a:p>
          </p:txBody>
        </p:sp>
      </p:gr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sp>
        <p:nvSpPr>
          <p:cNvPr id="221" name="Lors d’un devoir de culture com j’ai réaliser une affiche à propos de la crise sanitaire"/>
          <p:cNvSpPr txBox="1"/>
          <p:nvPr>
            <p:ph type="title"/>
          </p:nvPr>
        </p:nvSpPr>
        <p:spPr>
          <a:xfrm>
            <a:off x="6983283" y="880953"/>
            <a:ext cx="4596959" cy="7034104"/>
          </a:xfrm>
          <a:prstGeom prst="rect">
            <a:avLst/>
          </a:prstGeom>
        </p:spPr>
        <p:txBody>
          <a:bodyPr anchor="ctr"/>
          <a:lstStyle>
            <a:lvl1pPr algn="ctr">
              <a:defRPr sz="4200">
                <a:solidFill>
                  <a:srgbClr val="000000"/>
                </a:solidFill>
                <a:latin typeface="Copperplate"/>
                <a:ea typeface="Copperplate"/>
                <a:cs typeface="Copperplate"/>
                <a:sym typeface="Copperplate"/>
              </a:defRPr>
            </a:lvl1pPr>
          </a:lstStyle>
          <a:p>
            <a:pPr/>
            <a:r>
              <a:t>Suite a une demande d’exercice  de culture com j’ai réaliser une affiche en lien avec la crise sanitaire </a:t>
            </a:r>
          </a:p>
        </p:txBody>
      </p:sp>
      <p:pic>
        <p:nvPicPr>
          <p:cNvPr id="222" name="1939.pdf" descr="1939.pdf"/>
          <p:cNvPicPr>
            <a:picLocks noChangeAspect="1"/>
          </p:cNvPicPr>
          <p:nvPr/>
        </p:nvPicPr>
        <p:blipFill>
          <a:blip r:embed="rId2">
            <a:extLst/>
          </a:blip>
          <a:stretch>
            <a:fillRect/>
          </a:stretch>
        </p:blipFill>
        <p:spPr>
          <a:xfrm>
            <a:off x="277627" y="420740"/>
            <a:ext cx="6300018" cy="8912121"/>
          </a:xfrm>
          <a:prstGeom prst="rect">
            <a:avLst/>
          </a:prstGeom>
          <a:ln w="12700">
            <a:miter lim="400000"/>
          </a:ln>
        </p:spPr>
      </p:pic>
      <p:pic>
        <p:nvPicPr>
          <p:cNvPr id="223" name="Image" descr="Image"/>
          <p:cNvPicPr>
            <a:picLocks noChangeAspect="1"/>
          </p:cNvPicPr>
          <p:nvPr/>
        </p:nvPicPr>
        <p:blipFill>
          <a:blip r:embed="rId3">
            <a:extLst/>
          </a:blip>
          <a:srcRect l="80216" t="129" r="9870" b="128"/>
          <a:stretch>
            <a:fillRect/>
          </a:stretch>
        </p:blipFill>
        <p:spPr>
          <a:xfrm>
            <a:off x="11985879" y="-249106"/>
            <a:ext cx="1018922" cy="102518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sp>
        <p:nvSpPr>
          <p:cNvPr id="225" name="Dans le même devoir de culture com voici une seconde affiche concernant la crise sanitaire"/>
          <p:cNvSpPr txBox="1"/>
          <p:nvPr>
            <p:ph type="title"/>
          </p:nvPr>
        </p:nvSpPr>
        <p:spPr>
          <a:xfrm>
            <a:off x="1463295" y="1691269"/>
            <a:ext cx="4564084" cy="6160325"/>
          </a:xfrm>
          <a:prstGeom prst="rect">
            <a:avLst/>
          </a:prstGeom>
        </p:spPr>
        <p:txBody>
          <a:bodyPr anchor="ctr"/>
          <a:lstStyle/>
          <a:p>
            <a:pPr algn="ctr">
              <a:defRPr sz="4500">
                <a:solidFill>
                  <a:srgbClr val="000000"/>
                </a:solidFill>
                <a:latin typeface="Copperplate"/>
                <a:ea typeface="Copperplate"/>
                <a:cs typeface="Copperplate"/>
                <a:sym typeface="Copperplate"/>
              </a:defRPr>
            </a:pPr>
            <a:r>
              <a:t>Dans le même exercice de culture com voici une seconde affiche concernant la crise sanitaire</a:t>
            </a:r>
            <a:r>
              <a:rPr>
                <a:solidFill>
                  <a:srgbClr val="48454F"/>
                </a:solidFill>
              </a:rPr>
              <a:t> </a:t>
            </a:r>
          </a:p>
        </p:txBody>
      </p:sp>
      <p:pic>
        <p:nvPicPr>
          <p:cNvPr id="226" name="Ajouter un sous-titre.pdf" descr="Ajouter un sous-titre.pdf"/>
          <p:cNvPicPr>
            <a:picLocks noChangeAspect="1"/>
          </p:cNvPicPr>
          <p:nvPr/>
        </p:nvPicPr>
        <p:blipFill>
          <a:blip r:embed="rId2">
            <a:extLst/>
          </a:blip>
          <a:stretch>
            <a:fillRect/>
          </a:stretch>
        </p:blipFill>
        <p:spPr>
          <a:xfrm>
            <a:off x="6490448" y="553873"/>
            <a:ext cx="6277153" cy="8879780"/>
          </a:xfrm>
          <a:prstGeom prst="rect">
            <a:avLst/>
          </a:prstGeom>
          <a:ln w="12700">
            <a:miter lim="400000"/>
          </a:ln>
        </p:spPr>
      </p:pic>
      <p:pic>
        <p:nvPicPr>
          <p:cNvPr id="227" name="Image" descr="Image"/>
          <p:cNvPicPr>
            <a:picLocks noChangeAspect="1"/>
          </p:cNvPicPr>
          <p:nvPr/>
        </p:nvPicPr>
        <p:blipFill>
          <a:blip r:embed="rId3">
            <a:extLst/>
          </a:blip>
          <a:srcRect l="80216" t="129" r="9870" b="128"/>
          <a:stretch>
            <a:fillRect/>
          </a:stretch>
        </p:blipFill>
        <p:spPr>
          <a:xfrm>
            <a:off x="-18553" y="-354408"/>
            <a:ext cx="1018922" cy="102518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Image" descr="Image"/>
          <p:cNvPicPr>
            <a:picLocks noChangeAspect="1"/>
          </p:cNvPicPr>
          <p:nvPr>
            <p:ph type="pic" idx="13"/>
          </p:nvPr>
        </p:nvPicPr>
        <p:blipFill>
          <a:blip r:embed="rId2">
            <a:extLst/>
          </a:blip>
          <a:srcRect l="2" t="12802" r="585" b="12802"/>
          <a:stretch>
            <a:fillRect/>
          </a:stretch>
        </p:blipFill>
        <p:spPr>
          <a:xfrm>
            <a:off x="-14192" y="0"/>
            <a:ext cx="13033183" cy="9753600"/>
          </a:xfrm>
          <a:prstGeom prst="rect">
            <a:avLst/>
          </a:prstGeom>
        </p:spPr>
      </p:pic>
      <p:sp>
        <p:nvSpPr>
          <p:cNvPr id="230" name="Nous pouvons constater une réelle évolution dans la réalisation de mes projets, plus précis, plus travailler, avec plus de sens."/>
          <p:cNvSpPr txBox="1"/>
          <p:nvPr/>
        </p:nvSpPr>
        <p:spPr>
          <a:xfrm>
            <a:off x="1404598" y="2231109"/>
            <a:ext cx="10195604" cy="48872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62" sz="6200">
                <a:solidFill>
                  <a:srgbClr val="000000"/>
                </a:solidFill>
                <a:latin typeface="Copperplate"/>
                <a:ea typeface="Copperplate"/>
                <a:cs typeface="Copperplate"/>
                <a:sym typeface="Copperplate"/>
              </a:defRPr>
            </a:lvl1pPr>
          </a:lstStyle>
          <a:p>
            <a:pPr/>
            <a:r>
              <a:t>Nous pouvons constater une réelle évolution dans la réalisation de mes projets, plus précis, plus travailler, avec plus de sens.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sp>
        <p:nvSpPr>
          <p:cNvPr id="139" name="Pour accompagner le carton d’invitation nous avons aussi réalisé l’affiche de la journée mondiale du refus de la misère"/>
          <p:cNvSpPr txBox="1"/>
          <p:nvPr>
            <p:ph type="title"/>
          </p:nvPr>
        </p:nvSpPr>
        <p:spPr>
          <a:xfrm>
            <a:off x="1406855" y="2105800"/>
            <a:ext cx="5296051" cy="5196733"/>
          </a:xfrm>
          <a:prstGeom prst="rect">
            <a:avLst/>
          </a:prstGeom>
        </p:spPr>
        <p:txBody>
          <a:bodyPr anchor="ctr"/>
          <a:lstStyle>
            <a:lvl1pPr algn="ctr">
              <a:lnSpc>
                <a:spcPct val="100000"/>
              </a:lnSpc>
              <a:spcBef>
                <a:spcPts val="1800"/>
              </a:spcBef>
              <a:defRPr cap="none" sz="4000">
                <a:solidFill>
                  <a:srgbClr val="000000"/>
                </a:solidFill>
                <a:latin typeface="Copperplate"/>
                <a:ea typeface="Copperplate"/>
                <a:cs typeface="Copperplate"/>
                <a:sym typeface="Copperplate"/>
              </a:defRPr>
            </a:lvl1pPr>
          </a:lstStyle>
          <a:p>
            <a:pPr/>
            <a:r>
              <a:t>Pour accompagner le carton d’invitation nous avons aussi réalisé l’affiche de la journée mondiale du refus de la misère </a:t>
            </a:r>
          </a:p>
        </p:txBody>
      </p:sp>
      <p:pic>
        <p:nvPicPr>
          <p:cNvPr id="140" name="Affiche journée refus misère 1.jpg" descr="Affiche journée refus misère 1.jpg"/>
          <p:cNvPicPr>
            <a:picLocks noChangeAspect="1"/>
          </p:cNvPicPr>
          <p:nvPr/>
        </p:nvPicPr>
        <p:blipFill>
          <a:blip r:embed="rId2">
            <a:extLst/>
          </a:blip>
          <a:stretch>
            <a:fillRect/>
          </a:stretch>
        </p:blipFill>
        <p:spPr>
          <a:xfrm>
            <a:off x="6989382" y="594534"/>
            <a:ext cx="5814640" cy="8219266"/>
          </a:xfrm>
          <a:prstGeom prst="rect">
            <a:avLst/>
          </a:prstGeom>
          <a:ln w="12700">
            <a:miter lim="400000"/>
          </a:ln>
        </p:spPr>
      </p:pic>
      <p:pic>
        <p:nvPicPr>
          <p:cNvPr id="141" name="Image" descr="Image"/>
          <p:cNvPicPr>
            <a:picLocks noChangeAspect="1"/>
          </p:cNvPicPr>
          <p:nvPr/>
        </p:nvPicPr>
        <p:blipFill>
          <a:blip r:embed="rId3">
            <a:extLst/>
          </a:blip>
          <a:srcRect l="80216" t="129" r="9870" b="128"/>
          <a:stretch>
            <a:fillRect/>
          </a:stretch>
        </p:blipFill>
        <p:spPr>
          <a:xfrm>
            <a:off x="-5389" y="-51665"/>
            <a:ext cx="1018922" cy="102518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BCBCB"/>
        </a:solidFill>
      </p:bgPr>
    </p:bg>
    <p:spTree>
      <p:nvGrpSpPr>
        <p:cNvPr id="1" name=""/>
        <p:cNvGrpSpPr/>
        <p:nvPr/>
      </p:nvGrpSpPr>
      <p:grpSpPr>
        <a:xfrm>
          <a:off x="0" y="0"/>
          <a:ext cx="0" cy="0"/>
          <a:chOff x="0" y="0"/>
          <a:chExt cx="0" cy="0"/>
        </a:xfrm>
      </p:grpSpPr>
      <p:pic>
        <p:nvPicPr>
          <p:cNvPr id="143" name="Image" descr="Image"/>
          <p:cNvPicPr>
            <a:picLocks noChangeAspect="1"/>
          </p:cNvPicPr>
          <p:nvPr>
            <p:ph type="pic" idx="13"/>
          </p:nvPr>
        </p:nvPicPr>
        <p:blipFill>
          <a:blip r:embed="rId2">
            <a:extLst/>
          </a:blip>
          <a:srcRect l="88769" t="0" r="13" b="0"/>
          <a:stretch>
            <a:fillRect/>
          </a:stretch>
        </p:blipFill>
        <p:spPr>
          <a:xfrm>
            <a:off x="12011063" y="-30582"/>
            <a:ext cx="1013225" cy="9814792"/>
          </a:xfrm>
          <a:prstGeom prst="rect">
            <a:avLst/>
          </a:prstGeom>
        </p:spPr>
      </p:pic>
      <p:sp>
        <p:nvSpPr>
          <p:cNvPr id="144" name="Quelque temps plus tard nous avons été solliciter en groupe pour réaliser un carton d’invitation pour inaugurer la galerie 83"/>
          <p:cNvSpPr txBox="1"/>
          <p:nvPr>
            <p:ph type="title"/>
          </p:nvPr>
        </p:nvSpPr>
        <p:spPr>
          <a:xfrm>
            <a:off x="981395" y="441131"/>
            <a:ext cx="9835613" cy="2086606"/>
          </a:xfrm>
          <a:prstGeom prst="rect">
            <a:avLst/>
          </a:prstGeom>
        </p:spPr>
        <p:txBody>
          <a:bodyPr anchor="ctr"/>
          <a:lstStyle/>
          <a:p>
            <a:pPr algn="ctr" defTabSz="502412">
              <a:spcBef>
                <a:spcPts val="1900"/>
              </a:spcBef>
              <a:defRPr sz="3400">
                <a:solidFill>
                  <a:srgbClr val="48454F"/>
                </a:solidFill>
                <a:latin typeface="Copperplate"/>
                <a:ea typeface="Copperplate"/>
                <a:cs typeface="Copperplate"/>
                <a:sym typeface="Copperplate"/>
              </a:defRPr>
            </a:pPr>
            <a:r>
              <a:t>Quelque temps plus tard nous avons été solliciter en groupe pour réaliser un carton d’invitation pour inaugurer la galerie 83</a:t>
            </a:r>
            <a:r>
              <a:rPr sz="4400">
                <a:solidFill>
                  <a:srgbClr val="747676"/>
                </a:solidFill>
              </a:rPr>
              <a:t> </a:t>
            </a:r>
          </a:p>
        </p:txBody>
      </p:sp>
      <p:pic>
        <p:nvPicPr>
          <p:cNvPr id="145" name="carton d'invitation-2.jpg" descr="carton d'invitation-2.jpg"/>
          <p:cNvPicPr>
            <a:picLocks noChangeAspect="1"/>
          </p:cNvPicPr>
          <p:nvPr/>
        </p:nvPicPr>
        <p:blipFill>
          <a:blip r:embed="rId3">
            <a:extLst/>
          </a:blip>
          <a:stretch>
            <a:fillRect/>
          </a:stretch>
        </p:blipFill>
        <p:spPr>
          <a:xfrm>
            <a:off x="974840" y="2796502"/>
            <a:ext cx="9979543" cy="66446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BCBCB"/>
        </a:solidFill>
      </p:bgPr>
    </p:bg>
    <p:spTree>
      <p:nvGrpSpPr>
        <p:cNvPr id="1" name=""/>
        <p:cNvGrpSpPr/>
        <p:nvPr/>
      </p:nvGrpSpPr>
      <p:grpSpPr>
        <a:xfrm>
          <a:off x="0" y="0"/>
          <a:ext cx="0" cy="0"/>
          <a:chOff x="0" y="0"/>
          <a:chExt cx="0" cy="0"/>
        </a:xfrm>
      </p:grpSpPr>
      <p:pic>
        <p:nvPicPr>
          <p:cNvPr id="147" name="Image" descr="Image"/>
          <p:cNvPicPr>
            <a:picLocks noChangeAspect="1"/>
          </p:cNvPicPr>
          <p:nvPr/>
        </p:nvPicPr>
        <p:blipFill>
          <a:blip r:embed="rId2">
            <a:extLst/>
          </a:blip>
          <a:srcRect l="88768" t="0" r="14" b="0"/>
          <a:stretch>
            <a:fillRect/>
          </a:stretch>
        </p:blipFill>
        <p:spPr>
          <a:xfrm>
            <a:off x="-98670" y="-30582"/>
            <a:ext cx="1013226" cy="9814792"/>
          </a:xfrm>
          <a:prstGeom prst="rect">
            <a:avLst/>
          </a:prstGeom>
          <a:ln w="12700">
            <a:miter lim="400000"/>
          </a:ln>
        </p:spPr>
      </p:pic>
      <p:pic>
        <p:nvPicPr>
          <p:cNvPr id="148" name="carton d'invitation-3.jpg" descr="carton d'invitation-3.jpg"/>
          <p:cNvPicPr>
            <a:picLocks noChangeAspect="1"/>
          </p:cNvPicPr>
          <p:nvPr/>
        </p:nvPicPr>
        <p:blipFill>
          <a:blip r:embed="rId3">
            <a:extLst/>
          </a:blip>
          <a:stretch>
            <a:fillRect/>
          </a:stretch>
        </p:blipFill>
        <p:spPr>
          <a:xfrm>
            <a:off x="1967034" y="400229"/>
            <a:ext cx="10071101" cy="6705601"/>
          </a:xfrm>
          <a:prstGeom prst="rect">
            <a:avLst/>
          </a:prstGeom>
          <a:ln w="12700">
            <a:miter lim="400000"/>
          </a:ln>
        </p:spPr>
      </p:pic>
      <p:sp>
        <p:nvSpPr>
          <p:cNvPr id="149" name="Au vue des nombreuses idées que nous avons eu, nous nous sommes mis d’accord pour proposer un deuxième carton d’invitation dans un style complètement différent"/>
          <p:cNvSpPr txBox="1"/>
          <p:nvPr>
            <p:ph type="title" idx="4294967295"/>
          </p:nvPr>
        </p:nvSpPr>
        <p:spPr>
          <a:xfrm>
            <a:off x="2084778" y="7470041"/>
            <a:ext cx="9835613" cy="2086607"/>
          </a:xfrm>
          <a:prstGeom prst="rect">
            <a:avLst/>
          </a:prstGeom>
        </p:spPr>
        <p:txBody>
          <a:bodyPr anchor="ctr"/>
          <a:lstStyle/>
          <a:p>
            <a:pPr algn="ctr" defTabSz="438150">
              <a:spcBef>
                <a:spcPts val="1700"/>
              </a:spcBef>
              <a:defRPr sz="3000">
                <a:solidFill>
                  <a:srgbClr val="48454F"/>
                </a:solidFill>
                <a:latin typeface="Copperplate"/>
                <a:ea typeface="Copperplate"/>
                <a:cs typeface="Copperplate"/>
                <a:sym typeface="Copperplate"/>
              </a:defRPr>
            </a:pPr>
            <a:r>
              <a:t>Au vue des nombreuses idées que nous avons eu, nous nous sommes mis d’accord pour proposer un deuxième carton d’invitation dans un style complètement différent </a:t>
            </a:r>
            <a:r>
              <a:rPr>
                <a:solidFill>
                  <a:srgbClr val="000000"/>
                </a:solidFill>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sp>
        <p:nvSpPr>
          <p:cNvPr id="151" name="Lors d’un cour de culture com, nous avons dû crée un logo qui nous représenter"/>
          <p:cNvSpPr txBox="1"/>
          <p:nvPr>
            <p:ph type="title"/>
          </p:nvPr>
        </p:nvSpPr>
        <p:spPr>
          <a:xfrm>
            <a:off x="7100224" y="900567"/>
            <a:ext cx="4830578" cy="8211658"/>
          </a:xfrm>
          <a:prstGeom prst="rect">
            <a:avLst/>
          </a:prstGeom>
        </p:spPr>
        <p:txBody>
          <a:bodyPr anchor="ctr"/>
          <a:lstStyle>
            <a:lvl1pPr>
              <a:defRPr sz="4600">
                <a:solidFill>
                  <a:srgbClr val="000000"/>
                </a:solidFill>
                <a:latin typeface="Copperplate"/>
                <a:ea typeface="Copperplate"/>
                <a:cs typeface="Copperplate"/>
                <a:sym typeface="Copperplate"/>
              </a:defRPr>
            </a:lvl1pPr>
          </a:lstStyle>
          <a:p>
            <a:pPr/>
            <a:r>
              <a:t>Lors d’un cour de culture com, nous avons dû crée un logo qui nous représenter </a:t>
            </a:r>
          </a:p>
        </p:txBody>
      </p:sp>
      <p:pic>
        <p:nvPicPr>
          <p:cNvPr id="152" name="Image" descr="Image"/>
          <p:cNvPicPr>
            <a:picLocks noChangeAspect="1"/>
          </p:cNvPicPr>
          <p:nvPr/>
        </p:nvPicPr>
        <p:blipFill>
          <a:blip r:embed="rId2">
            <a:extLst/>
          </a:blip>
          <a:srcRect l="80216" t="129" r="9870" b="128"/>
          <a:stretch>
            <a:fillRect/>
          </a:stretch>
        </p:blipFill>
        <p:spPr>
          <a:xfrm>
            <a:off x="11985879" y="-249106"/>
            <a:ext cx="1018922" cy="10251813"/>
          </a:xfrm>
          <a:prstGeom prst="rect">
            <a:avLst/>
          </a:prstGeom>
          <a:ln w="12700">
            <a:miter lim="400000"/>
          </a:ln>
        </p:spPr>
      </p:pic>
      <p:pic>
        <p:nvPicPr>
          <p:cNvPr id="153" name="mon logo .jpg" descr="mon logo .jpg"/>
          <p:cNvPicPr>
            <a:picLocks noChangeAspect="1"/>
          </p:cNvPicPr>
          <p:nvPr/>
        </p:nvPicPr>
        <p:blipFill>
          <a:blip r:embed="rId3">
            <a:extLst/>
          </a:blip>
          <a:srcRect l="1300" t="6894" r="48108" b="6893"/>
          <a:stretch>
            <a:fillRect/>
          </a:stretch>
        </p:blipFill>
        <p:spPr>
          <a:xfrm>
            <a:off x="326518" y="2050272"/>
            <a:ext cx="6168092" cy="59123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47676"/>
        </a:solidFill>
      </p:bgPr>
    </p:bg>
    <p:spTree>
      <p:nvGrpSpPr>
        <p:cNvPr id="1" name=""/>
        <p:cNvGrpSpPr/>
        <p:nvPr/>
      </p:nvGrpSpPr>
      <p:grpSpPr>
        <a:xfrm>
          <a:off x="0" y="0"/>
          <a:ext cx="0" cy="0"/>
          <a:chOff x="0" y="0"/>
          <a:chExt cx="0" cy="0"/>
        </a:xfrm>
      </p:grpSpPr>
      <p:sp>
        <p:nvSpPr>
          <p:cNvPr id="155" name="Un roll up crée en groupe pour le bts communication aux couleurs du lycée Bonaparte"/>
          <p:cNvSpPr txBox="1"/>
          <p:nvPr>
            <p:ph type="title"/>
          </p:nvPr>
        </p:nvSpPr>
        <p:spPr>
          <a:xfrm>
            <a:off x="1286569" y="1489586"/>
            <a:ext cx="3792202" cy="6563691"/>
          </a:xfrm>
          <a:prstGeom prst="rect">
            <a:avLst/>
          </a:prstGeom>
        </p:spPr>
        <p:txBody>
          <a:bodyPr anchor="ctr"/>
          <a:lstStyle/>
          <a:p>
            <a:pPr algn="ctr">
              <a:defRPr sz="4000">
                <a:solidFill>
                  <a:srgbClr val="000000"/>
                </a:solidFill>
                <a:latin typeface="Copperplate"/>
                <a:ea typeface="Copperplate"/>
                <a:cs typeface="Copperplate"/>
                <a:sym typeface="Copperplate"/>
              </a:defRPr>
            </a:pPr>
            <a:r>
              <a:t>Un roll up crée en groupe pour le bts </a:t>
            </a:r>
            <a:r>
              <a:rPr sz="3200"/>
              <a:t>communication </a:t>
            </a:r>
            <a:r>
              <a:rPr sz="3900"/>
              <a:t>aux couleurs du lycée Bonaparte</a:t>
            </a:r>
            <a:r>
              <a:rPr sz="3900">
                <a:solidFill>
                  <a:srgbClr val="48454F"/>
                </a:solidFill>
              </a:rPr>
              <a:t>  </a:t>
            </a:r>
          </a:p>
        </p:txBody>
      </p:sp>
      <p:pic>
        <p:nvPicPr>
          <p:cNvPr id="156" name="Image" descr="Image"/>
          <p:cNvPicPr>
            <a:picLocks noChangeAspect="1"/>
          </p:cNvPicPr>
          <p:nvPr/>
        </p:nvPicPr>
        <p:blipFill>
          <a:blip r:embed="rId2">
            <a:extLst/>
          </a:blip>
          <a:srcRect l="80216" t="129" r="9870" b="128"/>
          <a:stretch>
            <a:fillRect/>
          </a:stretch>
        </p:blipFill>
        <p:spPr>
          <a:xfrm>
            <a:off x="-18553" y="-354408"/>
            <a:ext cx="1018922" cy="10251813"/>
          </a:xfrm>
          <a:prstGeom prst="rect">
            <a:avLst/>
          </a:prstGeom>
          <a:ln w="12700">
            <a:miter lim="400000"/>
          </a:ln>
        </p:spPr>
      </p:pic>
      <p:pic>
        <p:nvPicPr>
          <p:cNvPr id="157" name="Roll UP-2.jpg" descr="Roll UP-2.jpg"/>
          <p:cNvPicPr>
            <a:picLocks noChangeAspect="1"/>
          </p:cNvPicPr>
          <p:nvPr/>
        </p:nvPicPr>
        <p:blipFill>
          <a:blip r:embed="rId3">
            <a:extLst/>
          </a:blip>
          <a:stretch>
            <a:fillRect/>
          </a:stretch>
        </p:blipFill>
        <p:spPr>
          <a:xfrm>
            <a:off x="9141637" y="-2"/>
            <a:ext cx="3792201" cy="9753602"/>
          </a:xfrm>
          <a:prstGeom prst="rect">
            <a:avLst/>
          </a:prstGeom>
          <a:ln w="12700">
            <a:miter lim="400000"/>
          </a:ln>
        </p:spPr>
      </p:pic>
      <p:pic>
        <p:nvPicPr>
          <p:cNvPr id="158" name="Roll UP.jpg" descr="Roll UP.jpg"/>
          <p:cNvPicPr>
            <a:picLocks noChangeAspect="1"/>
          </p:cNvPicPr>
          <p:nvPr/>
        </p:nvPicPr>
        <p:blipFill>
          <a:blip r:embed="rId4">
            <a:extLst/>
          </a:blip>
          <a:stretch>
            <a:fillRect/>
          </a:stretch>
        </p:blipFill>
        <p:spPr>
          <a:xfrm>
            <a:off x="5365112" y="-2"/>
            <a:ext cx="3792200" cy="97536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BCBCB"/>
        </a:solidFill>
      </p:bgPr>
    </p:bg>
    <p:spTree>
      <p:nvGrpSpPr>
        <p:cNvPr id="1" name=""/>
        <p:cNvGrpSpPr/>
        <p:nvPr/>
      </p:nvGrpSpPr>
      <p:grpSpPr>
        <a:xfrm>
          <a:off x="0" y="0"/>
          <a:ext cx="0" cy="0"/>
          <a:chOff x="0" y="0"/>
          <a:chExt cx="0" cy="0"/>
        </a:xfrm>
      </p:grpSpPr>
      <p:sp>
        <p:nvSpPr>
          <p:cNvPr id="160" name="Lors d’un devoir de culture com nous devions imaginer et réaliser un jeu typographique qui devait representer une chose ou faire passer un message. Je vous laisse imaginer le mien !"/>
          <p:cNvSpPr txBox="1"/>
          <p:nvPr>
            <p:ph type="title"/>
          </p:nvPr>
        </p:nvSpPr>
        <p:spPr>
          <a:xfrm>
            <a:off x="5269367" y="1251180"/>
            <a:ext cx="5861182" cy="6604363"/>
          </a:xfrm>
          <a:prstGeom prst="rect">
            <a:avLst/>
          </a:prstGeom>
        </p:spPr>
        <p:txBody>
          <a:bodyPr anchor="ctr"/>
          <a:lstStyle>
            <a:lvl1pPr>
              <a:defRPr sz="4000">
                <a:solidFill>
                  <a:srgbClr val="48454F"/>
                </a:solidFill>
                <a:latin typeface="Copperplate"/>
                <a:ea typeface="Copperplate"/>
                <a:cs typeface="Copperplate"/>
                <a:sym typeface="Copperplate"/>
              </a:defRPr>
            </a:lvl1pPr>
          </a:lstStyle>
          <a:p>
            <a:pPr/>
            <a:r>
              <a:t>Lors d’un devoir de culture com nous devions imaginer et réaliser un jeu typographique qui devait representer une chose ou faire passer un message. Je vous laisse imaginer le mien ! </a:t>
            </a:r>
          </a:p>
        </p:txBody>
      </p:sp>
      <p:pic>
        <p:nvPicPr>
          <p:cNvPr id="161" name="Image" descr="Image"/>
          <p:cNvPicPr>
            <a:picLocks noChangeAspect="1"/>
          </p:cNvPicPr>
          <p:nvPr/>
        </p:nvPicPr>
        <p:blipFill>
          <a:blip r:embed="rId2">
            <a:extLst/>
          </a:blip>
          <a:srcRect l="88769" t="0" r="13" b="0"/>
          <a:stretch>
            <a:fillRect/>
          </a:stretch>
        </p:blipFill>
        <p:spPr>
          <a:xfrm>
            <a:off x="12011063" y="-30582"/>
            <a:ext cx="1013225" cy="9814792"/>
          </a:xfrm>
          <a:prstGeom prst="rect">
            <a:avLst/>
          </a:prstGeom>
          <a:ln w="12700">
            <a:miter lim="400000"/>
          </a:ln>
        </p:spPr>
      </p:pic>
      <p:pic>
        <p:nvPicPr>
          <p:cNvPr id="162" name="Jeu typographique.jpg" descr="Jeu typographique.jpg"/>
          <p:cNvPicPr>
            <a:picLocks noChangeAspect="1"/>
          </p:cNvPicPr>
          <p:nvPr/>
        </p:nvPicPr>
        <p:blipFill>
          <a:blip r:embed="rId3">
            <a:extLst/>
          </a:blip>
          <a:srcRect l="37821" t="0" r="42814" b="6427"/>
          <a:stretch>
            <a:fillRect/>
          </a:stretch>
        </p:blipFill>
        <p:spPr>
          <a:xfrm>
            <a:off x="1064997" y="546297"/>
            <a:ext cx="3103884" cy="84369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BCBCB"/>
        </a:solidFill>
      </p:bgPr>
    </p:bg>
    <p:spTree>
      <p:nvGrpSpPr>
        <p:cNvPr id="1" name=""/>
        <p:cNvGrpSpPr/>
        <p:nvPr/>
      </p:nvGrpSpPr>
      <p:grpSpPr>
        <a:xfrm>
          <a:off x="0" y="0"/>
          <a:ext cx="0" cy="0"/>
          <a:chOff x="0" y="0"/>
          <a:chExt cx="0" cy="0"/>
        </a:xfrm>
      </p:grpSpPr>
      <p:sp>
        <p:nvSpPr>
          <p:cNvPr id="164" name="Le conseil de la vie lycéenne nous avait solliciter afin de leur crée leur logo"/>
          <p:cNvSpPr txBox="1"/>
          <p:nvPr>
            <p:ph type="title"/>
          </p:nvPr>
        </p:nvSpPr>
        <p:spPr>
          <a:xfrm>
            <a:off x="1666526" y="1092457"/>
            <a:ext cx="4873409" cy="7341783"/>
          </a:xfrm>
          <a:prstGeom prst="rect">
            <a:avLst/>
          </a:prstGeom>
        </p:spPr>
        <p:txBody>
          <a:bodyPr anchor="ctr"/>
          <a:lstStyle/>
          <a:p>
            <a:pPr lvl="1" indent="342900" algn="ctr">
              <a:defRPr>
                <a:solidFill>
                  <a:srgbClr val="48454F"/>
                </a:solidFill>
              </a:defRPr>
            </a:pPr>
            <a:r>
              <a:t>Le conseil de la vie lycéenne nous avait solliciter afin de leur crée leur logo </a:t>
            </a:r>
          </a:p>
        </p:txBody>
      </p:sp>
      <p:pic>
        <p:nvPicPr>
          <p:cNvPr id="165" name="Image" descr="Image"/>
          <p:cNvPicPr>
            <a:picLocks noChangeAspect="1"/>
          </p:cNvPicPr>
          <p:nvPr/>
        </p:nvPicPr>
        <p:blipFill>
          <a:blip r:embed="rId2">
            <a:extLst/>
          </a:blip>
          <a:srcRect l="88768" t="0" r="14" b="0"/>
          <a:stretch>
            <a:fillRect/>
          </a:stretch>
        </p:blipFill>
        <p:spPr>
          <a:xfrm>
            <a:off x="-98670" y="-30582"/>
            <a:ext cx="1013226" cy="9814792"/>
          </a:xfrm>
          <a:prstGeom prst="rect">
            <a:avLst/>
          </a:prstGeom>
          <a:ln w="12700">
            <a:miter lim="400000"/>
          </a:ln>
        </p:spPr>
      </p:pic>
      <p:pic>
        <p:nvPicPr>
          <p:cNvPr id="166" name="Copie de Logo CVL.png" descr="Copie de Logo CVL.png"/>
          <p:cNvPicPr>
            <a:picLocks noChangeAspect="1"/>
          </p:cNvPicPr>
          <p:nvPr/>
        </p:nvPicPr>
        <p:blipFill>
          <a:blip r:embed="rId3">
            <a:extLst/>
          </a:blip>
          <a:srcRect l="37806" t="24375" r="39643" b="57581"/>
          <a:stretch>
            <a:fillRect/>
          </a:stretch>
        </p:blipFill>
        <p:spPr>
          <a:xfrm>
            <a:off x="7381861" y="2914006"/>
            <a:ext cx="5055625" cy="30340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switch dir="l"/>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New_Template9">
  <a:themeElements>
    <a:clrScheme name="New_Template9">
      <a:dk1>
        <a:srgbClr val="5C5C5C"/>
      </a:dk1>
      <a:lt1>
        <a:srgbClr val="FFFFFF"/>
      </a:lt1>
      <a:dk2>
        <a:srgbClr val="A7A7A7"/>
      </a:dk2>
      <a:lt2>
        <a:srgbClr val="535353"/>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Helvetica"/>
        <a:ea typeface="Helvetica"/>
        <a:cs typeface="Helvetica"/>
      </a:majorFont>
      <a:minorFont>
        <a:latin typeface="Helvetica Neue"/>
        <a:ea typeface="Helvetica Neue"/>
        <a:cs typeface="Helvetica Neue"/>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9">
  <a:themeElements>
    <a:clrScheme name="New_Template9">
      <a:dk1>
        <a:srgbClr val="000000"/>
      </a:dk1>
      <a:lt1>
        <a:srgbClr val="FFFFFF"/>
      </a:lt1>
      <a:dk2>
        <a:srgbClr val="A7A7A7"/>
      </a:dk2>
      <a:lt2>
        <a:srgbClr val="535353"/>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Helvetica"/>
        <a:ea typeface="Helvetica"/>
        <a:cs typeface="Helvetica"/>
      </a:majorFont>
      <a:minorFont>
        <a:latin typeface="Helvetica Neue"/>
        <a:ea typeface="Helvetica Neue"/>
        <a:cs typeface="Helvetica Neue"/>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0" spc="28" strike="noStrike" sz="2800" u="none" kumimoji="0" normalizeH="0">
            <a:ln>
              <a:noFill/>
            </a:ln>
            <a:solidFill>
              <a:srgbClr val="5C5C5C"/>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