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4" r:id="rId7"/>
    <p:sldId id="262" r:id="rId8"/>
    <p:sldId id="263" r:id="rId9"/>
    <p:sldId id="266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947" autoAdjust="0"/>
    <p:restoredTop sz="94660"/>
  </p:normalViewPr>
  <p:slideViewPr>
    <p:cSldViewPr>
      <p:cViewPr varScale="1">
        <p:scale>
          <a:sx n="65" d="100"/>
          <a:sy n="65" d="100"/>
        </p:scale>
        <p:origin x="-1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29AA2-F52C-48A5-BE6E-F28C92CB6F76}" type="datetimeFigureOut">
              <a:rPr lang="fr-FR" smtClean="0"/>
              <a:pPr/>
              <a:t>26/04/2019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BD6865-B011-4E09-84DC-DB3996210C6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60043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BD6865-B011-4E09-84DC-DB3996210C62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57734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0778C-A44C-493E-AF42-09D852BE7CDB}" type="datetime1">
              <a:rPr lang="fr-FR" smtClean="0"/>
              <a:pPr/>
              <a:t>26/04/2019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3E59-68F6-498E-B4D1-7CB26DDF98D0}" type="datetime1">
              <a:rPr lang="fr-FR" smtClean="0"/>
              <a:pPr/>
              <a:t>26/04/2019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960C-A7C4-4177-9492-56A88C44878E}" type="datetime1">
              <a:rPr lang="fr-FR" smtClean="0"/>
              <a:pPr/>
              <a:t>26/04/2019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C4E5-9DB3-4835-92A4-D707779CC4FE}" type="datetime1">
              <a:rPr lang="fr-FR" smtClean="0"/>
              <a:pPr/>
              <a:t>26/04/2019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07C4-4D7E-4065-BB45-8D4B2761FB6C}" type="datetime1">
              <a:rPr lang="fr-FR" smtClean="0"/>
              <a:pPr/>
              <a:t>26/04/2019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69F8F-40BC-41A3-A343-DA861ADED1D7}" type="datetime1">
              <a:rPr lang="fr-FR" smtClean="0"/>
              <a:pPr/>
              <a:t>26/04/2019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21EF7-6FF5-4721-B2BF-51B5F80A3E4A}" type="datetime1">
              <a:rPr lang="fr-FR" smtClean="0"/>
              <a:pPr/>
              <a:t>26/04/2019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24796-01EC-412E-B5E7-19C7F3616BB0}" type="datetime1">
              <a:rPr lang="fr-FR" smtClean="0"/>
              <a:pPr/>
              <a:t>26/04/2019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F1A7-2B3B-42E0-B9C8-538E0341ECFD}" type="datetime1">
              <a:rPr lang="fr-FR" smtClean="0"/>
              <a:pPr/>
              <a:t>26/04/2019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CAEE-B055-4471-88BC-96CA5C10A075}" type="datetime1">
              <a:rPr lang="fr-FR" smtClean="0"/>
              <a:pPr/>
              <a:t>26/04/2019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D17F-0979-4112-A466-9D89DEC1701B}" type="datetime1">
              <a:rPr lang="fr-FR" smtClean="0"/>
              <a:pPr/>
              <a:t>26/04/2019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54EEA-0129-4F6F-B5A8-D19FFECDE565}" type="datetime1">
              <a:rPr lang="fr-FR" smtClean="0"/>
              <a:pPr/>
              <a:t>26/04/2019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56FC6-B8FA-4604-B5A8-8E66A0720C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F:\EPI\son%20film%202.m4a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EPI\Les%20Gardiennes%20-%20Bande-annonce%20officielle%20HD.mp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femmes1914-1918.blogspot.com/" TargetMode="External"/><Relationship Id="rId2" Type="http://schemas.openxmlformats.org/officeDocument/2006/relationships/hyperlink" Target="https://www.actualitte.com/video/les-gardiennes-la-vie-des-femmes-durant-la-premiere-guerre-mondiale/8526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grand-angle.lefigaro.fr/1914-1918-femmes-dans-la-grande-guerre" TargetMode="External"/><Relationship Id="rId4" Type="http://schemas.openxmlformats.org/officeDocument/2006/relationships/hyperlink" Target="https://fr.wikipedia.org/wiki/Marraine_de_guer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404664"/>
            <a:ext cx="8278688" cy="576063"/>
          </a:xfrm>
        </p:spPr>
        <p:txBody>
          <a:bodyPr>
            <a:noAutofit/>
          </a:bodyPr>
          <a:lstStyle/>
          <a:p>
            <a:pPr algn="l"/>
            <a:r>
              <a:rPr lang="fr-FR" sz="2400" dirty="0" smtClean="0"/>
              <a:t>Leroy Lucie                                                                    3</a:t>
            </a:r>
            <a:r>
              <a:rPr lang="fr-FR" sz="2400" baseline="30000" dirty="0" smtClean="0"/>
              <a:t>eme</a:t>
            </a:r>
            <a:r>
              <a:rPr lang="fr-FR" sz="2400" dirty="0" smtClean="0"/>
              <a:t> Copernic </a:t>
            </a:r>
            <a:br>
              <a:rPr lang="fr-FR" sz="2400" dirty="0" smtClean="0"/>
            </a:br>
            <a:r>
              <a:rPr lang="fr-FR" sz="2400" dirty="0" err="1" smtClean="0"/>
              <a:t>Wlodek</a:t>
            </a:r>
            <a:r>
              <a:rPr lang="fr-FR" sz="2400" dirty="0" smtClean="0"/>
              <a:t> Marie-Jeanne 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528" y="6021288"/>
            <a:ext cx="8568952" cy="528464"/>
          </a:xfrm>
        </p:spPr>
        <p:txBody>
          <a:bodyPr>
            <a:normAutofit/>
          </a:bodyPr>
          <a:lstStyle/>
          <a:p>
            <a:pPr algn="l"/>
            <a:r>
              <a:rPr lang="fr-FR" sz="2400" dirty="0" smtClean="0">
                <a:solidFill>
                  <a:schemeClr val="tx1"/>
                </a:solidFill>
              </a:rPr>
              <a:t>Mai 2019 </a:t>
            </a:r>
            <a:endParaRPr lang="fr-FR" sz="2400" dirty="0">
              <a:solidFill>
                <a:schemeClr val="tx1"/>
              </a:solidFill>
            </a:endParaRPr>
          </a:p>
        </p:txBody>
      </p:sp>
      <p:pic>
        <p:nvPicPr>
          <p:cNvPr id="6" name="Image 5" descr="photo 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59632" y="1268760"/>
            <a:ext cx="6680125" cy="4373319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1</a:t>
            </a:fld>
            <a:endParaRPr lang="fr-FR"/>
          </a:p>
        </p:txBody>
      </p:sp>
      <p:pic>
        <p:nvPicPr>
          <p:cNvPr id="8" name="son film 2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photo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01391"/>
            <a:ext cx="9144000" cy="635660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800200"/>
          </a:xfrm>
        </p:spPr>
        <p:txBody>
          <a:bodyPr>
            <a:normAutofit/>
          </a:bodyPr>
          <a:lstStyle/>
          <a:p>
            <a:r>
              <a:rPr lang="fr-FR" sz="2800" dirty="0" smtClean="0">
                <a:solidFill>
                  <a:schemeClr val="bg1"/>
                </a:solidFill>
              </a:rPr>
              <a:t>Quelle est le rôle des femmes pendant la 1</a:t>
            </a:r>
            <a:r>
              <a:rPr lang="fr-FR" sz="2800" baseline="30000" dirty="0" smtClean="0">
                <a:solidFill>
                  <a:schemeClr val="bg1"/>
                </a:solidFill>
              </a:rPr>
              <a:t>ère</a:t>
            </a:r>
            <a:r>
              <a:rPr lang="fr-FR" sz="2800" dirty="0" smtClean="0">
                <a:solidFill>
                  <a:schemeClr val="bg1"/>
                </a:solidFill>
              </a:rPr>
              <a:t> Guerre Mondiale ?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Les différents métiers à l’arrière :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375476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600" dirty="0" smtClean="0"/>
              <a:t>            </a:t>
            </a:r>
            <a:r>
              <a:rPr lang="fr-FR" sz="2600" u="sng" dirty="0" smtClean="0"/>
              <a:t>Ouvrière</a:t>
            </a: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pic>
        <p:nvPicPr>
          <p:cNvPr id="4" name="Image 3" descr="soud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348880"/>
            <a:ext cx="3312368" cy="2405560"/>
          </a:xfrm>
          <a:prstGeom prst="rect">
            <a:avLst/>
          </a:prstGeom>
        </p:spPr>
      </p:pic>
      <p:pic>
        <p:nvPicPr>
          <p:cNvPr id="6" name="Image 5" descr="PHO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2636912"/>
            <a:ext cx="3779964" cy="1872208"/>
          </a:xfrm>
          <a:prstGeom prst="rect">
            <a:avLst/>
          </a:prstGeom>
        </p:spPr>
      </p:pic>
      <p:cxnSp>
        <p:nvCxnSpPr>
          <p:cNvPr id="12" name="Connecteur droit avec flèche 11"/>
          <p:cNvCxnSpPr/>
          <p:nvPr/>
        </p:nvCxnSpPr>
        <p:spPr>
          <a:xfrm flipH="1" flipV="1">
            <a:off x="6948264" y="4365104"/>
            <a:ext cx="864096" cy="648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6156176" y="5013176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Une femme réparant une voiture </a:t>
            </a:r>
            <a:endParaRPr lang="fr-FR" sz="2000" dirty="0"/>
          </a:p>
        </p:txBody>
      </p:sp>
      <p:cxnSp>
        <p:nvCxnSpPr>
          <p:cNvPr id="16" name="Connecteur droit avec flèche 15"/>
          <p:cNvCxnSpPr/>
          <p:nvPr/>
        </p:nvCxnSpPr>
        <p:spPr>
          <a:xfrm flipV="1">
            <a:off x="1835696" y="4653136"/>
            <a:ext cx="720080" cy="648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755576" y="5301208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Une femme soudant dans une  usine 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5796136" y="1628800"/>
            <a:ext cx="2448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u="sng" dirty="0" smtClean="0"/>
              <a:t>Mécanicienne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3898776" cy="5721499"/>
          </a:xfrm>
        </p:spPr>
        <p:txBody>
          <a:bodyPr>
            <a:normAutofit/>
          </a:bodyPr>
          <a:lstStyle/>
          <a:p>
            <a:pPr>
              <a:buNone/>
            </a:pPr>
            <a:endParaRPr lang="fr-FR" sz="2600" dirty="0" smtClean="0"/>
          </a:p>
          <a:p>
            <a:pPr>
              <a:buNone/>
            </a:pPr>
            <a:r>
              <a:rPr lang="fr-FR" sz="2600" dirty="0" smtClean="0"/>
              <a:t>              </a:t>
            </a:r>
            <a:r>
              <a:rPr lang="fr-FR" sz="2600" u="sng" dirty="0" smtClean="0"/>
              <a:t>Institutrice</a:t>
            </a:r>
          </a:p>
          <a:p>
            <a:pPr>
              <a:buNone/>
            </a:pPr>
            <a:endParaRPr lang="fr-FR" sz="2600" u="sng" dirty="0" smtClean="0"/>
          </a:p>
          <a:p>
            <a:pPr>
              <a:buNone/>
            </a:pPr>
            <a:endParaRPr lang="fr-FR" sz="2600" u="sng" dirty="0"/>
          </a:p>
        </p:txBody>
      </p:sp>
      <p:pic>
        <p:nvPicPr>
          <p:cNvPr id="4" name="Image 3" descr="institutri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204864"/>
            <a:ext cx="3635981" cy="2088232"/>
          </a:xfrm>
          <a:prstGeom prst="rect">
            <a:avLst/>
          </a:prstGeom>
        </p:spPr>
      </p:pic>
      <p:pic>
        <p:nvPicPr>
          <p:cNvPr id="5" name="Image 4" descr="cuturier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2060848"/>
            <a:ext cx="3464421" cy="234768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084168" y="836712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u="sng" dirty="0" smtClean="0"/>
              <a:t>Couturière</a:t>
            </a:r>
            <a:r>
              <a:rPr lang="fr-FR" dirty="0" smtClean="0"/>
              <a:t> </a:t>
            </a:r>
            <a:endParaRPr lang="fr-FR" dirty="0"/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2051720" y="4077072"/>
            <a:ext cx="648072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 flipV="1">
            <a:off x="6732240" y="4365104"/>
            <a:ext cx="936104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827584" y="4725144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Photo de classe </a:t>
            </a:r>
            <a:endParaRPr lang="fr-FR" sz="2000" dirty="0"/>
          </a:p>
        </p:txBody>
      </p:sp>
      <p:sp>
        <p:nvSpPr>
          <p:cNvPr id="15" name="ZoneTexte 14"/>
          <p:cNvSpPr txBox="1"/>
          <p:nvPr/>
        </p:nvSpPr>
        <p:spPr>
          <a:xfrm>
            <a:off x="5796136" y="4797152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Femmes entrain de coudre </a:t>
            </a:r>
            <a:endParaRPr lang="fr-FR" sz="2000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2600" u="sng" dirty="0" smtClean="0"/>
              <a:t>Paysanne</a:t>
            </a:r>
          </a:p>
          <a:p>
            <a:pPr>
              <a:buNone/>
            </a:pPr>
            <a:r>
              <a:rPr lang="fr-FR" sz="2800" dirty="0" smtClean="0"/>
              <a:t> </a:t>
            </a:r>
            <a:endParaRPr lang="fr-FR" sz="2800" dirty="0"/>
          </a:p>
        </p:txBody>
      </p:sp>
      <p:pic>
        <p:nvPicPr>
          <p:cNvPr id="7" name="Image 6" descr="pay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556792"/>
            <a:ext cx="4036760" cy="2232248"/>
          </a:xfrm>
          <a:prstGeom prst="rect">
            <a:avLst/>
          </a:prstGeom>
        </p:spPr>
      </p:pic>
      <p:cxnSp>
        <p:nvCxnSpPr>
          <p:cNvPr id="9" name="Connecteur droit avec flèche 8"/>
          <p:cNvCxnSpPr/>
          <p:nvPr/>
        </p:nvCxnSpPr>
        <p:spPr>
          <a:xfrm flipV="1">
            <a:off x="4644008" y="3789040"/>
            <a:ext cx="1152128" cy="12961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 descr="pays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556792"/>
            <a:ext cx="3972870" cy="2232248"/>
          </a:xfrm>
          <a:prstGeom prst="rect">
            <a:avLst/>
          </a:prstGeom>
        </p:spPr>
      </p:pic>
      <p:cxnSp>
        <p:nvCxnSpPr>
          <p:cNvPr id="16" name="Connecteur droit avec flèche 15"/>
          <p:cNvCxnSpPr/>
          <p:nvPr/>
        </p:nvCxnSpPr>
        <p:spPr>
          <a:xfrm flipH="1" flipV="1">
            <a:off x="3563888" y="3789040"/>
            <a:ext cx="1080120" cy="12961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707904" y="5085184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Les femmes dans  les champs </a:t>
            </a:r>
            <a:endParaRPr lang="fr-FR" sz="2000" dirty="0"/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8" name="Les Gardiennes - Bande-annonce officielle HD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" y="-1"/>
            <a:ext cx="9721850" cy="7291387"/>
          </a:xfrm>
          <a:prstGeom prst="rect">
            <a:avLst/>
          </a:prstGeom>
        </p:spPr>
      </p:pic>
    </p:spTree>
  </p:cSld>
  <p:clrMapOvr>
    <a:masterClrMapping/>
  </p:clrMapOvr>
  <p:transition advClick="0" advTm="10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Auprès des soldats : 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3754760" cy="4525963"/>
          </a:xfrm>
        </p:spPr>
        <p:txBody>
          <a:bodyPr/>
          <a:lstStyle/>
          <a:p>
            <a:pPr>
              <a:buNone/>
            </a:pPr>
            <a:r>
              <a:rPr lang="fr-FR" sz="2400" dirty="0" smtClean="0"/>
              <a:t>                </a:t>
            </a:r>
            <a:r>
              <a:rPr lang="fr-FR" sz="2600" u="sng" dirty="0" smtClean="0"/>
              <a:t>Infirmière</a:t>
            </a:r>
            <a:r>
              <a:rPr lang="fr-FR" u="sng" dirty="0" smtClean="0"/>
              <a:t> </a:t>
            </a:r>
          </a:p>
          <a:p>
            <a:pPr>
              <a:buNone/>
            </a:pPr>
            <a:endParaRPr lang="fr-FR" u="sng" dirty="0"/>
          </a:p>
        </p:txBody>
      </p:sp>
      <p:pic>
        <p:nvPicPr>
          <p:cNvPr id="4" name="Image 3" descr="infirm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2276872"/>
            <a:ext cx="2880320" cy="2110769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 flipV="1">
            <a:off x="2339752" y="4149080"/>
            <a:ext cx="576064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755576" y="5013176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Des femmes soignant des poilus blessés</a:t>
            </a:r>
            <a:endParaRPr lang="fr-FR" sz="2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5220072" y="1556792"/>
            <a:ext cx="2448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u="sng" dirty="0" smtClean="0"/>
              <a:t>Correspondante</a:t>
            </a:r>
            <a:endParaRPr lang="fr-FR" sz="2600" u="sng" dirty="0"/>
          </a:p>
        </p:txBody>
      </p:sp>
      <p:pic>
        <p:nvPicPr>
          <p:cNvPr id="12" name="Image 11" descr="bmd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2276872"/>
            <a:ext cx="3744416" cy="2103886"/>
          </a:xfrm>
          <a:prstGeom prst="rect">
            <a:avLst/>
          </a:prstGeom>
        </p:spPr>
      </p:pic>
      <p:cxnSp>
        <p:nvCxnSpPr>
          <p:cNvPr id="14" name="Connecteur droit avec flèche 13"/>
          <p:cNvCxnSpPr/>
          <p:nvPr/>
        </p:nvCxnSpPr>
        <p:spPr>
          <a:xfrm flipH="1" flipV="1">
            <a:off x="6300192" y="4221088"/>
            <a:ext cx="792088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5580112" y="5013176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Le brevet des marraines de guerre</a:t>
            </a:r>
            <a:endParaRPr lang="fr-FR" dirty="0"/>
          </a:p>
        </p:txBody>
      </p:sp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ransition advClick="0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1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Notre œuvre : </a:t>
            </a:r>
            <a:endParaRPr lang="fr-FR" sz="2800" dirty="0"/>
          </a:p>
        </p:txBody>
      </p:sp>
      <p:sp>
        <p:nvSpPr>
          <p:cNvPr id="5" name="ZoneTexte 4"/>
          <p:cNvSpPr txBox="1"/>
          <p:nvPr/>
        </p:nvSpPr>
        <p:spPr>
          <a:xfrm>
            <a:off x="1115616" y="1628800"/>
            <a:ext cx="37444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u="sng" dirty="0" smtClean="0"/>
              <a:t>Carte d’identité :</a:t>
            </a:r>
          </a:p>
          <a:p>
            <a:endParaRPr lang="fr-FR" sz="1000" u="sng" dirty="0" smtClean="0"/>
          </a:p>
          <a:p>
            <a:r>
              <a:rPr lang="fr-FR" sz="2400" dirty="0" smtClean="0"/>
              <a:t>Type : film </a:t>
            </a:r>
          </a:p>
          <a:p>
            <a:r>
              <a:rPr lang="fr-FR" sz="2400" dirty="0" smtClean="0"/>
              <a:t>Titre : les Gardiennes </a:t>
            </a:r>
          </a:p>
          <a:p>
            <a:r>
              <a:rPr lang="fr-FR" sz="2400" dirty="0" smtClean="0"/>
              <a:t>Réalisateur : Xavier </a:t>
            </a:r>
            <a:r>
              <a:rPr lang="fr-FR" sz="2400" dirty="0" err="1" smtClean="0"/>
              <a:t>Beauvois</a:t>
            </a:r>
            <a:r>
              <a:rPr lang="fr-FR" sz="2400" dirty="0" smtClean="0"/>
              <a:t> </a:t>
            </a:r>
          </a:p>
          <a:p>
            <a:endParaRPr lang="fr-FR" sz="24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8</a:t>
            </a:fld>
            <a:endParaRPr lang="fr-FR"/>
          </a:p>
        </p:txBody>
      </p:sp>
      <p:pic>
        <p:nvPicPr>
          <p:cNvPr id="7" name="Image 6" descr="les gardienn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1412776"/>
            <a:ext cx="3638525" cy="4920492"/>
          </a:xfrm>
          <a:prstGeom prst="rect">
            <a:avLst/>
          </a:prstGeom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Sources :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2400" u="sng" dirty="0" smtClean="0">
                <a:hlinkClick r:id="rId2"/>
              </a:rPr>
              <a:t>https://www.actualitte.com/video/les-gardiennes-la-vie-des-femmes-durant-la-premiere-guerre-mondiale/85269</a:t>
            </a:r>
            <a:endParaRPr lang="fr-FR" sz="2400" u="sng" dirty="0" smtClean="0"/>
          </a:p>
          <a:p>
            <a:pPr>
              <a:buNone/>
            </a:pPr>
            <a:r>
              <a:rPr lang="fr-FR" sz="2400" u="sng" dirty="0" smtClean="0">
                <a:hlinkClick r:id="rId3"/>
              </a:rPr>
              <a:t>http://femmes1914-1918.blogspot.com/</a:t>
            </a:r>
            <a:endParaRPr lang="fr-FR" sz="2400" u="sng" dirty="0" smtClean="0"/>
          </a:p>
          <a:p>
            <a:pPr>
              <a:buNone/>
            </a:pPr>
            <a:r>
              <a:rPr lang="fr-FR" sz="2400" u="sng" dirty="0" smtClean="0">
                <a:hlinkClick r:id="rId4"/>
              </a:rPr>
              <a:t>https://fr.wikipedia.org/wiki/Marraine_de_guerre</a:t>
            </a:r>
            <a:endParaRPr lang="fr-FR" sz="2400" u="sng" dirty="0" smtClean="0"/>
          </a:p>
          <a:p>
            <a:pPr>
              <a:buNone/>
            </a:pPr>
            <a:r>
              <a:rPr lang="fr-FR" sz="2400" u="sng" dirty="0" smtClean="0">
                <a:solidFill>
                  <a:srgbClr val="0000FF"/>
                </a:solidFill>
                <a:hlinkClick r:id="rId5"/>
              </a:rPr>
              <a:t>http://grand-angle.lefigaro.fr/1914-1918-femmes-dans-la-grande-guerre</a:t>
            </a:r>
            <a:endParaRPr lang="fr-FR" sz="2400" u="sng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fr-FR" sz="2400" u="sng" dirty="0" smtClean="0">
                <a:solidFill>
                  <a:srgbClr val="0000FF"/>
                </a:solidFill>
              </a:rPr>
              <a:t>https://fr.wikipedia.org/wiki/Femmes_pendant_la_Première_Guerre_mondiale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6FC6-B8FA-4604-B5A8-8E66A0720CBE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119</Words>
  <Application>Microsoft Office PowerPoint</Application>
  <PresentationFormat>Affichage à l'écran (4:3)</PresentationFormat>
  <Paragraphs>43</Paragraphs>
  <Slides>9</Slides>
  <Notes>1</Notes>
  <HiddenSlides>0</HiddenSlides>
  <MMClips>2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Leroy Lucie                                                                    3eme Copernic  Wlodek Marie-Jeanne </vt:lpstr>
      <vt:lpstr>Quelle est le rôle des femmes pendant la 1ère Guerre Mondiale ?</vt:lpstr>
      <vt:lpstr>Les différents métiers à l’arrière :</vt:lpstr>
      <vt:lpstr>Diapositive 4</vt:lpstr>
      <vt:lpstr>Diapositive 5</vt:lpstr>
      <vt:lpstr>Diapositive 6</vt:lpstr>
      <vt:lpstr>Auprès des soldats : </vt:lpstr>
      <vt:lpstr>Notre œuvre : </vt:lpstr>
      <vt:lpstr>Sources 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Windows</dc:creator>
  <cp:lastModifiedBy>Prof</cp:lastModifiedBy>
  <cp:revision>37</cp:revision>
  <dcterms:created xsi:type="dcterms:W3CDTF">2019-03-28T13:15:18Z</dcterms:created>
  <dcterms:modified xsi:type="dcterms:W3CDTF">2019-04-26T08:54:14Z</dcterms:modified>
</cp:coreProperties>
</file>