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5" r:id="rId2"/>
    <p:sldMasterId id="2147483783" r:id="rId3"/>
    <p:sldMasterId id="214748379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58" r:id="rId7"/>
    <p:sldId id="261" r:id="rId8"/>
    <p:sldId id="269" r:id="rId9"/>
    <p:sldId id="270" r:id="rId10"/>
    <p:sldId id="260" r:id="rId11"/>
    <p:sldId id="264" r:id="rId12"/>
    <p:sldId id="265" r:id="rId13"/>
    <p:sldId id="263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E4E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81C51C0-3DA5-43C6-841C-6328A78FC4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0F705-46B1-4F05-B5AA-F4C1F7858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5BD6-2281-4F00-B16B-5DEE579B176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DEA5B0-DDBD-4AD2-9AA0-E9FB206F1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21B303-900F-4494-B618-7F263CC67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372C-9772-462D-A039-2C120B2178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9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4CBE-B621-4E42-BF3A-0CE5AF340B45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4269-A54C-4A2D-955D-285F50A76F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3AEE-C5B3-4F2D-99B2-487246B42985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7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267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846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349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C3AEE-C5B3-4F2D-99B2-487246B42985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39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244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A0A8-5532-4960-AF2A-A09E9A09B0BC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7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9790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50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B8FD-EE12-4BFB-9B5A-5384ED4C19CD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035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562D-9E16-4D50-A0E1-CB8781700759}" type="datetime1">
              <a:rPr lang="fr-FR" smtClean="0"/>
              <a:t>04/04/2019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06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526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A859-40E2-4C2B-AD22-4EA279DA3D2A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0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29061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9297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7443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6349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34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489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57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A0A8-5532-4960-AF2A-A09E9A09B0BC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64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17634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3AEE-C5B3-4F2D-99B2-487246B42985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92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4034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A0A8-5532-4960-AF2A-A09E9A09B0BC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02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118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2133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B8FD-EE12-4BFB-9B5A-5384ED4C19CD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89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562D-9E16-4D50-A0E1-CB8781700759}" type="datetime1">
              <a:rPr lang="fr-FR" smtClean="0"/>
              <a:t>04/04/2019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7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9030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A859-40E2-4C2B-AD22-4EA279DA3D2A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144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4476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86468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1466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3AEE-C5B3-4F2D-99B2-487246B42985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37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53326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A0A8-5532-4960-AF2A-A09E9A09B0BC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50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4250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1083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B8FD-EE12-4BFB-9B5A-5384ED4C19CD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49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562D-9E16-4D50-A0E1-CB8781700759}" type="datetime1">
              <a:rPr lang="fr-FR" smtClean="0"/>
              <a:t>04/04/2019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8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728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6201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A859-40E2-4C2B-AD22-4EA279DA3D2A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70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4172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8693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869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B8FD-EE12-4BFB-9B5A-5384ED4C19CD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562D-9E16-4D50-A0E1-CB8781700759}" type="datetime1">
              <a:rPr lang="fr-FR" smtClean="0"/>
              <a:t>04/04/2019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93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4752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A859-40E2-4C2B-AD22-4EA279DA3D2A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5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1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6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8F82-589C-4F71-9E5F-C9D81A4A1348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935A-5CCC-4D1B-AA39-582A2DDD2A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39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rwikipedia.org/" TargetMode="External"/><Relationship Id="rId3" Type="http://schemas.openxmlformats.org/officeDocument/2006/relationships/hyperlink" Target="https://biblios.nouvelbs.com/" TargetMode="External"/><Relationship Id="rId7" Type="http://schemas.openxmlformats.org/officeDocument/2006/relationships/hyperlink" Target="http://www.francetvinfo.fr/" TargetMode="External"/><Relationship Id="rId12" Type="http://schemas.openxmlformats.org/officeDocument/2006/relationships/hyperlink" Target="http://www.armes-ufa.com/" TargetMode="External"/><Relationship Id="rId2" Type="http://schemas.openxmlformats.org/officeDocument/2006/relationships/hyperlink" Target="http://www.87dit.canaldog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rfi.fr/" TargetMode="External"/><Relationship Id="rId11" Type="http://schemas.openxmlformats.org/officeDocument/2006/relationships/hyperlink" Target="http://www.gallacia.bnf.fr/" TargetMode="External"/><Relationship Id="rId5" Type="http://schemas.openxmlformats.org/officeDocument/2006/relationships/hyperlink" Target="http://lescarnetsdefrederic.over-blog.com/" TargetMode="External"/><Relationship Id="rId10" Type="http://schemas.openxmlformats.org/officeDocument/2006/relationships/hyperlink" Target="http://www.leberry.fr/" TargetMode="External"/><Relationship Id="rId4" Type="http://schemas.openxmlformats.org/officeDocument/2006/relationships/hyperlink" Target="http://www.morvane.over-blog.com/" TargetMode="External"/><Relationship Id="rId9" Type="http://schemas.openxmlformats.org/officeDocument/2006/relationships/hyperlink" Target="http://dupuyblogspotcom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AAC3B12C-08FD-4C2F-A275-CFEF712A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92727" y="516712"/>
            <a:ext cx="9755187" cy="276652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EB1606-D15E-454A-8882-CDE6A26CA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567563" flipV="1">
            <a:off x="-531648" y="4748798"/>
            <a:ext cx="11714390" cy="1260835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LEPREUX Axelle</a:t>
            </a:r>
          </a:p>
          <a:p>
            <a:r>
              <a:rPr lang="fr-FR" sz="2000" dirty="0">
                <a:solidFill>
                  <a:schemeClr val="bg1"/>
                </a:solidFill>
              </a:rPr>
              <a:t>CARON Laura</a:t>
            </a:r>
          </a:p>
          <a:p>
            <a:r>
              <a:rPr lang="fr-FR" sz="2000" dirty="0" err="1">
                <a:solidFill>
                  <a:schemeClr val="bg1"/>
                </a:solidFill>
              </a:rPr>
              <a:t>Delasalle</a:t>
            </a:r>
            <a:r>
              <a:rPr lang="fr-FR" sz="2000" dirty="0">
                <a:solidFill>
                  <a:schemeClr val="bg1"/>
                </a:solidFill>
              </a:rPr>
              <a:t> Cassiopée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mtClean="0">
                <a:solidFill>
                  <a:schemeClr val="tx1"/>
                </a:solidFill>
              </a:rPr>
              <a:pPr/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5C50A2-FE02-4346-8CB2-6020DBE4A6AB}"/>
              </a:ext>
            </a:extLst>
          </p:cNvPr>
          <p:cNvSpPr txBox="1"/>
          <p:nvPr/>
        </p:nvSpPr>
        <p:spPr>
          <a:xfrm rot="20916567">
            <a:off x="142875" y="5597878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Archimède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818192-A21D-432E-96F7-49F0EEE5C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355">
            <a:off x="2191348" y="375979"/>
            <a:ext cx="6516715" cy="466479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58368A-8891-4E33-BEBA-1461F23330A1}"/>
              </a:ext>
            </a:extLst>
          </p:cNvPr>
          <p:cNvSpPr txBox="1"/>
          <p:nvPr/>
        </p:nvSpPr>
        <p:spPr>
          <a:xfrm rot="21350270">
            <a:off x="3532922" y="3485824"/>
            <a:ext cx="621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VIE DANS LES TRANCHEES</a:t>
            </a:r>
          </a:p>
        </p:txBody>
      </p:sp>
    </p:spTree>
    <p:extLst>
      <p:ext uri="{BB962C8B-B14F-4D97-AF65-F5344CB8AC3E}">
        <p14:creationId xmlns:p14="http://schemas.microsoft.com/office/powerpoint/2010/main" val="15103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B60FBF8-F9E0-44AF-AB2C-E190D5CE5C7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25" y="2550406"/>
            <a:ext cx="4599935" cy="3066623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715430" y="5744271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E516D7-7A32-415A-A4E5-C1968B03C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32"/>
            <a:ext cx="5059842" cy="3354488"/>
          </a:xfrm>
          <a:prstGeom prst="rect">
            <a:avLst/>
          </a:prstGeom>
        </p:spPr>
      </p:pic>
      <p:sp>
        <p:nvSpPr>
          <p:cNvPr id="4" name="Étoile : 7 branches 3">
            <a:extLst>
              <a:ext uri="{FF2B5EF4-FFF2-40B4-BE49-F238E27FC236}">
                <a16:creationId xmlns:a16="http://schemas.microsoft.com/office/drawing/2014/main" id="{B6DBB81B-D602-46A7-A1AA-2681C152F9E8}"/>
              </a:ext>
            </a:extLst>
          </p:cNvPr>
          <p:cNvSpPr/>
          <p:nvPr/>
        </p:nvSpPr>
        <p:spPr>
          <a:xfrm>
            <a:off x="5523724" y="0"/>
            <a:ext cx="2550696" cy="22310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AD73AC-2D77-4E08-8479-66677A89265E}"/>
              </a:ext>
            </a:extLst>
          </p:cNvPr>
          <p:cNvSpPr txBox="1"/>
          <p:nvPr/>
        </p:nvSpPr>
        <p:spPr>
          <a:xfrm>
            <a:off x="6037072" y="76016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soldats </a:t>
            </a:r>
            <a:r>
              <a:rPr lang="fr-FR" dirty="0" smtClean="0"/>
              <a:t>dorment </a:t>
            </a:r>
            <a:r>
              <a:rPr lang="fr-FR" dirty="0"/>
              <a:t>sur la terre</a:t>
            </a:r>
          </a:p>
        </p:txBody>
      </p:sp>
    </p:spTree>
    <p:extLst>
      <p:ext uri="{BB962C8B-B14F-4D97-AF65-F5344CB8AC3E}">
        <p14:creationId xmlns:p14="http://schemas.microsoft.com/office/powerpoint/2010/main" val="422734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L’artisanat des tranchées: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5" y="1710544"/>
            <a:ext cx="5326050" cy="3994538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26915" y="5705082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2" y="1710544"/>
            <a:ext cx="5862005" cy="39945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311430"/>
            <a:ext cx="10394707" cy="1158140"/>
          </a:xfrm>
        </p:spPr>
        <p:txBody>
          <a:bodyPr/>
          <a:lstStyle/>
          <a:p>
            <a:pPr algn="ctr"/>
            <a:r>
              <a:rPr lang="fr-FR" dirty="0" smtClean="0"/>
              <a:t>Les sources: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23749" y="1487084"/>
            <a:ext cx="10518805" cy="4270250"/>
          </a:xfrm>
        </p:spPr>
        <p:txBody>
          <a:bodyPr>
            <a:normAutofit fontScale="70000" lnSpcReduction="20000"/>
          </a:bodyPr>
          <a:lstStyle/>
          <a:p>
            <a:r>
              <a:rPr lang="fr-FR" cap="none" dirty="0" smtClean="0">
                <a:hlinkClick r:id="rId2"/>
              </a:rPr>
              <a:t>www.87dit.canaldog.com</a:t>
            </a:r>
            <a:endParaRPr lang="fr-FR" cap="none" dirty="0" smtClean="0"/>
          </a:p>
          <a:p>
            <a:r>
              <a:rPr lang="fr-FR" cap="none" dirty="0" smtClean="0">
                <a:hlinkClick r:id="rId3"/>
              </a:rPr>
              <a:t>https://biblios.nouvelbs.com</a:t>
            </a:r>
            <a:endParaRPr lang="fr-FR" cap="none" dirty="0" smtClean="0"/>
          </a:p>
          <a:p>
            <a:r>
              <a:rPr lang="fr-FR" cap="none" dirty="0" smtClean="0">
                <a:hlinkClick r:id="rId4"/>
              </a:rPr>
              <a:t>www.morvane.over-blog.com</a:t>
            </a:r>
            <a:endParaRPr lang="fr-FR" cap="none" dirty="0" smtClean="0"/>
          </a:p>
          <a:p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</a:t>
            </a:r>
            <a:r>
              <a:rPr lang="fr-FR" dirty="0" smtClean="0">
                <a:hlinkClick r:id="rId5"/>
              </a:rPr>
              <a:t>lescarnetsdefrederic.over-blog.com</a:t>
            </a:r>
            <a:endParaRPr lang="fr-FR" dirty="0" smtClean="0"/>
          </a:p>
          <a:p>
            <a:r>
              <a:rPr lang="fr-FR" cap="none" dirty="0" smtClean="0">
                <a:hlinkClick r:id="rId6"/>
              </a:rPr>
              <a:t>www.rfi.fr</a:t>
            </a:r>
            <a:endParaRPr lang="fr-FR" cap="none" dirty="0" smtClean="0"/>
          </a:p>
          <a:p>
            <a:r>
              <a:rPr lang="fr-FR" cap="none" dirty="0" smtClean="0">
                <a:hlinkClick r:id="rId7"/>
              </a:rPr>
              <a:t>www.francetvinfo.fr</a:t>
            </a:r>
            <a:endParaRPr lang="fr-FR" cap="none" dirty="0" smtClean="0"/>
          </a:p>
          <a:p>
            <a:r>
              <a:rPr lang="fr-FR" cap="none" dirty="0" smtClean="0">
                <a:hlinkClick r:id="rId8"/>
              </a:rPr>
              <a:t>https://frwikipedia.org</a:t>
            </a:r>
            <a:endParaRPr lang="fr-FR" cap="none" dirty="0" smtClean="0"/>
          </a:p>
          <a:p>
            <a:r>
              <a:rPr lang="fr-FR" cap="none" dirty="0" smtClean="0">
                <a:hlinkClick r:id="rId9"/>
              </a:rPr>
              <a:t>http://dupuyblogspotcom.org</a:t>
            </a:r>
            <a:endParaRPr lang="fr-FR" cap="none" dirty="0" smtClean="0"/>
          </a:p>
          <a:p>
            <a:r>
              <a:rPr lang="fr-FR" cap="none" dirty="0" smtClean="0">
                <a:hlinkClick r:id="rId10"/>
              </a:rPr>
              <a:t>www.leberry.fr</a:t>
            </a:r>
            <a:endParaRPr lang="fr-FR" cap="none" dirty="0" smtClean="0"/>
          </a:p>
          <a:p>
            <a:r>
              <a:rPr lang="fr-FR" cap="none" dirty="0" smtClean="0">
                <a:hlinkClick r:id="rId11"/>
              </a:rPr>
              <a:t>www.gallacia.bnf.fr</a:t>
            </a:r>
            <a:endParaRPr lang="fr-FR" cap="none" dirty="0" smtClean="0"/>
          </a:p>
          <a:p>
            <a:r>
              <a:rPr lang="fr-FR" cap="none" dirty="0" smtClean="0">
                <a:hlinkClick r:id="rId12"/>
              </a:rPr>
              <a:t>www.armes-ufa.com</a:t>
            </a:r>
            <a:endParaRPr lang="fr-FR" cap="none" dirty="0" smtClean="0"/>
          </a:p>
          <a:p>
            <a:r>
              <a:rPr lang="fr-FR" cap="none" dirty="0" smtClean="0"/>
              <a:t>Photo de Mme </a:t>
            </a:r>
            <a:r>
              <a:rPr lang="fr-FR" cap="none" dirty="0" err="1" smtClean="0"/>
              <a:t>Dossin</a:t>
            </a:r>
            <a:endParaRPr lang="fr-FR" cap="none" dirty="0" smtClean="0"/>
          </a:p>
          <a:p>
            <a:endParaRPr lang="fr-FR" cap="none" dirty="0" smtClean="0"/>
          </a:p>
          <a:p>
            <a:endParaRPr lang="fr-FR" cap="none" dirty="0" smtClean="0"/>
          </a:p>
          <a:p>
            <a:endParaRPr lang="fr-FR" cap="non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454173" y="5771462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35A-5CCC-4D1B-AA39-582A2DDD2ADC}" type="slidenum">
              <a:rPr lang="fr-FR" sz="3200" smtClean="0">
                <a:solidFill>
                  <a:schemeClr val="bg1"/>
                </a:solidFill>
              </a:rPr>
              <a:pPr/>
              <a:t>2</a:t>
            </a:fld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6253" y="5190979"/>
            <a:ext cx="445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Assassinat </a:t>
            </a:r>
            <a:r>
              <a:rPr lang="fr-FR" sz="2400" b="1" dirty="0"/>
              <a:t>de François </a:t>
            </a:r>
            <a:r>
              <a:rPr lang="fr-FR" sz="2400" b="1" dirty="0" smtClean="0"/>
              <a:t>Ferdinand la 18juillet1940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788679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DA978-2E1A-452D-AA12-D66F1430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00" y="5042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Quelles étaient les conditions de vie des soldats dans les tranchées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9090" y="5705082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3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68C5854-D06B-4C4E-946E-F99C0691DFD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2430352" y="252348"/>
            <a:ext cx="6174881" cy="4995535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93807" y="5731209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Leurs occupation: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493361" y="5731209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6A8B5EC4-F5C1-4B4D-B0AF-A83D741266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8" y="1837765"/>
            <a:ext cx="4957569" cy="3702011"/>
          </a:xfrm>
          <a:prstGeom prst="rect">
            <a:avLst/>
          </a:prstGeom>
        </p:spPr>
      </p:pic>
      <p:pic>
        <p:nvPicPr>
          <p:cNvPr id="6" name="Espace réservé du contenu 9">
            <a:extLst>
              <a:ext uri="{FF2B5EF4-FFF2-40B4-BE49-F238E27FC236}">
                <a16:creationId xmlns:a16="http://schemas.microsoft.com/office/drawing/2014/main" id="{E2B7E055-21D3-4960-B1C7-AE10790CC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86" y="2014675"/>
            <a:ext cx="6021340" cy="3348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76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444438" y="5757334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AC357AC-DE58-452C-88D9-FD3B39568C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32" y="717914"/>
            <a:ext cx="5615792" cy="4021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1488"/>
            <a:ext cx="5094514" cy="519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41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475AB-0B5F-4ED6-A647-2834998F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463583"/>
            <a:ext cx="10394707" cy="115814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L’</a:t>
            </a:r>
            <a:r>
              <a:rPr lang="fr-FR" sz="3200" dirty="0" err="1"/>
              <a:t>hygiene</a:t>
            </a:r>
            <a:r>
              <a:rPr lang="fr-FR" sz="3200" dirty="0"/>
              <a:t> des soldats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715625" y="5643510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2D8FE4C-90D8-41FF-AD82-89ABBD7B3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947"/>
            <a:ext cx="6026242" cy="36213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54" y="1821947"/>
            <a:ext cx="527959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0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296C058-83F1-4098-8A45-F292E10681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1" y="529959"/>
            <a:ext cx="3556222" cy="5188186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28492" y="5718145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47D557-7006-4FA9-B842-C3D1B6F88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93" y="529959"/>
            <a:ext cx="3251750" cy="51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71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26915" y="5743266"/>
            <a:ext cx="907186" cy="498470"/>
          </a:xfrm>
        </p:spPr>
        <p:txBody>
          <a:bodyPr/>
          <a:lstStyle/>
          <a:p>
            <a:fld id="{073D935A-5CCC-4D1B-AA39-582A2DDD2ADC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0DD4750-4800-46D5-8FC9-3619F51ACE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524408"/>
            <a:ext cx="3682721" cy="5428356"/>
          </a:xfrm>
          <a:prstGeom prst="rect">
            <a:avLst/>
          </a:prstGeom>
        </p:spPr>
      </p:pic>
      <p:pic>
        <p:nvPicPr>
          <p:cNvPr id="9" name="Picture 2" descr="Résultat d’images pour hygiene des soldats">
            <a:extLst>
              <a:ext uri="{FF2B5EF4-FFF2-40B4-BE49-F238E27FC236}">
                <a16:creationId xmlns:a16="http://schemas.microsoft.com/office/drawing/2014/main" id="{A3EA7176-4DE6-4C5D-9080-6540D5E6BF6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98" y="1045558"/>
            <a:ext cx="5323302" cy="45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8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540</TotalTime>
  <Words>86</Words>
  <Application>Microsoft Office PowerPoint</Application>
  <PresentationFormat>Grand écran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Wingdings 2</vt:lpstr>
      <vt:lpstr>HDOfficeLightV0</vt:lpstr>
      <vt:lpstr>Grand événement</vt:lpstr>
      <vt:lpstr>Blank</vt:lpstr>
      <vt:lpstr>Thème Office</vt:lpstr>
      <vt:lpstr> </vt:lpstr>
      <vt:lpstr>Présentation PowerPoint</vt:lpstr>
      <vt:lpstr>Quelles étaient les conditions de vie des soldats dans les tranchées ?</vt:lpstr>
      <vt:lpstr>Présentation PowerPoint</vt:lpstr>
      <vt:lpstr>Leurs occupation: </vt:lpstr>
      <vt:lpstr>Présentation PowerPoint</vt:lpstr>
      <vt:lpstr>L’hygiene des soldats</vt:lpstr>
      <vt:lpstr>Présentation PowerPoint</vt:lpstr>
      <vt:lpstr>Présentation PowerPoint</vt:lpstr>
      <vt:lpstr>Présentation PowerPoint</vt:lpstr>
      <vt:lpstr>L’artisanat des tranchées:</vt:lpstr>
      <vt:lpstr>Les 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DANS LES TRANCHEES</dc:title>
  <dc:creator>Regine Lepreux</dc:creator>
  <cp:lastModifiedBy>Laura</cp:lastModifiedBy>
  <cp:revision>48</cp:revision>
  <dcterms:created xsi:type="dcterms:W3CDTF">2019-03-13T15:02:02Z</dcterms:created>
  <dcterms:modified xsi:type="dcterms:W3CDTF">2019-04-04T18:33:53Z</dcterms:modified>
</cp:coreProperties>
</file>