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61" r:id="rId5"/>
    <p:sldId id="263" r:id="rId6"/>
    <p:sldId id="276" r:id="rId7"/>
    <p:sldId id="268" r:id="rId8"/>
    <p:sldId id="267" r:id="rId9"/>
    <p:sldId id="269" r:id="rId10"/>
    <p:sldId id="270" r:id="rId11"/>
    <p:sldId id="273" r:id="rId12"/>
    <p:sldId id="271" r:id="rId13"/>
    <p:sldId id="272" r:id="rId14"/>
    <p:sldId id="274" r:id="rId15"/>
    <p:sldId id="277" r:id="rId16"/>
    <p:sldId id="275" r:id="rId17"/>
  </p:sldIdLst>
  <p:sldSz cx="9144000" cy="5143500" type="screen16x9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0427" autoAdjust="0"/>
  </p:normalViewPr>
  <p:slideViewPr>
    <p:cSldViewPr snapToGrid="0" snapToObjects="1">
      <p:cViewPr varScale="1">
        <p:scale>
          <a:sx n="84" d="100"/>
          <a:sy n="84" d="100"/>
        </p:scale>
        <p:origin x="126" y="6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5DBED3-0C38-9942-965E-3C002227E686}" type="datetimeFigureOut">
              <a:rPr lang="fr-FR" smtClean="0"/>
              <a:pPr/>
              <a:t>18/04/2019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9CABA2-477F-F14A-BBB2-FD59836A0E8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9518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04EF0E-3AD9-5346-B1A4-B8EB5B9B03C5}" type="datetimeFigureOut">
              <a:rPr lang="fr-FR" smtClean="0"/>
              <a:pPr/>
              <a:t>18/04/2019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81E3E1-10CE-5145-901F-3CEBA21C873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1832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Pour</a:t>
            </a:r>
            <a:r>
              <a:rPr lang="fr-FR" b="1" baseline="0" dirty="0"/>
              <a:t> insérer/remplacer une photo :</a:t>
            </a:r>
          </a:p>
          <a:p>
            <a:r>
              <a:rPr lang="fr-FR" baseline="0" dirty="0"/>
              <a:t>Dans l’emplacement prévu, cliquer sur l’icône pour ajouter une image &gt; Sélectionner la photo voulue &gt; Dans Format - Outils Image cliquer sur Rogner &gt; déplacer la photo comme souhaité</a:t>
            </a:r>
          </a:p>
          <a:p>
            <a:endParaRPr lang="fr-FR" dirty="0"/>
          </a:p>
          <a:p>
            <a:r>
              <a:rPr lang="fr-FR" b="1" dirty="0"/>
              <a:t>To insert/replace a </a:t>
            </a:r>
            <a:r>
              <a:rPr lang="fr-FR" b="1" dirty="0" err="1"/>
              <a:t>picture</a:t>
            </a:r>
            <a:r>
              <a:rPr lang="fr-FR" b="1" dirty="0"/>
              <a:t>:</a:t>
            </a:r>
            <a:endParaRPr lang="fr-FR" b="1" baseline="0" dirty="0"/>
          </a:p>
          <a:p>
            <a:r>
              <a:rPr lang="fr-FR" baseline="0" dirty="0"/>
              <a:t>Click on the </a:t>
            </a:r>
            <a:r>
              <a:rPr lang="fr-FR" baseline="0" dirty="0" err="1"/>
              <a:t>icon</a:t>
            </a:r>
            <a:r>
              <a:rPr lang="fr-FR" baseline="0" dirty="0"/>
              <a:t> to </a:t>
            </a:r>
            <a:r>
              <a:rPr lang="fr-FR" baseline="0" dirty="0" err="1"/>
              <a:t>add</a:t>
            </a:r>
            <a:r>
              <a:rPr lang="fr-FR" baseline="0" dirty="0"/>
              <a:t> an image in the slide area &gt; Select a </a:t>
            </a:r>
            <a:r>
              <a:rPr lang="fr-FR" baseline="0" dirty="0" err="1"/>
              <a:t>picture</a:t>
            </a:r>
            <a:r>
              <a:rPr lang="fr-FR" baseline="0" dirty="0"/>
              <a:t> &gt; In the Format tab – Picture </a:t>
            </a:r>
            <a:r>
              <a:rPr lang="fr-FR" baseline="0" dirty="0" err="1"/>
              <a:t>tools</a:t>
            </a:r>
            <a:r>
              <a:rPr lang="fr-FR" baseline="0" dirty="0"/>
              <a:t> click </a:t>
            </a:r>
            <a:r>
              <a:rPr lang="fr-FR" baseline="0" dirty="0" err="1"/>
              <a:t>Crop</a:t>
            </a:r>
            <a:r>
              <a:rPr lang="fr-FR" baseline="0" dirty="0"/>
              <a:t> &gt; Move the </a:t>
            </a:r>
            <a:r>
              <a:rPr lang="fr-FR" baseline="0" dirty="0" err="1"/>
              <a:t>picture</a:t>
            </a:r>
            <a:r>
              <a:rPr lang="fr-FR" baseline="0" dirty="0"/>
              <a:t> as </a:t>
            </a:r>
            <a:r>
              <a:rPr lang="fr-FR" baseline="0" dirty="0" err="1"/>
              <a:t>wanted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1E3E1-10CE-5145-901F-3CEBA21C8730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5204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sans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4000" y="1357549"/>
            <a:ext cx="5400000" cy="1102519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24000" y="2701839"/>
            <a:ext cx="5400000" cy="1314450"/>
          </a:xfrm>
        </p:spPr>
        <p:txBody>
          <a:bodyPr/>
          <a:lstStyle>
            <a:lvl1pPr marL="0" indent="0" algn="l">
              <a:buNone/>
              <a:defRPr sz="1600" b="0">
                <a:solidFill>
                  <a:srgbClr val="9D814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 du masque</a:t>
            </a:r>
          </a:p>
        </p:txBody>
      </p:sp>
      <p:cxnSp>
        <p:nvCxnSpPr>
          <p:cNvPr id="7" name="Connecteur droit 6"/>
          <p:cNvCxnSpPr/>
          <p:nvPr userDrawn="1"/>
        </p:nvCxnSpPr>
        <p:spPr>
          <a:xfrm>
            <a:off x="324000" y="2574000"/>
            <a:ext cx="1080000" cy="0"/>
          </a:xfrm>
          <a:prstGeom prst="line">
            <a:avLst/>
          </a:prstGeom>
          <a:ln w="1270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Image 7" descr="logo-noi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000" y="4730400"/>
            <a:ext cx="829056" cy="29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329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encadré do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36852-624F-5C4D-A475-1035075798D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7344000" y="144000"/>
            <a:ext cx="1656000" cy="4464000"/>
          </a:xfrm>
          <a:solidFill>
            <a:schemeClr val="bg2"/>
          </a:solidFill>
        </p:spPr>
        <p:txBody>
          <a:bodyPr anchor="ctr" anchorCtr="0"/>
          <a:lstStyle>
            <a:lvl1pPr algn="ctr">
              <a:lnSpc>
                <a:spcPts val="4800"/>
              </a:lnSpc>
              <a:defRPr sz="4800" b="0">
                <a:solidFill>
                  <a:schemeClr val="bg1"/>
                </a:solidFill>
                <a:latin typeface="Segoe UI"/>
                <a:cs typeface="Segoe UI"/>
              </a:defRPr>
            </a:lvl1pPr>
            <a:lvl2pPr marL="0" indent="0" algn="ctr">
              <a:buFontTx/>
              <a:buNone/>
              <a:defRPr sz="15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7" name="Espace réservé pour une image  7"/>
          <p:cNvSpPr>
            <a:spLocks noGrp="1"/>
          </p:cNvSpPr>
          <p:nvPr>
            <p:ph type="pic" sz="quarter" idx="14"/>
          </p:nvPr>
        </p:nvSpPr>
        <p:spPr>
          <a:xfrm>
            <a:off x="146532" y="144463"/>
            <a:ext cx="7013093" cy="4871166"/>
          </a:xfr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18753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à la coupe + info texte do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36852-624F-5C4D-A475-1035075798D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7344000" y="144000"/>
            <a:ext cx="1656000" cy="4464000"/>
          </a:xfrm>
          <a:solidFill>
            <a:schemeClr val="bg1"/>
          </a:solidFill>
        </p:spPr>
        <p:txBody>
          <a:bodyPr anchor="ctr" anchorCtr="0"/>
          <a:lstStyle>
            <a:lvl1pPr algn="ctr">
              <a:lnSpc>
                <a:spcPts val="4800"/>
              </a:lnSpc>
              <a:defRPr sz="4800" b="0">
                <a:solidFill>
                  <a:schemeClr val="bg2"/>
                </a:solidFill>
                <a:latin typeface="Segoe UI"/>
                <a:cs typeface="Segoe UI"/>
              </a:defRPr>
            </a:lvl1pPr>
            <a:lvl2pPr marL="0" indent="0" algn="ctr">
              <a:buFontTx/>
              <a:buNone/>
              <a:defRPr sz="1500">
                <a:solidFill>
                  <a:schemeClr val="bg2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pour une image  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7159625" cy="5143500"/>
          </a:xfr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07208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999" y="144000"/>
            <a:ext cx="8670775" cy="965250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24000" y="1307949"/>
            <a:ext cx="4248000" cy="3707679"/>
          </a:xfrm>
        </p:spPr>
        <p:txBody>
          <a:bodyPr/>
          <a:lstStyle>
            <a:lvl1pPr>
              <a:defRPr sz="1800"/>
            </a:lvl1pPr>
            <a:lvl2pPr>
              <a:defRPr sz="13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36852-624F-5C4D-A475-1035075798D8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324000" y="1208216"/>
            <a:ext cx="1080000" cy="0"/>
          </a:xfrm>
          <a:prstGeom prst="line">
            <a:avLst/>
          </a:prstGeom>
          <a:ln w="1270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graphique 5"/>
          <p:cNvSpPr>
            <a:spLocks noGrp="1"/>
          </p:cNvSpPr>
          <p:nvPr>
            <p:ph type="chart" sz="quarter" idx="13"/>
          </p:nvPr>
        </p:nvSpPr>
        <p:spPr>
          <a:xfrm>
            <a:off x="4746625" y="1681893"/>
            <a:ext cx="4248150" cy="292662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/>
          </p:nvPr>
        </p:nvSpPr>
        <p:spPr>
          <a:xfrm>
            <a:off x="4746625" y="1308101"/>
            <a:ext cx="4248150" cy="373792"/>
          </a:xfrm>
        </p:spPr>
        <p:txBody>
          <a:bodyPr/>
          <a:lstStyle>
            <a:lvl1pPr algn="ctr">
              <a:lnSpc>
                <a:spcPts val="1600"/>
              </a:lnSpc>
              <a:defRPr sz="1400" cap="all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031476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erge avec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ogo-noi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000" y="4730400"/>
            <a:ext cx="829056" cy="29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945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erge san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3027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  8"/>
          <p:cNvSpPr>
            <a:spLocks noGrp="1"/>
          </p:cNvSpPr>
          <p:nvPr>
            <p:ph type="pic" sz="quarter" idx="13"/>
          </p:nvPr>
        </p:nvSpPr>
        <p:spPr>
          <a:xfrm>
            <a:off x="6082699" y="0"/>
            <a:ext cx="3060000" cy="5143500"/>
          </a:xfrm>
        </p:spPr>
        <p:txBody>
          <a:bodyPr/>
          <a:lstStyle/>
          <a:p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4000" y="1357549"/>
            <a:ext cx="5400000" cy="1102519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24000" y="2701839"/>
            <a:ext cx="5400000" cy="1314450"/>
          </a:xfrm>
        </p:spPr>
        <p:txBody>
          <a:bodyPr/>
          <a:lstStyle>
            <a:lvl1pPr marL="0" indent="0" algn="l">
              <a:buNone/>
              <a:defRPr sz="1600" b="0">
                <a:solidFill>
                  <a:srgbClr val="9D814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 du masque</a:t>
            </a:r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324000" y="2574000"/>
            <a:ext cx="1080000" cy="0"/>
          </a:xfrm>
          <a:prstGeom prst="line">
            <a:avLst/>
          </a:prstGeom>
          <a:ln w="1270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Image 10" descr="logo-noi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70" y="4730400"/>
            <a:ext cx="829056" cy="29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354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cteur droit 11"/>
          <p:cNvCxnSpPr/>
          <p:nvPr userDrawn="1"/>
        </p:nvCxnSpPr>
        <p:spPr>
          <a:xfrm>
            <a:off x="2304000" y="1332000"/>
            <a:ext cx="0" cy="1955415"/>
          </a:xfrm>
          <a:prstGeom prst="line">
            <a:avLst/>
          </a:prstGeom>
          <a:ln w="1270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pour une image  8"/>
          <p:cNvSpPr>
            <a:spLocks noGrp="1"/>
          </p:cNvSpPr>
          <p:nvPr>
            <p:ph type="pic" sz="quarter" idx="13"/>
          </p:nvPr>
        </p:nvSpPr>
        <p:spPr>
          <a:xfrm>
            <a:off x="4572000" y="2250"/>
            <a:ext cx="4572000" cy="5143500"/>
          </a:xfrm>
        </p:spPr>
        <p:txBody>
          <a:bodyPr/>
          <a:lstStyle/>
          <a:p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10270" y="1749204"/>
            <a:ext cx="3980270" cy="1172149"/>
          </a:xfrm>
          <a:solidFill>
            <a:schemeClr val="bg1"/>
          </a:solidFill>
        </p:spPr>
        <p:txBody>
          <a:bodyPr tIns="72000" bIns="0" anchor="ctr" anchorCtr="0">
            <a:spAutoFit/>
          </a:bodyPr>
          <a:lstStyle>
            <a:lvl1pPr algn="ctr">
              <a:lnSpc>
                <a:spcPts val="2800"/>
              </a:lnSpc>
              <a:defRPr sz="3200"/>
            </a:lvl1pPr>
          </a:lstStyle>
          <a:p>
            <a:r>
              <a:rPr lang="fr-FR" dirty="0"/>
              <a:t>Cliquez et modifiez </a:t>
            </a:r>
            <a:br>
              <a:rPr lang="fr-FR" dirty="0"/>
            </a:br>
            <a:r>
              <a:rPr lang="fr-FR" dirty="0"/>
              <a:t>le titre</a:t>
            </a: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08000" y="4752000"/>
            <a:ext cx="787400" cy="2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977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36852-624F-5C4D-A475-1035075798D8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7" name="Connecteur droit 6"/>
          <p:cNvCxnSpPr/>
          <p:nvPr userDrawn="1"/>
        </p:nvCxnSpPr>
        <p:spPr>
          <a:xfrm>
            <a:off x="324000" y="1208216"/>
            <a:ext cx="1080000" cy="0"/>
          </a:xfrm>
          <a:prstGeom prst="line">
            <a:avLst/>
          </a:prstGeom>
          <a:ln w="1270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5259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u - titre sur une lig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4000" y="144000"/>
            <a:ext cx="6836054" cy="494432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4000" y="899297"/>
            <a:ext cx="6836054" cy="411633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36852-624F-5C4D-A475-1035075798D8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7" name="Connecteur droit 6"/>
          <p:cNvCxnSpPr/>
          <p:nvPr userDrawn="1"/>
        </p:nvCxnSpPr>
        <p:spPr>
          <a:xfrm>
            <a:off x="324000" y="759600"/>
            <a:ext cx="1080000" cy="0"/>
          </a:xfrm>
          <a:prstGeom prst="line">
            <a:avLst/>
          </a:prstGeom>
          <a:ln w="1270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2962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u pleine larg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4000" y="144000"/>
            <a:ext cx="8676000" cy="965250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4000" y="1313999"/>
            <a:ext cx="8676000" cy="3294001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36852-624F-5C4D-A475-1035075798D8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324000" y="1208216"/>
            <a:ext cx="1080000" cy="0"/>
          </a:xfrm>
          <a:prstGeom prst="line">
            <a:avLst/>
          </a:prstGeom>
          <a:ln w="1270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2992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+ encadré do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36852-624F-5C4D-A475-1035075798D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7344000" y="144000"/>
            <a:ext cx="1656000" cy="4464000"/>
          </a:xfrm>
          <a:solidFill>
            <a:schemeClr val="bg2"/>
          </a:solidFill>
        </p:spPr>
        <p:txBody>
          <a:bodyPr anchor="ctr" anchorCtr="0"/>
          <a:lstStyle>
            <a:lvl1pPr algn="ctr">
              <a:lnSpc>
                <a:spcPts val="4800"/>
              </a:lnSpc>
              <a:defRPr sz="4800" b="0">
                <a:solidFill>
                  <a:schemeClr val="bg1"/>
                </a:solidFill>
                <a:latin typeface="Segoe UI"/>
                <a:cs typeface="Segoe UI"/>
              </a:defRPr>
            </a:lvl1pPr>
            <a:lvl2pPr marL="0" indent="0" algn="ctr">
              <a:buFontTx/>
              <a:buNone/>
              <a:defRPr sz="15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324000" y="1208216"/>
            <a:ext cx="1080000" cy="0"/>
          </a:xfrm>
          <a:prstGeom prst="line">
            <a:avLst/>
          </a:prstGeom>
          <a:ln w="1270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3072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+ encadré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36852-624F-5C4D-A475-1035075798D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pour une image  7"/>
          <p:cNvSpPr>
            <a:spLocks noGrp="1"/>
          </p:cNvSpPr>
          <p:nvPr>
            <p:ph type="pic" sz="quarter" idx="14"/>
          </p:nvPr>
        </p:nvSpPr>
        <p:spPr>
          <a:xfrm>
            <a:off x="7343775" y="144463"/>
            <a:ext cx="1655763" cy="4464050"/>
          </a:xfrm>
        </p:spPr>
        <p:txBody>
          <a:bodyPr/>
          <a:lstStyle/>
          <a:p>
            <a:endParaRPr lang="fr-FR" dirty="0"/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324000" y="1208216"/>
            <a:ext cx="1080000" cy="0"/>
          </a:xfrm>
          <a:prstGeom prst="line">
            <a:avLst/>
          </a:prstGeom>
          <a:ln w="1270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2723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info texte do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36852-624F-5C4D-A475-1035075798D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7344000" y="144000"/>
            <a:ext cx="1656000" cy="4464000"/>
          </a:xfrm>
          <a:solidFill>
            <a:schemeClr val="bg1"/>
          </a:solidFill>
        </p:spPr>
        <p:txBody>
          <a:bodyPr anchor="ctr" anchorCtr="0"/>
          <a:lstStyle>
            <a:lvl1pPr algn="ctr">
              <a:lnSpc>
                <a:spcPts val="4800"/>
              </a:lnSpc>
              <a:defRPr sz="4800" b="0">
                <a:solidFill>
                  <a:schemeClr val="bg2"/>
                </a:solidFill>
                <a:latin typeface="Segoe UI"/>
                <a:cs typeface="Segoe UI"/>
              </a:defRPr>
            </a:lvl1pPr>
            <a:lvl2pPr marL="0" indent="0" algn="ctr">
              <a:buFontTx/>
              <a:buNone/>
              <a:defRPr sz="1500">
                <a:solidFill>
                  <a:schemeClr val="bg2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pour une image  7"/>
          <p:cNvSpPr>
            <a:spLocks noGrp="1"/>
          </p:cNvSpPr>
          <p:nvPr>
            <p:ph type="pic" sz="quarter" idx="14"/>
          </p:nvPr>
        </p:nvSpPr>
        <p:spPr>
          <a:xfrm>
            <a:off x="146532" y="144463"/>
            <a:ext cx="7013093" cy="4871166"/>
          </a:xfr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1306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24000" y="144000"/>
            <a:ext cx="6836054" cy="96525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24000" y="1313999"/>
            <a:ext cx="6836054" cy="370162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343999" y="4741785"/>
            <a:ext cx="3927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9D8141"/>
                </a:solidFill>
              </a:defRPr>
            </a:lvl1pPr>
          </a:lstStyle>
          <a:p>
            <a:fld id="{2E636852-624F-5C4D-A475-1035075798D8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7873785" y="4752000"/>
            <a:ext cx="0" cy="234000"/>
          </a:xfrm>
          <a:prstGeom prst="line">
            <a:avLst/>
          </a:prstGeom>
          <a:ln w="1270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age 8" descr="logo-noir.pn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000" y="4730400"/>
            <a:ext cx="829056" cy="29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086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67" r:id="rId3"/>
    <p:sldLayoutId id="2147483650" r:id="rId4"/>
    <p:sldLayoutId id="2147483669" r:id="rId5"/>
    <p:sldLayoutId id="2147483668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70" r:id="rId12"/>
    <p:sldLayoutId id="2147483673" r:id="rId13"/>
    <p:sldLayoutId id="2147483674" r:id="rId14"/>
  </p:sldLayoutIdLst>
  <p:hf hdr="0" ftr="0" dt="0"/>
  <p:txStyles>
    <p:titleStyle>
      <a:lvl1pPr algn="l" defTabSz="457200" rtl="0" eaLnBrk="1" latinLnBrk="0" hangingPunct="1">
        <a:lnSpc>
          <a:spcPts val="2400"/>
        </a:lnSpc>
        <a:spcBef>
          <a:spcPct val="0"/>
        </a:spcBef>
        <a:buNone/>
        <a:defRPr sz="2600" kern="1200" cap="all">
          <a:solidFill>
            <a:schemeClr val="tx1"/>
          </a:solidFill>
          <a:latin typeface="Segoe UI"/>
          <a:ea typeface="+mj-ea"/>
          <a:cs typeface="Segoe UI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1800" b="1" i="0" kern="1200">
          <a:solidFill>
            <a:schemeClr val="bg2"/>
          </a:solidFill>
          <a:latin typeface="Arial"/>
          <a:ea typeface="+mn-ea"/>
          <a:cs typeface="Arial"/>
        </a:defRPr>
      </a:lvl1pPr>
      <a:lvl2pPr marL="177800" indent="-177800" algn="l" defTabSz="457200" rtl="0" eaLnBrk="1" latinLnBrk="0" hangingPunct="1">
        <a:spcBef>
          <a:spcPct val="20000"/>
        </a:spcBef>
        <a:buClr>
          <a:schemeClr val="bg2"/>
        </a:buClr>
        <a:buSzPct val="70000"/>
        <a:buFontTx/>
        <a:buBlip>
          <a:blip r:embed="rId17"/>
        </a:buBlip>
        <a:defRPr sz="1300" kern="1200">
          <a:solidFill>
            <a:srgbClr val="000000"/>
          </a:solidFill>
          <a:latin typeface="Arial"/>
          <a:ea typeface="+mn-ea"/>
          <a:cs typeface="Arial"/>
        </a:defRPr>
      </a:lvl2pPr>
      <a:lvl3pPr marL="357188" indent="-136525" algn="l" defTabSz="457200" rtl="0" eaLnBrk="1" latinLnBrk="0" hangingPunct="1">
        <a:spcBef>
          <a:spcPct val="20000"/>
        </a:spcBef>
        <a:buFont typeface="Arial"/>
        <a:buChar char="•"/>
        <a:defRPr sz="1000" kern="1200">
          <a:solidFill>
            <a:srgbClr val="000000"/>
          </a:solidFill>
          <a:latin typeface="Arial"/>
          <a:ea typeface="+mn-ea"/>
          <a:cs typeface="Arial"/>
        </a:defRPr>
      </a:lvl3pPr>
      <a:lvl4pPr marL="803275" indent="-133350" algn="l" defTabSz="457200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Arial"/>
          <a:ea typeface="+mn-ea"/>
          <a:cs typeface="Arial"/>
        </a:defRPr>
      </a:lvl4pPr>
      <a:lvl5pPr marL="989013" indent="-141288" algn="l" defTabSz="457200" rtl="0" eaLnBrk="1" latinLnBrk="0" hangingPunct="1">
        <a:spcBef>
          <a:spcPct val="20000"/>
        </a:spcBef>
        <a:buFont typeface="Arial"/>
        <a:buChar char="»"/>
        <a:defRPr sz="1000" kern="1200">
          <a:solidFill>
            <a:srgbClr val="000000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>
          <a:xfrm>
            <a:off x="324000" y="1233920"/>
            <a:ext cx="5400000" cy="1314450"/>
          </a:xfrm>
        </p:spPr>
        <p:txBody>
          <a:bodyPr/>
          <a:lstStyle/>
          <a:p>
            <a:r>
              <a:rPr lang="fr-FR" sz="3600" dirty="0"/>
              <a:t>La résistance</a:t>
            </a:r>
            <a:r>
              <a:rPr lang="fr-FR" dirty="0"/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324000" y="4644736"/>
            <a:ext cx="819000" cy="4987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0" y="91423"/>
            <a:ext cx="22548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BOULME Lucas </a:t>
            </a:r>
          </a:p>
          <a:p>
            <a:r>
              <a:rPr lang="fr-FR" dirty="0"/>
              <a:t>MICHEE Lukas </a:t>
            </a:r>
          </a:p>
          <a:p>
            <a:r>
              <a:rPr lang="fr-FR" dirty="0"/>
              <a:t>3ème Darwin </a:t>
            </a:r>
          </a:p>
        </p:txBody>
      </p:sp>
      <p:pic>
        <p:nvPicPr>
          <p:cNvPr id="15366" name="Picture 6" descr="Image associÃ©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4000" y="2043294"/>
            <a:ext cx="3728454" cy="2852025"/>
          </a:xfrm>
          <a:prstGeom prst="rect">
            <a:avLst/>
          </a:prstGeom>
          <a:noFill/>
        </p:spPr>
      </p:pic>
      <p:pic>
        <p:nvPicPr>
          <p:cNvPr id="15368" name="Picture 8" descr="RÃ©sultat de recherche d'images pour &quot;resistant image&quot;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4"/>
          <a:srcRect l="410" r="410"/>
          <a:stretch>
            <a:fillRect/>
          </a:stretch>
        </p:blipFill>
        <p:spPr bwMode="auto">
          <a:xfrm>
            <a:off x="5724525" y="0"/>
            <a:ext cx="3417888" cy="5143500"/>
          </a:xfrm>
          <a:prstGeom prst="rect">
            <a:avLst/>
          </a:prstGeom>
          <a:noFill/>
        </p:spPr>
      </p:pic>
      <p:sp>
        <p:nvSpPr>
          <p:cNvPr id="17" name="ZoneTexte 16"/>
          <p:cNvSpPr txBox="1"/>
          <p:nvPr/>
        </p:nvSpPr>
        <p:spPr>
          <a:xfrm>
            <a:off x="654628" y="4866501"/>
            <a:ext cx="41251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Appel du Général de Gaulle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0" y="903780"/>
            <a:ext cx="1808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 Mai 2019</a:t>
            </a:r>
          </a:p>
        </p:txBody>
      </p:sp>
    </p:spTree>
    <p:extLst>
      <p:ext uri="{BB962C8B-B14F-4D97-AF65-F5344CB8AC3E}">
        <p14:creationId xmlns:p14="http://schemas.microsoft.com/office/powerpoint/2010/main" val="1481393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36852-624F-5C4D-A475-1035075798D8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07A0BFF-1D04-42E9-A3CE-4612C6068BE3}"/>
              </a:ext>
            </a:extLst>
          </p:cNvPr>
          <p:cNvSpPr txBox="1"/>
          <p:nvPr/>
        </p:nvSpPr>
        <p:spPr>
          <a:xfrm>
            <a:off x="204537" y="617619"/>
            <a:ext cx="6761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9D8141"/>
                </a:solidFill>
                <a:latin typeface="Arial"/>
                <a:cs typeface="Arial"/>
              </a:rPr>
              <a:t>Conclusion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30AEA15-E23C-4788-A85D-DD067F755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1491" y="4628749"/>
            <a:ext cx="993734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537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tilisateurs\lystelle.peyregne\Documents\MES DOCS LYSTELLE\OPERATIONS\MEDIACASE\VISUELS\ipa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06280" y="-113323"/>
            <a:ext cx="3420000" cy="5036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2784764" y="1288473"/>
            <a:ext cx="2026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8199840" y="4644736"/>
            <a:ext cx="819000" cy="4987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0" y="1657805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4400" b="1" dirty="0">
                <a:solidFill>
                  <a:schemeClr val="bg2">
                    <a:lumMod val="75000"/>
                  </a:schemeClr>
                </a:solidFill>
              </a:rPr>
              <a:t>Avez-vous des</a:t>
            </a:r>
          </a:p>
          <a:p>
            <a:pPr algn="ctr"/>
            <a:r>
              <a:rPr lang="fr-FR" sz="4400" b="1" dirty="0">
                <a:solidFill>
                  <a:schemeClr val="bg2">
                    <a:lumMod val="75000"/>
                  </a:schemeClr>
                </a:solidFill>
              </a:rPr>
              <a:t> questions ? </a:t>
            </a:r>
          </a:p>
        </p:txBody>
      </p:sp>
    </p:spTree>
    <p:extLst>
      <p:ext uri="{BB962C8B-B14F-4D97-AF65-F5344CB8AC3E}">
        <p14:creationId xmlns:p14="http://schemas.microsoft.com/office/powerpoint/2010/main" val="1116106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5302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4333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36852-624F-5C4D-A475-1035075798D8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8199840" y="4644736"/>
            <a:ext cx="819000" cy="4987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0" y="486388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fr-FR" sz="2800" dirty="0">
                <a:solidFill>
                  <a:srgbClr val="9D8141"/>
                </a:solidFill>
                <a:latin typeface="Arial"/>
                <a:cs typeface="Arial"/>
              </a:rPr>
              <a:t>Quelles ont été les conséquences des actions menées par la résistance ?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B9FDAC3-895D-49B7-B655-6652B2C12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368" y="1612960"/>
            <a:ext cx="2352675" cy="285750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41D47739-408A-437F-8E3F-50FC8F33D4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3514" y="1612960"/>
            <a:ext cx="2181225" cy="28575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9FFC506B-0433-49C3-AFE1-D29D4A5CBACC}"/>
              </a:ext>
            </a:extLst>
          </p:cNvPr>
          <p:cNvSpPr txBox="1"/>
          <p:nvPr/>
        </p:nvSpPr>
        <p:spPr>
          <a:xfrm>
            <a:off x="1058779" y="4470460"/>
            <a:ext cx="2291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Affiche de propagande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564EC47-2413-4B8C-BFC8-D7474D45ACEA}"/>
              </a:ext>
            </a:extLst>
          </p:cNvPr>
          <p:cNvSpPr txBox="1"/>
          <p:nvPr/>
        </p:nvSpPr>
        <p:spPr>
          <a:xfrm>
            <a:off x="5148500" y="4457311"/>
            <a:ext cx="19912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Journaux de la Résistance</a:t>
            </a:r>
          </a:p>
        </p:txBody>
      </p:sp>
    </p:spTree>
    <p:extLst>
      <p:ext uri="{BB962C8B-B14F-4D97-AF65-F5344CB8AC3E}">
        <p14:creationId xmlns:p14="http://schemas.microsoft.com/office/powerpoint/2010/main" val="3174430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36852-624F-5C4D-A475-1035075798D8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8199840" y="4668799"/>
            <a:ext cx="819000" cy="4987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FD2E02AA-EEA9-4053-9849-675F3AC26E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461" y="1442087"/>
            <a:ext cx="4218539" cy="2876276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4F62321-B8E8-41EE-8A80-8E128D9CC3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11" y="1442087"/>
            <a:ext cx="3224009" cy="169414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2ABF42F-3AF9-4C1F-9CC5-ADC1CA7674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7287" y="212291"/>
            <a:ext cx="1564105" cy="49991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E8FF987-0D84-4661-BD43-826319E5B1EC}"/>
              </a:ext>
            </a:extLst>
          </p:cNvPr>
          <p:cNvSpPr txBox="1"/>
          <p:nvPr/>
        </p:nvSpPr>
        <p:spPr>
          <a:xfrm>
            <a:off x="1642311" y="4318363"/>
            <a:ext cx="26068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Résistants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923624A-59EE-47E8-B8DB-2128FDD36432}"/>
              </a:ext>
            </a:extLst>
          </p:cNvPr>
          <p:cNvSpPr txBox="1"/>
          <p:nvPr/>
        </p:nvSpPr>
        <p:spPr>
          <a:xfrm>
            <a:off x="4904993" y="3234990"/>
            <a:ext cx="31340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Jean Moulin et le symbole de la Résistance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38CAA96-940D-4FA3-842C-22165E4326E8}"/>
              </a:ext>
            </a:extLst>
          </p:cNvPr>
          <p:cNvSpPr txBox="1"/>
          <p:nvPr/>
        </p:nvSpPr>
        <p:spPr>
          <a:xfrm>
            <a:off x="233145" y="553927"/>
            <a:ext cx="59992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9D8141"/>
                </a:solidFill>
                <a:latin typeface="Arial"/>
                <a:cs typeface="Arial"/>
              </a:rPr>
              <a:t>Qu’est-ce que la Resistance ?</a:t>
            </a:r>
          </a:p>
        </p:txBody>
      </p:sp>
    </p:spTree>
    <p:extLst>
      <p:ext uri="{BB962C8B-B14F-4D97-AF65-F5344CB8AC3E}">
        <p14:creationId xmlns:p14="http://schemas.microsoft.com/office/powerpoint/2010/main" val="2605246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36852-624F-5C4D-A475-1035075798D8}" type="slidenum">
              <a:rPr lang="fr-FR" smtClean="0"/>
              <a:pPr/>
              <a:t>4</a:t>
            </a:fld>
            <a:endParaRPr lang="fr-FR"/>
          </a:p>
        </p:txBody>
      </p:sp>
      <p:pic>
        <p:nvPicPr>
          <p:cNvPr id="3" name="Espace réservé pour une image  2">
            <a:extLst>
              <a:ext uri="{FF2B5EF4-FFF2-40B4-BE49-F238E27FC236}">
                <a16:creationId xmlns:a16="http://schemas.microsoft.com/office/drawing/2014/main" id="{CCC61CDA-F6FD-4EAE-9A54-8A616DCC320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31590" r="31590"/>
          <a:stretch>
            <a:fillRect/>
          </a:stretch>
        </p:blipFill>
        <p:spPr>
          <a:xfrm>
            <a:off x="7343775" y="29276"/>
            <a:ext cx="1655763" cy="446405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199840" y="4668799"/>
            <a:ext cx="819000" cy="4987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E25165D-8B4F-4917-A53A-5870CDA578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596" y="1318796"/>
            <a:ext cx="3632792" cy="268682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D6A843D6-BB5A-492F-BBB2-5819F2AF4A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195368"/>
            <a:ext cx="2066925" cy="3048000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0B0D9B31-0CFB-467F-B576-543CF025EE53}"/>
              </a:ext>
            </a:extLst>
          </p:cNvPr>
          <p:cNvSpPr txBox="1"/>
          <p:nvPr/>
        </p:nvSpPr>
        <p:spPr>
          <a:xfrm>
            <a:off x="565346" y="3938881"/>
            <a:ext cx="21900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Groupe de résistants français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D37EA6D-C412-4882-912E-1B8052369B58}"/>
              </a:ext>
            </a:extLst>
          </p:cNvPr>
          <p:cNvSpPr txBox="1"/>
          <p:nvPr/>
        </p:nvSpPr>
        <p:spPr>
          <a:xfrm>
            <a:off x="4957011" y="4215880"/>
            <a:ext cx="17967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/>
              <a:t>Zazoo</a:t>
            </a:r>
            <a:endParaRPr lang="fr-FR" sz="1200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7F3BAADE-B3D0-4941-9CCF-ACFA2C065A55}"/>
              </a:ext>
            </a:extLst>
          </p:cNvPr>
          <p:cNvSpPr txBox="1"/>
          <p:nvPr/>
        </p:nvSpPr>
        <p:spPr>
          <a:xfrm flipH="1">
            <a:off x="7460178" y="4509374"/>
            <a:ext cx="17399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Femme résistante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3E5A673C-2428-4E9B-8552-7081885B879A}"/>
              </a:ext>
            </a:extLst>
          </p:cNvPr>
          <p:cNvSpPr txBox="1"/>
          <p:nvPr/>
        </p:nvSpPr>
        <p:spPr>
          <a:xfrm>
            <a:off x="130955" y="690728"/>
            <a:ext cx="5474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9D8141"/>
                </a:solidFill>
                <a:latin typeface="Arial"/>
                <a:cs typeface="Arial"/>
              </a:rPr>
              <a:t>Les différents types de résistants</a:t>
            </a:r>
          </a:p>
        </p:txBody>
      </p:sp>
    </p:spTree>
    <p:extLst>
      <p:ext uri="{BB962C8B-B14F-4D97-AF65-F5344CB8AC3E}">
        <p14:creationId xmlns:p14="http://schemas.microsoft.com/office/powerpoint/2010/main" val="2398823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36852-624F-5C4D-A475-1035075798D8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8199840" y="4668799"/>
            <a:ext cx="819000" cy="4987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BF4D1510-F2B4-4036-BB66-FA0BC35388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086" y="1530292"/>
            <a:ext cx="3551335" cy="2294708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22EEED81-1180-46E0-B91A-68158600AF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698"/>
          <a:stretch/>
        </p:blipFill>
        <p:spPr>
          <a:xfrm>
            <a:off x="4368397" y="1478698"/>
            <a:ext cx="4061729" cy="239304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135DC4D0-7366-4D7D-BB89-EC0C8512D7AA}"/>
              </a:ext>
            </a:extLst>
          </p:cNvPr>
          <p:cNvSpPr txBox="1"/>
          <p:nvPr/>
        </p:nvSpPr>
        <p:spPr>
          <a:xfrm>
            <a:off x="1742559" y="3822833"/>
            <a:ext cx="7889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La Milice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74D1A13D-1E02-42AC-8DB1-8B65B837E5C3}"/>
              </a:ext>
            </a:extLst>
          </p:cNvPr>
          <p:cNvSpPr txBox="1"/>
          <p:nvPr/>
        </p:nvSpPr>
        <p:spPr>
          <a:xfrm>
            <a:off x="5575192" y="3825000"/>
            <a:ext cx="39303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La Gestapo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E8623037-C9AB-46E3-8118-9C27122ACC0A}"/>
              </a:ext>
            </a:extLst>
          </p:cNvPr>
          <p:cNvSpPr txBox="1"/>
          <p:nvPr/>
        </p:nvSpPr>
        <p:spPr>
          <a:xfrm>
            <a:off x="188267" y="732240"/>
            <a:ext cx="548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9D8141"/>
                </a:solidFill>
                <a:latin typeface="Arial"/>
                <a:cs typeface="Arial"/>
              </a:rPr>
              <a:t>Les ennemis de la résistance</a:t>
            </a:r>
          </a:p>
        </p:txBody>
      </p:sp>
    </p:spTree>
    <p:extLst>
      <p:ext uri="{BB962C8B-B14F-4D97-AF65-F5344CB8AC3E}">
        <p14:creationId xmlns:p14="http://schemas.microsoft.com/office/powerpoint/2010/main" val="2087944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36852-624F-5C4D-A475-1035075798D8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8199840" y="4668799"/>
            <a:ext cx="819000" cy="4987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3F19376-4A62-4B99-BEEC-8E760009F5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862" y="1507080"/>
            <a:ext cx="3021316" cy="214187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031E5969-04D8-461A-B01C-6EAF7C3215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8147" y="1422985"/>
            <a:ext cx="3460836" cy="229753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B8441A94-DB31-4D75-BF51-8036AB82F0CE}"/>
              </a:ext>
            </a:extLst>
          </p:cNvPr>
          <p:cNvSpPr txBox="1"/>
          <p:nvPr/>
        </p:nvSpPr>
        <p:spPr>
          <a:xfrm>
            <a:off x="1666738" y="3577389"/>
            <a:ext cx="31699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Sabotage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C3B7382-35F7-4AB4-8AEA-4D892ABF58CC}"/>
              </a:ext>
            </a:extLst>
          </p:cNvPr>
          <p:cNvSpPr txBox="1"/>
          <p:nvPr/>
        </p:nvSpPr>
        <p:spPr>
          <a:xfrm>
            <a:off x="5492338" y="3648952"/>
            <a:ext cx="27075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Journaux de résistants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7BEBFE5-0028-4F87-BCEC-6373D3D08D33}"/>
              </a:ext>
            </a:extLst>
          </p:cNvPr>
          <p:cNvSpPr txBox="1"/>
          <p:nvPr/>
        </p:nvSpPr>
        <p:spPr>
          <a:xfrm flipH="1">
            <a:off x="0" y="470521"/>
            <a:ext cx="6427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9D8141"/>
                </a:solidFill>
                <a:latin typeface="Arial"/>
                <a:cs typeface="Arial"/>
              </a:rPr>
              <a:t>Les</a:t>
            </a:r>
            <a:r>
              <a:rPr lang="fr-FR" dirty="0"/>
              <a:t> </a:t>
            </a:r>
            <a:r>
              <a:rPr lang="fr-FR" sz="2800" dirty="0">
                <a:solidFill>
                  <a:srgbClr val="9D8141"/>
                </a:solidFill>
                <a:latin typeface="Arial"/>
                <a:cs typeface="Arial"/>
              </a:rPr>
              <a:t>multiples opérations effectuées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76718F5B-EFDE-4919-8BFB-E5DC0C282D5A}"/>
              </a:ext>
            </a:extLst>
          </p:cNvPr>
          <p:cNvSpPr txBox="1"/>
          <p:nvPr/>
        </p:nvSpPr>
        <p:spPr>
          <a:xfrm>
            <a:off x="163375" y="1058926"/>
            <a:ext cx="3169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a) Sabotages et information 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CCD55913-3E6D-446E-AA14-52F6B730CACB}"/>
              </a:ext>
            </a:extLst>
          </p:cNvPr>
          <p:cNvCxnSpPr>
            <a:cxnSpLocks/>
          </p:cNvCxnSpPr>
          <p:nvPr/>
        </p:nvCxnSpPr>
        <p:spPr>
          <a:xfrm>
            <a:off x="163375" y="993741"/>
            <a:ext cx="1034716" cy="0"/>
          </a:xfrm>
          <a:prstGeom prst="line">
            <a:avLst/>
          </a:prstGeom>
          <a:ln w="15875">
            <a:solidFill>
              <a:schemeClr val="bg2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0"/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7801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36852-624F-5C4D-A475-1035075798D8}" type="slidenum">
              <a:rPr lang="fr-FR" smtClean="0"/>
              <a:pPr/>
              <a:t>7</a:t>
            </a:fld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4E6BCBF-DD79-4B04-9E19-789EB39F75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4058" y="4565747"/>
            <a:ext cx="816935" cy="49991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6FA73286-A036-45AD-B86F-9AEB35871E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740" y="1257570"/>
            <a:ext cx="3281155" cy="262836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1B40697-D854-475A-8467-A2B5EEAA20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5334" y="1257569"/>
            <a:ext cx="4096561" cy="262836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CC01FE79-2D05-4C53-8627-6EF94AAF6CD0}"/>
              </a:ext>
            </a:extLst>
          </p:cNvPr>
          <p:cNvSpPr txBox="1"/>
          <p:nvPr/>
        </p:nvSpPr>
        <p:spPr>
          <a:xfrm>
            <a:off x="488740" y="3962400"/>
            <a:ext cx="2141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F93B412-66ED-4449-9165-86D9B37444A1}"/>
              </a:ext>
            </a:extLst>
          </p:cNvPr>
          <p:cNvSpPr txBox="1"/>
          <p:nvPr/>
        </p:nvSpPr>
        <p:spPr>
          <a:xfrm flipH="1">
            <a:off x="1305024" y="3885929"/>
            <a:ext cx="31707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Radiophone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7B9A917-0516-436E-A09E-680626DEFEF4}"/>
              </a:ext>
            </a:extLst>
          </p:cNvPr>
          <p:cNvSpPr txBox="1"/>
          <p:nvPr/>
        </p:nvSpPr>
        <p:spPr>
          <a:xfrm>
            <a:off x="5810881" y="3886417"/>
            <a:ext cx="3458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L’Exode</a:t>
            </a:r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702E7FF-C276-453F-9C08-E31293D26F03}"/>
              </a:ext>
            </a:extLst>
          </p:cNvPr>
          <p:cNvSpPr txBox="1"/>
          <p:nvPr/>
        </p:nvSpPr>
        <p:spPr>
          <a:xfrm flipH="1">
            <a:off x="534459" y="786063"/>
            <a:ext cx="3941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b) Communication et protection</a:t>
            </a:r>
          </a:p>
        </p:txBody>
      </p:sp>
    </p:spTree>
    <p:extLst>
      <p:ext uri="{BB962C8B-B14F-4D97-AF65-F5344CB8AC3E}">
        <p14:creationId xmlns:p14="http://schemas.microsoft.com/office/powerpoint/2010/main" val="2423819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36852-624F-5C4D-A475-1035075798D8}" type="slidenum">
              <a:rPr lang="fr-FR" smtClean="0"/>
              <a:pPr/>
              <a:t>8</a:t>
            </a:fld>
            <a:endParaRPr lang="fr-FR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65B4F99-1A04-4E5E-A85D-E8BDA0D29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999" y="1687593"/>
            <a:ext cx="2523875" cy="211012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A52E5DAD-82B7-40AB-ACC1-8D8CD6F963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0101" y="4530053"/>
            <a:ext cx="816935" cy="49991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5843BEB-8AC5-4194-A783-D51C44940B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8341" y="1498233"/>
            <a:ext cx="2407318" cy="240731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F70239C-263F-439A-9389-CB3C5F3DA2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2673" y="1273142"/>
            <a:ext cx="2133600" cy="28575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F020AE1A-2343-41C0-A0A2-05281E3A9DFE}"/>
              </a:ext>
            </a:extLst>
          </p:cNvPr>
          <p:cNvSpPr txBox="1"/>
          <p:nvPr/>
        </p:nvSpPr>
        <p:spPr>
          <a:xfrm flipH="1">
            <a:off x="973304" y="3817912"/>
            <a:ext cx="24781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Le Général de Gaulle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8594305-ED4E-4F3E-8AAC-DA9EA91B0DDD}"/>
              </a:ext>
            </a:extLst>
          </p:cNvPr>
          <p:cNvSpPr txBox="1"/>
          <p:nvPr/>
        </p:nvSpPr>
        <p:spPr>
          <a:xfrm>
            <a:off x="4028474" y="3905551"/>
            <a:ext cx="22544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Jean Moulin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96EFDDE-5147-4CF5-8093-3085F97B19D7}"/>
              </a:ext>
            </a:extLst>
          </p:cNvPr>
          <p:cNvSpPr txBox="1"/>
          <p:nvPr/>
        </p:nvSpPr>
        <p:spPr>
          <a:xfrm>
            <a:off x="6613055" y="4130642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Pierre Brossolette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33FA395-B01F-417F-B759-466B48EE453A}"/>
              </a:ext>
            </a:extLst>
          </p:cNvPr>
          <p:cNvSpPr txBox="1"/>
          <p:nvPr/>
        </p:nvSpPr>
        <p:spPr>
          <a:xfrm>
            <a:off x="146786" y="294168"/>
            <a:ext cx="61361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9D8141"/>
                </a:solidFill>
                <a:latin typeface="Arial"/>
                <a:cs typeface="Arial"/>
              </a:rPr>
              <a:t>Les personnalités les plus importantes parmi les résistants</a:t>
            </a:r>
          </a:p>
        </p:txBody>
      </p:sp>
    </p:spTree>
    <p:extLst>
      <p:ext uri="{BB962C8B-B14F-4D97-AF65-F5344CB8AC3E}">
        <p14:creationId xmlns:p14="http://schemas.microsoft.com/office/powerpoint/2010/main" val="3873897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36852-624F-5C4D-A475-1035075798D8}" type="slidenum">
              <a:rPr lang="fr-FR" smtClean="0"/>
              <a:pPr/>
              <a:t>9</a:t>
            </a:fld>
            <a:endParaRPr lang="fr-FR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26E0CE43-DE7D-4B78-976A-2D246305BD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59" y="797792"/>
            <a:ext cx="1713124" cy="49991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0950EA1-FE2D-4D2D-BFD1-D3F018192C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8890" y="4616514"/>
            <a:ext cx="992920" cy="49991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0DD3A09-1A63-4365-8E25-737B3F9214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8786"/>
          <a:stretch/>
        </p:blipFill>
        <p:spPr>
          <a:xfrm>
            <a:off x="797362" y="1581651"/>
            <a:ext cx="3036702" cy="198019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F81D936-E3A1-4784-B000-24BC992200FB}"/>
              </a:ext>
            </a:extLst>
          </p:cNvPr>
          <p:cNvSpPr txBox="1"/>
          <p:nvPr/>
        </p:nvSpPr>
        <p:spPr>
          <a:xfrm>
            <a:off x="1358836" y="3561848"/>
            <a:ext cx="30367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La Rafle du Vel d’Hiv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B335BB5-837A-4EDF-8A94-5C2040374E87}"/>
              </a:ext>
            </a:extLst>
          </p:cNvPr>
          <p:cNvSpPr txBox="1"/>
          <p:nvPr/>
        </p:nvSpPr>
        <p:spPr>
          <a:xfrm>
            <a:off x="1034715" y="797792"/>
            <a:ext cx="6882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9D8141"/>
                </a:solidFill>
                <a:latin typeface="Arial"/>
                <a:cs typeface="Arial"/>
              </a:rPr>
              <a:t>La Rafle du Vel d’Hiv</a:t>
            </a:r>
          </a:p>
        </p:txBody>
      </p:sp>
    </p:spTree>
    <p:extLst>
      <p:ext uri="{BB962C8B-B14F-4D97-AF65-F5344CB8AC3E}">
        <p14:creationId xmlns:p14="http://schemas.microsoft.com/office/powerpoint/2010/main" val="381296570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Personnalisée 13">
      <a:dk1>
        <a:sysClr val="windowText" lastClr="000000"/>
      </a:dk1>
      <a:lt1>
        <a:sysClr val="window" lastClr="FFFFFF"/>
      </a:lt1>
      <a:dk2>
        <a:srgbClr val="6D6D6D"/>
      </a:dk2>
      <a:lt2>
        <a:srgbClr val="9D8141"/>
      </a:lt2>
      <a:accent1>
        <a:srgbClr val="6D6D6D"/>
      </a:accent1>
      <a:accent2>
        <a:srgbClr val="267F71"/>
      </a:accent2>
      <a:accent3>
        <a:srgbClr val="E0432D"/>
      </a:accent3>
      <a:accent4>
        <a:srgbClr val="52A296"/>
      </a:accent4>
      <a:accent5>
        <a:srgbClr val="7BB6AD"/>
      </a:accent5>
      <a:accent6>
        <a:srgbClr val="A3D7CF"/>
      </a:accent6>
      <a:hlink>
        <a:srgbClr val="E0432D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74B3D49ECD584B8B0A9D35549B0FC6" ma:contentTypeVersion="0" ma:contentTypeDescription="Crée un document." ma:contentTypeScope="" ma:versionID="b6103cf8c7cccfbdba4296b27e2bfef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b09c1ba23edfaa45a5e9d385267c9b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3B38BD9-34FB-430D-89BB-800FBACA6A61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588F696-18AD-47D3-AF30-1A307F224F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E05A56C-2CBD-4167-9421-3B553B760C7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606</TotalTime>
  <Words>209</Words>
  <Application>Microsoft Office PowerPoint</Application>
  <PresentationFormat>Affichage à l'écran (16:9)</PresentationFormat>
  <Paragraphs>50</Paragraphs>
  <Slides>13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7" baseType="lpstr">
      <vt:lpstr>Arial</vt:lpstr>
      <vt:lpstr>Calibri</vt:lpstr>
      <vt:lpstr>Segoe UI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gkgvkg</dc:creator>
  <cp:lastModifiedBy>Julie 0911</cp:lastModifiedBy>
  <cp:revision>104</cp:revision>
  <dcterms:created xsi:type="dcterms:W3CDTF">2016-02-29T14:23:42Z</dcterms:created>
  <dcterms:modified xsi:type="dcterms:W3CDTF">2019-04-18T13:39:35Z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0x0101003874B3D49ECD584B8B0A9D35549B0FC6</vt:lpwstr>
  </property>
</Properties>
</file>