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61" r:id="rId11"/>
    <p:sldId id="263" r:id="rId12"/>
    <p:sldId id="264" r:id="rId13"/>
    <p:sldId id="262" r:id="rId14"/>
    <p:sldId id="260" r:id="rId15"/>
    <p:sldId id="259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3562" autoAdjust="0"/>
  </p:normalViewPr>
  <p:slideViewPr>
    <p:cSldViewPr snapToGrid="0">
      <p:cViewPr varScale="1">
        <p:scale>
          <a:sx n="72" d="100"/>
          <a:sy n="72" d="100"/>
        </p:scale>
        <p:origin x="10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86AC2-15C5-4B56-91DB-1A76A8CB3DCE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4FAE9-8D41-46D6-8ADB-5810796278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03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Cetatea</a:t>
            </a:r>
            <a:r>
              <a:rPr lang="fr-FR" dirty="0"/>
              <a:t> Alba Carolina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4FAE9-8D41-46D6-8ADB-58107962781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137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Piața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Sfatului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4FAE9-8D41-46D6-8ADB-58107962781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30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Galerie d’art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4FAE9-8D41-46D6-8ADB-58107962781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69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97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1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66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812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1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56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41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328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99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98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07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BFADC-06ED-4257-9125-21C6C6D95332}" type="datetimeFigureOut">
              <a:rPr lang="fr-FR" smtClean="0"/>
              <a:t>28/11/2018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156BB-F2AE-48BA-A5C6-E7CD2368B0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70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RE" dirty="0" err="1"/>
              <a:t>Regiunea</a:t>
            </a:r>
            <a:r>
              <a:rPr lang="fr-RE" dirty="0"/>
              <a:t> de </a:t>
            </a:r>
            <a:r>
              <a:rPr lang="fr-RE" dirty="0" err="1"/>
              <a:t>dezvoltare</a:t>
            </a:r>
            <a:r>
              <a:rPr lang="fr-RE" dirty="0"/>
              <a:t> </a:t>
            </a:r>
            <a:r>
              <a:rPr lang="fr-RE" dirty="0" err="1"/>
              <a:t>Centru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RE" dirty="0"/>
              <a:t>CHANE-CHO-HOI Yocklane</a:t>
            </a:r>
          </a:p>
          <a:p>
            <a:r>
              <a:rPr lang="fr-RE" dirty="0"/>
              <a:t>CITRE Estelle</a:t>
            </a:r>
          </a:p>
          <a:p>
            <a:r>
              <a:rPr lang="fr-RE" dirty="0"/>
              <a:t>GALVANI Marianne</a:t>
            </a:r>
          </a:p>
          <a:p>
            <a:r>
              <a:rPr lang="fr-RE" dirty="0"/>
              <a:t>GRAO Hélène</a:t>
            </a:r>
          </a:p>
          <a:p>
            <a:r>
              <a:rPr lang="fr-RE" dirty="0"/>
              <a:t>INNOCENTI Joana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8027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RE" dirty="0"/>
              <a:t>2) Le relief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179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RE" dirty="0"/>
              <a:t>3) La population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198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6" y="2711394"/>
            <a:ext cx="5649451" cy="34300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6" y="431182"/>
            <a:ext cx="5931185" cy="11215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3" y="431182"/>
            <a:ext cx="5988179" cy="11174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29" y="2716892"/>
            <a:ext cx="5623553" cy="34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5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4" y="2997641"/>
            <a:ext cx="5060600" cy="30951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4" y="486084"/>
            <a:ext cx="6358697" cy="213752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03" y="486084"/>
            <a:ext cx="4886643" cy="21375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24" y="3001344"/>
            <a:ext cx="6717003" cy="30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5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RE" dirty="0"/>
              <a:t>4) La force de travail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262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RE" dirty="0"/>
              <a:t>5) L’éducation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017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RE" dirty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055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RE" dirty="0"/>
              <a:t>1) La position géographique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F270BF-CDA7-4466-8EE3-E0DFAA01D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9" t="3437" r="1717" b="3127"/>
          <a:stretch/>
        </p:blipFill>
        <p:spPr>
          <a:xfrm>
            <a:off x="4492100" y="1318017"/>
            <a:ext cx="7699899" cy="534879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B36B63E-AD4F-4877-B738-7F8535607C64}"/>
              </a:ext>
            </a:extLst>
          </p:cNvPr>
          <p:cNvSpPr txBox="1"/>
          <p:nvPr/>
        </p:nvSpPr>
        <p:spPr>
          <a:xfrm>
            <a:off x="6362330" y="2294607"/>
            <a:ext cx="13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Nord-Vest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D940CA-C46D-4588-A1A9-D93B927065C3}"/>
              </a:ext>
            </a:extLst>
          </p:cNvPr>
          <p:cNvSpPr txBox="1"/>
          <p:nvPr/>
        </p:nvSpPr>
        <p:spPr>
          <a:xfrm>
            <a:off x="9243133" y="2615271"/>
            <a:ext cx="13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Nord-Est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55DA93-A33B-47AD-9A11-B500737F0C56}"/>
              </a:ext>
            </a:extLst>
          </p:cNvPr>
          <p:cNvSpPr txBox="1"/>
          <p:nvPr/>
        </p:nvSpPr>
        <p:spPr>
          <a:xfrm>
            <a:off x="5831150" y="4011203"/>
            <a:ext cx="13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Vest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32AEF8A-C3E4-454D-A181-B14D002D9D57}"/>
              </a:ext>
            </a:extLst>
          </p:cNvPr>
          <p:cNvSpPr txBox="1"/>
          <p:nvPr/>
        </p:nvSpPr>
        <p:spPr>
          <a:xfrm>
            <a:off x="6736672" y="5173514"/>
            <a:ext cx="13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Sud-Vest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FECCD1B-CE3B-4257-84F0-769A0B578F9C}"/>
              </a:ext>
            </a:extLst>
          </p:cNvPr>
          <p:cNvSpPr txBox="1"/>
          <p:nvPr/>
        </p:nvSpPr>
        <p:spPr>
          <a:xfrm>
            <a:off x="8445623" y="5285077"/>
            <a:ext cx="13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CDD13B-0B38-4072-A03D-A60597344504}"/>
              </a:ext>
            </a:extLst>
          </p:cNvPr>
          <p:cNvSpPr txBox="1"/>
          <p:nvPr/>
        </p:nvSpPr>
        <p:spPr>
          <a:xfrm>
            <a:off x="9755082" y="4434860"/>
            <a:ext cx="1358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Sud-Est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3B953A2-B8C4-4BC6-9BAE-B1A656A66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64" y="2294607"/>
            <a:ext cx="4103332" cy="3695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Superficie</a:t>
            </a:r>
            <a:r>
              <a:rPr lang="fr-FR" dirty="0"/>
              <a:t> : 34,1 km²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Régions voisines </a:t>
            </a:r>
            <a:r>
              <a:rPr lang="fr-FR" dirty="0"/>
              <a:t>: </a:t>
            </a:r>
          </a:p>
          <a:p>
            <a:pPr marL="0" indent="0">
              <a:buNone/>
            </a:pPr>
            <a:r>
              <a:rPr lang="fr-FR" dirty="0"/>
              <a:t>	toutes les autres</a:t>
            </a:r>
          </a:p>
          <a:p>
            <a:pPr marL="457200" lvl="1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095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85934-65C0-42D8-84F7-399E26EC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fr-FR" sz="2400" dirty="0"/>
              <a:t>Alba</a:t>
            </a:r>
            <a:br>
              <a:rPr lang="fr-FR" dirty="0"/>
            </a:br>
            <a:r>
              <a:rPr lang="fr-FR" dirty="0"/>
              <a:t>Chef-lieu : Alba Iulia</a:t>
            </a:r>
            <a:br>
              <a:rPr lang="fr-FR" dirty="0"/>
            </a:b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4B6505-950B-404E-A8D4-49BAA074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977" y="1411052"/>
            <a:ext cx="7852045" cy="54642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46E3F0-AD91-48FB-859F-D52C41CD5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976" y="1393794"/>
            <a:ext cx="7852045" cy="54642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4A9363-45AA-4802-ACB2-1C97C157F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820" y="1411052"/>
            <a:ext cx="7462355" cy="539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DEBDD8A-689A-47D1-AE25-2324BA38A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4" y="1291681"/>
            <a:ext cx="7998781" cy="556631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67BCE8B-76D1-43D9-92A3-D5C1AB880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fr-FR" sz="2400" dirty="0" err="1"/>
              <a:t>Brașov</a:t>
            </a:r>
            <a:br>
              <a:rPr lang="fr-FR" dirty="0"/>
            </a:br>
            <a:r>
              <a:rPr lang="fr-FR" dirty="0"/>
              <a:t>Chef-lieu : </a:t>
            </a:r>
            <a:r>
              <a:rPr lang="fr-FR" dirty="0" err="1"/>
              <a:t>Brașov</a:t>
            </a:r>
            <a:br>
              <a:rPr lang="fr-FR" dirty="0"/>
            </a:b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232063-142A-4498-BA05-3521B9F68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194" y="1291681"/>
            <a:ext cx="7998522" cy="55661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988EE6-351E-49D4-8931-811630E77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585" y="1291501"/>
            <a:ext cx="9900829" cy="556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9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115BB4-C5B5-48F4-9BC6-7ED08B77D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fr-FR" sz="2400" dirty="0"/>
              <a:t>Covasna</a:t>
            </a:r>
            <a:br>
              <a:rPr lang="fr-FR" dirty="0"/>
            </a:br>
            <a:r>
              <a:rPr lang="fr-FR" dirty="0"/>
              <a:t>Chef-lieu : </a:t>
            </a:r>
            <a:r>
              <a:rPr lang="fr-FR" dirty="0" err="1"/>
              <a:t>Sfântu</a:t>
            </a:r>
            <a:r>
              <a:rPr lang="fr-FR" dirty="0"/>
              <a:t> Gheorghe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1B7E39-DC68-47F9-ABA7-0A1CE3F94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899" y="1283483"/>
            <a:ext cx="6166201" cy="42910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612C32-3C51-4F5B-B1FD-8432298CE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899" y="1283483"/>
            <a:ext cx="7696200" cy="53530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9A7F10-D67D-4AC0-93DD-CCC9D8090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038" y="1283483"/>
            <a:ext cx="8711921" cy="557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2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0A9771-085C-4B66-BFDA-E1A0D57F6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fr-FR" sz="2400" dirty="0"/>
              <a:t>Harghita</a:t>
            </a:r>
            <a:br>
              <a:rPr lang="fr-FR" dirty="0"/>
            </a:br>
            <a:r>
              <a:rPr lang="fr-FR" dirty="0"/>
              <a:t>Chef-lieu : Miercurea-Ciuc 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F73938-59C8-42FB-B357-42BEE210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18" y="1283483"/>
            <a:ext cx="8010562" cy="55745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1EC83A-D215-4364-BCE5-E63C9D401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286" y="1283483"/>
            <a:ext cx="7933994" cy="55184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E1990DE-8DA8-428A-B01F-79A76961E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924" y="1315625"/>
            <a:ext cx="8436718" cy="551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26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94F5D4-A4D2-42A6-9F9A-BC2E68E6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lvl="1" algn="ctr"/>
            <a:r>
              <a:rPr lang="fr-FR" sz="2400" dirty="0" err="1"/>
              <a:t>Mureș</a:t>
            </a:r>
            <a:br>
              <a:rPr lang="fr-FR" dirty="0"/>
            </a:br>
            <a:r>
              <a:rPr lang="fr-FR" dirty="0"/>
              <a:t>Chef-lieu : </a:t>
            </a:r>
            <a:r>
              <a:rPr lang="fr-FR" dirty="0" err="1"/>
              <a:t>Târgu</a:t>
            </a:r>
            <a:r>
              <a:rPr lang="fr-FR" dirty="0"/>
              <a:t> </a:t>
            </a:r>
            <a:r>
              <a:rPr lang="fr-FR" dirty="0" err="1"/>
              <a:t>Mureș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A707ED-1D73-410A-81AC-01649CC62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382790"/>
            <a:ext cx="7696200" cy="53530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7E17C0A-F1BE-4A12-8E43-CF3A2E02E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600" y="1382790"/>
            <a:ext cx="7925500" cy="551532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79739B-7ADE-4821-9E91-3086CA815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179" y="1258768"/>
            <a:ext cx="7465642" cy="55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1A8E9-BF52-4E34-AC34-BBD4546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/>
            <a:r>
              <a:rPr lang="fr-FR" sz="2400" dirty="0"/>
              <a:t>Sibiu</a:t>
            </a:r>
            <a:br>
              <a:rPr lang="fr-FR" dirty="0"/>
            </a:br>
            <a:r>
              <a:rPr lang="fr-FR" dirty="0"/>
              <a:t>Chef-lieu : Sibiu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6E3724-3440-4D22-ACE1-3B4F581C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719" y="1283483"/>
            <a:ext cx="8010562" cy="55745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F263F1-B242-4ECF-A2A5-0AAA37B02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19" y="1283483"/>
            <a:ext cx="8010562" cy="55745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34A29DF-46FE-4AE4-87C6-783713C40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82" y="1260280"/>
            <a:ext cx="9009835" cy="55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315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66</Words>
  <Application>Microsoft Office PowerPoint</Application>
  <PresentationFormat>Grand écran</PresentationFormat>
  <Paragraphs>34</Paragraphs>
  <Slides>15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Regiunea de dezvoltare Centru</vt:lpstr>
      <vt:lpstr>Sommaire</vt:lpstr>
      <vt:lpstr>1) La position géographique</vt:lpstr>
      <vt:lpstr>Alba Chef-lieu : Alba Iulia </vt:lpstr>
      <vt:lpstr>Brașov Chef-lieu : Brașov </vt:lpstr>
      <vt:lpstr>Covasna Chef-lieu : Sfântu Gheorghe </vt:lpstr>
      <vt:lpstr>Harghita Chef-lieu : Miercurea-Ciuc  </vt:lpstr>
      <vt:lpstr>Mureș Chef-lieu : Târgu Mureș </vt:lpstr>
      <vt:lpstr>Sibiu Chef-lieu : Sibiu </vt:lpstr>
      <vt:lpstr>2) Le relief</vt:lpstr>
      <vt:lpstr>3) La population</vt:lpstr>
      <vt:lpstr>Présentation PowerPoint</vt:lpstr>
      <vt:lpstr>Présentation PowerPoint</vt:lpstr>
      <vt:lpstr>4) La force de travail</vt:lpstr>
      <vt:lpstr>5) L’éducation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Regiunea de dezvoltare Centru</dc:title>
  <dc:creator>Yocklane</dc:creator>
  <cp:lastModifiedBy>Hélène GRAO</cp:lastModifiedBy>
  <cp:revision>19</cp:revision>
  <dcterms:created xsi:type="dcterms:W3CDTF">2018-11-27T21:08:28Z</dcterms:created>
  <dcterms:modified xsi:type="dcterms:W3CDTF">2018-11-28T15:26:41Z</dcterms:modified>
</cp:coreProperties>
</file>