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F3E"/>
    <a:srgbClr val="6EA701"/>
    <a:srgbClr val="DF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5"/>
    <p:restoredTop sz="94631"/>
  </p:normalViewPr>
  <p:slideViewPr>
    <p:cSldViewPr snapToGrid="0" snapToObjects="1">
      <p:cViewPr>
        <p:scale>
          <a:sx n="75" d="100"/>
          <a:sy n="75" d="100"/>
        </p:scale>
        <p:origin x="9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4.0285773950657598E-2"/>
          <c:y val="8.43686303442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46247704674418716"/>
          <c:y val="0.24446230726906676"/>
          <c:w val="0.24408968452287991"/>
          <c:h val="0.64494874576398353"/>
        </c:manualLayout>
      </c:layout>
      <c:radarChart>
        <c:radarStyle val="marker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Compétences clés</c:v>
                </c:pt>
              </c:strCache>
            </c:strRef>
          </c:tx>
          <c:spPr>
            <a:ln w="34925" cap="rnd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Feuil1!$A$2:$A$7</c:f>
              <c:strCache>
                <c:ptCount val="6"/>
                <c:pt idx="0">
                  <c:v>Créativité</c:v>
                </c:pt>
                <c:pt idx="1">
                  <c:v>Windows</c:v>
                </c:pt>
                <c:pt idx="2">
                  <c:v>Pack Office</c:v>
                </c:pt>
                <c:pt idx="3">
                  <c:v>Internet</c:v>
                </c:pt>
                <c:pt idx="4">
                  <c:v>Adaptabilité</c:v>
                </c:pt>
                <c:pt idx="5">
                  <c:v>Communication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35</c:v>
                </c:pt>
                <c:pt idx="1">
                  <c:v>30</c:v>
                </c:pt>
                <c:pt idx="2">
                  <c:v>25</c:v>
                </c:pt>
                <c:pt idx="3">
                  <c:v>35</c:v>
                </c:pt>
                <c:pt idx="4">
                  <c:v>35</c:v>
                </c:pt>
                <c:pt idx="5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06245968"/>
        <c:axId val="-1906235088"/>
      </c:radarChart>
      <c:catAx>
        <c:axId val="-1906245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  <a:alpha val="92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fr-FR"/>
          </a:p>
        </c:txPr>
        <c:crossAx val="-1906235088"/>
        <c:crosses val="autoZero"/>
        <c:auto val="1"/>
        <c:lblAlgn val="ctr"/>
        <c:lblOffset val="100"/>
        <c:noMultiLvlLbl val="0"/>
      </c:catAx>
      <c:valAx>
        <c:axId val="-19062350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90624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8A6F-5F52-2B4B-BE6B-2C9BAC25D625}" type="datetimeFigureOut">
              <a:rPr lang="fr-FR" smtClean="0"/>
              <a:t>11/10/2018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CF9B9-2778-0D4A-BE72-35D11B6EB9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90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9748357"/>
            <a:ext cx="5944068" cy="943456"/>
          </a:xfrm>
          <a:prstGeom prst="rect">
            <a:avLst/>
          </a:prstGeom>
          <a:solidFill>
            <a:srgbClr val="DFE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936097" y="8068235"/>
            <a:ext cx="2623578" cy="2623578"/>
          </a:xfrm>
          <a:prstGeom prst="rtTriangle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2623578" cy="2623578"/>
          </a:xfrm>
          <a:prstGeom prst="rtTriangle">
            <a:avLst/>
          </a:prstGeom>
        </p:spPr>
      </p:pic>
      <p:sp>
        <p:nvSpPr>
          <p:cNvPr id="7" name="Bande diagonale 6"/>
          <p:cNvSpPr/>
          <p:nvPr/>
        </p:nvSpPr>
        <p:spPr>
          <a:xfrm>
            <a:off x="-765" y="-1069"/>
            <a:ext cx="3184265" cy="3494952"/>
          </a:xfrm>
          <a:prstGeom prst="diagStripe">
            <a:avLst>
              <a:gd name="adj" fmla="val 74862"/>
            </a:avLst>
          </a:prstGeom>
          <a:solidFill>
            <a:srgbClr val="DFE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Bande diagonale 7"/>
          <p:cNvSpPr/>
          <p:nvPr/>
        </p:nvSpPr>
        <p:spPr>
          <a:xfrm rot="10800000">
            <a:off x="4655751" y="7879743"/>
            <a:ext cx="2903923" cy="2812070"/>
          </a:xfrm>
          <a:prstGeom prst="diagStripe">
            <a:avLst>
              <a:gd name="adj" fmla="val 90399"/>
            </a:avLst>
          </a:prstGeom>
          <a:solidFill>
            <a:srgbClr val="DFE0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0" name="Picture 10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32" y="9912248"/>
            <a:ext cx="230905" cy="230905"/>
          </a:xfrm>
          <a:prstGeom prst="rect">
            <a:avLst/>
          </a:prstGeom>
        </p:spPr>
      </p:pic>
      <p:pic>
        <p:nvPicPr>
          <p:cNvPr id="11" name="Picture 9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041" y="9933397"/>
            <a:ext cx="250016" cy="250016"/>
          </a:xfrm>
          <a:prstGeom prst="rect">
            <a:avLst/>
          </a:prstGeom>
        </p:spPr>
      </p:pic>
      <p:pic>
        <p:nvPicPr>
          <p:cNvPr id="12" name="Picture 10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28" y="10343938"/>
            <a:ext cx="225819" cy="225819"/>
          </a:xfrm>
          <a:prstGeom prst="rect">
            <a:avLst/>
          </a:prstGeom>
        </p:spPr>
      </p:pic>
      <p:sp>
        <p:nvSpPr>
          <p:cNvPr id="14" name="TextBox 22"/>
          <p:cNvSpPr txBox="1"/>
          <p:nvPr/>
        </p:nvSpPr>
        <p:spPr>
          <a:xfrm>
            <a:off x="2783998" y="598675"/>
            <a:ext cx="45550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fr-FR" sz="1100" dirty="0"/>
              <a:t>Mes expériences m'ont permis de développer mon sens du contact humain, mon adaptabilité, mes capacités de communication, qualités qui me semblent un réel atout pour exercer le métier de </a:t>
            </a:r>
            <a:r>
              <a:rPr lang="fr-FR" sz="1100" dirty="0" smtClean="0"/>
              <a:t>Formateur.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  <a:ea typeface="Arial" charset="0"/>
              <a:cs typeface="Arial" charset="0"/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3044448" y="507348"/>
            <a:ext cx="420041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 rot="18746698">
            <a:off x="456578" y="1354831"/>
            <a:ext cx="1931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Fabien SUHAS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5316009" y="144437"/>
            <a:ext cx="19164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2000" dirty="0" smtClean="0"/>
              <a:t>Stage Formateur</a:t>
            </a:r>
            <a:endParaRPr lang="fr-FR" sz="2000" dirty="0"/>
          </a:p>
        </p:txBody>
      </p:sp>
      <p:sp>
        <p:nvSpPr>
          <p:cNvPr id="21" name="ZoneTexte 20"/>
          <p:cNvSpPr txBox="1"/>
          <p:nvPr/>
        </p:nvSpPr>
        <p:spPr>
          <a:xfrm>
            <a:off x="482710" y="9912248"/>
            <a:ext cx="1034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06 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23 16 20 02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654059" y="9861570"/>
            <a:ext cx="15279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 rue Winston Churchill</a:t>
            </a:r>
          </a:p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77100 Meaux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94474" y="10317803"/>
            <a:ext cx="1197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fsuhas@gmx.com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26184" y="3146549"/>
            <a:ext cx="275672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2006 – 2010 | AGENT COMMMERCIAL INDEPENDANT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|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GRANDE DISTRIBUTION</a:t>
            </a:r>
          </a:p>
          <a:p>
            <a:pPr defTabSz="685800">
              <a:defRPr/>
            </a:pPr>
            <a:endParaRPr lang="fr-FR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685800">
              <a:defRPr/>
            </a:pPr>
            <a:r>
              <a:rPr lang="fr-FR" sz="1000" dirty="0"/>
              <a:t>Hollywood Cadbury, Sony (Playstation 3, </a:t>
            </a:r>
            <a:r>
              <a:rPr lang="fr-FR" sz="1000" dirty="0" err="1"/>
              <a:t>Psp</a:t>
            </a:r>
            <a:r>
              <a:rPr lang="fr-FR" sz="1000" dirty="0"/>
              <a:t> 3300), Kraft Food France, </a:t>
            </a:r>
            <a:r>
              <a:rPr lang="fr-FR" sz="1000" dirty="0" err="1"/>
              <a:t>Solinest</a:t>
            </a:r>
            <a:r>
              <a:rPr lang="fr-FR" sz="1000" dirty="0"/>
              <a:t>, Nestlé, </a:t>
            </a:r>
            <a:r>
              <a:rPr lang="fr-FR" sz="1000" dirty="0" err="1"/>
              <a:t>Wrigley</a:t>
            </a:r>
            <a:r>
              <a:rPr lang="fr-FR" sz="1000" dirty="0"/>
              <a:t>, L’Oréal, Mattel. </a:t>
            </a:r>
            <a:endParaRPr lang="fr-FR" sz="1000" dirty="0" smtClean="0"/>
          </a:p>
          <a:p>
            <a:pPr defTabSz="685800">
              <a:defRPr/>
            </a:pPr>
            <a:endParaRPr lang="fr-FR" sz="1000" dirty="0" smtClean="0"/>
          </a:p>
          <a:p>
            <a:pPr defTabSz="685800">
              <a:defRPr/>
            </a:pPr>
            <a:r>
              <a:rPr lang="fr-FR" sz="1000" dirty="0" smtClean="0"/>
              <a:t>- </a:t>
            </a:r>
            <a:r>
              <a:rPr lang="fr-FR" sz="1000" dirty="0"/>
              <a:t>Promotion, Implantation, Animation, Négociation des placements en lieux de vente des nouveaux produits pour les marques précitées.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5615772" y="3298565"/>
            <a:ext cx="111765" cy="111765"/>
          </a:xfrm>
          <a:prstGeom prst="ellipse">
            <a:avLst/>
          </a:prstGeom>
          <a:solidFill>
            <a:srgbClr val="C9CF3E"/>
          </a:solidFill>
          <a:ln>
            <a:solidFill>
              <a:srgbClr val="6EA7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2498432" y="4921317"/>
            <a:ext cx="111765" cy="111765"/>
          </a:xfrm>
          <a:prstGeom prst="ellipse">
            <a:avLst/>
          </a:prstGeom>
          <a:solidFill>
            <a:srgbClr val="C9CF3E"/>
          </a:solidFill>
          <a:ln>
            <a:solidFill>
              <a:srgbClr val="6EA7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514321" y="5837683"/>
            <a:ext cx="111765" cy="111765"/>
          </a:xfrm>
          <a:prstGeom prst="ellipse">
            <a:avLst/>
          </a:prstGeom>
          <a:solidFill>
            <a:srgbClr val="C9CF3E"/>
          </a:solidFill>
          <a:ln>
            <a:solidFill>
              <a:srgbClr val="6EA7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1" name="Connecteur droit 50"/>
          <p:cNvCxnSpPr>
            <a:stCxn id="49" idx="7"/>
            <a:endCxn id="48" idx="2"/>
          </p:cNvCxnSpPr>
          <p:nvPr/>
        </p:nvCxnSpPr>
        <p:spPr>
          <a:xfrm flipV="1">
            <a:off x="609718" y="4977200"/>
            <a:ext cx="1888714" cy="87685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112" idx="7"/>
            <a:endCxn id="44" idx="3"/>
          </p:cNvCxnSpPr>
          <p:nvPr/>
        </p:nvCxnSpPr>
        <p:spPr>
          <a:xfrm flipV="1">
            <a:off x="4298554" y="3393962"/>
            <a:ext cx="1333586" cy="1034772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>
            <a:off x="0" y="9748682"/>
            <a:ext cx="5914914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6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3231" t="-901" r="4088" b="3354"/>
          <a:stretch/>
        </p:blipFill>
        <p:spPr>
          <a:xfrm>
            <a:off x="99031" y="61424"/>
            <a:ext cx="1368000" cy="1650546"/>
          </a:xfrm>
          <a:prstGeom prst="ellipse">
            <a:avLst/>
          </a:prstGeom>
          <a:ln w="3175" cap="rnd">
            <a:noFill/>
          </a:ln>
          <a:effectLst>
            <a:glow>
              <a:schemeClr val="accen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69" name="ZoneTexte 68"/>
          <p:cNvSpPr txBox="1"/>
          <p:nvPr/>
        </p:nvSpPr>
        <p:spPr>
          <a:xfrm>
            <a:off x="2683278" y="10277339"/>
            <a:ext cx="19495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Reconnu travailleur handicapé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510034" y="4820409"/>
            <a:ext cx="417912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2014 – 2018 </a:t>
            </a:r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 </a:t>
            </a:r>
            <a:r>
              <a:rPr lang="fr-FR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BUSINESS DEVELOPER </a:t>
            </a:r>
            <a:r>
              <a:rPr lang="fr-FR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</a:t>
            </a:r>
            <a:r>
              <a:rPr lang="fr-FR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COMMERCIAL SÉDENTAIRE</a:t>
            </a:r>
          </a:p>
          <a:p>
            <a:pPr defTabSz="685800">
              <a:defRPr/>
            </a:pPr>
            <a:r>
              <a:rPr lang="fr-FR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| GROUPE SOLOCAL</a:t>
            </a:r>
          </a:p>
          <a:p>
            <a:pPr defTabSz="685800">
              <a:defRPr/>
            </a:pPr>
            <a:endParaRPr lang="fr-FR" sz="11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685800">
              <a:defRPr/>
            </a:pPr>
            <a:r>
              <a:rPr lang="fr-FR" sz="1050" b="1" dirty="0"/>
              <a:t>Téléprospection </a:t>
            </a:r>
            <a:r>
              <a:rPr lang="fr-FR" sz="1050" b="1" dirty="0" err="1"/>
              <a:t>BtoB</a:t>
            </a:r>
            <a:r>
              <a:rPr lang="fr-FR" sz="1050" b="1" dirty="0"/>
              <a:t> </a:t>
            </a:r>
            <a:r>
              <a:rPr lang="fr-FR" sz="1000" dirty="0"/>
              <a:t>: </a:t>
            </a:r>
            <a:endParaRPr lang="fr-FR" sz="1000" dirty="0" smtClean="0"/>
          </a:p>
          <a:p>
            <a:pPr marL="171450" indent="-171450" defTabSz="685800">
              <a:buFontTx/>
              <a:buChar char="-"/>
              <a:defRPr/>
            </a:pPr>
            <a:r>
              <a:rPr lang="fr-FR" sz="1000" dirty="0" smtClean="0"/>
              <a:t>Qualification</a:t>
            </a:r>
            <a:r>
              <a:rPr lang="fr-FR" sz="1000" dirty="0"/>
              <a:t>, vente, et prise de </a:t>
            </a:r>
            <a:r>
              <a:rPr lang="fr-FR" sz="1000" dirty="0" smtClean="0"/>
              <a:t>rendez-vous</a:t>
            </a:r>
          </a:p>
          <a:p>
            <a:pPr defTabSz="685800">
              <a:defRPr/>
            </a:pPr>
            <a:r>
              <a:rPr lang="fr-FR" sz="1000" dirty="0" smtClean="0"/>
              <a:t>      qualifiés </a:t>
            </a:r>
            <a:r>
              <a:rPr lang="fr-FR" sz="1000" dirty="0"/>
              <a:t>pour les commerciaux terrain grands comptes. </a:t>
            </a:r>
            <a:endParaRPr lang="fr-FR" sz="1000" dirty="0" smtClean="0"/>
          </a:p>
          <a:p>
            <a:pPr marL="171450" indent="-171450" defTabSz="685800">
              <a:buFontTx/>
              <a:buChar char="-"/>
              <a:defRPr/>
            </a:pPr>
            <a:r>
              <a:rPr lang="fr-FR" sz="1000" dirty="0" smtClean="0"/>
              <a:t>Culture </a:t>
            </a:r>
            <a:r>
              <a:rPr lang="fr-FR" sz="1000" dirty="0"/>
              <a:t>digitale, compétence en </a:t>
            </a:r>
            <a:r>
              <a:rPr lang="fr-FR" sz="1000" dirty="0" smtClean="0"/>
              <a:t>référencement</a:t>
            </a:r>
          </a:p>
          <a:p>
            <a:pPr defTabSz="685800">
              <a:defRPr/>
            </a:pPr>
            <a:r>
              <a:rPr lang="fr-FR" sz="1000" dirty="0" smtClean="0"/>
              <a:t>      SEO</a:t>
            </a:r>
            <a:r>
              <a:rPr lang="fr-FR" sz="1000" dirty="0"/>
              <a:t>, SEA, audit d’un site internet</a:t>
            </a:r>
            <a:r>
              <a:rPr lang="fr-FR" sz="1000" dirty="0" smtClean="0"/>
              <a:t>.</a:t>
            </a:r>
          </a:p>
          <a:p>
            <a:pPr defTabSz="685800">
              <a:defRPr/>
            </a:pPr>
            <a:endParaRPr lang="fr-FR" sz="1000" dirty="0" smtClean="0"/>
          </a:p>
          <a:p>
            <a:pPr defTabSz="685800">
              <a:defRPr/>
            </a:pPr>
            <a:r>
              <a:rPr lang="fr-FR" sz="1050" b="1" dirty="0"/>
              <a:t>Maîtrise des outils d’analyse suivants</a:t>
            </a:r>
            <a:r>
              <a:rPr lang="fr-FR" sz="1050" dirty="0"/>
              <a:t> </a:t>
            </a:r>
            <a:r>
              <a:rPr lang="fr-FR" sz="1000" dirty="0" smtClean="0"/>
              <a:t>:</a:t>
            </a:r>
          </a:p>
          <a:p>
            <a:pPr marL="171450" indent="-171450" defTabSz="685800">
              <a:buFontTx/>
              <a:buChar char="-"/>
              <a:defRPr/>
            </a:pPr>
            <a:r>
              <a:rPr lang="fr-FR" sz="1000" dirty="0" smtClean="0"/>
              <a:t>SEM </a:t>
            </a:r>
            <a:r>
              <a:rPr lang="fr-FR" sz="1000" dirty="0"/>
              <a:t>Rush, </a:t>
            </a:r>
            <a:r>
              <a:rPr lang="fr-FR" sz="1000" dirty="0" err="1" smtClean="0"/>
              <a:t>Ranxplorer</a:t>
            </a:r>
            <a:r>
              <a:rPr lang="fr-FR" sz="1000" dirty="0" smtClean="0"/>
              <a:t>, </a:t>
            </a:r>
            <a:r>
              <a:rPr lang="fr-FR" sz="1000" dirty="0" err="1"/>
              <a:t>Website</a:t>
            </a:r>
            <a:r>
              <a:rPr lang="fr-FR" sz="1000" dirty="0"/>
              <a:t> </a:t>
            </a:r>
            <a:r>
              <a:rPr lang="fr-FR" sz="1000" dirty="0" smtClean="0"/>
              <a:t>Analyzer, Présence </a:t>
            </a:r>
            <a:r>
              <a:rPr lang="fr-FR" sz="1000" dirty="0" err="1" smtClean="0"/>
              <a:t>Checker</a:t>
            </a:r>
            <a:endParaRPr lang="fr-FR" sz="1000" dirty="0" smtClean="0"/>
          </a:p>
          <a:p>
            <a:pPr defTabSz="685800">
              <a:defRPr/>
            </a:pPr>
            <a:r>
              <a:rPr lang="fr-FR" sz="1000" dirty="0"/>
              <a:t> </a:t>
            </a:r>
            <a:r>
              <a:rPr lang="fr-FR" sz="1000" dirty="0" smtClean="0"/>
              <a:t>     Géo </a:t>
            </a:r>
            <a:r>
              <a:rPr lang="fr-FR" sz="1000" dirty="0"/>
              <a:t>Pro, </a:t>
            </a:r>
            <a:r>
              <a:rPr lang="fr-FR" sz="1000" dirty="0" err="1"/>
              <a:t>Join</a:t>
            </a:r>
            <a:r>
              <a:rPr lang="fr-FR" sz="1000" dirty="0"/>
              <a:t> Me, Aréna, CRM (</a:t>
            </a:r>
            <a:r>
              <a:rPr lang="fr-FR" sz="1000" dirty="0" err="1"/>
              <a:t>Selforce</a:t>
            </a:r>
            <a:r>
              <a:rPr lang="fr-FR" sz="1000" dirty="0"/>
              <a:t>). </a:t>
            </a:r>
            <a:r>
              <a:rPr lang="fr-FR" sz="1000" dirty="0" smtClean="0"/>
              <a:t> 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10" name="Connecteur droit 109"/>
          <p:cNvCxnSpPr>
            <a:stCxn id="48" idx="7"/>
            <a:endCxn id="112" idx="2"/>
          </p:cNvCxnSpPr>
          <p:nvPr/>
        </p:nvCxnSpPr>
        <p:spPr>
          <a:xfrm flipV="1">
            <a:off x="2593829" y="4468249"/>
            <a:ext cx="1609328" cy="46943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/>
          <p:cNvSpPr/>
          <p:nvPr/>
        </p:nvSpPr>
        <p:spPr>
          <a:xfrm>
            <a:off x="309361" y="6024492"/>
            <a:ext cx="232727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2002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2004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VENDEUR-MAGASINIER| CAP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|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ETS DELAGE</a:t>
            </a:r>
          </a:p>
          <a:p>
            <a:pPr defTabSz="685800">
              <a:defRPr/>
            </a:pPr>
            <a:endParaRPr lang="fr-FR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685800">
              <a:defRPr/>
            </a:pPr>
            <a:r>
              <a:rPr lang="fr-FR" sz="1000" dirty="0" smtClean="0"/>
              <a:t>Gestion des stocks et vente dans la casse auto.</a:t>
            </a:r>
            <a:endParaRPr lang="fr-FR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2" name="Ellipse 111"/>
          <p:cNvSpPr/>
          <p:nvPr/>
        </p:nvSpPr>
        <p:spPr>
          <a:xfrm>
            <a:off x="4203157" y="4412366"/>
            <a:ext cx="111765" cy="111765"/>
          </a:xfrm>
          <a:prstGeom prst="ellipse">
            <a:avLst/>
          </a:prstGeom>
          <a:solidFill>
            <a:srgbClr val="C9CF3E"/>
          </a:solidFill>
          <a:ln>
            <a:solidFill>
              <a:srgbClr val="6EA7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/>
          <p:cNvSpPr/>
          <p:nvPr/>
        </p:nvSpPr>
        <p:spPr>
          <a:xfrm>
            <a:off x="4489422" y="1941374"/>
            <a:ext cx="30702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2018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–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2019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FORMATION DE FORMATEUR PROFFESIONEL POUR ADULTES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M2I FORMATION</a:t>
            </a:r>
          </a:p>
        </p:txBody>
      </p:sp>
      <p:cxnSp>
        <p:nvCxnSpPr>
          <p:cNvPr id="121" name="Connecteur droit 120"/>
          <p:cNvCxnSpPr>
            <a:stCxn id="44" idx="7"/>
            <a:endCxn id="124" idx="3"/>
          </p:cNvCxnSpPr>
          <p:nvPr/>
        </p:nvCxnSpPr>
        <p:spPr>
          <a:xfrm flipV="1">
            <a:off x="5711169" y="2545334"/>
            <a:ext cx="1411885" cy="76959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Ellipse 123"/>
          <p:cNvSpPr/>
          <p:nvPr/>
        </p:nvSpPr>
        <p:spPr>
          <a:xfrm>
            <a:off x="7106686" y="2449937"/>
            <a:ext cx="111765" cy="111765"/>
          </a:xfrm>
          <a:prstGeom prst="ellipse">
            <a:avLst/>
          </a:prstGeom>
          <a:solidFill>
            <a:srgbClr val="C9CF3E"/>
          </a:solidFill>
          <a:ln>
            <a:solidFill>
              <a:srgbClr val="6EA7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Rectangle 142"/>
          <p:cNvSpPr/>
          <p:nvPr/>
        </p:nvSpPr>
        <p:spPr>
          <a:xfrm>
            <a:off x="3146555" y="2782336"/>
            <a:ext cx="307025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2014 –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2015 </a:t>
            </a:r>
            <a:r>
              <a:rPr lang="fr-FR" sz="1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| </a:t>
            </a: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TITRE CRCD NIVEAU 4 |</a:t>
            </a:r>
          </a:p>
          <a:p>
            <a:pPr defTabSz="685800">
              <a:defRPr/>
            </a:pPr>
            <a:r>
              <a:rPr lang="fr-F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GROUPE SOLOCAL</a:t>
            </a:r>
          </a:p>
          <a:p>
            <a:pPr defTabSz="685800">
              <a:defRPr/>
            </a:pPr>
            <a:endParaRPr lang="fr-FR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685800">
              <a:defRPr/>
            </a:pPr>
            <a:r>
              <a:rPr lang="fr-FR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Conseiller Relation Clients À Distance</a:t>
            </a:r>
          </a:p>
          <a:p>
            <a:pPr defTabSz="685800">
              <a:defRPr/>
            </a:pPr>
            <a:endParaRPr lang="fr-FR" sz="1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206" name="Graphique 205"/>
          <p:cNvGraphicFramePr/>
          <p:nvPr>
            <p:extLst>
              <p:ext uri="{D42A27DB-BD31-4B8C-83A1-F6EECF244321}">
                <p14:modId xmlns:p14="http://schemas.microsoft.com/office/powerpoint/2010/main" val="971103302"/>
              </p:ext>
            </p:extLst>
          </p:nvPr>
        </p:nvGraphicFramePr>
        <p:xfrm>
          <a:off x="49764" y="7105156"/>
          <a:ext cx="6761568" cy="2559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83850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238</Words>
  <Application>Microsoft Office PowerPoint</Application>
  <PresentationFormat>Personnalisé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Administrateur</cp:lastModifiedBy>
  <cp:revision>51</cp:revision>
  <dcterms:created xsi:type="dcterms:W3CDTF">2017-11-11T23:25:44Z</dcterms:created>
  <dcterms:modified xsi:type="dcterms:W3CDTF">2018-10-11T08:08:42Z</dcterms:modified>
</cp:coreProperties>
</file>