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80" r:id="rId2"/>
  </p:sldIdLst>
  <p:sldSz cx="9144000" cy="6858000" type="screen4x3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OLAS CHARTIER" initials="" lastIdx="6" clrIdx="0"/>
  <p:cmAuthor id="1" name="Guillaume Paoli" initials="" lastIdx="10" clrIdx="1"/>
  <p:cmAuthor id="2" name="Bruno Laporte" initials="BL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9F9F9"/>
    <a:srgbClr val="1D324B"/>
    <a:srgbClr val="23538D"/>
    <a:srgbClr val="00AC4E"/>
    <a:srgbClr val="FDFDFD"/>
    <a:srgbClr val="009E47"/>
    <a:srgbClr val="F0F5FA"/>
    <a:srgbClr val="CAD9EC"/>
    <a:srgbClr val="E7EFF9"/>
    <a:srgbClr val="007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380" autoAdjust="0"/>
    <p:restoredTop sz="98746" autoAdjust="0"/>
  </p:normalViewPr>
  <p:slideViewPr>
    <p:cSldViewPr>
      <p:cViewPr>
        <p:scale>
          <a:sx n="100" d="100"/>
          <a:sy n="100" d="100"/>
        </p:scale>
        <p:origin x="-2382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928" y="-114"/>
      </p:cViewPr>
      <p:guideLst>
        <p:guide orient="horz" pos="3127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92223-15E1-4A5B-9194-C3B212FDEEFA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3"/>
          </p:nvPr>
        </p:nvSpPr>
        <p:spPr>
          <a:xfrm>
            <a:off x="3778250" y="9428164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35081-9DF3-41A7-94CB-8ACD3C6EF75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528871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313D1-1563-497B-84A3-C468FC46FD30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C95BA-A8F2-4898-A838-E861751BAEAE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759475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C95BA-A8F2-4898-A838-E861751BAEAE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368897"/>
            <a:ext cx="7772400" cy="1470025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12467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68016" y="6509110"/>
            <a:ext cx="1008112" cy="365125"/>
          </a:xfrm>
        </p:spPr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16560" y="6509110"/>
            <a:ext cx="2895600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78160" y="6509110"/>
            <a:ext cx="549424" cy="365125"/>
          </a:xfrm>
        </p:spPr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  <p:grpSp>
        <p:nvGrpSpPr>
          <p:cNvPr id="9" name="Groupe 8"/>
          <p:cNvGrpSpPr/>
          <p:nvPr userDrawn="1"/>
        </p:nvGrpSpPr>
        <p:grpSpPr>
          <a:xfrm>
            <a:off x="0" y="0"/>
            <a:ext cx="9144000" cy="2132856"/>
            <a:chOff x="0" y="0"/>
            <a:chExt cx="9144000" cy="2132856"/>
          </a:xfrm>
        </p:grpSpPr>
        <p:pic>
          <p:nvPicPr>
            <p:cNvPr id="10" name="Image 9" descr="ara_logo_neg_cmjn.jpg"/>
            <p:cNvPicPr>
              <a:picLocks noChangeAspect="1"/>
            </p:cNvPicPr>
            <p:nvPr/>
          </p:nvPicPr>
          <p:blipFill>
            <a:blip r:embed="rId2" cstate="print"/>
            <a:srcRect l="93883"/>
            <a:stretch>
              <a:fillRect/>
            </a:stretch>
          </p:blipFill>
          <p:spPr>
            <a:xfrm>
              <a:off x="0" y="0"/>
              <a:ext cx="9144000" cy="2132856"/>
            </a:xfrm>
            <a:prstGeom prst="rect">
              <a:avLst/>
            </a:prstGeom>
          </p:spPr>
        </p:pic>
        <p:pic>
          <p:nvPicPr>
            <p:cNvPr id="11" name="Image 10" descr="ara_logo_neg_cmjn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55676" y="143728"/>
              <a:ext cx="5832648" cy="184540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dirty="0"/>
              <a:t>Annexes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0" y="-1"/>
            <a:ext cx="9144001" cy="6930009"/>
            <a:chOff x="0" y="-1"/>
            <a:chExt cx="9144001" cy="6930009"/>
          </a:xfrm>
        </p:grpSpPr>
        <p:pic>
          <p:nvPicPr>
            <p:cNvPr id="8" name="Picture 3" descr="\\192.168.0.2\AramisAuto\MARKETING\Design Aramis\Design pres_interne\20120604_templatePPT\calquePPT.jpg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-1"/>
              <a:ext cx="9144001" cy="6858001"/>
            </a:xfrm>
            <a:prstGeom prst="rect">
              <a:avLst/>
            </a:prstGeom>
            <a:noFill/>
          </p:spPr>
        </p:pic>
        <p:pic>
          <p:nvPicPr>
            <p:cNvPr id="9" name="Image 8" descr="ara_logo_neg_cmjn.jpg"/>
            <p:cNvPicPr>
              <a:picLocks noChangeAspect="1"/>
            </p:cNvPicPr>
            <p:nvPr/>
          </p:nvPicPr>
          <p:blipFill>
            <a:blip r:embed="rId14" cstate="print"/>
            <a:srcRect l="93883"/>
            <a:stretch>
              <a:fillRect/>
            </a:stretch>
          </p:blipFill>
          <p:spPr>
            <a:xfrm>
              <a:off x="0" y="0"/>
              <a:ext cx="9144000" cy="858129"/>
            </a:xfrm>
            <a:prstGeom prst="rect">
              <a:avLst/>
            </a:prstGeom>
          </p:spPr>
        </p:pic>
        <p:pic>
          <p:nvPicPr>
            <p:cNvPr id="10" name="Image 9" descr="ara_logo_neg_cmjn.jpg"/>
            <p:cNvPicPr>
              <a:picLocks noChangeAspect="1"/>
            </p:cNvPicPr>
            <p:nvPr/>
          </p:nvPicPr>
          <p:blipFill>
            <a:blip r:embed="rId14" cstate="print"/>
            <a:srcRect l="93883"/>
            <a:stretch>
              <a:fillRect/>
            </a:stretch>
          </p:blipFill>
          <p:spPr>
            <a:xfrm>
              <a:off x="0" y="6525344"/>
              <a:ext cx="9144000" cy="404664"/>
            </a:xfrm>
            <a:prstGeom prst="rect">
              <a:avLst/>
            </a:prstGeom>
          </p:spPr>
        </p:pic>
      </p:grp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02840" y="0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3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67544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2A8D7428-26D5-42F7-BE6F-FC4DDB761F35}" type="datetimeFigureOut">
              <a:rPr lang="fr-FR" smtClean="0"/>
              <a:pPr/>
              <a:t>26/09/2018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16560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16216" y="61602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8CBF9D2B-B0D4-4885-AA69-06E106B962F0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 descr="ara_logo_neg_cmjn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668344" y="6544326"/>
            <a:ext cx="1224136" cy="38730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>
              <a:lumMod val="9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C715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C715"/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C715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C715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FC715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178"/>
          <p:cNvSpPr/>
          <p:nvPr/>
        </p:nvSpPr>
        <p:spPr>
          <a:xfrm>
            <a:off x="0" y="857232"/>
            <a:ext cx="9144000" cy="56436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44450"/>
            <a:ext cx="1268413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9" name="Groupe 108"/>
          <p:cNvGrpSpPr/>
          <p:nvPr/>
        </p:nvGrpSpPr>
        <p:grpSpPr>
          <a:xfrm>
            <a:off x="3304693" y="1000108"/>
            <a:ext cx="2838943" cy="799355"/>
            <a:chOff x="3142774" y="71413"/>
            <a:chExt cx="2838943" cy="799355"/>
          </a:xfrm>
        </p:grpSpPr>
        <p:sp>
          <p:nvSpPr>
            <p:cNvPr id="60" name="Rectangle à coins arrondis 59"/>
            <p:cNvSpPr/>
            <p:nvPr/>
          </p:nvSpPr>
          <p:spPr>
            <a:xfrm rot="16200000">
              <a:off x="4562246" y="-626910"/>
              <a:ext cx="642942" cy="2196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Florent Perrot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Purchasing Director</a:t>
              </a: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florent.perrot@aramisauto.co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+33 1.49.12.36.42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68" name="Image 67" descr="FP.jpg"/>
            <p:cNvPicPr>
              <a:picLocks noChangeAspect="1"/>
            </p:cNvPicPr>
            <p:nvPr/>
          </p:nvPicPr>
          <p:blipFill>
            <a:blip r:embed="rId4" cstate="print"/>
            <a:srcRect l="9616" t="7693" r="3835" b="7682"/>
            <a:stretch>
              <a:fillRect/>
            </a:stretch>
          </p:blipFill>
          <p:spPr>
            <a:xfrm>
              <a:off x="3142774" y="71413"/>
              <a:ext cx="672013" cy="799355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75" name="Groupe 174"/>
          <p:cNvGrpSpPr/>
          <p:nvPr/>
        </p:nvGrpSpPr>
        <p:grpSpPr>
          <a:xfrm>
            <a:off x="6281749" y="3214686"/>
            <a:ext cx="2766942" cy="799200"/>
            <a:chOff x="6263550" y="1129602"/>
            <a:chExt cx="2766942" cy="799200"/>
          </a:xfrm>
        </p:grpSpPr>
        <p:sp>
          <p:nvSpPr>
            <p:cNvPr id="105" name="Rectangle à coins arrondis 104"/>
            <p:cNvSpPr/>
            <p:nvPr/>
          </p:nvSpPr>
          <p:spPr>
            <a:xfrm rot="16200000">
              <a:off x="7647021" y="467203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Guillaume </a:t>
              </a:r>
              <a:r>
                <a:rPr lang="fr-FR" sz="950" b="1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Chavanne</a:t>
              </a:r>
              <a:endParaRPr lang="fr-FR" sz="950" b="1" dirty="0" smtClean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Purchaser </a:t>
              </a:r>
              <a:r>
                <a:rPr lang="fr-FR" sz="950" dirty="0" err="1" smtClean="0">
                  <a:solidFill>
                    <a:schemeClr val="accent1">
                      <a:lumMod val="75000"/>
                    </a:schemeClr>
                  </a:solidFill>
                  <a:latin typeface="Sitka Small" pitchFamily="2" charset="0"/>
                </a:rPr>
                <a:t>Asian</a:t>
              </a:r>
              <a:r>
                <a:rPr lang="fr-FR" sz="950" dirty="0" smtClean="0">
                  <a:solidFill>
                    <a:schemeClr val="accent1">
                      <a:lumMod val="75000"/>
                    </a:schemeClr>
                  </a:solidFill>
                  <a:latin typeface="Sitka Small" pitchFamily="2" charset="0"/>
                </a:rPr>
                <a:t> Brands</a:t>
              </a: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guillaume.chavanne@aramisauto.co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+33 1.49.12.36.44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2055" name="Picture 7"/>
            <p:cNvPicPr preferRelativeResize="0">
              <a:picLocks noChangeArrowheads="1"/>
            </p:cNvPicPr>
            <p:nvPr/>
          </p:nvPicPr>
          <p:blipFill>
            <a:blip r:embed="rId5" cstate="print"/>
            <a:srcRect l="12500" r="12500" b="14742"/>
            <a:stretch>
              <a:fillRect/>
            </a:stretch>
          </p:blipFill>
          <p:spPr bwMode="auto">
            <a:xfrm>
              <a:off x="6263550" y="1129602"/>
              <a:ext cx="673200" cy="79920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76" name="Groupe 175"/>
          <p:cNvGrpSpPr/>
          <p:nvPr/>
        </p:nvGrpSpPr>
        <p:grpSpPr>
          <a:xfrm>
            <a:off x="6281749" y="4286256"/>
            <a:ext cx="2766942" cy="799200"/>
            <a:chOff x="6263550" y="2201172"/>
            <a:chExt cx="2766942" cy="799200"/>
          </a:xfrm>
        </p:grpSpPr>
        <p:sp>
          <p:nvSpPr>
            <p:cNvPr id="119" name="Rectangle à coins arrondis 118"/>
            <p:cNvSpPr/>
            <p:nvPr/>
          </p:nvSpPr>
          <p:spPr>
            <a:xfrm rot="16200000">
              <a:off x="7647021" y="1603519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Thomas </a:t>
              </a:r>
              <a:r>
                <a:rPr lang="fr-FR" sz="950" b="1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Sinet</a:t>
              </a:r>
              <a:endParaRPr lang="fr-FR" sz="950" b="1" dirty="0" smtClean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Purchaser </a:t>
              </a:r>
              <a:r>
                <a:rPr lang="fr-FR" sz="950" dirty="0" smtClean="0">
                  <a:solidFill>
                    <a:schemeClr val="accent1">
                      <a:lumMod val="75000"/>
                    </a:schemeClr>
                  </a:solidFill>
                  <a:latin typeface="Sitka Small" pitchFamily="2" charset="0"/>
                </a:rPr>
                <a:t>Peugeot – Ford – Opel</a:t>
              </a: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thomas.sinet@aramisauto.co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+33 1.49.12.36.46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2059" name="Picture 11" descr="https://mug0.assets-yammer.com/mugshot/images/C1dj4RN2K3L06VWw0SsHzqJCMD8rc3v7"/>
            <p:cNvPicPr>
              <a:picLocks noChangeArrowheads="1"/>
            </p:cNvPicPr>
            <p:nvPr/>
          </p:nvPicPr>
          <p:blipFill>
            <a:blip r:embed="rId6" cstate="print"/>
            <a:srcRect l="32229" r="26876" b="47858"/>
            <a:stretch>
              <a:fillRect/>
            </a:stretch>
          </p:blipFill>
          <p:spPr bwMode="auto">
            <a:xfrm>
              <a:off x="6263550" y="2201172"/>
              <a:ext cx="673200" cy="79920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77" name="Groupe 176"/>
          <p:cNvGrpSpPr/>
          <p:nvPr/>
        </p:nvGrpSpPr>
        <p:grpSpPr>
          <a:xfrm>
            <a:off x="6323257" y="5357826"/>
            <a:ext cx="2766942" cy="799200"/>
            <a:chOff x="6305058" y="3272742"/>
            <a:chExt cx="2766942" cy="799200"/>
          </a:xfrm>
        </p:grpSpPr>
        <p:sp>
          <p:nvSpPr>
            <p:cNvPr id="121" name="Rectangle à coins arrondis 120"/>
            <p:cNvSpPr/>
            <p:nvPr/>
          </p:nvSpPr>
          <p:spPr>
            <a:xfrm rot="16200000">
              <a:off x="7688529" y="2610343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Stéphane </a:t>
              </a:r>
              <a:r>
                <a:rPr lang="fr-FR" sz="950" b="1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Devezeaud</a:t>
              </a:r>
              <a:endParaRPr lang="fr-FR" sz="950" b="1" dirty="0" smtClean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Purchasing Assistant</a:t>
              </a: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stephane.devezeaud@aramisauto.co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+33 1.49.12.79.88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14" name="Image 13">
              <a:extLst>
                <a:ext uri="{FF2B5EF4-FFF2-40B4-BE49-F238E27FC236}">
                  <a16:creationId xmlns="" xmlns:a16="http://schemas.microsoft.com/office/drawing/2014/main" id="{D0265999-6E69-4FDB-8F48-DD3328FD42AD}"/>
                </a:ext>
              </a:extLst>
            </p:cNvPr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5058" y="3272742"/>
              <a:ext cx="673200" cy="79920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68" name="Groupe 167"/>
          <p:cNvGrpSpPr/>
          <p:nvPr/>
        </p:nvGrpSpPr>
        <p:grpSpPr>
          <a:xfrm>
            <a:off x="3152527" y="2784369"/>
            <a:ext cx="117526" cy="3243600"/>
            <a:chOff x="3000363" y="1770855"/>
            <a:chExt cx="117526" cy="3243600"/>
          </a:xfrm>
        </p:grpSpPr>
        <p:cxnSp>
          <p:nvCxnSpPr>
            <p:cNvPr id="133" name="Connecteur droit 132"/>
            <p:cNvCxnSpPr/>
            <p:nvPr/>
          </p:nvCxnSpPr>
          <p:spPr>
            <a:xfrm>
              <a:off x="3009889" y="1785926"/>
              <a:ext cx="108000" cy="1588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necteur droit 137"/>
            <p:cNvCxnSpPr/>
            <p:nvPr/>
          </p:nvCxnSpPr>
          <p:spPr>
            <a:xfrm rot="5400000" flipH="1" flipV="1">
              <a:off x="1386501" y="3384717"/>
              <a:ext cx="3243600" cy="15875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Connecteur droit 143"/>
            <p:cNvCxnSpPr/>
            <p:nvPr/>
          </p:nvCxnSpPr>
          <p:spPr>
            <a:xfrm>
              <a:off x="3009889" y="2855908"/>
              <a:ext cx="108000" cy="1588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onnecteur droit 144"/>
            <p:cNvCxnSpPr/>
            <p:nvPr/>
          </p:nvCxnSpPr>
          <p:spPr>
            <a:xfrm>
              <a:off x="3000364" y="3927478"/>
              <a:ext cx="108000" cy="1588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onnecteur droit 145"/>
            <p:cNvCxnSpPr/>
            <p:nvPr/>
          </p:nvCxnSpPr>
          <p:spPr>
            <a:xfrm>
              <a:off x="3000364" y="5003811"/>
              <a:ext cx="108000" cy="1588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Groupe 171"/>
          <p:cNvGrpSpPr/>
          <p:nvPr/>
        </p:nvGrpSpPr>
        <p:grpSpPr>
          <a:xfrm>
            <a:off x="3295404" y="3214686"/>
            <a:ext cx="2785520" cy="799200"/>
            <a:chOff x="3143240" y="2201172"/>
            <a:chExt cx="2785520" cy="799200"/>
          </a:xfrm>
        </p:grpSpPr>
        <p:sp>
          <p:nvSpPr>
            <p:cNvPr id="113" name="Rectangle à coins arrondis 112"/>
            <p:cNvSpPr/>
            <p:nvPr/>
          </p:nvSpPr>
          <p:spPr>
            <a:xfrm rot="16200000">
              <a:off x="4545289" y="1538773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Olivia </a:t>
              </a:r>
              <a:r>
                <a:rPr lang="fr-FR" sz="950" b="1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Tardieux</a:t>
              </a:r>
              <a:endParaRPr lang="fr-FR" sz="950" b="1" dirty="0" smtClean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Purchaser </a:t>
              </a:r>
              <a:r>
                <a:rPr lang="fr-FR" sz="950" dirty="0" smtClean="0">
                  <a:solidFill>
                    <a:schemeClr val="accent1">
                      <a:lumMod val="75000"/>
                    </a:schemeClr>
                  </a:solidFill>
                  <a:latin typeface="Sitka Small" pitchFamily="2" charset="0"/>
                </a:rPr>
                <a:t>Audi - Seat</a:t>
              </a: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olivia.tardieux@aramisauto.co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+33 1.49.12.36.48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27" name="Picture 2" descr="C:\Users\olitardieux\Documents\COPIE.jpg"/>
            <p:cNvPicPr>
              <a:picLocks noChangeArrowheads="1"/>
            </p:cNvPicPr>
            <p:nvPr/>
          </p:nvPicPr>
          <p:blipFill>
            <a:blip r:embed="rId8" cstate="print"/>
            <a:srcRect l="8939" t="6478" r="10613" b="15788"/>
            <a:stretch>
              <a:fillRect/>
            </a:stretch>
          </p:blipFill>
          <p:spPr bwMode="auto">
            <a:xfrm>
              <a:off x="3143240" y="2201172"/>
              <a:ext cx="673200" cy="79920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73" name="Groupe 172"/>
          <p:cNvGrpSpPr/>
          <p:nvPr/>
        </p:nvGrpSpPr>
        <p:grpSpPr>
          <a:xfrm>
            <a:off x="3295404" y="4286256"/>
            <a:ext cx="2785520" cy="799200"/>
            <a:chOff x="3143240" y="3272742"/>
            <a:chExt cx="2785520" cy="799200"/>
          </a:xfrm>
        </p:grpSpPr>
        <p:sp>
          <p:nvSpPr>
            <p:cNvPr id="115" name="Rectangle à coins arrondis 114"/>
            <p:cNvSpPr/>
            <p:nvPr/>
          </p:nvSpPr>
          <p:spPr>
            <a:xfrm rot="16200000">
              <a:off x="4545289" y="2610343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Samanta</a:t>
              </a:r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 </a:t>
              </a:r>
              <a:r>
                <a:rPr lang="fr-FR" sz="950" b="1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Vidovic</a:t>
              </a:r>
              <a:endParaRPr lang="fr-FR" sz="950" b="1" dirty="0" smtClean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Purchaser </a:t>
              </a:r>
              <a:r>
                <a:rPr lang="fr-FR" sz="950" dirty="0" smtClean="0">
                  <a:solidFill>
                    <a:schemeClr val="accent1">
                      <a:lumMod val="75000"/>
                    </a:schemeClr>
                  </a:solidFill>
                  <a:latin typeface="Sitka Small" pitchFamily="2" charset="0"/>
                </a:rPr>
                <a:t>VW – Skoda</a:t>
              </a: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samanta.vidovic@aramisauto.co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+33 1.49.12.36.35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29" name="Image 28">
              <a:extLst>
                <a:ext uri="{FF2B5EF4-FFF2-40B4-BE49-F238E27FC236}">
                  <a16:creationId xmlns="" xmlns:a16="http://schemas.microsoft.com/office/drawing/2014/main" id="{89DE9F24-3D49-4F4E-A6F9-AB2C2000FA4A}"/>
                </a:ext>
              </a:extLst>
            </p:cNvPr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8939" r="1674"/>
            <a:stretch>
              <a:fillRect/>
            </a:stretch>
          </p:blipFill>
          <p:spPr>
            <a:xfrm>
              <a:off x="3143240" y="3272742"/>
              <a:ext cx="673200" cy="79920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74" name="Groupe 173"/>
          <p:cNvGrpSpPr/>
          <p:nvPr/>
        </p:nvGrpSpPr>
        <p:grpSpPr>
          <a:xfrm>
            <a:off x="3304693" y="5357826"/>
            <a:ext cx="2766942" cy="799200"/>
            <a:chOff x="3152529" y="4344312"/>
            <a:chExt cx="2766942" cy="799200"/>
          </a:xfrm>
        </p:grpSpPr>
        <p:sp>
          <p:nvSpPr>
            <p:cNvPr id="117" name="Rectangle à coins arrondis 116"/>
            <p:cNvSpPr/>
            <p:nvPr/>
          </p:nvSpPr>
          <p:spPr>
            <a:xfrm rot="16200000">
              <a:off x="4536000" y="3681912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Benoit Michaux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Purchaser </a:t>
              </a:r>
              <a:r>
                <a:rPr lang="fr-FR" sz="950" dirty="0" smtClean="0">
                  <a:solidFill>
                    <a:schemeClr val="accent1">
                      <a:lumMod val="75000"/>
                    </a:schemeClr>
                  </a:solidFill>
                  <a:latin typeface="Sitka Small" pitchFamily="2" charset="0"/>
                </a:rPr>
                <a:t>Nissan – BMW</a:t>
              </a: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benoit.michaux@aramisauto.co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+33 1.49.12.36.32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99" name="Picture 4" descr="https://lh3.googleusercontent.com/-bx67Cr0MqWE/W4_eXSt30zI/AAAAAAAABCI/zS-m7S7isxUnyGirbsk_s5OBPhtVa68LACK8BGAs/s300/2018-09-05.png">
              <a:extLst>
                <a:ext uri="{FF2B5EF4-FFF2-40B4-BE49-F238E27FC236}">
                  <a16:creationId xmlns="" xmlns:a16="http://schemas.microsoft.com/office/drawing/2014/main" id="{4BE6C9B8-F6B6-4DFC-91FF-726269DD15CE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0" cstate="print"/>
            <a:srcRect l="10000" r="17597" b="10000"/>
            <a:stretch>
              <a:fillRect/>
            </a:stretch>
          </p:blipFill>
          <p:spPr bwMode="auto">
            <a:xfrm>
              <a:off x="3152529" y="4344312"/>
              <a:ext cx="673200" cy="79920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62" name="Groupe 161"/>
          <p:cNvGrpSpPr/>
          <p:nvPr/>
        </p:nvGrpSpPr>
        <p:grpSpPr>
          <a:xfrm>
            <a:off x="111184" y="2789916"/>
            <a:ext cx="112714" cy="2163600"/>
            <a:chOff x="30130" y="1776402"/>
            <a:chExt cx="112714" cy="2163600"/>
          </a:xfrm>
        </p:grpSpPr>
        <p:cxnSp>
          <p:nvCxnSpPr>
            <p:cNvPr id="151" name="Connecteur droit 150"/>
            <p:cNvCxnSpPr/>
            <p:nvPr/>
          </p:nvCxnSpPr>
          <p:spPr>
            <a:xfrm>
              <a:off x="34844" y="1784338"/>
              <a:ext cx="108000" cy="1588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onnecteur droit 154"/>
            <p:cNvCxnSpPr/>
            <p:nvPr/>
          </p:nvCxnSpPr>
          <p:spPr>
            <a:xfrm rot="5400000" flipH="1" flipV="1">
              <a:off x="-1043732" y="2850264"/>
              <a:ext cx="2163600" cy="15875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Connecteur droit 156"/>
            <p:cNvCxnSpPr/>
            <p:nvPr/>
          </p:nvCxnSpPr>
          <p:spPr>
            <a:xfrm>
              <a:off x="34844" y="2855908"/>
              <a:ext cx="108000" cy="1588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Connecteur droit 157"/>
            <p:cNvCxnSpPr/>
            <p:nvPr/>
          </p:nvCxnSpPr>
          <p:spPr>
            <a:xfrm>
              <a:off x="34844" y="3929066"/>
              <a:ext cx="108000" cy="1588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e 123"/>
          <p:cNvGrpSpPr/>
          <p:nvPr/>
        </p:nvGrpSpPr>
        <p:grpSpPr>
          <a:xfrm>
            <a:off x="232246" y="2143116"/>
            <a:ext cx="2759771" cy="799200"/>
            <a:chOff x="79754" y="1129602"/>
            <a:chExt cx="2759771" cy="799200"/>
          </a:xfrm>
        </p:grpSpPr>
        <p:sp>
          <p:nvSpPr>
            <p:cNvPr id="73" name="Rectangle à coins arrondis 72"/>
            <p:cNvSpPr/>
            <p:nvPr/>
          </p:nvSpPr>
          <p:spPr>
            <a:xfrm rot="16200000">
              <a:off x="1456054" y="467203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Claudia </a:t>
              </a:r>
              <a:r>
                <a:rPr lang="fr-FR" sz="950" b="1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Hanoteau</a:t>
              </a:r>
              <a:endParaRPr lang="fr-FR" sz="950" b="1" dirty="0" smtClean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950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Purchasing</a:t>
              </a:r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 Manager</a:t>
              </a:r>
              <a:endParaRPr lang="fr-FR" sz="950" dirty="0" smtClean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claudia.hanoteau@aramisauto.co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+33 1.49.12.36.34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1026" name="Picture 2" descr="C:\Users\micohagan\Downloads\Claudia.jpg"/>
            <p:cNvPicPr preferRelativeResize="0">
              <a:picLocks noChangeArrowheads="1"/>
            </p:cNvPicPr>
            <p:nvPr/>
          </p:nvPicPr>
          <p:blipFill>
            <a:blip r:embed="rId11" cstate="print"/>
            <a:srcRect l="6156" t="2703" b="13513"/>
            <a:stretch>
              <a:fillRect/>
            </a:stretch>
          </p:blipFill>
          <p:spPr bwMode="auto">
            <a:xfrm>
              <a:off x="79754" y="1129602"/>
              <a:ext cx="673200" cy="79920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70" name="Groupe 169"/>
          <p:cNvGrpSpPr/>
          <p:nvPr/>
        </p:nvGrpSpPr>
        <p:grpSpPr>
          <a:xfrm>
            <a:off x="223898" y="4286256"/>
            <a:ext cx="2776466" cy="799200"/>
            <a:chOff x="142844" y="3272742"/>
            <a:chExt cx="2776466" cy="799200"/>
          </a:xfrm>
        </p:grpSpPr>
        <p:sp>
          <p:nvSpPr>
            <p:cNvPr id="110" name="Rectangle à coins arrondis 109"/>
            <p:cNvSpPr/>
            <p:nvPr/>
          </p:nvSpPr>
          <p:spPr>
            <a:xfrm rot="16200000">
              <a:off x="1535839" y="2610342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Bertrand </a:t>
              </a:r>
              <a:r>
                <a:rPr lang="fr-FR" sz="950" b="1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Genon</a:t>
              </a:r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 </a:t>
              </a:r>
              <a:r>
                <a:rPr lang="fr-FR" sz="950" b="1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Catalot</a:t>
              </a:r>
              <a:endParaRPr lang="fr-FR" sz="950" b="1" dirty="0" smtClean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Purchaser </a:t>
              </a:r>
              <a:r>
                <a:rPr lang="fr-FR" sz="950" dirty="0" smtClean="0">
                  <a:solidFill>
                    <a:schemeClr val="accent1">
                      <a:lumMod val="75000"/>
                    </a:schemeClr>
                  </a:solidFill>
                  <a:latin typeface="Sitka Small" pitchFamily="2" charset="0"/>
                </a:rPr>
                <a:t>Renault – Citroën</a:t>
              </a:r>
            </a:p>
            <a:p>
              <a:pPr algn="ctr"/>
              <a:r>
                <a:rPr lang="fr-FR" sz="7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bertrand.genoncatalot@aramisauto.co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+33 1.49.12.36.97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90" name="Picture 2" descr="https://lh3.googleusercontent.com/-nN76lOFskGQ/W4_ZkoZZShI/AAAAAAAAAJ8/KUA9cHqW37spxKjGkNo7VxCedPVDeFzcQCK8BGAs/s237/2018-09-05.png">
              <a:extLst>
                <a:ext uri="{FF2B5EF4-FFF2-40B4-BE49-F238E27FC236}">
                  <a16:creationId xmlns="" xmlns:a16="http://schemas.microsoft.com/office/drawing/2014/main" id="{0A806240-EC96-4430-9D82-369AD6628149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42844" y="3272742"/>
              <a:ext cx="673200" cy="79920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69" name="Groupe 168"/>
          <p:cNvGrpSpPr/>
          <p:nvPr/>
        </p:nvGrpSpPr>
        <p:grpSpPr>
          <a:xfrm>
            <a:off x="228660" y="3214686"/>
            <a:ext cx="2766942" cy="799200"/>
            <a:chOff x="147606" y="2201172"/>
            <a:chExt cx="2766942" cy="799200"/>
          </a:xfrm>
        </p:grpSpPr>
        <p:sp>
          <p:nvSpPr>
            <p:cNvPr id="104" name="Rectangle à coins arrondis 103"/>
            <p:cNvSpPr/>
            <p:nvPr/>
          </p:nvSpPr>
          <p:spPr>
            <a:xfrm rot="16200000">
              <a:off x="1531077" y="1538773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B1B3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Nicolas Biton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Purchaser </a:t>
              </a:r>
              <a:r>
                <a:rPr lang="fr-FR" sz="950" dirty="0" smtClean="0">
                  <a:solidFill>
                    <a:schemeClr val="accent1">
                      <a:lumMod val="75000"/>
                    </a:schemeClr>
                  </a:solidFill>
                  <a:latin typeface="Sitka Small" pitchFamily="2" charset="0"/>
                </a:rPr>
                <a:t>Renault – </a:t>
              </a:r>
              <a:r>
                <a:rPr lang="fr-FR" sz="950" dirty="0" err="1" smtClean="0">
                  <a:solidFill>
                    <a:schemeClr val="accent1">
                      <a:lumMod val="75000"/>
                    </a:schemeClr>
                  </a:solidFill>
                  <a:latin typeface="Sitka Small" pitchFamily="2" charset="0"/>
                </a:rPr>
                <a:t>Dacia</a:t>
              </a:r>
              <a:endParaRPr lang="fr-FR" sz="950" dirty="0" smtClean="0">
                <a:solidFill>
                  <a:schemeClr val="accent1">
                    <a:lumMod val="75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nicolas.biton@aramisauto.co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+33 1.49.12.36.39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101" name="Picture 11" descr="https://mug0.assets-yammer.com/mugshot/images/L52q-3KrzzDV76nQQTWN0vb1nQTZ1ml5"/>
            <p:cNvPicPr>
              <a:picLocks noChangeArrowheads="1"/>
            </p:cNvPicPr>
            <p:nvPr/>
          </p:nvPicPr>
          <p:blipFill>
            <a:blip r:embed="rId13" cstate="print"/>
            <a:srcRect b="6605"/>
            <a:stretch>
              <a:fillRect/>
            </a:stretch>
          </p:blipFill>
          <p:spPr bwMode="auto">
            <a:xfrm>
              <a:off x="147606" y="2201172"/>
              <a:ext cx="673200" cy="79920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71" name="Groupe 170"/>
          <p:cNvGrpSpPr/>
          <p:nvPr/>
        </p:nvGrpSpPr>
        <p:grpSpPr>
          <a:xfrm>
            <a:off x="3304693" y="2143116"/>
            <a:ext cx="2766942" cy="799200"/>
            <a:chOff x="3152529" y="1129602"/>
            <a:chExt cx="2766942" cy="799200"/>
          </a:xfrm>
        </p:grpSpPr>
        <p:sp>
          <p:nvSpPr>
            <p:cNvPr id="75" name="Rectangle à coins arrondis 74"/>
            <p:cNvSpPr/>
            <p:nvPr/>
          </p:nvSpPr>
          <p:spPr>
            <a:xfrm rot="16200000">
              <a:off x="4536000" y="467203"/>
              <a:ext cx="642942" cy="212400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36000" tIns="36000" rIns="36000" bIns="36000" rtlCol="0" anchor="ctr">
              <a:noAutofit/>
            </a:bodyPr>
            <a:lstStyle/>
            <a:p>
              <a:pPr algn="ctr"/>
              <a:r>
                <a:rPr lang="fr-FR" sz="950" b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Adrien Puy</a:t>
              </a:r>
            </a:p>
            <a:p>
              <a:pPr algn="ctr"/>
              <a:r>
                <a:rPr lang="fr-FR" sz="950" dirty="0" err="1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Purchasing</a:t>
              </a:r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 Manager</a:t>
              </a:r>
              <a:endParaRPr lang="fr-FR" sz="950" dirty="0" smtClean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  <a:p>
              <a:pPr algn="ctr"/>
              <a:r>
                <a:rPr lang="fr-FR" sz="800" i="1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adrien.puy@aramisauto.co</a:t>
              </a:r>
              <a:r>
                <a:rPr lang="fr-FR" sz="80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m</a:t>
              </a:r>
            </a:p>
            <a:p>
              <a:pPr algn="ctr"/>
              <a:r>
                <a:rPr lang="fr-FR" sz="950" dirty="0" smtClean="0">
                  <a:solidFill>
                    <a:schemeClr val="bg2">
                      <a:lumMod val="10000"/>
                    </a:schemeClr>
                  </a:solidFill>
                  <a:latin typeface="Sitka Small" pitchFamily="2" charset="0"/>
                </a:rPr>
                <a:t>+33 1.49.12.36.44</a:t>
              </a:r>
              <a:endParaRPr lang="hu-HU" sz="950" dirty="0">
                <a:solidFill>
                  <a:schemeClr val="bg2">
                    <a:lumMod val="10000"/>
                  </a:schemeClr>
                </a:solidFill>
                <a:latin typeface="Sitka Small" pitchFamily="2" charset="0"/>
              </a:endParaRPr>
            </a:p>
          </p:txBody>
        </p:sp>
        <p:pic>
          <p:nvPicPr>
            <p:cNvPr id="74" name="Picture 9" descr="C:\Users\APUY\Desktop\AAEAAQAAAAAAAAMUAAAAJDllMDM2OWM2LTUxZmEtNGYzYy04MzJhLTdhMGFiNGQyYmY5Yw.jpg">
              <a:extLst>
                <a:ext uri="{FF2B5EF4-FFF2-40B4-BE49-F238E27FC236}">
                  <a16:creationId xmlns="" xmlns:a16="http://schemas.microsoft.com/office/drawing/2014/main" id="{DD97C25E-715E-4F5A-B008-29E9DF1B66D2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4" cstate="print"/>
            <a:srcRect l="18795" r="14386" b="18333"/>
            <a:stretch>
              <a:fillRect/>
            </a:stretch>
          </p:blipFill>
          <p:spPr bwMode="auto">
            <a:xfrm>
              <a:off x="3152529" y="1129602"/>
              <a:ext cx="673200" cy="799200"/>
            </a:xfrm>
            <a:prstGeom prst="snip2DiagRect">
              <a:avLst/>
            </a:prstGeom>
            <a:solidFill>
              <a:schemeClr val="bg1"/>
            </a:solidFill>
            <a:ln w="88900" cap="sq">
              <a:solidFill>
                <a:schemeClr val="bg1">
                  <a:lumMod val="95000"/>
                </a:schemeClr>
              </a:solidFill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78" name="Titre 1"/>
          <p:cNvSpPr>
            <a:spLocks noGrp="1"/>
          </p:cNvSpPr>
          <p:nvPr>
            <p:ph type="title"/>
          </p:nvPr>
        </p:nvSpPr>
        <p:spPr>
          <a:xfrm>
            <a:off x="571536" y="0"/>
            <a:ext cx="9144000" cy="908720"/>
          </a:xfrm>
        </p:spPr>
        <p:txBody>
          <a:bodyPr>
            <a:normAutofit/>
          </a:bodyPr>
          <a:lstStyle/>
          <a:p>
            <a:pPr algn="ctr"/>
            <a:r>
              <a:rPr lang="fr-FR" sz="2800" u="sng" dirty="0">
                <a:solidFill>
                  <a:schemeClr val="bg1"/>
                </a:solidFill>
                <a:latin typeface="Sitka Text" pitchFamily="2" charset="0"/>
              </a:rPr>
              <a:t>Purchasing department – New </a:t>
            </a:r>
            <a:r>
              <a:rPr lang="fr-FR" sz="2800" u="sng" dirty="0" smtClean="0">
                <a:solidFill>
                  <a:schemeClr val="bg1"/>
                </a:solidFill>
                <a:latin typeface="Sitka Text" pitchFamily="2" charset="0"/>
              </a:rPr>
              <a:t>Cars and 0km</a:t>
            </a:r>
            <a:endParaRPr lang="fr-FR" sz="2800" dirty="0">
              <a:latin typeface="Sitka Text" pitchFamily="2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6858016" y="1783667"/>
            <a:ext cx="17859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Sitka Small" pitchFamily="2" charset="0"/>
              </a:rPr>
              <a:t>Generic address</a:t>
            </a:r>
          </a:p>
          <a:p>
            <a:pPr algn="ctr"/>
            <a:r>
              <a:rPr lang="fr-FR" sz="1000" i="1" dirty="0" smtClean="0">
                <a:latin typeface="Sitka Small" pitchFamily="2" charset="0"/>
              </a:rPr>
              <a:t>achats@aramisauto.com</a:t>
            </a:r>
            <a:endParaRPr lang="fr-FR" sz="1000" i="1" dirty="0">
              <a:latin typeface="Sitka Small" pitchFamily="2" charset="0"/>
            </a:endParaRPr>
          </a:p>
        </p:txBody>
      </p:sp>
      <p:cxnSp>
        <p:nvCxnSpPr>
          <p:cNvPr id="55" name="Connecteur droit 54"/>
          <p:cNvCxnSpPr/>
          <p:nvPr/>
        </p:nvCxnSpPr>
        <p:spPr>
          <a:xfrm rot="5400000" flipH="1" flipV="1">
            <a:off x="6607983" y="1892289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6786578" y="1714488"/>
            <a:ext cx="360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rot="5400000" flipH="1" flipV="1">
            <a:off x="8466165" y="2106603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/>
          <p:nvPr/>
        </p:nvCxnSpPr>
        <p:spPr>
          <a:xfrm>
            <a:off x="8283966" y="2284404"/>
            <a:ext cx="360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21142</TotalTime>
  <Words>115</Words>
  <Application>Microsoft Office PowerPoint</Application>
  <PresentationFormat>Affichage à l'écran (4:3)</PresentationFormat>
  <Paragraphs>48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Purchasing department – New Cars and 0km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alefeuvre</dc:creator>
  <cp:lastModifiedBy>APUY</cp:lastModifiedBy>
  <cp:revision>12874</cp:revision>
  <cp:lastPrinted>2014-10-17T08:35:24Z</cp:lastPrinted>
  <dcterms:created xsi:type="dcterms:W3CDTF">2013-04-15T21:53:47Z</dcterms:created>
  <dcterms:modified xsi:type="dcterms:W3CDTF">2018-09-26T20:04:51Z</dcterms:modified>
</cp:coreProperties>
</file>