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
  </p:notesMasterIdLst>
  <p:handoutMasterIdLst>
    <p:handoutMasterId r:id="rId6"/>
  </p:handoutMasterIdLst>
  <p:sldIdLst>
    <p:sldId id="258" r:id="rId3"/>
    <p:sldId id="259" r:id="rId4"/>
  </p:sldIdLst>
  <p:sldSz cx="10058400" cy="77724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00" d="100"/>
          <a:sy n="100" d="100"/>
        </p:scale>
        <p:origin x="1524" y="78"/>
      </p:cViewPr>
      <p:guideLst/>
    </p:cSldViewPr>
  </p:slideViewPr>
  <p:notesTextViewPr>
    <p:cViewPr>
      <p:scale>
        <a:sx n="1" d="1"/>
        <a:sy n="1" d="1"/>
      </p:scale>
      <p:origin x="0" y="0"/>
    </p:cViewPr>
  </p:notesTextViewPr>
  <p:notesViewPr>
    <p:cSldViewPr>
      <p:cViewPr varScale="1">
        <p:scale>
          <a:sx n="95" d="100"/>
          <a:sy n="95" d="100"/>
        </p:scale>
        <p:origin x="358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76363" cy="513511"/>
          </a:xfrm>
          <a:prstGeom prst="rect">
            <a:avLst/>
          </a:prstGeom>
        </p:spPr>
        <p:txBody>
          <a:bodyPr vert="horz" lIns="96321" tIns="48158" rIns="96321" bIns="48158" rtlCol="0"/>
          <a:lstStyle>
            <a:lvl1pPr algn="l">
              <a:defRPr sz="1200"/>
            </a:lvl1pPr>
          </a:lstStyle>
          <a:p>
            <a:endParaRPr lang="en-US"/>
          </a:p>
        </p:txBody>
      </p:sp>
      <p:sp>
        <p:nvSpPr>
          <p:cNvPr id="3" name="Date Placeholder 2"/>
          <p:cNvSpPr>
            <a:spLocks noGrp="1"/>
          </p:cNvSpPr>
          <p:nvPr>
            <p:ph type="dt" sz="quarter" idx="1"/>
          </p:nvPr>
        </p:nvSpPr>
        <p:spPr>
          <a:xfrm>
            <a:off x="4021297" y="2"/>
            <a:ext cx="3076363" cy="513511"/>
          </a:xfrm>
          <a:prstGeom prst="rect">
            <a:avLst/>
          </a:prstGeom>
        </p:spPr>
        <p:txBody>
          <a:bodyPr vert="horz" lIns="96321" tIns="48158" rIns="96321" bIns="48158" rtlCol="0"/>
          <a:lstStyle>
            <a:lvl1pPr algn="r">
              <a:defRPr sz="1200"/>
            </a:lvl1pPr>
          </a:lstStyle>
          <a:p>
            <a:fld id="{11A4C4C9-9907-4BB6-B95A-E6BBD959AAB4}" type="datetimeFigureOut">
              <a:rPr lang="en-US" smtClean="0"/>
              <a:t>9/21/2018</a:t>
            </a:fld>
            <a:endParaRPr lang="en-US"/>
          </a:p>
        </p:txBody>
      </p:sp>
      <p:sp>
        <p:nvSpPr>
          <p:cNvPr id="4" name="Footer Placeholder 3"/>
          <p:cNvSpPr>
            <a:spLocks noGrp="1"/>
          </p:cNvSpPr>
          <p:nvPr>
            <p:ph type="ftr" sz="quarter" idx="2"/>
          </p:nvPr>
        </p:nvSpPr>
        <p:spPr>
          <a:xfrm>
            <a:off x="3" y="9721118"/>
            <a:ext cx="3076363" cy="513511"/>
          </a:xfrm>
          <a:prstGeom prst="rect">
            <a:avLst/>
          </a:prstGeom>
        </p:spPr>
        <p:txBody>
          <a:bodyPr vert="horz" lIns="96321" tIns="48158" rIns="96321" bIns="48158" rtlCol="0" anchor="b"/>
          <a:lstStyle>
            <a:lvl1pPr algn="l">
              <a:defRPr sz="1200"/>
            </a:lvl1pPr>
          </a:lstStyle>
          <a:p>
            <a:endParaRPr lang="en-US"/>
          </a:p>
        </p:txBody>
      </p:sp>
      <p:sp>
        <p:nvSpPr>
          <p:cNvPr id="5" name="Slide Number Placeholder 4"/>
          <p:cNvSpPr>
            <a:spLocks noGrp="1"/>
          </p:cNvSpPr>
          <p:nvPr>
            <p:ph type="sldNum" sz="quarter" idx="3"/>
          </p:nvPr>
        </p:nvSpPr>
        <p:spPr>
          <a:xfrm>
            <a:off x="4021297" y="9721118"/>
            <a:ext cx="3076363" cy="513511"/>
          </a:xfrm>
          <a:prstGeom prst="rect">
            <a:avLst/>
          </a:prstGeom>
        </p:spPr>
        <p:txBody>
          <a:bodyPr vert="horz" lIns="96321" tIns="48158" rIns="96321" bIns="48158" rtlCol="0" anchor="b"/>
          <a:lstStyle>
            <a:lvl1pPr algn="r">
              <a:defRPr sz="1200"/>
            </a:lvl1pPr>
          </a:lstStyle>
          <a:p>
            <a:fld id="{082D650F-38E5-40ED-AA32-287D3AC686E8}" type="slidenum">
              <a:rPr lang="en-US" smtClean="0"/>
              <a:t>‹N°›</a:t>
            </a:fld>
            <a:endParaRPr lang="en-US"/>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76363" cy="513511"/>
          </a:xfrm>
          <a:prstGeom prst="rect">
            <a:avLst/>
          </a:prstGeom>
        </p:spPr>
        <p:txBody>
          <a:bodyPr vert="horz" lIns="96321" tIns="48158" rIns="96321" bIns="48158" rtlCol="0"/>
          <a:lstStyle>
            <a:lvl1pPr algn="l">
              <a:defRPr sz="1200"/>
            </a:lvl1pPr>
          </a:lstStyle>
          <a:p>
            <a:endParaRPr lang="en-US"/>
          </a:p>
        </p:txBody>
      </p:sp>
      <p:sp>
        <p:nvSpPr>
          <p:cNvPr id="3" name="Date Placeholder 2"/>
          <p:cNvSpPr>
            <a:spLocks noGrp="1"/>
          </p:cNvSpPr>
          <p:nvPr>
            <p:ph type="dt" idx="1"/>
          </p:nvPr>
        </p:nvSpPr>
        <p:spPr>
          <a:xfrm>
            <a:off x="4021297" y="2"/>
            <a:ext cx="3076363" cy="513511"/>
          </a:xfrm>
          <a:prstGeom prst="rect">
            <a:avLst/>
          </a:prstGeom>
        </p:spPr>
        <p:txBody>
          <a:bodyPr vert="horz" lIns="96321" tIns="48158" rIns="96321" bIns="48158" rtlCol="0"/>
          <a:lstStyle>
            <a:lvl1pPr algn="r">
              <a:defRPr sz="1200"/>
            </a:lvl1pPr>
          </a:lstStyle>
          <a:p>
            <a:fld id="{B6DA592C-A796-4264-BD45-11AED491B3E4}" type="datetimeFigureOut">
              <a:rPr lang="en-US" smtClean="0"/>
              <a:t>9/21/2018</a:t>
            </a:fld>
            <a:endParaRPr lang="en-US"/>
          </a:p>
        </p:txBody>
      </p:sp>
      <p:sp>
        <p:nvSpPr>
          <p:cNvPr id="4" name="Slide Image Placeholder 3"/>
          <p:cNvSpPr>
            <a:spLocks noGrp="1" noRot="1" noChangeAspect="1"/>
          </p:cNvSpPr>
          <p:nvPr>
            <p:ph type="sldImg" idx="2"/>
          </p:nvPr>
        </p:nvSpPr>
        <p:spPr>
          <a:xfrm>
            <a:off x="1311275" y="1273175"/>
            <a:ext cx="4476750" cy="3460750"/>
          </a:xfrm>
          <a:prstGeom prst="rect">
            <a:avLst/>
          </a:prstGeom>
          <a:noFill/>
          <a:ln w="12700">
            <a:solidFill>
              <a:prstClr val="black"/>
            </a:solidFill>
          </a:ln>
        </p:spPr>
        <p:txBody>
          <a:bodyPr vert="horz" lIns="96321" tIns="48158" rIns="96321" bIns="48158" rtlCol="0" anchor="ctr"/>
          <a:lstStyle/>
          <a:p>
            <a:endParaRPr lang="en-US"/>
          </a:p>
        </p:txBody>
      </p:sp>
      <p:sp>
        <p:nvSpPr>
          <p:cNvPr id="5" name="Notes Placeholder 4"/>
          <p:cNvSpPr>
            <a:spLocks noGrp="1"/>
          </p:cNvSpPr>
          <p:nvPr>
            <p:ph type="body" sz="quarter" idx="3"/>
          </p:nvPr>
        </p:nvSpPr>
        <p:spPr>
          <a:xfrm>
            <a:off x="709931" y="4925414"/>
            <a:ext cx="5679440" cy="4029879"/>
          </a:xfrm>
          <a:prstGeom prst="rect">
            <a:avLst/>
          </a:prstGeom>
        </p:spPr>
        <p:txBody>
          <a:bodyPr vert="horz" lIns="96321" tIns="48158" rIns="96321" bIns="481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9721118"/>
            <a:ext cx="3076363" cy="513511"/>
          </a:xfrm>
          <a:prstGeom prst="rect">
            <a:avLst/>
          </a:prstGeom>
        </p:spPr>
        <p:txBody>
          <a:bodyPr vert="horz" lIns="96321" tIns="48158" rIns="96321" bIns="48158" rtlCol="0" anchor="b"/>
          <a:lstStyle>
            <a:lvl1pPr algn="l">
              <a:defRPr sz="1200"/>
            </a:lvl1pPr>
          </a:lstStyle>
          <a:p>
            <a:endParaRPr lang="en-US"/>
          </a:p>
        </p:txBody>
      </p:sp>
      <p:sp>
        <p:nvSpPr>
          <p:cNvPr id="7" name="Slide Number Placeholder 6"/>
          <p:cNvSpPr>
            <a:spLocks noGrp="1"/>
          </p:cNvSpPr>
          <p:nvPr>
            <p:ph type="sldNum" sz="quarter" idx="5"/>
          </p:nvPr>
        </p:nvSpPr>
        <p:spPr>
          <a:xfrm>
            <a:off x="4021297" y="9721118"/>
            <a:ext cx="3076363" cy="513511"/>
          </a:xfrm>
          <a:prstGeom prst="rect">
            <a:avLst/>
          </a:prstGeom>
        </p:spPr>
        <p:txBody>
          <a:bodyPr vert="horz" lIns="96321" tIns="48158" rIns="96321" bIns="48158" rtlCol="0" anchor="b"/>
          <a:lstStyle>
            <a:lvl1pPr algn="r">
              <a:defRPr sz="1200"/>
            </a:lvl1pPr>
          </a:lstStyle>
          <a:p>
            <a:fld id="{6DA02A30-9192-49A2-98D9-8D2828AE31E2}" type="slidenum">
              <a:rPr lang="en-US" smtClean="0"/>
              <a:t>‹N°›</a:t>
            </a:fld>
            <a:endParaRPr lang="en-US"/>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DA02A30-9192-49A2-98D9-8D2828AE31E2}" type="slidenum">
              <a:rPr lang="en-US" smtClean="0"/>
              <a:t>1</a:t>
            </a:fld>
            <a:endParaRPr lang="en-US"/>
          </a:p>
        </p:txBody>
      </p:sp>
    </p:spTree>
    <p:extLst>
      <p:ext uri="{BB962C8B-B14F-4D97-AF65-F5344CB8AC3E}">
        <p14:creationId xmlns:p14="http://schemas.microsoft.com/office/powerpoint/2010/main" val="27375608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Outside">
    <p:spTree>
      <p:nvGrpSpPr>
        <p:cNvPr id="1" name=""/>
        <p:cNvGrpSpPr/>
        <p:nvPr/>
      </p:nvGrpSpPr>
      <p:grpSpPr>
        <a:xfrm>
          <a:off x="0" y="0"/>
          <a:ext cx="0" cy="0"/>
          <a:chOff x="0" y="0"/>
          <a:chExt cx="0" cy="0"/>
        </a:xfrm>
      </p:grpSpPr>
      <p:sp>
        <p:nvSpPr>
          <p:cNvPr id="41" name="Instructional Text"/>
          <p:cNvSpPr/>
          <p:nvPr/>
        </p:nvSpPr>
        <p:spPr>
          <a:xfrm>
            <a:off x="10134600" y="4549"/>
            <a:ext cx="19050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defTabSz="914400">
              <a:spcBef>
                <a:spcPts val="1200"/>
              </a:spcBef>
              <a:buNone/>
            </a:pPr>
            <a:r>
              <a:rPr lang="fr-FR" sz="1100" b="1" i="1" baseline="0" noProof="0" dirty="0" smtClean="0">
                <a:latin typeface="Arial"/>
                <a:ea typeface="+mn-ea"/>
                <a:cs typeface="Arial"/>
              </a:rPr>
              <a:t>Remarque : </a:t>
            </a:r>
          </a:p>
          <a:p>
            <a:pPr algn="l" defTabSz="914400">
              <a:spcBef>
                <a:spcPts val="1200"/>
              </a:spcBef>
              <a:buNone/>
            </a:pPr>
            <a:r>
              <a:rPr lang="fr-FR" sz="1100" b="1" i="1" baseline="0" noProof="0" dirty="0" smtClean="0">
                <a:latin typeface="Arial"/>
                <a:ea typeface="+mn-ea"/>
                <a:cs typeface="Arial"/>
              </a:rPr>
              <a:t>cette brochure </a:t>
            </a:r>
            <a:r>
              <a:rPr lang="fr-FR" sz="1100" b="1" i="1" noProof="0" dirty="0" smtClean="0">
                <a:latin typeface="Arial"/>
                <a:ea typeface="+mn-ea"/>
                <a:cs typeface="Arial"/>
              </a:rPr>
              <a:t>est destinée à l’impression. </a:t>
            </a:r>
            <a:r>
              <a:rPr lang="fr-FR" sz="1100" b="1" i="1" baseline="0" noProof="0" dirty="0" smtClean="0">
                <a:latin typeface="Arial"/>
                <a:ea typeface="+mn-ea"/>
                <a:cs typeface="Arial"/>
              </a:rPr>
              <a:t>Il est conseillé d’imprimer une page de test sur du papier ordinaire pour régler le positionnement avant d’imprimer sur du papier</a:t>
            </a:r>
            <a:r>
              <a:rPr lang="fr-FR" sz="1100" b="1" i="1" noProof="0" dirty="0" smtClean="0">
                <a:latin typeface="Arial"/>
                <a:ea typeface="+mn-ea"/>
                <a:cs typeface="Arial"/>
              </a:rPr>
              <a:t> adapté.</a:t>
            </a:r>
          </a:p>
          <a:p>
            <a:pPr algn="l" defTabSz="914400">
              <a:spcBef>
                <a:spcPts val="1200"/>
              </a:spcBef>
              <a:buNone/>
            </a:pPr>
            <a:r>
              <a:rPr lang="fr-FR" sz="1100" b="1" i="1" baseline="0" noProof="0" dirty="0" smtClean="0">
                <a:latin typeface="Arial"/>
                <a:ea typeface="+mn-ea"/>
                <a:cs typeface="Arial"/>
              </a:rPr>
              <a:t>Il se peut que vous deviez décocher l’option Mettre à l’échelle de la feuille dans la boîte de dialogue Imprimer (dans le menu déroulant Diapositives en mode Page entière).</a:t>
            </a:r>
          </a:p>
          <a:p>
            <a:pPr algn="l" defTabSz="914400">
              <a:spcBef>
                <a:spcPts val="1200"/>
              </a:spcBef>
              <a:buNone/>
            </a:pPr>
            <a:r>
              <a:rPr lang="fr-FR" sz="1100" b="1" i="1" noProof="0" dirty="0" smtClean="0">
                <a:latin typeface="Arial"/>
                <a:ea typeface="+mn-ea"/>
                <a:cs typeface="Arial"/>
              </a:rPr>
              <a:t>Consultez les instructions de l’imprimante pour imprimer des pages recto-verso.</a:t>
            </a:r>
          </a:p>
          <a:p>
            <a:pPr algn="l" defTabSz="914400">
              <a:spcBef>
                <a:spcPts val="1200"/>
              </a:spcBef>
              <a:buNone/>
            </a:pPr>
            <a:r>
              <a:rPr lang="fr-FR" sz="1100" b="1" i="1" baseline="0" noProof="0" dirty="0" smtClean="0">
                <a:latin typeface="Arial"/>
                <a:ea typeface="+mn-ea"/>
                <a:cs typeface="Arial"/>
              </a:rPr>
              <a:t>Pour modifier les images sur cette diapositive, sélectionnez une image et supprimez-la. Cliquez ensuite sur l’icône Insérer une image</a:t>
            </a:r>
          </a:p>
          <a:p>
            <a:pPr algn="l" defTabSz="914400">
              <a:spcBef>
                <a:spcPts val="1200"/>
              </a:spcBef>
              <a:buNone/>
            </a:pPr>
            <a:r>
              <a:rPr lang="fr-FR" sz="1100" b="1" i="1" baseline="0" noProof="0" dirty="0" smtClean="0">
                <a:latin typeface="Arial"/>
                <a:ea typeface="+mn-ea"/>
                <a:cs typeface="Arial"/>
              </a:rPr>
              <a:t>dans l’espace réservé pour insérer votre propre image.</a:t>
            </a:r>
          </a:p>
          <a:p>
            <a:pPr algn="l" defTabSz="914400">
              <a:spcBef>
                <a:spcPts val="1200"/>
              </a:spcBef>
              <a:buNone/>
            </a:pPr>
            <a:r>
              <a:rPr lang="fr-FR" sz="1100" b="1" i="1" noProof="0" dirty="0" smtClean="0">
                <a:latin typeface="Arial"/>
                <a:ea typeface="+mn-ea"/>
                <a:cs typeface="Arial"/>
              </a:rPr>
              <a:t>Pour changer le logo par le vôtre, cliquez avec le bouton droit sur l’image « Remplacer par un LOGO », puis cliquez sur Modifier l’image.</a:t>
            </a:r>
            <a:endParaRPr lang="fr-FR" sz="1100" b="1" i="1" noProof="0" dirty="0">
              <a:latin typeface="Arial"/>
              <a:ea typeface="+mn-ea"/>
              <a:cs typeface="Arial"/>
            </a:endParaRPr>
          </a:p>
        </p:txBody>
      </p:sp>
      <p:pic>
        <p:nvPicPr>
          <p:cNvPr id="4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125200" y="4209143"/>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icture Placeholder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a:buNone/>
              <a:defRPr sz="1400"/>
            </a:lvl1pPr>
          </a:lstStyle>
          <a:p>
            <a:r>
              <a:rPr lang="fr-FR" smtClean="0"/>
              <a:t>Cliquez sur l'icône pour ajouter une image</a:t>
            </a:r>
            <a:endParaRPr lang="en-US" dirty="0"/>
          </a:p>
        </p:txBody>
      </p:sp>
      <p:sp>
        <p:nvSpPr>
          <p:cNvPr id="28" name="Text Placeholder 25"/>
          <p:cNvSpPr>
            <a:spLocks noGrp="1"/>
          </p:cNvSpPr>
          <p:nvPr>
            <p:ph type="body" sz="quarter" idx="15" hasCustomPrompt="1"/>
          </p:nvPr>
        </p:nvSpPr>
        <p:spPr>
          <a:xfrm>
            <a:off x="457200" y="2891409"/>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[Entrez une légende pour votre photo]</a:t>
            </a:r>
            <a:endParaRPr lang="en-US" dirty="0"/>
          </a:p>
        </p:txBody>
      </p:sp>
      <p:sp>
        <p:nvSpPr>
          <p:cNvPr id="27" name="Text Placeholder 25"/>
          <p:cNvSpPr>
            <a:spLocks noGrp="1"/>
          </p:cNvSpPr>
          <p:nvPr>
            <p:ph type="body" sz="quarter" idx="14" hasCustomPrompt="1"/>
          </p:nvPr>
        </p:nvSpPr>
        <p:spPr>
          <a:xfrm>
            <a:off x="457200" y="3241167"/>
            <a:ext cx="2428875" cy="4572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Comment bien commencer avec ce modèle ?</a:t>
            </a:r>
            <a:endParaRPr lang="en-US" dirty="0"/>
          </a:p>
        </p:txBody>
      </p:sp>
      <p:sp>
        <p:nvSpPr>
          <p:cNvPr id="26" name="Text Placeholder 25"/>
          <p:cNvSpPr>
            <a:spLocks noGrp="1"/>
          </p:cNvSpPr>
          <p:nvPr>
            <p:ph type="body" sz="quarter" idx="13" hasCustomPrompt="1"/>
          </p:nvPr>
        </p:nvSpPr>
        <p:spPr>
          <a:xfrm>
            <a:off x="457199" y="3677412"/>
            <a:ext cx="2428875" cy="40881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en-US" dirty="0" smtClean="0"/>
              <a:t>You can use this fresh, professional brochure just as is or easily customize it.</a:t>
            </a:r>
            <a:endParaRPr lang="en-US" dirty="0"/>
          </a:p>
        </p:txBody>
      </p:sp>
      <p:sp>
        <p:nvSpPr>
          <p:cNvPr id="23" name="Text Placeholder 22"/>
          <p:cNvSpPr>
            <a:spLocks noGrp="1"/>
          </p:cNvSpPr>
          <p:nvPr>
            <p:ph type="body" sz="quarter" idx="12" hasCustomPrompt="1"/>
          </p:nvPr>
        </p:nvSpPr>
        <p:spPr>
          <a:xfrm>
            <a:off x="457200" y="4152901"/>
            <a:ext cx="2428875" cy="3162299"/>
          </a:xfrm>
        </p:spPr>
        <p:txBody>
          <a:bodyPr>
            <a:noAutofit/>
          </a:bodyPr>
          <a:lstStyle>
            <a:lvl1pPr marL="182880" indent="-182880">
              <a:lnSpc>
                <a:spcPct val="120000"/>
              </a:lnSpc>
              <a:spcBef>
                <a:spcPts val="1000"/>
              </a:spcBef>
              <a:defRPr sz="800" baseline="0"/>
            </a:lvl1pPr>
            <a:lvl2pPr marL="228600" indent="-114300">
              <a:lnSpc>
                <a:spcPct val="100000"/>
              </a:lnSpc>
              <a:spcBef>
                <a:spcPts val="800"/>
              </a:spcBef>
              <a:defRPr sz="900"/>
            </a:lvl2pPr>
            <a:lvl3pPr marL="342900" indent="-114300">
              <a:lnSpc>
                <a:spcPct val="100000"/>
              </a:lnSpc>
              <a:spcBef>
                <a:spcPts val="600"/>
              </a:spcBef>
              <a:defRPr sz="800"/>
            </a:lvl3pPr>
            <a:lvl4pPr marL="457200" indent="-114300">
              <a:lnSpc>
                <a:spcPct val="100000"/>
              </a:lnSpc>
              <a:spcBef>
                <a:spcPts val="600"/>
              </a:spcBef>
              <a:defRPr sz="700"/>
            </a:lvl4pPr>
            <a:lvl5pPr marL="571500" indent="-114300">
              <a:lnSpc>
                <a:spcPct val="100000"/>
              </a:lnSpc>
              <a:spcBef>
                <a:spcPts val="600"/>
              </a:spcBef>
              <a:defRPr sz="700"/>
            </a:lvl5pPr>
          </a:lstStyle>
          <a:p>
            <a:pPr lvl="0"/>
            <a:r>
              <a:rPr lang="fr-FR" dirty="0" smtClean="0"/>
              <a:t>Nous avons inclus quelques conseils dans le modèle pour vous aider à bien commencer.</a:t>
            </a:r>
          </a:p>
          <a:p>
            <a:pPr lvl="0"/>
            <a:r>
              <a:rPr lang="fr-FR" dirty="0" smtClean="0"/>
              <a:t>Pour remplacer un texte de conseil (tel que celui-ci) par votre propre texte, il suffit de cliquer dessus et de commencer à taper.</a:t>
            </a:r>
          </a:p>
          <a:p>
            <a:pPr lvl="0"/>
            <a:r>
              <a:rPr lang="fr-FR" dirty="0" smtClean="0"/>
              <a:t>Pour remplacer des photos dans la brochure, sélectionnez une image et supprimez-la. Cliquez ensuite sur l’icône Insérer une image dans l’espace réservé pour insérer votre propre photo.</a:t>
            </a:r>
          </a:p>
          <a:p>
            <a:pPr lvl="0"/>
            <a:r>
              <a:rPr lang="fr-FR" dirty="0" smtClean="0"/>
              <a:t>Pour changer le logo par le vôtre, cliquez avec le bouton droit sur l’image « Remplacer par un LOGO », puis cliquez sur Modifier l’image.</a:t>
            </a:r>
            <a:endParaRPr lang="en-US" dirty="0"/>
          </a:p>
        </p:txBody>
      </p:sp>
      <p:sp>
        <p:nvSpPr>
          <p:cNvPr id="29" name="Text Placeholder 25"/>
          <p:cNvSpPr>
            <a:spLocks noGrp="1"/>
          </p:cNvSpPr>
          <p:nvPr>
            <p:ph type="body" sz="quarter" idx="16" hasCustomPrompt="1"/>
          </p:nvPr>
        </p:nvSpPr>
        <p:spPr>
          <a:xfrm>
            <a:off x="3813820" y="609600"/>
            <a:ext cx="2428875" cy="457200"/>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Qui sommes-nous</a:t>
            </a:r>
          </a:p>
          <a:p>
            <a:pPr lvl="0"/>
            <a:r>
              <a:rPr lang="en-US" dirty="0" smtClean="0"/>
              <a:t>?</a:t>
            </a:r>
          </a:p>
        </p:txBody>
      </p:sp>
      <p:sp>
        <p:nvSpPr>
          <p:cNvPr id="30" name="Text Placeholder 25"/>
          <p:cNvSpPr>
            <a:spLocks noGrp="1"/>
          </p:cNvSpPr>
          <p:nvPr>
            <p:ph type="body" sz="quarter" idx="17" hasCustomPrompt="1"/>
          </p:nvPr>
        </p:nvSpPr>
        <p:spPr>
          <a:xfrm>
            <a:off x="3813820" y="1082040"/>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À propos de nous</a:t>
            </a:r>
            <a:endParaRPr lang="fr-FR" noProof="1"/>
          </a:p>
        </p:txBody>
      </p:sp>
      <p:sp>
        <p:nvSpPr>
          <p:cNvPr id="45" name="Text Placeholder 25"/>
          <p:cNvSpPr>
            <a:spLocks noGrp="1"/>
          </p:cNvSpPr>
          <p:nvPr>
            <p:ph type="body" sz="quarter" idx="24" hasCustomPrompt="1"/>
          </p:nvPr>
        </p:nvSpPr>
        <p:spPr>
          <a:xfrm>
            <a:off x="3813820" y="1342644"/>
            <a:ext cx="2428875" cy="880809"/>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fr-FR" sz="1000" b="0" cap="none" baseline="0" noProof="1" smtClean="0">
                <a:solidFill>
                  <a:schemeClr val="tx1"/>
                </a:solidFill>
                <a:latin typeface="+mn-lt"/>
              </a:rPr>
              <a:t>Cet emplacement vous permet de vous mettre en avant. Si vous deviez décrire vos produits et services en quelques secondes, que diriez-vous ?</a:t>
            </a:r>
          </a:p>
        </p:txBody>
      </p:sp>
      <p:sp>
        <p:nvSpPr>
          <p:cNvPr id="32" name="Text Placeholder 25"/>
          <p:cNvSpPr>
            <a:spLocks noGrp="1"/>
          </p:cNvSpPr>
          <p:nvPr>
            <p:ph type="body" sz="quarter" idx="19" hasCustomPrompt="1"/>
          </p:nvPr>
        </p:nvSpPr>
        <p:spPr>
          <a:xfrm>
            <a:off x="3813820" y="2287906"/>
            <a:ext cx="2428875" cy="228600"/>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Nous contacter</a:t>
            </a:r>
            <a:endParaRPr lang="fr-FR" noProof="1"/>
          </a:p>
        </p:txBody>
      </p:sp>
      <p:sp>
        <p:nvSpPr>
          <p:cNvPr id="33" name="Text Placeholder 25"/>
          <p:cNvSpPr>
            <a:spLocks noGrp="1"/>
          </p:cNvSpPr>
          <p:nvPr>
            <p:ph type="body" sz="quarter" idx="20" hasCustomPrompt="1"/>
          </p:nvPr>
        </p:nvSpPr>
        <p:spPr>
          <a:xfrm>
            <a:off x="3813820" y="2538985"/>
            <a:ext cx="2428875" cy="670940"/>
          </a:xfrm>
        </p:spPr>
        <p:txBody>
          <a:bodyPr>
            <a:noAutofit/>
          </a:bodyPr>
          <a:lstStyle>
            <a:lvl1pPr marL="0" indent="0">
              <a:lnSpc>
                <a:spcPct val="10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a:lnSpc>
                <a:spcPct val="120000"/>
              </a:lnSpc>
            </a:pPr>
            <a:r>
              <a:rPr lang="fr-FR" sz="1000" b="0" cap="none" baseline="0" noProof="1" smtClean="0">
                <a:solidFill>
                  <a:schemeClr val="tx1"/>
                </a:solidFill>
                <a:latin typeface="+mn-lt"/>
              </a:rPr>
              <a:t>Téléphone : [Téléphone]</a:t>
            </a:r>
          </a:p>
          <a:p>
            <a:pPr>
              <a:lnSpc>
                <a:spcPct val="120000"/>
              </a:lnSpc>
            </a:pPr>
            <a:r>
              <a:rPr lang="fr-FR" sz="1000" b="0" cap="none" baseline="0" noProof="1" smtClean="0">
                <a:solidFill>
                  <a:schemeClr val="tx1"/>
                </a:solidFill>
                <a:latin typeface="+mn-lt"/>
              </a:rPr>
              <a:t>E-mail : [Adresse de messagerie]</a:t>
            </a:r>
          </a:p>
          <a:p>
            <a:pPr>
              <a:lnSpc>
                <a:spcPct val="120000"/>
              </a:lnSpc>
            </a:pPr>
            <a:r>
              <a:rPr lang="fr-FR" sz="1000" b="0" cap="none" baseline="0" noProof="1" smtClean="0">
                <a:solidFill>
                  <a:schemeClr val="tx1"/>
                </a:solidFill>
                <a:latin typeface="+mn-lt"/>
              </a:rPr>
              <a:t>Internet : [Adresse web]</a:t>
            </a:r>
          </a:p>
        </p:txBody>
      </p:sp>
      <p:sp>
        <p:nvSpPr>
          <p:cNvPr id="34" name="Text Placeholder 25"/>
          <p:cNvSpPr>
            <a:spLocks noGrp="1"/>
          </p:cNvSpPr>
          <p:nvPr>
            <p:ph type="body" sz="quarter" idx="21" hasCustomPrompt="1"/>
          </p:nvPr>
        </p:nvSpPr>
        <p:spPr>
          <a:xfrm>
            <a:off x="4746624" y="6851269"/>
            <a:ext cx="1508125" cy="152400"/>
          </a:xfrm>
        </p:spPr>
        <p:txBody>
          <a:bodyPr>
            <a:noAutofit/>
          </a:bodyPr>
          <a:lstStyle>
            <a:lvl1pPr marL="0" indent="0">
              <a:lnSpc>
                <a:spcPct val="90000"/>
              </a:lnSpc>
              <a:spcBef>
                <a:spcPts val="0"/>
              </a:spcBef>
              <a:buNone/>
              <a:defRPr sz="1000" b="1" cap="all"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[Nom de l’entreprise]</a:t>
            </a:r>
            <a:endParaRPr lang="fr-FR" noProof="1"/>
          </a:p>
        </p:txBody>
      </p:sp>
      <p:sp>
        <p:nvSpPr>
          <p:cNvPr id="37" name="Text Placeholder 36"/>
          <p:cNvSpPr>
            <a:spLocks noGrp="1"/>
          </p:cNvSpPr>
          <p:nvPr>
            <p:ph type="body" sz="quarter" idx="22" hasCustomPrompt="1"/>
          </p:nvPr>
        </p:nvSpPr>
        <p:spPr>
          <a:xfrm>
            <a:off x="4746624" y="7004304"/>
            <a:ext cx="1508125" cy="310896"/>
          </a:xfrm>
        </p:spPr>
        <p:txBody>
          <a:bodyPr>
            <a:noAutofit/>
          </a:bodyPr>
          <a:lstStyle>
            <a:lvl1pPr marL="0" indent="0">
              <a:lnSpc>
                <a:spcPct val="120000"/>
              </a:lnSpc>
              <a:spcBef>
                <a:spcPts val="0"/>
              </a:spcBef>
              <a:buNone/>
              <a:defRPr sz="800" baseline="0"/>
            </a:lvl1pPr>
            <a:lvl2pPr marL="0" indent="0">
              <a:defRPr sz="800"/>
            </a:lvl2pPr>
            <a:lvl3pPr marL="0" indent="0">
              <a:defRPr sz="800"/>
            </a:lvl3pPr>
            <a:lvl4pPr marL="0" indent="0">
              <a:defRPr sz="800"/>
            </a:lvl4pPr>
            <a:lvl5pPr marL="0" indent="0">
              <a:defRPr sz="800"/>
            </a:lvl5pPr>
          </a:lstStyle>
          <a:p>
            <a:pPr lvl="0"/>
            <a:r>
              <a:rPr lang="fr-FR" noProof="1" smtClean="0"/>
              <a:t>[Addresse]</a:t>
            </a:r>
            <a:br>
              <a:rPr lang="fr-FR" noProof="1" smtClean="0"/>
            </a:br>
            <a:r>
              <a:rPr lang="fr-FR" noProof="1" smtClean="0"/>
              <a:t>[Code postal Ville]</a:t>
            </a:r>
          </a:p>
        </p:txBody>
      </p:sp>
      <p:sp>
        <p:nvSpPr>
          <p:cNvPr id="12" name="Picture Placeholder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a:buNone/>
              <a:defRPr sz="1400"/>
            </a:lvl1pPr>
          </a:lstStyle>
          <a:p>
            <a:r>
              <a:rPr lang="fr-FR" smtClean="0"/>
              <a:t>Cliquez sur l'icône pour ajouter une image</a:t>
            </a:r>
            <a:endParaRPr lang="en-US"/>
          </a:p>
        </p:txBody>
      </p:sp>
      <p:sp>
        <p:nvSpPr>
          <p:cNvPr id="10" name="Title 9"/>
          <p:cNvSpPr>
            <a:spLocks noGrp="1"/>
          </p:cNvSpPr>
          <p:nvPr>
            <p:ph type="title" hasCustomPrompt="1"/>
          </p:nvPr>
        </p:nvSpPr>
        <p:spPr>
          <a:xfrm>
            <a:off x="7322344" y="4498848"/>
            <a:ext cx="2088832" cy="822960"/>
          </a:xfrm>
        </p:spPr>
        <p:txBody>
          <a:bodyPr>
            <a:normAutofit/>
          </a:bodyPr>
          <a:lstStyle>
            <a:lvl1pPr>
              <a:lnSpc>
                <a:spcPct val="85000"/>
              </a:lnSpc>
              <a:defRPr sz="2800" b="1" cap="all" baseline="0">
                <a:solidFill>
                  <a:schemeClr val="bg1"/>
                </a:solidFill>
              </a:defRPr>
            </a:lvl1pPr>
          </a:lstStyle>
          <a:p>
            <a:r>
              <a:rPr lang="fr-FR" noProof="1" smtClean="0"/>
              <a:t>Nom de la société</a:t>
            </a:r>
            <a:endParaRPr lang="fr-FR" noProof="1"/>
          </a:p>
        </p:txBody>
      </p:sp>
      <p:sp>
        <p:nvSpPr>
          <p:cNvPr id="40" name="Text Placeholder 25"/>
          <p:cNvSpPr>
            <a:spLocks noGrp="1"/>
          </p:cNvSpPr>
          <p:nvPr>
            <p:ph type="body" sz="quarter" idx="23" hasCustomPrompt="1"/>
          </p:nvPr>
        </p:nvSpPr>
        <p:spPr>
          <a:xfrm>
            <a:off x="7322344" y="6624978"/>
            <a:ext cx="2088833" cy="439651"/>
          </a:xfrm>
        </p:spPr>
        <p:txBody>
          <a:bodyPr>
            <a:noAutofit/>
          </a:bodyPr>
          <a:lstStyle>
            <a:lvl1pPr marL="0" indent="0">
              <a:lnSpc>
                <a:spcPct val="100000"/>
              </a:lnSpc>
              <a:spcBef>
                <a:spcPts val="0"/>
              </a:spcBef>
              <a:buNone/>
              <a:defRPr sz="1300" b="0" i="1" baseline="0">
                <a:solidFill>
                  <a:schemeClr val="bg1"/>
                </a:solidFill>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[Sous-titre de la brochure ou slogan de l’entreprise]</a:t>
            </a:r>
            <a:endParaRPr lang="en-US" dirty="0"/>
          </a:p>
        </p:txBody>
      </p:sp>
    </p:spTree>
    <p:extLst>
      <p:ext uri="{BB962C8B-B14F-4D97-AF65-F5344CB8AC3E}">
        <p14:creationId xmlns:p14="http://schemas.microsoft.com/office/powerpoint/2010/main" val="47838652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side">
    <p:spTree>
      <p:nvGrpSpPr>
        <p:cNvPr id="1" name=""/>
        <p:cNvGrpSpPr/>
        <p:nvPr/>
      </p:nvGrpSpPr>
      <p:grpSpPr>
        <a:xfrm>
          <a:off x="0" y="0"/>
          <a:ext cx="0" cy="0"/>
          <a:chOff x="0" y="0"/>
          <a:chExt cx="0" cy="0"/>
        </a:xfrm>
      </p:grpSpPr>
      <p:sp>
        <p:nvSpPr>
          <p:cNvPr id="38" name="Instructional Text"/>
          <p:cNvSpPr/>
          <p:nvPr/>
        </p:nvSpPr>
        <p:spPr>
          <a:xfrm>
            <a:off x="10287000" y="4549"/>
            <a:ext cx="16764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defTabSz="914400">
              <a:spcBef>
                <a:spcPts val="1200"/>
              </a:spcBef>
              <a:buNone/>
            </a:pPr>
            <a:r>
              <a:rPr lang="fr-FR" sz="1000" b="1" i="1" baseline="0" noProof="1" smtClean="0">
                <a:latin typeface="Arial"/>
                <a:ea typeface="+mn-ea"/>
                <a:cs typeface="Arial"/>
              </a:rPr>
              <a:t>Remarque : </a:t>
            </a:r>
          </a:p>
          <a:p>
            <a:pPr marL="0" algn="l" defTabSz="914400" rtl="0" eaLnBrk="1" latinLnBrk="0" hangingPunct="1">
              <a:spcBef>
                <a:spcPts val="1200"/>
              </a:spcBef>
              <a:buNone/>
            </a:pPr>
            <a:r>
              <a:rPr lang="fr-FR" sz="1000" b="1" i="1" kern="1200" baseline="0" noProof="1" smtClean="0">
                <a:solidFill>
                  <a:schemeClr val="lt1"/>
                </a:solidFill>
                <a:latin typeface="Arial" pitchFamily="34" charset="0"/>
                <a:ea typeface="+mn-ea"/>
                <a:cs typeface="Arial" pitchFamily="34" charset="0"/>
              </a:rPr>
              <a:t>cette brochure est destinée à l’impression. Il est conseillé d’imprimer une page de test sur du papier ordinaire pour régler le positionnement avant d’imprimer sur du papier adapté.</a:t>
            </a:r>
          </a:p>
          <a:p>
            <a:pPr algn="l" defTabSz="914400">
              <a:spcBef>
                <a:spcPts val="1200"/>
              </a:spcBef>
              <a:buNone/>
            </a:pPr>
            <a:r>
              <a:rPr lang="fr-FR" sz="1000" b="1" i="1" baseline="0" noProof="1" smtClean="0">
                <a:latin typeface="Arial"/>
                <a:ea typeface="+mn-ea"/>
                <a:cs typeface="Arial"/>
              </a:rPr>
              <a:t>Il se peut que vous deviez décocher l’option Mettre à l’échelle de la feuille dans la boîte de dialogue Imprimer (dans le menu déroulant Diapositives en mode Page entière).</a:t>
            </a:r>
          </a:p>
          <a:p>
            <a:pPr algn="l" defTabSz="914400">
              <a:spcBef>
                <a:spcPts val="1200"/>
              </a:spcBef>
              <a:buNone/>
            </a:pPr>
            <a:r>
              <a:rPr lang="fr-FR" sz="1000" b="1" i="1" noProof="1" smtClean="0">
                <a:latin typeface="Arial"/>
                <a:ea typeface="+mn-ea"/>
                <a:cs typeface="Arial"/>
              </a:rPr>
              <a:t>Consultez les instructions de l’imprimante pour imprimer des pages recto-verso.</a:t>
            </a:r>
          </a:p>
          <a:p>
            <a:pPr algn="l" defTabSz="914400">
              <a:spcBef>
                <a:spcPts val="1200"/>
              </a:spcBef>
              <a:buNone/>
            </a:pPr>
            <a:r>
              <a:rPr lang="fr-FR" sz="1000" b="1" i="1" baseline="0" noProof="1" smtClean="0">
                <a:latin typeface="Arial"/>
                <a:ea typeface="+mn-ea"/>
                <a:cs typeface="Arial"/>
              </a:rPr>
              <a:t>Pour modifier les images sur cette diapositive, sélectionnez une image et supprimez-la. Cliquez ensuite sur l’icône Insérer une image</a:t>
            </a:r>
          </a:p>
          <a:p>
            <a:pPr algn="l" defTabSz="914400">
              <a:spcBef>
                <a:spcPts val="1200"/>
              </a:spcBef>
              <a:buNone/>
            </a:pPr>
            <a:r>
              <a:rPr lang="fr-FR" sz="1000" b="1" i="1" baseline="0" noProof="1" smtClean="0">
                <a:latin typeface="Arial"/>
                <a:ea typeface="+mn-ea"/>
                <a:cs typeface="Arial"/>
              </a:rPr>
              <a:t>dans l’espace réservé pour insérer votre propre image.</a:t>
            </a:r>
          </a:p>
          <a:p>
            <a:pPr algn="l" defTabSz="914400">
              <a:spcBef>
                <a:spcPts val="1200"/>
              </a:spcBef>
              <a:buNone/>
            </a:pPr>
            <a:r>
              <a:rPr lang="fr-FR" sz="1000" b="1" i="1" noProof="1" smtClean="0">
                <a:latin typeface="Arial"/>
                <a:ea typeface="+mn-ea"/>
                <a:cs typeface="Arial"/>
              </a:rPr>
              <a:t>Pour changer le logo par le vôtre, cliquez avec le bouton droit sur l’image « Remplacer par un LOGO », puis cliquez sur Modifier l’image.</a:t>
            </a:r>
            <a:endParaRPr lang="fr-FR" sz="1000" b="1" i="1" noProof="1">
              <a:latin typeface="Arial"/>
              <a:ea typeface="+mn-ea"/>
              <a:cs typeface="Arial"/>
            </a:endParaRPr>
          </a:p>
        </p:txBody>
      </p:sp>
      <p:pic>
        <p:nvPicPr>
          <p:cNvPr id="41"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201400" y="4361543"/>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9" name="Straight Connector 18"/>
          <p:cNvCxnSpPr/>
          <p:nvPr/>
        </p:nvCxnSpPr>
        <p:spPr>
          <a:xfrm>
            <a:off x="3813048" y="1930512"/>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813048" y="3537155"/>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Text Placeholder 25"/>
          <p:cNvSpPr>
            <a:spLocks noGrp="1"/>
          </p:cNvSpPr>
          <p:nvPr>
            <p:ph type="body" sz="quarter" idx="14" hasCustomPrompt="1"/>
          </p:nvPr>
        </p:nvSpPr>
        <p:spPr>
          <a:xfrm>
            <a:off x="457200" y="5151395"/>
            <a:ext cx="2428875" cy="248151"/>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Voici quelques idées...</a:t>
            </a:r>
            <a:endParaRPr lang="fr-FR" noProof="1"/>
          </a:p>
        </p:txBody>
      </p:sp>
      <p:sp>
        <p:nvSpPr>
          <p:cNvPr id="29" name="Text Placeholder 25"/>
          <p:cNvSpPr>
            <a:spLocks noGrp="1"/>
          </p:cNvSpPr>
          <p:nvPr>
            <p:ph type="body" sz="quarter" idx="16" hasCustomPrompt="1"/>
          </p:nvPr>
        </p:nvSpPr>
        <p:spPr>
          <a:xfrm>
            <a:off x="457200" y="4386248"/>
            <a:ext cx="2428875" cy="765147"/>
          </a:xfrm>
        </p:spPr>
        <p:txBody>
          <a:bodyPr>
            <a:noAutofit/>
          </a:bodyPr>
          <a:lstStyle>
            <a:lvl1pPr marL="0" indent="0">
              <a:lnSpc>
                <a:spcPct val="90000"/>
              </a:lnSpc>
              <a:spcBef>
                <a:spcPts val="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Que voulez-vous inclure dans une brochure ?</a:t>
            </a:r>
            <a:endParaRPr lang="en-US" dirty="0"/>
          </a:p>
        </p:txBody>
      </p:sp>
      <p:sp>
        <p:nvSpPr>
          <p:cNvPr id="13" name="Picture Placeholder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a:buNone/>
              <a:defRPr sz="1400"/>
            </a:lvl1pPr>
          </a:lstStyle>
          <a:p>
            <a:r>
              <a:rPr lang="fr-FR" smtClean="0"/>
              <a:t>Cliquez sur l'icône pour ajouter une image</a:t>
            </a:r>
            <a:endParaRPr lang="en-US"/>
          </a:p>
        </p:txBody>
      </p:sp>
      <p:sp>
        <p:nvSpPr>
          <p:cNvPr id="26" name="Text Placeholder 25"/>
          <p:cNvSpPr>
            <a:spLocks noGrp="1"/>
          </p:cNvSpPr>
          <p:nvPr>
            <p:ph type="body" sz="quarter" idx="13" hasCustomPrompt="1"/>
          </p:nvPr>
        </p:nvSpPr>
        <p:spPr>
          <a:xfrm>
            <a:off x="457199" y="5399546"/>
            <a:ext cx="2428875" cy="1915653"/>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Cet emplacement est idéal pour un énoncé de mission. Vous pouvez utiliser le côté droit de la page pour résumer les particularités qui vous distinguent de la concurrence et inclure une « success story » au centre.</a:t>
            </a:r>
          </a:p>
          <a:p>
            <a:pPr lvl="0"/>
            <a:r>
              <a:rPr lang="fr-FR" dirty="0" smtClean="0"/>
              <a:t>(Vous pouvez également insérer des photos illustrant les activités de votre société. Veillez à les agrémenter pour leur donner davantage d’impact.)</a:t>
            </a:r>
            <a:endParaRPr lang="en-US" dirty="0"/>
          </a:p>
        </p:txBody>
      </p:sp>
      <p:sp>
        <p:nvSpPr>
          <p:cNvPr id="30" name="Text Placeholder 25"/>
          <p:cNvSpPr>
            <a:spLocks noGrp="1"/>
          </p:cNvSpPr>
          <p:nvPr>
            <p:ph type="body" sz="quarter" idx="17" hasCustomPrompt="1"/>
          </p:nvPr>
        </p:nvSpPr>
        <p:spPr>
          <a:xfrm>
            <a:off x="3813820" y="612647"/>
            <a:ext cx="2428875" cy="505604"/>
          </a:xfrm>
        </p:spPr>
        <p:txBody>
          <a:bodyPr>
            <a:noAutofit/>
          </a:bodyPr>
          <a:lstStyle>
            <a:lvl1pPr marL="0" indent="0">
              <a:lnSpc>
                <a:spcPct val="100000"/>
              </a:lnSpc>
              <a:spcBef>
                <a:spcPts val="0"/>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Vous pensez qu’un superbe document comme celui-ci est difficile à mettre en forme ?</a:t>
            </a:r>
            <a:endParaRPr lang="en-US" dirty="0"/>
          </a:p>
        </p:txBody>
      </p:sp>
      <p:sp>
        <p:nvSpPr>
          <p:cNvPr id="31" name="Text Placeholder 25"/>
          <p:cNvSpPr>
            <a:spLocks noGrp="1"/>
          </p:cNvSpPr>
          <p:nvPr>
            <p:ph type="body" sz="quarter" idx="18" hasCustomPrompt="1"/>
          </p:nvPr>
        </p:nvSpPr>
        <p:spPr>
          <a:xfrm>
            <a:off x="3813820" y="1182548"/>
            <a:ext cx="2428875" cy="68580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Vous vous trompez ! Les espaces réservés dans cette brochure sont mis en forme pour vous. Entrez votre propre texte d’un simple clic.</a:t>
            </a:r>
          </a:p>
          <a:p>
            <a:pPr lvl="0"/>
            <a:endParaRPr lang="fr-FR" dirty="0" smtClean="0"/>
          </a:p>
        </p:txBody>
      </p:sp>
      <p:sp>
        <p:nvSpPr>
          <p:cNvPr id="18" name="Text Placeholder 25"/>
          <p:cNvSpPr>
            <a:spLocks noGrp="1"/>
          </p:cNvSpPr>
          <p:nvPr>
            <p:ph type="body" sz="quarter" idx="23" hasCustomPrompt="1"/>
          </p:nvPr>
        </p:nvSpPr>
        <p:spPr>
          <a:xfrm>
            <a:off x="3813820" y="1994810"/>
            <a:ext cx="2428875" cy="1384504"/>
          </a:xfrm>
        </p:spPr>
        <p:txBody>
          <a:bodyPr anchor="ctr">
            <a:noAutofit/>
          </a:bodyPr>
          <a:lstStyle>
            <a:lvl1pPr marL="0" indent="0">
              <a:lnSpc>
                <a:spcPct val="130000"/>
              </a:lnSpc>
              <a:spcBef>
                <a:spcPts val="0"/>
              </a:spcBef>
              <a:buNone/>
              <a:defRPr sz="1500" i="1" baseline="0">
                <a:solidFill>
                  <a:schemeClr val="accent2">
                    <a:lumMod val="75000"/>
                  </a:schemeClr>
                </a:solidFill>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 Ne soyez pas timide ! Montrez-leur à quel point vous êtes hors du commun. Cet emplacement est idéal pour un témoignage élogieux. »</a:t>
            </a:r>
            <a:endParaRPr lang="fr-FR" noProof="1"/>
          </a:p>
        </p:txBody>
      </p:sp>
      <p:sp>
        <p:nvSpPr>
          <p:cNvPr id="32" name="Text Placeholder 25"/>
          <p:cNvSpPr>
            <a:spLocks noGrp="1"/>
          </p:cNvSpPr>
          <p:nvPr>
            <p:ph type="body" sz="quarter" idx="19" hasCustomPrompt="1"/>
          </p:nvPr>
        </p:nvSpPr>
        <p:spPr>
          <a:xfrm>
            <a:off x="3813820" y="3865106"/>
            <a:ext cx="2428875" cy="22860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noProof="1" smtClean="0"/>
              <a:t>Obtenez les résultats souhaités</a:t>
            </a:r>
          </a:p>
        </p:txBody>
      </p:sp>
      <p:sp>
        <p:nvSpPr>
          <p:cNvPr id="21" name="Text Placeholder 25"/>
          <p:cNvSpPr>
            <a:spLocks noGrp="1"/>
          </p:cNvSpPr>
          <p:nvPr>
            <p:ph type="body" sz="quarter" idx="24" hasCustomPrompt="1"/>
          </p:nvPr>
        </p:nvSpPr>
        <p:spPr>
          <a:xfrm>
            <a:off x="3813820" y="4106980"/>
            <a:ext cx="2428875" cy="844959"/>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Pour personnaliser facilement l’aspect de cette brochure, sous l’onglet Création du ruban, explorez les galeries Thèmes, Couleurs et Polices.</a:t>
            </a:r>
          </a:p>
        </p:txBody>
      </p:sp>
      <p:sp>
        <p:nvSpPr>
          <p:cNvPr id="22" name="Text Placeholder 25"/>
          <p:cNvSpPr>
            <a:spLocks noGrp="1"/>
          </p:cNvSpPr>
          <p:nvPr>
            <p:ph type="body" sz="quarter" idx="25" hasCustomPrompt="1"/>
          </p:nvPr>
        </p:nvSpPr>
        <p:spPr>
          <a:xfrm>
            <a:off x="3813820" y="5056716"/>
            <a:ext cx="2428875" cy="41234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Vos couleurs et polices sont à l’image de la société ?</a:t>
            </a:r>
            <a:endParaRPr lang="en-US" dirty="0"/>
          </a:p>
        </p:txBody>
      </p:sp>
      <p:sp>
        <p:nvSpPr>
          <p:cNvPr id="24" name="Text Placeholder 25"/>
          <p:cNvSpPr>
            <a:spLocks noGrp="1"/>
          </p:cNvSpPr>
          <p:nvPr>
            <p:ph type="body" sz="quarter" idx="26" hasCustomPrompt="1"/>
          </p:nvPr>
        </p:nvSpPr>
        <p:spPr>
          <a:xfrm>
            <a:off x="3813820" y="5494568"/>
            <a:ext cx="2428875" cy="771552"/>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Aucun problème ! Les galeries Thèmes, Couleurs et Polices vous permettent d’ajouter votre propre style.</a:t>
            </a:r>
            <a:endParaRPr lang="fr-FR" noProof="1"/>
          </a:p>
        </p:txBody>
      </p:sp>
      <p:sp>
        <p:nvSpPr>
          <p:cNvPr id="12" name="Picture Placeholder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a:buNone/>
              <a:defRPr sz="1400"/>
            </a:lvl1pPr>
          </a:lstStyle>
          <a:p>
            <a:r>
              <a:rPr lang="fr-FR" smtClean="0"/>
              <a:t>Cliquez sur l'icône pour ajouter une image</a:t>
            </a:r>
            <a:endParaRPr lang="en-US"/>
          </a:p>
        </p:txBody>
      </p:sp>
      <p:sp>
        <p:nvSpPr>
          <p:cNvPr id="28" name="Text Placeholder 25"/>
          <p:cNvSpPr>
            <a:spLocks noGrp="1"/>
          </p:cNvSpPr>
          <p:nvPr>
            <p:ph type="body" sz="quarter" idx="15" hasCustomPrompt="1"/>
          </p:nvPr>
        </p:nvSpPr>
        <p:spPr>
          <a:xfrm>
            <a:off x="7165975" y="2221894"/>
            <a:ext cx="2428875" cy="274320"/>
          </a:xfrm>
        </p:spPr>
        <p:txBody>
          <a:bodyPr>
            <a:noAutofit/>
          </a:bodyPr>
          <a:lstStyle>
            <a:lvl1pPr marL="0" indent="0">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dirty="0" smtClean="0"/>
              <a:t>[Entrez une légende pour votre photo]</a:t>
            </a:r>
            <a:endParaRPr lang="en-US" dirty="0"/>
          </a:p>
        </p:txBody>
      </p:sp>
      <p:sp>
        <p:nvSpPr>
          <p:cNvPr id="25" name="Text Placeholder 25"/>
          <p:cNvSpPr>
            <a:spLocks noGrp="1"/>
          </p:cNvSpPr>
          <p:nvPr>
            <p:ph type="body" sz="quarter" idx="27" hasCustomPrompt="1"/>
          </p:nvPr>
        </p:nvSpPr>
        <p:spPr>
          <a:xfrm>
            <a:off x="7172325" y="2530613"/>
            <a:ext cx="2428875" cy="733033"/>
          </a:xfrm>
        </p:spPr>
        <p:txBody>
          <a:bodyPr>
            <a:noAutofit/>
          </a:bodyPr>
          <a:lstStyle>
            <a:lvl1pPr marL="0" indent="0">
              <a:lnSpc>
                <a:spcPct val="120000"/>
              </a:lnSpc>
              <a:spcBef>
                <a:spcPts val="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N’oubliez pas d’inclure quelques informations sur vos offres et les particularités qui vous distinguent de vos concurrents.</a:t>
            </a:r>
            <a:endParaRPr lang="fr-FR" noProof="1"/>
          </a:p>
        </p:txBody>
      </p:sp>
      <p:sp>
        <p:nvSpPr>
          <p:cNvPr id="35" name="Text Placeholder 25"/>
          <p:cNvSpPr>
            <a:spLocks noGrp="1"/>
          </p:cNvSpPr>
          <p:nvPr>
            <p:ph type="body" sz="quarter" idx="28" hasCustomPrompt="1"/>
          </p:nvPr>
        </p:nvSpPr>
        <p:spPr>
          <a:xfrm>
            <a:off x="7172325" y="3326958"/>
            <a:ext cx="2428875" cy="210899"/>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Nos produits et services</a:t>
            </a:r>
            <a:endParaRPr lang="fr-FR" noProof="1"/>
          </a:p>
        </p:txBody>
      </p:sp>
      <p:sp>
        <p:nvSpPr>
          <p:cNvPr id="36" name="Text Placeholder 25"/>
          <p:cNvSpPr>
            <a:spLocks noGrp="1"/>
          </p:cNvSpPr>
          <p:nvPr>
            <p:ph type="body" sz="quarter" idx="29" hasCustomPrompt="1"/>
          </p:nvPr>
        </p:nvSpPr>
        <p:spPr>
          <a:xfrm>
            <a:off x="7172325" y="3552470"/>
            <a:ext cx="2428875" cy="3762730"/>
          </a:xfrm>
        </p:spPr>
        <p:txBody>
          <a:bodyPr>
            <a:noAutofit/>
          </a:bodyPr>
          <a:lstStyle>
            <a:lvl1pPr marL="0" indent="0">
              <a:lnSpc>
                <a:spcPct val="120000"/>
              </a:lnSpc>
              <a:spcBef>
                <a:spcPts val="100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lvl="0"/>
            <a:r>
              <a:rPr lang="fr-FR" noProof="1" smtClean="0"/>
              <a:t>Vous pouvez inclure une liste à puces des produits, services ou principaux avantages liés à la collaboration avec votre entreprise. Vous pouvez également résumer vos points forts en quelques paragraphes succincts.</a:t>
            </a:r>
            <a:endParaRPr lang="fr-FR" noProof="1"/>
          </a:p>
        </p:txBody>
      </p:sp>
    </p:spTree>
    <p:extLst>
      <p:ext uri="{BB962C8B-B14F-4D97-AF65-F5344CB8AC3E}">
        <p14:creationId xmlns:p14="http://schemas.microsoft.com/office/powerpoint/2010/main" val="119814904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fr-FR" smtClean="0"/>
              <a:t>Modifiez le style du titre</a:t>
            </a:r>
            <a:endParaRPr lang="en-US"/>
          </a:p>
        </p:txBody>
      </p:sp>
      <p:sp>
        <p:nvSpPr>
          <p:cNvPr id="3" name="Text Placeholder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a:defRPr sz="990">
                <a:solidFill>
                  <a:schemeClr val="tx1">
                    <a:tint val="75000"/>
                  </a:schemeClr>
                </a:solidFill>
              </a:defRPr>
            </a:lvl1pPr>
          </a:lstStyle>
          <a:p>
            <a:fld id="{5F272CD0-8AE2-403D-BC5A-E9768D13DA7F}" type="datetimeFigureOut">
              <a:rPr lang="en-US" smtClean="0"/>
              <a:t>9/21/2018</a:t>
            </a:fld>
            <a:endParaRPr lang="en-US"/>
          </a:p>
        </p:txBody>
      </p:sp>
      <p:sp>
        <p:nvSpPr>
          <p:cNvPr id="5" name="Footer Placeholder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A2D45621-FB72-491B-A41E-B21F020BD976}" type="slidenum">
              <a:rPr lang="en-US" smtClean="0"/>
              <a:t>‹N°›</a:t>
            </a:fld>
            <a:endParaRPr lang="en-US"/>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iming>
    <p:tnLst>
      <p:par>
        <p:cTn id="1" dur="indefinite" restart="never" nodeType="tmRoot"/>
      </p:par>
    </p:tnLst>
  </p:timing>
  <p:txStyles>
    <p:titleStyle>
      <a:lvl1pPr algn="l" defTabSz="754380" rtl="0" eaLnBrk="1" latinLnBrk="0" hangingPunct="1">
        <a:spcBef>
          <a:spcPct val="0"/>
        </a:spcBef>
        <a:buNone/>
        <a:defRPr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p:bodyStyle>
    <p:otherStyle>
      <a:defPPr>
        <a:defRPr lang="en-US"/>
      </a:defPPr>
      <a:lvl1pPr marL="0" algn="l" defTabSz="754380" rtl="0" eaLnBrk="1" latinLnBrk="0" hangingPunct="1">
        <a:defRPr sz="1485" kern="1200">
          <a:solidFill>
            <a:schemeClr val="tx1"/>
          </a:solidFill>
          <a:latin typeface="+mn-lt"/>
          <a:ea typeface="+mn-ea"/>
          <a:cs typeface="+mn-cs"/>
        </a:defRPr>
      </a:lvl1pPr>
      <a:lvl2pPr marL="377190" algn="l" defTabSz="754380" rtl="0" eaLnBrk="1" latinLnBrk="0" hangingPunct="1">
        <a:defRPr sz="1485" kern="1200">
          <a:solidFill>
            <a:schemeClr val="tx1"/>
          </a:solidFill>
          <a:latin typeface="+mn-lt"/>
          <a:ea typeface="+mn-ea"/>
          <a:cs typeface="+mn-cs"/>
        </a:defRPr>
      </a:lvl2pPr>
      <a:lvl3pPr marL="754380" algn="l" defTabSz="754380" rtl="0" eaLnBrk="1" latinLnBrk="0" hangingPunct="1">
        <a:defRPr sz="1485" kern="1200">
          <a:solidFill>
            <a:schemeClr val="tx1"/>
          </a:solidFill>
          <a:latin typeface="+mn-lt"/>
          <a:ea typeface="+mn-ea"/>
          <a:cs typeface="+mn-cs"/>
        </a:defRPr>
      </a:lvl3pPr>
      <a:lvl4pPr marL="1131570" algn="l" defTabSz="754380" rtl="0" eaLnBrk="1" latinLnBrk="0" hangingPunct="1">
        <a:defRPr sz="1485" kern="1200">
          <a:solidFill>
            <a:schemeClr val="tx1"/>
          </a:solidFill>
          <a:latin typeface="+mn-lt"/>
          <a:ea typeface="+mn-ea"/>
          <a:cs typeface="+mn-cs"/>
        </a:defRPr>
      </a:lvl4pPr>
      <a:lvl5pPr marL="1508760" algn="l" defTabSz="754380" rtl="0" eaLnBrk="1" latinLnBrk="0" hangingPunct="1">
        <a:defRPr sz="1485" kern="1200">
          <a:solidFill>
            <a:schemeClr val="tx1"/>
          </a:solidFill>
          <a:latin typeface="+mn-lt"/>
          <a:ea typeface="+mn-ea"/>
          <a:cs typeface="+mn-cs"/>
        </a:defRPr>
      </a:lvl5pPr>
      <a:lvl6pPr marL="1885950" algn="l" defTabSz="754380" rtl="0" eaLnBrk="1" latinLnBrk="0" hangingPunct="1">
        <a:defRPr sz="1485" kern="1200">
          <a:solidFill>
            <a:schemeClr val="tx1"/>
          </a:solidFill>
          <a:latin typeface="+mn-lt"/>
          <a:ea typeface="+mn-ea"/>
          <a:cs typeface="+mn-cs"/>
        </a:defRPr>
      </a:lvl6pPr>
      <a:lvl7pPr marL="2263140" algn="l" defTabSz="754380" rtl="0" eaLnBrk="1" latinLnBrk="0" hangingPunct="1">
        <a:defRPr sz="1485" kern="1200">
          <a:solidFill>
            <a:schemeClr val="tx1"/>
          </a:solidFill>
          <a:latin typeface="+mn-lt"/>
          <a:ea typeface="+mn-ea"/>
          <a:cs typeface="+mn-cs"/>
        </a:defRPr>
      </a:lvl7pPr>
      <a:lvl8pPr marL="2640330" algn="l" defTabSz="754380" rtl="0" eaLnBrk="1" latinLnBrk="0" hangingPunct="1">
        <a:defRPr sz="1485" kern="1200">
          <a:solidFill>
            <a:schemeClr val="tx1"/>
          </a:solidFill>
          <a:latin typeface="+mn-lt"/>
          <a:ea typeface="+mn-ea"/>
          <a:cs typeface="+mn-cs"/>
        </a:defRPr>
      </a:lvl8pPr>
      <a:lvl9pPr marL="3017520" algn="l" defTabSz="754380" rtl="0" eaLnBrk="1" latinLnBrk="0" hangingPunct="1">
        <a:defRPr sz="148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vosdroits.service-public.fr/particuliers/F2827.xhtml#R15487"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7" name="Espace réservé du texte 6"/>
          <p:cNvSpPr>
            <a:spLocks noGrp="1"/>
          </p:cNvSpPr>
          <p:nvPr>
            <p:ph type="body" sz="quarter" idx="16"/>
          </p:nvPr>
        </p:nvSpPr>
        <p:spPr>
          <a:xfrm>
            <a:off x="300828" y="377855"/>
            <a:ext cx="2516542" cy="852001"/>
          </a:xfrm>
        </p:spPr>
        <p:txBody>
          <a:bodyPr/>
          <a:lstStyle/>
          <a:p>
            <a:pPr marL="0" indent="0" algn="l" defTabSz="749808">
              <a:lnSpc>
                <a:spcPct val="90000"/>
              </a:lnSpc>
              <a:spcBef>
                <a:spcPts val="720"/>
              </a:spcBef>
              <a:buNone/>
            </a:pPr>
            <a:r>
              <a:rPr lang="fr-FR" sz="2000" b="1" i="0" baseline="0" noProof="1" smtClean="0">
                <a:solidFill>
                  <a:srgbClr val="00B050"/>
                </a:solidFill>
                <a:latin typeface="Calibri"/>
                <a:ea typeface="+mn-ea"/>
                <a:cs typeface="+mn-cs"/>
              </a:rPr>
              <a:t>Permis </a:t>
            </a:r>
            <a:r>
              <a:rPr lang="fr-FR" b="1" i="0" baseline="0" noProof="1" smtClean="0">
                <a:solidFill>
                  <a:srgbClr val="00B050"/>
                </a:solidFill>
                <a:latin typeface="Calibri"/>
                <a:ea typeface="+mn-ea"/>
                <a:cs typeface="+mn-cs"/>
              </a:rPr>
              <a:t>B</a:t>
            </a:r>
            <a:r>
              <a:rPr lang="fr-FR" sz="1200" b="1" i="0" baseline="0" noProof="1" smtClean="0">
                <a:solidFill>
                  <a:srgbClr val="00B050"/>
                </a:solidFill>
                <a:latin typeface="Calibri"/>
                <a:ea typeface="+mn-ea"/>
                <a:cs typeface="+mn-cs"/>
              </a:rPr>
              <a:t> (Formation classique)</a:t>
            </a:r>
            <a:endParaRPr lang="fr-FR" sz="1200" b="1" i="0" baseline="0" noProof="1">
              <a:solidFill>
                <a:srgbClr val="00B050"/>
              </a:solidFill>
              <a:latin typeface="Calibri"/>
              <a:ea typeface="+mn-ea"/>
              <a:cs typeface="+mn-cs"/>
            </a:endParaRPr>
          </a:p>
        </p:txBody>
      </p:sp>
      <p:sp>
        <p:nvSpPr>
          <p:cNvPr id="29" name="Espace réservé du texte 3"/>
          <p:cNvSpPr>
            <a:spLocks noGrp="1"/>
          </p:cNvSpPr>
          <p:nvPr>
            <p:ph type="body" sz="quarter" idx="13"/>
          </p:nvPr>
        </p:nvSpPr>
        <p:spPr>
          <a:xfrm>
            <a:off x="276672" y="819060"/>
            <a:ext cx="2664296" cy="3715211"/>
          </a:xfrm>
        </p:spPr>
        <p:txBody>
          <a:bodyPr/>
          <a:lstStyle/>
          <a:p>
            <a:r>
              <a:rPr lang="fr-FR" sz="1100" b="1" dirty="0" smtClean="0"/>
              <a:t>Véhicules pouvant être conduits avec le permis B simple</a:t>
            </a:r>
          </a:p>
          <a:p>
            <a:pPr algn="just">
              <a:spcBef>
                <a:spcPts val="0"/>
              </a:spcBef>
            </a:pPr>
            <a:r>
              <a:rPr lang="fr-FR" sz="1100" dirty="0" smtClean="0"/>
              <a:t>Le permis B permet la conduite des véhicules dont le</a:t>
            </a:r>
            <a:r>
              <a:rPr lang="fr-FR" sz="1100" i="1" dirty="0" smtClean="0"/>
              <a:t>  P.T.A.C</a:t>
            </a:r>
            <a:r>
              <a:rPr lang="fr-FR" sz="1100" i="1" u="sng" dirty="0" smtClean="0">
                <a:hlinkClick r:id="rId3"/>
              </a:rPr>
              <a:t> </a:t>
            </a:r>
            <a:r>
              <a:rPr lang="fr-FR" sz="1100" dirty="0" smtClean="0"/>
              <a:t>(poids total autorisé en charge) est inférieur ou égal à 3,5 tonnes.</a:t>
            </a:r>
          </a:p>
          <a:p>
            <a:pPr algn="just">
              <a:spcBef>
                <a:spcPts val="0"/>
              </a:spcBef>
            </a:pPr>
            <a:r>
              <a:rPr lang="fr-FR" sz="1100" dirty="0" smtClean="0"/>
              <a:t>Aux véhicules de cette catégorie peut être attelée une remorque dont le PTAC est inférieur ou égal à 750 kg.</a:t>
            </a:r>
            <a:r>
              <a:rPr lang="fr-FR" sz="1100" dirty="0"/>
              <a:t> Aux véhicules de cette catégorie peut être attelée une remorque dont le PTAC est inférieur ou égal à 750 kg.</a:t>
            </a:r>
          </a:p>
          <a:p>
            <a:pPr algn="just">
              <a:spcBef>
                <a:spcPts val="0"/>
              </a:spcBef>
            </a:pPr>
            <a:r>
              <a:rPr lang="fr-FR" sz="1100" dirty="0"/>
              <a:t>Peuvent aussi être conduits avec le permis B les mêmes véhicules attelés d'une remorque lorsque le PTAC de la remorque est supérieur à 750 </a:t>
            </a:r>
            <a:r>
              <a:rPr lang="fr-FR" sz="1100" dirty="0" smtClean="0"/>
              <a:t>kg, </a:t>
            </a:r>
            <a:r>
              <a:rPr lang="fr-FR" sz="1100" dirty="0"/>
              <a:t>sous réserve que la somme des PTAC </a:t>
            </a:r>
            <a:r>
              <a:rPr lang="fr-FR" sz="1100" dirty="0" smtClean="0"/>
              <a:t>du véhicule </a:t>
            </a:r>
            <a:r>
              <a:rPr lang="fr-FR" sz="1100" dirty="0"/>
              <a:t>tracteur et de la remorque n'excède pas 3,5 tonnes</a:t>
            </a:r>
            <a:r>
              <a:rPr lang="fr-FR" sz="1100" dirty="0" smtClean="0"/>
              <a:t>.</a:t>
            </a:r>
          </a:p>
          <a:p>
            <a:pPr algn="just">
              <a:spcBef>
                <a:spcPts val="0"/>
              </a:spcBef>
            </a:pPr>
            <a:endParaRPr lang="fr-FR" sz="1100" dirty="0"/>
          </a:p>
          <a:p>
            <a:pPr algn="just">
              <a:spcBef>
                <a:spcPts val="0"/>
              </a:spcBef>
            </a:pPr>
            <a:r>
              <a:rPr lang="fr-FR" sz="1100" b="1" dirty="0" smtClean="0"/>
              <a:t>Age: </a:t>
            </a:r>
            <a:r>
              <a:rPr lang="fr-FR" sz="1100" dirty="0" smtClean="0"/>
              <a:t>17 ans au moins, passage permis à 18 ans</a:t>
            </a:r>
          </a:p>
          <a:p>
            <a:pPr algn="just">
              <a:spcBef>
                <a:spcPts val="0"/>
              </a:spcBef>
            </a:pPr>
            <a:endParaRPr lang="fr-FR" dirty="0"/>
          </a:p>
          <a:p>
            <a:pPr algn="just" defTabSz="749808">
              <a:lnSpc>
                <a:spcPct val="100000"/>
              </a:lnSpc>
              <a:spcBef>
                <a:spcPts val="0"/>
              </a:spcBef>
            </a:pPr>
            <a:endParaRPr lang="fr-FR" noProof="1"/>
          </a:p>
          <a:p>
            <a:pPr algn="just" defTabSz="749808">
              <a:lnSpc>
                <a:spcPct val="100000"/>
              </a:lnSpc>
              <a:spcBef>
                <a:spcPts val="0"/>
              </a:spcBef>
            </a:pPr>
            <a:endParaRPr lang="fr-FR" i="1" noProof="1" smtClean="0"/>
          </a:p>
          <a:p>
            <a:pPr algn="just" defTabSz="749808">
              <a:lnSpc>
                <a:spcPct val="100000"/>
              </a:lnSpc>
              <a:spcBef>
                <a:spcPts val="0"/>
              </a:spcBef>
            </a:pPr>
            <a:endParaRPr lang="fr-FR" i="1" noProof="1"/>
          </a:p>
          <a:p>
            <a:pPr algn="just" defTabSz="749808">
              <a:lnSpc>
                <a:spcPct val="100000"/>
              </a:lnSpc>
              <a:spcBef>
                <a:spcPts val="0"/>
              </a:spcBef>
            </a:pPr>
            <a:endParaRPr lang="fr-FR" sz="1200" i="1" noProof="1" smtClean="0"/>
          </a:p>
          <a:p>
            <a:pPr algn="just" defTabSz="749808">
              <a:lnSpc>
                <a:spcPct val="100000"/>
              </a:lnSpc>
              <a:spcBef>
                <a:spcPts val="0"/>
              </a:spcBef>
            </a:pPr>
            <a:endParaRPr lang="fr-FR" sz="1200" i="1" noProof="1"/>
          </a:p>
          <a:p>
            <a:pPr algn="just" defTabSz="749808">
              <a:lnSpc>
                <a:spcPct val="100000"/>
              </a:lnSpc>
              <a:spcBef>
                <a:spcPts val="0"/>
              </a:spcBef>
            </a:pPr>
            <a:endParaRPr lang="fr-FR" sz="1200" i="1" noProof="1" smtClean="0"/>
          </a:p>
          <a:p>
            <a:pPr algn="just" defTabSz="749808">
              <a:lnSpc>
                <a:spcPct val="100000"/>
              </a:lnSpc>
              <a:spcBef>
                <a:spcPts val="0"/>
              </a:spcBef>
            </a:pPr>
            <a:endParaRPr lang="fr-FR" sz="1200" i="1" noProof="1"/>
          </a:p>
          <a:p>
            <a:pPr algn="just" defTabSz="749808">
              <a:lnSpc>
                <a:spcPct val="100000"/>
              </a:lnSpc>
              <a:spcBef>
                <a:spcPts val="0"/>
              </a:spcBef>
            </a:pPr>
            <a:endParaRPr lang="fr-FR" sz="1200" i="1" noProof="1" smtClean="0"/>
          </a:p>
          <a:p>
            <a:pPr algn="just" defTabSz="749808">
              <a:lnSpc>
                <a:spcPct val="100000"/>
              </a:lnSpc>
              <a:spcBef>
                <a:spcPts val="0"/>
              </a:spcBef>
            </a:pPr>
            <a:r>
              <a:rPr lang="fr-FR" i="1" noProof="1" smtClean="0"/>
              <a:t>Prévoir: Frais accompagnement code</a:t>
            </a:r>
            <a:r>
              <a:rPr lang="fr-FR" i="1" baseline="30000" noProof="1" smtClean="0"/>
              <a:t>*</a:t>
            </a:r>
            <a:r>
              <a:rPr lang="fr-FR" i="1" noProof="1"/>
              <a:t> </a:t>
            </a:r>
            <a:r>
              <a:rPr lang="fr-FR" i="1" noProof="1" smtClean="0"/>
              <a:t>60€, Taxe code 30€, frais accompagnement permis* 80€, édition du titre 20€</a:t>
            </a:r>
          </a:p>
          <a:p>
            <a:pPr algn="just" defTabSz="749808">
              <a:lnSpc>
                <a:spcPct val="100000"/>
              </a:lnSpc>
              <a:spcBef>
                <a:spcPts val="0"/>
              </a:spcBef>
            </a:pPr>
            <a:r>
              <a:rPr lang="fr-FR" i="1" noProof="1" smtClean="0"/>
              <a:t>Règlement à l’inscription ou 48h avant examen</a:t>
            </a:r>
            <a:endParaRPr lang="fr-FR" sz="1200" i="1" noProof="1" smtClean="0"/>
          </a:p>
          <a:p>
            <a:pPr algn="just" defTabSz="749808">
              <a:lnSpc>
                <a:spcPct val="100000"/>
              </a:lnSpc>
              <a:spcBef>
                <a:spcPts val="0"/>
              </a:spcBef>
            </a:pPr>
            <a:endParaRPr lang="fr-FR" sz="1200" i="1" noProof="1"/>
          </a:p>
          <a:p>
            <a:pPr algn="just" defTabSz="749808">
              <a:lnSpc>
                <a:spcPct val="100000"/>
              </a:lnSpc>
              <a:spcBef>
                <a:spcPts val="0"/>
              </a:spcBef>
            </a:pPr>
            <a:endParaRPr lang="fr-FR" i="1" noProof="1" smtClean="0"/>
          </a:p>
          <a:p>
            <a:pPr algn="just" defTabSz="749808">
              <a:lnSpc>
                <a:spcPct val="100000"/>
              </a:lnSpc>
              <a:spcBef>
                <a:spcPts val="0"/>
              </a:spcBef>
            </a:pPr>
            <a:endParaRPr lang="fr-FR" i="1" noProof="1"/>
          </a:p>
          <a:p>
            <a:pPr algn="just" defTabSz="749808">
              <a:lnSpc>
                <a:spcPct val="100000"/>
              </a:lnSpc>
              <a:spcBef>
                <a:spcPts val="0"/>
              </a:spcBef>
            </a:pPr>
            <a:endParaRPr lang="fr-FR" i="1" noProof="1" smtClean="0"/>
          </a:p>
          <a:p>
            <a:pPr algn="just" defTabSz="749808">
              <a:lnSpc>
                <a:spcPct val="100000"/>
              </a:lnSpc>
              <a:spcBef>
                <a:spcPts val="0"/>
              </a:spcBef>
            </a:pPr>
            <a:endParaRPr lang="fr-FR" i="1" noProof="1"/>
          </a:p>
          <a:p>
            <a:pPr algn="just">
              <a:spcBef>
                <a:spcPts val="0"/>
              </a:spcBef>
            </a:pPr>
            <a:endParaRPr lang="fr-FR" dirty="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a:p>
        </p:txBody>
      </p:sp>
      <p:sp>
        <p:nvSpPr>
          <p:cNvPr id="34" name="Espace réservé du texte 6"/>
          <p:cNvSpPr>
            <a:spLocks noGrp="1"/>
          </p:cNvSpPr>
          <p:nvPr>
            <p:ph type="body" sz="quarter" idx="16"/>
          </p:nvPr>
        </p:nvSpPr>
        <p:spPr>
          <a:xfrm>
            <a:off x="3451308" y="377855"/>
            <a:ext cx="2736304" cy="363361"/>
          </a:xfrm>
        </p:spPr>
        <p:txBody>
          <a:bodyPr/>
          <a:lstStyle/>
          <a:p>
            <a:pPr marL="0" indent="0" algn="l" defTabSz="749808">
              <a:lnSpc>
                <a:spcPct val="90000"/>
              </a:lnSpc>
              <a:spcBef>
                <a:spcPts val="720"/>
              </a:spcBef>
              <a:buNone/>
            </a:pPr>
            <a:r>
              <a:rPr lang="fr-FR" noProof="1" smtClean="0">
                <a:solidFill>
                  <a:srgbClr val="0070C0"/>
                </a:solidFill>
                <a:latin typeface="Calibri"/>
              </a:rPr>
              <a:t>Permis B </a:t>
            </a:r>
            <a:r>
              <a:rPr lang="fr-FR" sz="1200" noProof="1" smtClean="0">
                <a:solidFill>
                  <a:srgbClr val="0070C0"/>
                </a:solidFill>
                <a:latin typeface="Calibri"/>
              </a:rPr>
              <a:t>(Conduite accompagnée)</a:t>
            </a:r>
            <a:endParaRPr lang="fr-FR" sz="1200" b="1" i="0" baseline="0" noProof="1">
              <a:solidFill>
                <a:srgbClr val="0070C0"/>
              </a:solidFill>
              <a:latin typeface="Calibri"/>
            </a:endParaRPr>
          </a:p>
        </p:txBody>
      </p:sp>
      <p:sp>
        <p:nvSpPr>
          <p:cNvPr id="35" name="Espace réservé du texte 6"/>
          <p:cNvSpPr>
            <a:spLocks noGrp="1"/>
          </p:cNvSpPr>
          <p:nvPr>
            <p:ph type="body" sz="quarter" idx="16"/>
          </p:nvPr>
        </p:nvSpPr>
        <p:spPr>
          <a:xfrm>
            <a:off x="6725386" y="319162"/>
            <a:ext cx="2989236" cy="621588"/>
          </a:xfrm>
        </p:spPr>
        <p:txBody>
          <a:bodyPr/>
          <a:lstStyle/>
          <a:p>
            <a:pPr marL="0" indent="0" algn="l" defTabSz="749808">
              <a:lnSpc>
                <a:spcPct val="90000"/>
              </a:lnSpc>
              <a:spcBef>
                <a:spcPts val="720"/>
              </a:spcBef>
              <a:buNone/>
            </a:pPr>
            <a:r>
              <a:rPr lang="fr-FR" noProof="1" smtClean="0">
                <a:solidFill>
                  <a:srgbClr val="DF5327">
                    <a:lumMod val="75000"/>
                  </a:srgbClr>
                </a:solidFill>
                <a:latin typeface="Calibri"/>
              </a:rPr>
              <a:t>Pièces demandées pour l’inscription en ligne</a:t>
            </a:r>
            <a:endParaRPr lang="fr-FR" sz="2000" b="1" i="0" baseline="0" noProof="1">
              <a:solidFill>
                <a:srgbClr val="DF5327">
                  <a:lumMod val="75000"/>
                </a:srgbClr>
              </a:solidFill>
              <a:latin typeface="Calibri"/>
              <a:ea typeface="+mn-ea"/>
              <a:cs typeface="+mn-cs"/>
            </a:endParaRPr>
          </a:p>
        </p:txBody>
      </p:sp>
      <p:sp>
        <p:nvSpPr>
          <p:cNvPr id="12" name="Espace réservé du texte 3"/>
          <p:cNvSpPr>
            <a:spLocks noGrp="1"/>
          </p:cNvSpPr>
          <p:nvPr>
            <p:ph type="body" sz="quarter" idx="13"/>
          </p:nvPr>
        </p:nvSpPr>
        <p:spPr>
          <a:xfrm>
            <a:off x="6715439" y="940750"/>
            <a:ext cx="2989236" cy="6689866"/>
          </a:xfrm>
        </p:spPr>
        <p:txBody>
          <a:bodyPr/>
          <a:lstStyle/>
          <a:p>
            <a:endParaRPr lang="fr-FR" b="1" dirty="0" smtClean="0"/>
          </a:p>
          <a:p>
            <a:r>
              <a:rPr lang="fr-FR" b="1" dirty="0" smtClean="0"/>
              <a:t>Vous </a:t>
            </a:r>
            <a:r>
              <a:rPr lang="fr-FR" b="1" dirty="0"/>
              <a:t>devez </a:t>
            </a:r>
            <a:r>
              <a:rPr lang="fr-FR" b="1" dirty="0" smtClean="0"/>
              <a:t>fournir </a:t>
            </a:r>
            <a:r>
              <a:rPr lang="fr-FR" b="1" dirty="0"/>
              <a:t>les originaux</a:t>
            </a:r>
            <a:r>
              <a:rPr lang="fr-FR" b="1" dirty="0" smtClean="0"/>
              <a:t>:</a:t>
            </a:r>
          </a:p>
          <a:p>
            <a:pPr marL="171450" indent="-171450" algn="just">
              <a:spcBef>
                <a:spcPts val="0"/>
              </a:spcBef>
              <a:buFont typeface="Arial" panose="020B0604020202020204" pitchFamily="34" charset="0"/>
              <a:buChar char="•"/>
            </a:pPr>
            <a:r>
              <a:rPr lang="fr-FR" dirty="0" smtClean="0"/>
              <a:t>Adresse électronique et numéro de portable afin que le demandeur valide la demande d’inscription.</a:t>
            </a:r>
          </a:p>
          <a:p>
            <a:pPr marL="171450" indent="-171450" algn="just">
              <a:spcBef>
                <a:spcPts val="0"/>
              </a:spcBef>
              <a:buFont typeface="Arial" panose="020B0604020202020204" pitchFamily="34" charset="0"/>
              <a:buChar char="•"/>
            </a:pPr>
            <a:r>
              <a:rPr lang="fr-FR" dirty="0" smtClean="0"/>
              <a:t>Justificatif </a:t>
            </a:r>
            <a:r>
              <a:rPr lang="fr-FR" dirty="0"/>
              <a:t>d’identité (CNI, passeport) ou justificatif de la régularité du séjour et de la résidence </a:t>
            </a:r>
            <a:r>
              <a:rPr lang="fr-FR" dirty="0" smtClean="0"/>
              <a:t>normale.</a:t>
            </a:r>
          </a:p>
          <a:p>
            <a:pPr marL="171450" lvl="0" indent="-171450" algn="just">
              <a:lnSpc>
                <a:spcPct val="100000"/>
              </a:lnSpc>
              <a:spcBef>
                <a:spcPts val="0"/>
              </a:spcBef>
              <a:buFont typeface="Arial" panose="020B0604020202020204" pitchFamily="34" charset="0"/>
              <a:buChar char="•"/>
            </a:pPr>
            <a:r>
              <a:rPr lang="fr-FR" dirty="0" smtClean="0"/>
              <a:t>Justificatif </a:t>
            </a:r>
            <a:r>
              <a:rPr lang="fr-FR" dirty="0"/>
              <a:t>de domicile de moins de </a:t>
            </a:r>
            <a:r>
              <a:rPr lang="fr-FR" dirty="0" smtClean="0"/>
              <a:t>6 mois.</a:t>
            </a:r>
          </a:p>
          <a:p>
            <a:pPr marL="171450" lvl="0" indent="-171450" algn="just">
              <a:lnSpc>
                <a:spcPct val="100000"/>
              </a:lnSpc>
              <a:spcBef>
                <a:spcPts val="0"/>
              </a:spcBef>
              <a:buFont typeface="Arial" panose="020B0604020202020204" pitchFamily="34" charset="0"/>
              <a:buChar char="•"/>
            </a:pPr>
            <a:r>
              <a:rPr lang="fr-FR" dirty="0" smtClean="0"/>
              <a:t>Photo numérique d’identité obtenue auprès des professionnels agrées ANTS avec code.</a:t>
            </a:r>
          </a:p>
          <a:p>
            <a:pPr marL="171450" lvl="0" indent="-171450" algn="just">
              <a:lnSpc>
                <a:spcPct val="100000"/>
              </a:lnSpc>
              <a:spcBef>
                <a:spcPts val="0"/>
              </a:spcBef>
              <a:buFont typeface="Arial" panose="020B0604020202020204" pitchFamily="34" charset="0"/>
              <a:buChar char="•"/>
            </a:pPr>
            <a:r>
              <a:rPr lang="fr-FR" dirty="0"/>
              <a:t>R</a:t>
            </a:r>
            <a:r>
              <a:rPr lang="fr-FR" dirty="0" smtClean="0"/>
              <a:t>ecensement </a:t>
            </a:r>
            <a:r>
              <a:rPr lang="fr-FR" dirty="0"/>
              <a:t>(16-18 ans) ou JDC (18-25 ans</a:t>
            </a:r>
            <a:r>
              <a:rPr lang="fr-FR" dirty="0" smtClean="0"/>
              <a:t>).</a:t>
            </a:r>
          </a:p>
          <a:p>
            <a:pPr marL="171450" lvl="0" indent="-171450" algn="just">
              <a:lnSpc>
                <a:spcPct val="100000"/>
              </a:lnSpc>
              <a:spcBef>
                <a:spcPts val="0"/>
              </a:spcBef>
              <a:buFont typeface="Arial" panose="020B0604020202020204" pitchFamily="34" charset="0"/>
              <a:buChar char="•"/>
            </a:pPr>
            <a:r>
              <a:rPr lang="fr-FR" dirty="0" smtClean="0"/>
              <a:t>ASSR2</a:t>
            </a:r>
            <a:r>
              <a:rPr lang="fr-FR" dirty="0"/>
              <a:t>, ASR ou AM pour l’obtention d’un premier titre d’une personne née à  compter du </a:t>
            </a:r>
            <a:r>
              <a:rPr lang="fr-FR" dirty="0" smtClean="0"/>
              <a:t>01-01-88.</a:t>
            </a:r>
          </a:p>
          <a:p>
            <a:pPr marL="171450" indent="-171450" algn="just">
              <a:lnSpc>
                <a:spcPct val="100000"/>
              </a:lnSpc>
              <a:spcBef>
                <a:spcPts val="0"/>
              </a:spcBef>
              <a:buFont typeface="Arial" panose="020B0604020202020204" pitchFamily="34" charset="0"/>
              <a:buChar char="•"/>
            </a:pPr>
            <a:r>
              <a:rPr lang="fr-FR" dirty="0" smtClean="0"/>
              <a:t>Justificatif </a:t>
            </a:r>
            <a:r>
              <a:rPr lang="fr-FR" dirty="0"/>
              <a:t>d’identité et attestation d’hébergement signée du représentant légal et de l’élève.</a:t>
            </a:r>
          </a:p>
          <a:p>
            <a:pPr marL="171450" lvl="0" indent="-171450" algn="just">
              <a:lnSpc>
                <a:spcPct val="100000"/>
              </a:lnSpc>
              <a:spcBef>
                <a:spcPts val="0"/>
              </a:spcBef>
              <a:buFont typeface="Arial" panose="020B0604020202020204" pitchFamily="34" charset="0"/>
              <a:buChar char="•"/>
            </a:pPr>
            <a:endParaRPr lang="fr-FR" b="1" noProof="1" smtClean="0"/>
          </a:p>
          <a:p>
            <a:pPr algn="just" defTabSz="749808">
              <a:spcBef>
                <a:spcPts val="0"/>
              </a:spcBef>
            </a:pPr>
            <a:r>
              <a:rPr lang="fr-FR" b="1" noProof="1" smtClean="0"/>
              <a:t>Facilité de règlement</a:t>
            </a:r>
            <a:r>
              <a:rPr lang="fr-FR" noProof="1" smtClean="0"/>
              <a:t>: 5 ou 6 fois selon la formule en chèque le jour de l’inscription ou Prêt 1€</a:t>
            </a:r>
          </a:p>
          <a:p>
            <a:pPr defTabSz="749808">
              <a:spcBef>
                <a:spcPts val="0"/>
              </a:spcBef>
            </a:pPr>
            <a:endParaRPr lang="fr-FR" noProof="1"/>
          </a:p>
          <a:p>
            <a:pPr algn="just" defTabSz="749808">
              <a:spcBef>
                <a:spcPts val="0"/>
              </a:spcBef>
            </a:pPr>
            <a:r>
              <a:rPr lang="fr-FR" b="1" noProof="1" smtClean="0"/>
              <a:t>Fournitures pédagogiques hors forfait: </a:t>
            </a:r>
            <a:r>
              <a:rPr lang="fr-FR" noProof="1" smtClean="0"/>
              <a:t>Livre de code 10, 00 € - DVD: 20, 00 € - Cahier exos: 15, 00 €</a:t>
            </a:r>
          </a:p>
          <a:p>
            <a:pPr defTabSz="749808">
              <a:spcBef>
                <a:spcPts val="0"/>
              </a:spcBef>
            </a:pPr>
            <a:endParaRPr lang="fr-FR" noProof="1"/>
          </a:p>
          <a:p>
            <a:pPr defTabSz="749808">
              <a:spcBef>
                <a:spcPts val="0"/>
              </a:spcBef>
            </a:pPr>
            <a:r>
              <a:rPr lang="fr-FR" b="1" noProof="1" smtClean="0"/>
              <a:t>Tarif à l’unité: </a:t>
            </a:r>
            <a:r>
              <a:rPr lang="fr-FR" noProof="1" smtClean="0"/>
              <a:t>Leçon de code 9, 00 € </a:t>
            </a:r>
          </a:p>
          <a:p>
            <a:pPr defTabSz="749808">
              <a:spcBef>
                <a:spcPts val="0"/>
              </a:spcBef>
            </a:pPr>
            <a:r>
              <a:rPr lang="fr-FR" noProof="1" smtClean="0"/>
              <a:t>Leçon de conduite d’une heure: 41, 00 €</a:t>
            </a:r>
          </a:p>
          <a:p>
            <a:pPr defTabSz="749808">
              <a:spcBef>
                <a:spcPts val="0"/>
              </a:spcBef>
            </a:pPr>
            <a:endParaRPr lang="fr-FR" i="1" noProof="1"/>
          </a:p>
          <a:p>
            <a:pPr defTabSz="749808">
              <a:spcBef>
                <a:spcPts val="0"/>
              </a:spcBef>
            </a:pPr>
            <a:r>
              <a:rPr lang="fr-FR" b="1" i="1" noProof="1" smtClean="0"/>
              <a:t>* </a:t>
            </a:r>
            <a:r>
              <a:rPr lang="fr-FR" i="1" noProof="1" smtClean="0"/>
              <a:t>Comprenant frais accompagnement, forfait kilométrique, frais administratifs (Cf. décret N°2016-516 du 26-04-2016</a:t>
            </a:r>
            <a:endParaRPr lang="fr-FR" b="1" i="1" noProof="1" smtClean="0"/>
          </a:p>
          <a:p>
            <a:pPr defTabSz="749808">
              <a:spcBef>
                <a:spcPts val="0"/>
              </a:spcBef>
            </a:pPr>
            <a:endParaRPr lang="fr-FR" i="1" noProof="1"/>
          </a:p>
          <a:p>
            <a:pPr defTabSz="749808">
              <a:spcBef>
                <a:spcPts val="0"/>
              </a:spcBef>
            </a:pPr>
            <a:r>
              <a:rPr lang="fr-FR" i="1" noProof="1"/>
              <a:t>Aucun dossier ne peut être ouvert s’il manque un des documents listés ci-dessus. Les élèves mineurs doivent être accompagnés d’un responsable légal. Venir </a:t>
            </a:r>
            <a:r>
              <a:rPr lang="fr-FR" i="1" noProof="1" smtClean="0"/>
              <a:t>40 </a:t>
            </a:r>
            <a:r>
              <a:rPr lang="fr-FR" i="1" noProof="1"/>
              <a:t>mn avant la fermeture du bureau pour l’inscription.</a:t>
            </a:r>
          </a:p>
          <a:p>
            <a:pPr defTabSz="749808">
              <a:spcBef>
                <a:spcPts val="0"/>
              </a:spcBef>
            </a:pPr>
            <a:endParaRPr lang="fr-FR" sz="1000" i="0" baseline="0" noProof="1">
              <a:solidFill>
                <a:schemeClr val="tx1"/>
              </a:solidFill>
              <a:latin typeface="Cambria"/>
              <a:ea typeface="+mn-ea"/>
              <a:cs typeface="+mn-cs"/>
            </a:endParaRPr>
          </a:p>
        </p:txBody>
      </p:sp>
      <p:sp>
        <p:nvSpPr>
          <p:cNvPr id="14" name="Espace réservé du texte 3"/>
          <p:cNvSpPr>
            <a:spLocks noGrp="1"/>
          </p:cNvSpPr>
          <p:nvPr>
            <p:ph type="body" sz="quarter" idx="13"/>
          </p:nvPr>
        </p:nvSpPr>
        <p:spPr>
          <a:xfrm>
            <a:off x="3451308" y="830205"/>
            <a:ext cx="2760100" cy="5730433"/>
          </a:xfrm>
        </p:spPr>
        <p:txBody>
          <a:bodyPr/>
          <a:lstStyle/>
          <a:p>
            <a:pPr algn="just">
              <a:spcBef>
                <a:spcPts val="0"/>
              </a:spcBef>
            </a:pPr>
            <a:r>
              <a:rPr lang="fr-FR" b="1" dirty="0" smtClean="0"/>
              <a:t>Conditions </a:t>
            </a:r>
            <a:r>
              <a:rPr lang="fr-FR" b="1" dirty="0"/>
              <a:t>relatives à l'accompagnateur</a:t>
            </a:r>
          </a:p>
          <a:p>
            <a:pPr algn="just">
              <a:spcBef>
                <a:spcPts val="0"/>
              </a:spcBef>
            </a:pPr>
            <a:r>
              <a:rPr lang="fr-FR" dirty="0"/>
              <a:t>L'accompagnateur doit être titulaire du permis B depuis au moins cinq ans. Il est possible pour l'élève d'avoir plusieurs accompagnateurs dans ou hors du cadre </a:t>
            </a:r>
            <a:r>
              <a:rPr lang="fr-FR" dirty="0" smtClean="0"/>
              <a:t>familial. L'accompagnateur </a:t>
            </a:r>
            <a:r>
              <a:rPr lang="fr-FR" dirty="0"/>
              <a:t>doit avoir obtenu au préalable l'accord de sa compagnie d'assurance. L'assureur peut refuser si l'accompagnateur a commis des infractions </a:t>
            </a:r>
            <a:r>
              <a:rPr lang="fr-FR" dirty="0" smtClean="0"/>
              <a:t>graves. L'accompagnateur </a:t>
            </a:r>
            <a:r>
              <a:rPr lang="fr-FR" dirty="0"/>
              <a:t>ne doit pas dans les 5 années précédentes avoir fait l'objet d'une annulation ou d'une invalidation du permis de conduire</a:t>
            </a:r>
            <a:r>
              <a:rPr lang="fr-FR" dirty="0" smtClean="0"/>
              <a:t>.</a:t>
            </a:r>
          </a:p>
          <a:p>
            <a:pPr algn="just">
              <a:spcBef>
                <a:spcPts val="0"/>
              </a:spcBef>
            </a:pPr>
            <a:endParaRPr lang="fr-FR" dirty="0"/>
          </a:p>
          <a:p>
            <a:pPr algn="just">
              <a:spcBef>
                <a:spcPts val="0"/>
              </a:spcBef>
            </a:pPr>
            <a:r>
              <a:rPr lang="fr-FR" b="1" dirty="0" smtClean="0"/>
              <a:t>Age: </a:t>
            </a:r>
            <a:r>
              <a:rPr lang="fr-FR" dirty="0" smtClean="0"/>
              <a:t>15 ans, passage permis à 17,5 ans</a:t>
            </a:r>
          </a:p>
          <a:p>
            <a:pPr algn="just">
              <a:spcBef>
                <a:spcPts val="0"/>
              </a:spcBef>
            </a:pPr>
            <a:endParaRPr lang="fr-FR" dirty="0" smtClean="0"/>
          </a:p>
          <a:p>
            <a:pPr algn="just">
              <a:spcBef>
                <a:spcPts val="0"/>
              </a:spcBef>
            </a:pPr>
            <a:r>
              <a:rPr lang="fr-FR" b="1" dirty="0" smtClean="0"/>
              <a:t>Formation en 3 étapes:</a:t>
            </a:r>
            <a:endParaRPr lang="fr-FR" dirty="0" smtClean="0"/>
          </a:p>
          <a:p>
            <a:pPr marL="171450" indent="-171450" algn="just">
              <a:spcBef>
                <a:spcPts val="0"/>
              </a:spcBef>
              <a:buFont typeface="Arial" panose="020B0604020202020204" pitchFamily="34" charset="0"/>
              <a:buChar char="•"/>
            </a:pPr>
            <a:r>
              <a:rPr lang="fr-FR" dirty="0" smtClean="0"/>
              <a:t>Formation au code et formation initiale de 20h de conduite en auto-école</a:t>
            </a:r>
          </a:p>
          <a:p>
            <a:pPr marL="171450" indent="-171450" algn="just">
              <a:spcBef>
                <a:spcPts val="0"/>
              </a:spcBef>
              <a:buFont typeface="Arial" panose="020B0604020202020204" pitchFamily="34" charset="0"/>
              <a:buChar char="•"/>
            </a:pPr>
            <a:r>
              <a:rPr lang="fr-FR" dirty="0" smtClean="0"/>
              <a:t>Conduite </a:t>
            </a:r>
            <a:r>
              <a:rPr lang="fr-FR" dirty="0"/>
              <a:t>accompagnée </a:t>
            </a:r>
            <a:r>
              <a:rPr lang="fr-FR" dirty="0" smtClean="0"/>
              <a:t>avec un adulte durant 1 an minimum</a:t>
            </a:r>
          </a:p>
          <a:p>
            <a:pPr marL="171450" indent="-171450" algn="just">
              <a:spcBef>
                <a:spcPts val="0"/>
              </a:spcBef>
              <a:buFont typeface="Arial" panose="020B0604020202020204" pitchFamily="34" charset="0"/>
              <a:buChar char="•"/>
            </a:pPr>
            <a:r>
              <a:rPr lang="fr-FR" dirty="0" smtClean="0"/>
              <a:t>2 rendez-vous de suivi pédagogique </a:t>
            </a:r>
            <a:r>
              <a:rPr lang="fr-FR" dirty="0"/>
              <a:t>par </a:t>
            </a:r>
            <a:r>
              <a:rPr lang="fr-FR" dirty="0" smtClean="0"/>
              <a:t>l'auto-école durant l’année</a:t>
            </a:r>
            <a:endParaRPr lang="fr-FR" noProof="1"/>
          </a:p>
          <a:p>
            <a:pPr algn="just">
              <a:spcBef>
                <a:spcPts val="0"/>
              </a:spcBef>
            </a:pPr>
            <a:endParaRPr lang="fr-FR" dirty="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smtClean="0"/>
          </a:p>
          <a:p>
            <a:pPr>
              <a:spcBef>
                <a:spcPts val="0"/>
              </a:spcBef>
            </a:pPr>
            <a:endParaRPr lang="fr-FR" dirty="0"/>
          </a:p>
        </p:txBody>
      </p:sp>
      <p:sp>
        <p:nvSpPr>
          <p:cNvPr id="8" name="Espace réservé du texte 6"/>
          <p:cNvSpPr>
            <a:spLocks noGrp="1"/>
          </p:cNvSpPr>
          <p:nvPr>
            <p:ph type="body" sz="quarter" idx="16"/>
          </p:nvPr>
        </p:nvSpPr>
        <p:spPr>
          <a:xfrm>
            <a:off x="292087" y="5180129"/>
            <a:ext cx="2431907" cy="324035"/>
          </a:xfrm>
        </p:spPr>
        <p:txBody>
          <a:bodyPr/>
          <a:lstStyle/>
          <a:p>
            <a:pPr marL="0" indent="0" algn="l" defTabSz="749808">
              <a:lnSpc>
                <a:spcPct val="90000"/>
              </a:lnSpc>
              <a:spcBef>
                <a:spcPts val="720"/>
              </a:spcBef>
              <a:buNone/>
            </a:pPr>
            <a:r>
              <a:rPr lang="fr-FR" noProof="1" smtClean="0">
                <a:solidFill>
                  <a:srgbClr val="00B050"/>
                </a:solidFill>
                <a:latin typeface="Calibri"/>
              </a:rPr>
              <a:t>Tarifs au 23-01-18</a:t>
            </a:r>
          </a:p>
          <a:p>
            <a:pPr defTabSz="749808"/>
            <a:endParaRPr lang="fr-FR" sz="1000" noProof="1" smtClean="0">
              <a:latin typeface="Cambria"/>
            </a:endParaRPr>
          </a:p>
          <a:p>
            <a:pPr defTabSz="749808"/>
            <a:endParaRPr lang="fr-FR" sz="1000" noProof="1">
              <a:latin typeface="Cambria"/>
            </a:endParaRPr>
          </a:p>
          <a:p>
            <a:pPr defTabSz="749808"/>
            <a:endParaRPr lang="fr-FR" sz="1000" noProof="1"/>
          </a:p>
          <a:p>
            <a:pPr marL="0" indent="0" algn="l" defTabSz="749808">
              <a:lnSpc>
                <a:spcPct val="90000"/>
              </a:lnSpc>
              <a:spcBef>
                <a:spcPts val="720"/>
              </a:spcBef>
              <a:buNone/>
            </a:pPr>
            <a:endParaRPr lang="fr-FR" sz="2000" b="1" i="0" baseline="0" noProof="1">
              <a:solidFill>
                <a:srgbClr val="DF5327">
                  <a:lumMod val="75000"/>
                </a:srgbClr>
              </a:solidFill>
              <a:latin typeface="Calibri"/>
              <a:ea typeface="+mn-ea"/>
              <a:cs typeface="+mn-cs"/>
            </a:endParaRPr>
          </a:p>
        </p:txBody>
      </p:sp>
      <p:sp>
        <p:nvSpPr>
          <p:cNvPr id="2" name="ZoneTexte 1"/>
          <p:cNvSpPr txBox="1"/>
          <p:nvPr/>
        </p:nvSpPr>
        <p:spPr>
          <a:xfrm>
            <a:off x="218210" y="5487395"/>
            <a:ext cx="2664296" cy="1069524"/>
          </a:xfrm>
          <a:prstGeom prst="rect">
            <a:avLst/>
          </a:prstGeom>
          <a:noFill/>
        </p:spPr>
        <p:txBody>
          <a:bodyPr wrap="square" rtlCol="0">
            <a:spAutoFit/>
          </a:bodyPr>
          <a:lstStyle/>
          <a:p>
            <a:pPr defTabSz="749808"/>
            <a:r>
              <a:rPr lang="fr-FR" sz="1100" b="1" noProof="1"/>
              <a:t>Formation B: </a:t>
            </a:r>
            <a:r>
              <a:rPr lang="fr-FR" sz="1100" b="1" noProof="1" smtClean="0"/>
              <a:t>1105 </a:t>
            </a:r>
            <a:r>
              <a:rPr lang="fr-FR" sz="1100" b="1" noProof="1"/>
              <a:t>€ minimum (20h)</a:t>
            </a:r>
          </a:p>
          <a:p>
            <a:pPr defTabSz="749808"/>
            <a:endParaRPr lang="fr-FR" sz="1050" noProof="1"/>
          </a:p>
          <a:p>
            <a:pPr defTabSz="749808">
              <a:tabLst>
                <a:tab pos="1438275" algn="l"/>
              </a:tabLst>
            </a:pPr>
            <a:r>
              <a:rPr lang="fr-FR" sz="1050" noProof="1" smtClean="0"/>
              <a:t>Inscription et livre code</a:t>
            </a:r>
            <a:r>
              <a:rPr lang="fr-FR" sz="1050" noProof="1"/>
              <a:t>		     </a:t>
            </a:r>
            <a:r>
              <a:rPr lang="fr-FR" sz="1050" noProof="1" smtClean="0"/>
              <a:t>   85</a:t>
            </a:r>
            <a:r>
              <a:rPr lang="fr-FR" sz="1050" noProof="1"/>
              <a:t>, 00 €</a:t>
            </a:r>
          </a:p>
          <a:p>
            <a:pPr defTabSz="749808"/>
            <a:r>
              <a:rPr lang="fr-FR" sz="1050" noProof="1" smtClean="0"/>
              <a:t>Forfait </a:t>
            </a:r>
            <a:r>
              <a:rPr lang="fr-FR" sz="1050" noProof="1"/>
              <a:t>code		   </a:t>
            </a:r>
            <a:r>
              <a:rPr lang="fr-FR" sz="1050" noProof="1" smtClean="0"/>
              <a:t>  180</a:t>
            </a:r>
            <a:r>
              <a:rPr lang="fr-FR" sz="1050" noProof="1"/>
              <a:t>, 00 </a:t>
            </a:r>
            <a:r>
              <a:rPr lang="fr-FR" sz="1050" noProof="1" smtClean="0"/>
              <a:t>€</a:t>
            </a:r>
          </a:p>
          <a:p>
            <a:pPr defTabSz="749808"/>
            <a:r>
              <a:rPr lang="fr-FR" sz="1050" noProof="1" smtClean="0"/>
              <a:t>Evaluation + forfait 20h	     840, 00 €</a:t>
            </a:r>
          </a:p>
          <a:p>
            <a:pPr defTabSz="749808"/>
            <a:endParaRPr lang="fr-FR" sz="1050" noProof="1" smtClean="0"/>
          </a:p>
        </p:txBody>
      </p:sp>
      <p:sp>
        <p:nvSpPr>
          <p:cNvPr id="10" name="Espace réservé du texte 6"/>
          <p:cNvSpPr>
            <a:spLocks noGrp="1"/>
          </p:cNvSpPr>
          <p:nvPr>
            <p:ph type="body" sz="quarter" idx="16"/>
          </p:nvPr>
        </p:nvSpPr>
        <p:spPr>
          <a:xfrm>
            <a:off x="3441361" y="4831644"/>
            <a:ext cx="2431907" cy="324035"/>
          </a:xfrm>
        </p:spPr>
        <p:txBody>
          <a:bodyPr/>
          <a:lstStyle/>
          <a:p>
            <a:pPr marL="0" indent="0" algn="l" defTabSz="749808">
              <a:lnSpc>
                <a:spcPct val="90000"/>
              </a:lnSpc>
              <a:spcBef>
                <a:spcPts val="720"/>
              </a:spcBef>
              <a:buNone/>
            </a:pPr>
            <a:r>
              <a:rPr lang="fr-FR" noProof="1" smtClean="0">
                <a:solidFill>
                  <a:srgbClr val="0070C0"/>
                </a:solidFill>
                <a:latin typeface="Calibri"/>
              </a:rPr>
              <a:t>Tarifs au 23-01-18</a:t>
            </a:r>
          </a:p>
          <a:p>
            <a:pPr defTabSz="749808"/>
            <a:endParaRPr lang="fr-FR" sz="1000" noProof="1">
              <a:latin typeface="Cambria"/>
            </a:endParaRPr>
          </a:p>
          <a:p>
            <a:pPr defTabSz="749808"/>
            <a:endParaRPr lang="fr-FR" sz="1000" noProof="1"/>
          </a:p>
          <a:p>
            <a:pPr marL="0" indent="0" algn="l" defTabSz="749808">
              <a:lnSpc>
                <a:spcPct val="90000"/>
              </a:lnSpc>
              <a:spcBef>
                <a:spcPts val="720"/>
              </a:spcBef>
              <a:buNone/>
            </a:pPr>
            <a:endParaRPr lang="fr-FR" sz="2000" b="1" i="0" baseline="0" noProof="1">
              <a:solidFill>
                <a:srgbClr val="DF5327">
                  <a:lumMod val="75000"/>
                </a:srgbClr>
              </a:solidFill>
              <a:latin typeface="Calibri"/>
              <a:ea typeface="+mn-ea"/>
              <a:cs typeface="+mn-cs"/>
            </a:endParaRPr>
          </a:p>
        </p:txBody>
      </p:sp>
      <p:sp>
        <p:nvSpPr>
          <p:cNvPr id="11" name="ZoneTexte 10"/>
          <p:cNvSpPr txBox="1"/>
          <p:nvPr/>
        </p:nvSpPr>
        <p:spPr>
          <a:xfrm>
            <a:off x="3339731" y="5200174"/>
            <a:ext cx="2747978" cy="1231106"/>
          </a:xfrm>
          <a:prstGeom prst="rect">
            <a:avLst/>
          </a:prstGeom>
          <a:noFill/>
        </p:spPr>
        <p:txBody>
          <a:bodyPr wrap="square" rtlCol="0">
            <a:spAutoFit/>
          </a:bodyPr>
          <a:lstStyle/>
          <a:p>
            <a:pPr defTabSz="749808"/>
            <a:r>
              <a:rPr lang="fr-FR" sz="1100" b="1" noProof="1"/>
              <a:t>Formation B: </a:t>
            </a:r>
            <a:r>
              <a:rPr lang="fr-FR" sz="1100" b="1" noProof="1" smtClean="0"/>
              <a:t>1417 </a:t>
            </a:r>
            <a:r>
              <a:rPr lang="fr-FR" sz="1100" b="1" noProof="1"/>
              <a:t>€ minimum (</a:t>
            </a:r>
            <a:r>
              <a:rPr lang="fr-FR" sz="1100" b="1" noProof="1" smtClean="0"/>
              <a:t>22h</a:t>
            </a:r>
            <a:r>
              <a:rPr lang="fr-FR" sz="1100" b="1" noProof="1"/>
              <a:t>)</a:t>
            </a:r>
          </a:p>
          <a:p>
            <a:pPr defTabSz="749808"/>
            <a:endParaRPr lang="fr-FR" sz="1050" noProof="1"/>
          </a:p>
          <a:p>
            <a:pPr defTabSz="749808">
              <a:tabLst>
                <a:tab pos="1438275" algn="l"/>
              </a:tabLst>
            </a:pPr>
            <a:r>
              <a:rPr lang="fr-FR" sz="1050" noProof="1" smtClean="0"/>
              <a:t>Inscription + kit pédagogique   115</a:t>
            </a:r>
            <a:r>
              <a:rPr lang="fr-FR" sz="1050" noProof="1"/>
              <a:t>, 00 </a:t>
            </a:r>
            <a:r>
              <a:rPr lang="fr-FR" sz="1050" noProof="1" smtClean="0"/>
              <a:t>€</a:t>
            </a:r>
            <a:endParaRPr lang="fr-FR" sz="1050" noProof="1"/>
          </a:p>
          <a:p>
            <a:pPr defTabSz="749808">
              <a:tabLst>
                <a:tab pos="1438275" algn="l"/>
              </a:tabLst>
            </a:pPr>
            <a:r>
              <a:rPr lang="fr-FR" sz="1050" noProof="1" smtClean="0"/>
              <a:t>Forfait </a:t>
            </a:r>
            <a:r>
              <a:rPr lang="fr-FR" sz="1050" noProof="1"/>
              <a:t>code		   </a:t>
            </a:r>
            <a:r>
              <a:rPr lang="fr-FR" sz="1050" noProof="1" smtClean="0"/>
              <a:t>      180</a:t>
            </a:r>
            <a:r>
              <a:rPr lang="fr-FR" sz="1050" noProof="1"/>
              <a:t>, 00 €</a:t>
            </a:r>
          </a:p>
          <a:p>
            <a:pPr defTabSz="749808"/>
            <a:r>
              <a:rPr lang="fr-FR" sz="1050" noProof="1" smtClean="0"/>
              <a:t>Evaluation </a:t>
            </a:r>
            <a:r>
              <a:rPr lang="fr-FR" sz="1050" noProof="1"/>
              <a:t>+ forfait 20h	  </a:t>
            </a:r>
            <a:r>
              <a:rPr lang="fr-FR" sz="1050" noProof="1" smtClean="0"/>
              <a:t>       840</a:t>
            </a:r>
            <a:r>
              <a:rPr lang="fr-FR" sz="1050" noProof="1"/>
              <a:t>, 00 </a:t>
            </a:r>
            <a:r>
              <a:rPr lang="fr-FR" sz="1050" noProof="1" smtClean="0"/>
              <a:t>€</a:t>
            </a:r>
          </a:p>
          <a:p>
            <a:pPr defTabSz="749808"/>
            <a:r>
              <a:rPr lang="fr-FR" sz="1050" noProof="1" smtClean="0"/>
              <a:t>RV fin de formation	           82, 00 €</a:t>
            </a:r>
          </a:p>
          <a:p>
            <a:pPr defTabSz="749808"/>
            <a:r>
              <a:rPr lang="fr-FR" sz="1050" noProof="1" smtClean="0"/>
              <a:t>RV pédagogiques	         200, 00 €</a:t>
            </a:r>
            <a:endParaRPr lang="fr-FR" sz="1050" noProof="1"/>
          </a:p>
        </p:txBody>
      </p:sp>
      <p:sp>
        <p:nvSpPr>
          <p:cNvPr id="3" name="Rectangle 2"/>
          <p:cNvSpPr/>
          <p:nvPr/>
        </p:nvSpPr>
        <p:spPr>
          <a:xfrm>
            <a:off x="3339731" y="6556919"/>
            <a:ext cx="2871677" cy="861774"/>
          </a:xfrm>
          <a:prstGeom prst="rect">
            <a:avLst/>
          </a:prstGeom>
        </p:spPr>
        <p:txBody>
          <a:bodyPr wrap="square">
            <a:spAutoFit/>
          </a:bodyPr>
          <a:lstStyle/>
          <a:p>
            <a:pPr algn="just" defTabSz="749808">
              <a:lnSpc>
                <a:spcPct val="100000"/>
              </a:lnSpc>
              <a:spcBef>
                <a:spcPts val="0"/>
              </a:spcBef>
            </a:pPr>
            <a:r>
              <a:rPr lang="fr-FR" sz="1000" i="1" noProof="1"/>
              <a:t>Prévoir: Frais accompagnement code</a:t>
            </a:r>
            <a:r>
              <a:rPr lang="fr-FR" sz="1000" i="1" baseline="30000" noProof="1"/>
              <a:t>*</a:t>
            </a:r>
            <a:r>
              <a:rPr lang="fr-FR" sz="1000" i="1" noProof="1"/>
              <a:t> 60€, Taxe code 30€, frais accompagnement permis* 80€, édition du titre 20</a:t>
            </a:r>
            <a:r>
              <a:rPr lang="fr-FR" sz="1000" i="1" noProof="1" smtClean="0"/>
              <a:t>€</a:t>
            </a:r>
          </a:p>
          <a:p>
            <a:pPr algn="just" defTabSz="749808"/>
            <a:r>
              <a:rPr lang="fr-FR" sz="1000" i="1" noProof="1"/>
              <a:t>Règlement à l’inscription ou 48h avant examen</a:t>
            </a:r>
            <a:endParaRPr lang="fr-FR" sz="1200" i="1" noProof="1"/>
          </a:p>
          <a:p>
            <a:pPr algn="just" defTabSz="749808">
              <a:lnSpc>
                <a:spcPct val="100000"/>
              </a:lnSpc>
              <a:spcBef>
                <a:spcPts val="0"/>
              </a:spcBef>
            </a:pPr>
            <a:endParaRPr lang="fr-FR" sz="1000" i="1" noProof="1"/>
          </a:p>
        </p:txBody>
      </p:sp>
    </p:spTree>
    <p:extLst>
      <p:ext uri="{BB962C8B-B14F-4D97-AF65-F5344CB8AC3E}">
        <p14:creationId xmlns:p14="http://schemas.microsoft.com/office/powerpoint/2010/main" val="653308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Espace réservé du texte 24"/>
          <p:cNvSpPr>
            <a:spLocks noGrp="1"/>
          </p:cNvSpPr>
          <p:nvPr>
            <p:ph type="body" sz="quarter" idx="16"/>
          </p:nvPr>
        </p:nvSpPr>
        <p:spPr>
          <a:xfrm>
            <a:off x="131785" y="440884"/>
            <a:ext cx="2428875" cy="457200"/>
          </a:xfrm>
        </p:spPr>
        <p:txBody>
          <a:bodyPr/>
          <a:lstStyle/>
          <a:p>
            <a:pPr marL="0" indent="0" algn="l" defTabSz="749808">
              <a:lnSpc>
                <a:spcPct val="90000"/>
              </a:lnSpc>
              <a:spcBef>
                <a:spcPts val="720"/>
              </a:spcBef>
              <a:buNone/>
            </a:pPr>
            <a:r>
              <a:rPr lang="fr-FR" sz="2000" b="1" i="0" baseline="0" noProof="1" smtClean="0">
                <a:solidFill>
                  <a:srgbClr val="DF5327">
                    <a:lumMod val="75000"/>
                  </a:srgbClr>
                </a:solidFill>
                <a:latin typeface="Calibri"/>
                <a:ea typeface="+mn-ea"/>
                <a:cs typeface="+mn-cs"/>
              </a:rPr>
              <a:t>A propos de nous</a:t>
            </a:r>
            <a:endParaRPr lang="fr-FR" sz="2000" b="1" i="0" baseline="0" noProof="1">
              <a:solidFill>
                <a:srgbClr val="DF5327">
                  <a:lumMod val="75000"/>
                </a:srgbClr>
              </a:solidFill>
              <a:latin typeface="Calibri"/>
              <a:ea typeface="+mn-ea"/>
              <a:cs typeface="+mn-cs"/>
            </a:endParaRPr>
          </a:p>
        </p:txBody>
      </p:sp>
      <p:sp>
        <p:nvSpPr>
          <p:cNvPr id="65" name="Espace réservé du texte 64"/>
          <p:cNvSpPr>
            <a:spLocks noGrp="1"/>
          </p:cNvSpPr>
          <p:nvPr>
            <p:ph type="body" sz="quarter" idx="24"/>
          </p:nvPr>
        </p:nvSpPr>
        <p:spPr>
          <a:xfrm>
            <a:off x="131786" y="899860"/>
            <a:ext cx="2428875" cy="880809"/>
          </a:xfrm>
        </p:spPr>
        <p:txBody>
          <a:bodyPr/>
          <a:lstStyle/>
          <a:p>
            <a:pPr marL="0" indent="0" algn="just" defTabSz="749808">
              <a:lnSpc>
                <a:spcPct val="120000"/>
              </a:lnSpc>
              <a:spcBef>
                <a:spcPts val="360"/>
              </a:spcBef>
              <a:buNone/>
            </a:pPr>
            <a:r>
              <a:rPr lang="fr-FR" noProof="1" smtClean="0"/>
              <a:t>De la fin des années 70 à aujourd’hui, nous n’avons qu’une mission: votre réussite au permis de conduire. </a:t>
            </a:r>
          </a:p>
          <a:p>
            <a:pPr marL="0" indent="0" algn="just" defTabSz="749808">
              <a:lnSpc>
                <a:spcPct val="120000"/>
              </a:lnSpc>
              <a:spcBef>
                <a:spcPts val="360"/>
              </a:spcBef>
              <a:buNone/>
            </a:pPr>
            <a:r>
              <a:rPr lang="fr-FR" noProof="1" smtClean="0"/>
              <a:t>Notre notoriété a toujours été assise non seulement sur la qualité de la formation proposée, mais aussi sur l’ambiance sérieuse et sympathique de toute l’équipe</a:t>
            </a:r>
            <a:r>
              <a:rPr lang="fr-FR" noProof="1" smtClean="0"/>
              <a:t>.</a:t>
            </a:r>
          </a:p>
          <a:p>
            <a:pPr marL="0" indent="0" algn="just" defTabSz="749808">
              <a:lnSpc>
                <a:spcPct val="120000"/>
              </a:lnSpc>
              <a:spcBef>
                <a:spcPts val="360"/>
              </a:spcBef>
              <a:buNone/>
            </a:pPr>
            <a:endParaRPr lang="fr-FR" noProof="1" smtClean="0"/>
          </a:p>
          <a:p>
            <a:pPr marL="0" indent="0" algn="just" defTabSz="749808">
              <a:lnSpc>
                <a:spcPct val="120000"/>
              </a:lnSpc>
              <a:spcBef>
                <a:spcPts val="360"/>
              </a:spcBef>
              <a:buNone/>
            </a:pPr>
            <a:r>
              <a:rPr lang="fr-FR" noProof="1" smtClean="0"/>
              <a:t>Pascal</a:t>
            </a:r>
            <a:r>
              <a:rPr lang="fr-FR" noProof="1" smtClean="0"/>
              <a:t>, Anne-Lise, Jean-Luc et Vanessa enseignants ainsi que Jacqueline secrétaire, seront toujours à votre écoute durant tout votre apprentissage.</a:t>
            </a:r>
          </a:p>
          <a:p>
            <a:pPr marL="0" indent="0" algn="just" defTabSz="749808">
              <a:lnSpc>
                <a:spcPct val="120000"/>
              </a:lnSpc>
              <a:spcBef>
                <a:spcPts val="360"/>
              </a:spcBef>
              <a:buNone/>
            </a:pPr>
            <a:endParaRPr lang="fr-FR" noProof="1"/>
          </a:p>
        </p:txBody>
      </p:sp>
      <p:sp>
        <p:nvSpPr>
          <p:cNvPr id="28" name="Espace réservé du texte 27"/>
          <p:cNvSpPr>
            <a:spLocks noGrp="1"/>
          </p:cNvSpPr>
          <p:nvPr>
            <p:ph type="body" sz="quarter" idx="19"/>
          </p:nvPr>
        </p:nvSpPr>
        <p:spPr>
          <a:xfrm>
            <a:off x="155767" y="5169410"/>
            <a:ext cx="2428875" cy="228600"/>
          </a:xfrm>
        </p:spPr>
        <p:txBody>
          <a:bodyPr/>
          <a:lstStyle/>
          <a:p>
            <a:r>
              <a:rPr lang="fr-FR" noProof="1" smtClean="0"/>
              <a:t>Nous contacter</a:t>
            </a:r>
            <a:endParaRPr lang="fr-FR" noProof="1"/>
          </a:p>
        </p:txBody>
      </p:sp>
      <p:sp>
        <p:nvSpPr>
          <p:cNvPr id="29" name="Espace réservé du texte 28"/>
          <p:cNvSpPr>
            <a:spLocks noGrp="1"/>
          </p:cNvSpPr>
          <p:nvPr>
            <p:ph type="body" sz="quarter" idx="20"/>
          </p:nvPr>
        </p:nvSpPr>
        <p:spPr>
          <a:xfrm>
            <a:off x="180259" y="5433323"/>
            <a:ext cx="2683865" cy="766654"/>
          </a:xfrm>
        </p:spPr>
        <p:txBody>
          <a:bodyPr/>
          <a:lstStyle/>
          <a:p>
            <a:r>
              <a:rPr lang="fr-FR" dirty="0" smtClean="0"/>
              <a:t>126 rue Gambetta – 76210 BOLBEC</a:t>
            </a:r>
          </a:p>
          <a:p>
            <a:r>
              <a:rPr lang="fr-FR" dirty="0" smtClean="0"/>
              <a:t>Téléphone</a:t>
            </a:r>
            <a:r>
              <a:rPr lang="fr-FR" dirty="0"/>
              <a:t> : </a:t>
            </a:r>
            <a:r>
              <a:rPr lang="fr-FR" dirty="0" smtClean="0"/>
              <a:t>02.35.31.13.31</a:t>
            </a:r>
            <a:endParaRPr lang="fr-FR" dirty="0"/>
          </a:p>
          <a:p>
            <a:r>
              <a:rPr lang="fr-FR" noProof="1" smtClean="0"/>
              <a:t>E-mail : autoecoleperchet@gmail.com</a:t>
            </a:r>
          </a:p>
          <a:p>
            <a:r>
              <a:rPr lang="fr-FR" dirty="0" smtClean="0"/>
              <a:t>Internet</a:t>
            </a:r>
            <a:r>
              <a:rPr lang="fr-FR" dirty="0"/>
              <a:t> : </a:t>
            </a:r>
            <a:r>
              <a:rPr lang="fr-FR" dirty="0" smtClean="0"/>
              <a:t>auto-moto-ecoleperchet.simplesite.com</a:t>
            </a:r>
          </a:p>
          <a:p>
            <a:r>
              <a:rPr lang="fr-FR" dirty="0" smtClean="0"/>
              <a:t>Facebook: Auto-Moto </a:t>
            </a:r>
            <a:r>
              <a:rPr lang="fr-FR" dirty="0"/>
              <a:t>Ecole </a:t>
            </a:r>
            <a:r>
              <a:rPr lang="fr-FR" dirty="0" err="1"/>
              <a:t>Perchet</a:t>
            </a:r>
            <a:endParaRPr lang="fr-FR" dirty="0"/>
          </a:p>
        </p:txBody>
      </p:sp>
      <p:sp>
        <p:nvSpPr>
          <p:cNvPr id="18" name="Titre 17"/>
          <p:cNvSpPr>
            <a:spLocks noGrp="1"/>
          </p:cNvSpPr>
          <p:nvPr>
            <p:ph type="title"/>
          </p:nvPr>
        </p:nvSpPr>
        <p:spPr>
          <a:xfrm>
            <a:off x="7156580" y="4299294"/>
            <a:ext cx="2697156" cy="1315098"/>
          </a:xfrm>
          <a:solidFill>
            <a:schemeClr val="accent2">
              <a:lumMod val="75000"/>
            </a:schemeClr>
          </a:solidFill>
        </p:spPr>
        <p:txBody>
          <a:bodyPr>
            <a:normAutofit fontScale="90000"/>
          </a:bodyPr>
          <a:lstStyle/>
          <a:p>
            <a:pPr algn="l" defTabSz="749808">
              <a:lnSpc>
                <a:spcPct val="85000"/>
              </a:lnSpc>
              <a:spcBef>
                <a:spcPts val="0"/>
              </a:spcBef>
              <a:buNone/>
            </a:pPr>
            <a:r>
              <a:rPr lang="fr-FR" noProof="1" smtClean="0"/>
              <a:t/>
            </a:r>
            <a:br>
              <a:rPr lang="fr-FR" noProof="1" smtClean="0"/>
            </a:br>
            <a:r>
              <a:rPr lang="fr-FR" noProof="1" smtClean="0"/>
              <a:t> ECOLE DE </a:t>
            </a:r>
            <a:br>
              <a:rPr lang="fr-FR" noProof="1" smtClean="0"/>
            </a:br>
            <a:r>
              <a:rPr lang="fr-FR" noProof="1"/>
              <a:t> </a:t>
            </a:r>
            <a:r>
              <a:rPr lang="fr-FR" noProof="1" smtClean="0"/>
              <a:t>CONDUITE</a:t>
            </a:r>
            <a:br>
              <a:rPr lang="fr-FR" noProof="1" smtClean="0"/>
            </a:br>
            <a:r>
              <a:rPr lang="fr-FR" noProof="1" smtClean="0"/>
              <a:t> Pascal PERCHET</a:t>
            </a:r>
            <a:endParaRPr lang="fr-FR" noProof="1"/>
          </a:p>
        </p:txBody>
      </p:sp>
      <p:sp>
        <p:nvSpPr>
          <p:cNvPr id="32" name="Espace réservé du texte 31"/>
          <p:cNvSpPr>
            <a:spLocks noGrp="1"/>
          </p:cNvSpPr>
          <p:nvPr>
            <p:ph type="body" sz="quarter" idx="23"/>
          </p:nvPr>
        </p:nvSpPr>
        <p:spPr>
          <a:xfrm>
            <a:off x="7156580" y="5614392"/>
            <a:ext cx="2697156" cy="1872207"/>
          </a:xfrm>
          <a:solidFill>
            <a:schemeClr val="accent2">
              <a:lumMod val="75000"/>
            </a:schemeClr>
          </a:solidFill>
        </p:spPr>
        <p:txBody>
          <a:bodyPr/>
          <a:lstStyle/>
          <a:p>
            <a:pPr marL="0" indent="0" algn="l" defTabSz="749808">
              <a:lnSpc>
                <a:spcPct val="100000"/>
              </a:lnSpc>
              <a:spcBef>
                <a:spcPts val="468"/>
              </a:spcBef>
              <a:buNone/>
            </a:pPr>
            <a:r>
              <a:rPr lang="fr-FR" noProof="1" smtClean="0"/>
              <a:t>  </a:t>
            </a:r>
          </a:p>
          <a:p>
            <a:pPr defTabSz="749808">
              <a:spcBef>
                <a:spcPts val="468"/>
              </a:spcBef>
            </a:pPr>
            <a:r>
              <a:rPr lang="fr-FR" noProof="1" smtClean="0"/>
              <a:t>  </a:t>
            </a:r>
            <a:r>
              <a:rPr lang="fr-FR" noProof="1"/>
              <a:t>Permis B formation classique</a:t>
            </a:r>
          </a:p>
          <a:p>
            <a:pPr defTabSz="749808">
              <a:spcBef>
                <a:spcPts val="468"/>
              </a:spcBef>
            </a:pPr>
            <a:r>
              <a:rPr lang="fr-FR" noProof="1"/>
              <a:t>  Permis B formation conduite </a:t>
            </a:r>
          </a:p>
          <a:p>
            <a:pPr defTabSz="749808">
              <a:spcBef>
                <a:spcPts val="468"/>
              </a:spcBef>
            </a:pPr>
            <a:r>
              <a:rPr lang="fr-FR" noProof="1"/>
              <a:t>  accompagnée</a:t>
            </a:r>
          </a:p>
          <a:p>
            <a:pPr defTabSz="749808">
              <a:spcBef>
                <a:spcPts val="468"/>
              </a:spcBef>
            </a:pPr>
            <a:r>
              <a:rPr lang="fr-FR" noProof="1"/>
              <a:t>  Permis </a:t>
            </a:r>
            <a:r>
              <a:rPr lang="fr-FR" noProof="1" smtClean="0"/>
              <a:t>AM, A2 </a:t>
            </a:r>
            <a:endParaRPr lang="fr-FR" noProof="1"/>
          </a:p>
          <a:p>
            <a:pPr defTabSz="749808">
              <a:spcBef>
                <a:spcPts val="468"/>
              </a:spcBef>
            </a:pPr>
            <a:r>
              <a:rPr lang="fr-FR" noProof="1"/>
              <a:t>  Formation 7h A2 vers A</a:t>
            </a:r>
          </a:p>
          <a:p>
            <a:pPr defTabSz="749808">
              <a:spcBef>
                <a:spcPts val="468"/>
              </a:spcBef>
            </a:pPr>
            <a:r>
              <a:rPr lang="fr-FR" noProof="1" smtClean="0"/>
              <a:t> Formation </a:t>
            </a:r>
            <a:r>
              <a:rPr lang="fr-FR" noProof="1"/>
              <a:t>7h 125 CC</a:t>
            </a:r>
          </a:p>
          <a:p>
            <a:pPr marL="0" indent="0" algn="l" defTabSz="749808">
              <a:lnSpc>
                <a:spcPct val="100000"/>
              </a:lnSpc>
              <a:spcBef>
                <a:spcPts val="468"/>
              </a:spcBef>
              <a:buNone/>
            </a:pPr>
            <a:endParaRPr lang="fr-FR" noProof="1"/>
          </a:p>
        </p:txBody>
      </p:sp>
      <p:sp>
        <p:nvSpPr>
          <p:cNvPr id="27" name="Espace réservé du texte 27"/>
          <p:cNvSpPr txBox="1">
            <a:spLocks/>
          </p:cNvSpPr>
          <p:nvPr/>
        </p:nvSpPr>
        <p:spPr>
          <a:xfrm>
            <a:off x="155767" y="6349590"/>
            <a:ext cx="2428875" cy="228600"/>
          </a:xfrm>
          <a:prstGeom prst="rect">
            <a:avLst/>
          </a:prstGeom>
        </p:spPr>
        <p:txBody>
          <a:bodyPr vert="horz" lIns="0" tIns="0" rIns="0" bIns="0" rtlCol="0">
            <a:noAutofit/>
          </a:bodyPr>
          <a:lstStyle>
            <a:lvl1pPr marL="0" indent="0" algn="l" defTabSz="754380" rtl="0" eaLnBrk="1" latinLnBrk="0" hangingPunct="1">
              <a:lnSpc>
                <a:spcPct val="100000"/>
              </a:lnSpc>
              <a:spcBef>
                <a:spcPts val="0"/>
              </a:spcBef>
              <a:buFont typeface="Arial" panose="020B0604020202020204" pitchFamily="34" charset="0"/>
              <a:buNone/>
              <a:defRPr sz="1200" b="1" kern="1200" baseline="0">
                <a:solidFill>
                  <a:schemeClr val="tx1"/>
                </a:solidFill>
                <a:latin typeface="+mj-lt"/>
                <a:ea typeface="+mn-ea"/>
                <a:cs typeface="+mn-cs"/>
              </a:defRPr>
            </a:lvl1pPr>
            <a:lvl2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2pPr>
            <a:lvl3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3pPr>
            <a:lvl4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4pPr>
            <a:lvl5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a:lstStyle>
          <a:p>
            <a:r>
              <a:rPr lang="fr-FR" noProof="1" smtClean="0"/>
              <a:t>Horaires du bureau</a:t>
            </a:r>
          </a:p>
          <a:p>
            <a:endParaRPr lang="fr-FR" noProof="1"/>
          </a:p>
        </p:txBody>
      </p:sp>
      <p:sp>
        <p:nvSpPr>
          <p:cNvPr id="35" name="Espace réservé du texte 28"/>
          <p:cNvSpPr txBox="1">
            <a:spLocks/>
          </p:cNvSpPr>
          <p:nvPr/>
        </p:nvSpPr>
        <p:spPr>
          <a:xfrm>
            <a:off x="184773" y="6596412"/>
            <a:ext cx="2428875" cy="1129025"/>
          </a:xfrm>
          <a:prstGeom prst="rect">
            <a:avLst/>
          </a:prstGeom>
        </p:spPr>
        <p:txBody>
          <a:bodyPr vert="horz" lIns="0" tIns="0" rIns="0" bIns="0" rtlCol="0">
            <a:noAutofit/>
          </a:bodyPr>
          <a:lstStyle>
            <a:lvl1pPr marL="0" indent="0" algn="l" defTabSz="754380" rtl="0" eaLnBrk="1" latinLnBrk="0" hangingPunct="1">
              <a:lnSpc>
                <a:spcPct val="100000"/>
              </a:lnSpc>
              <a:spcBef>
                <a:spcPts val="0"/>
              </a:spcBef>
              <a:buFont typeface="Arial" panose="020B0604020202020204" pitchFamily="34" charset="0"/>
              <a:buNone/>
              <a:defRPr sz="1000" kern="1200" baseline="0">
                <a:solidFill>
                  <a:schemeClr val="tx1"/>
                </a:solidFill>
                <a:latin typeface="+mn-lt"/>
                <a:ea typeface="+mn-ea"/>
                <a:cs typeface="+mn-cs"/>
              </a:defRPr>
            </a:lvl1pPr>
            <a:lvl2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2pPr>
            <a:lvl3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3pPr>
            <a:lvl4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4pPr>
            <a:lvl5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a:lstStyle>
          <a:p>
            <a:r>
              <a:rPr lang="fr-FR" dirty="0" smtClean="0"/>
              <a:t>Lundi:       9h30 – 12h00	14h00 – 18h00</a:t>
            </a:r>
          </a:p>
          <a:p>
            <a:r>
              <a:rPr lang="fr-FR" dirty="0" smtClean="0"/>
              <a:t>Mardi:       9h30 – 12h00	14h00 – 19h00</a:t>
            </a:r>
          </a:p>
          <a:p>
            <a:r>
              <a:rPr lang="fr-FR" dirty="0" smtClean="0"/>
              <a:t>Mercredi: 9h30 – 12h00	14h00 – 18h30</a:t>
            </a:r>
          </a:p>
          <a:p>
            <a:r>
              <a:rPr lang="fr-FR" dirty="0" smtClean="0"/>
              <a:t>Jeudi:        9h30 – 12h00	</a:t>
            </a:r>
          </a:p>
          <a:p>
            <a:r>
              <a:rPr lang="fr-FR" dirty="0" smtClean="0"/>
              <a:t>Vendredi:9h30 – 12h00	14h00 – 19h00</a:t>
            </a:r>
          </a:p>
        </p:txBody>
      </p:sp>
      <p:sp>
        <p:nvSpPr>
          <p:cNvPr id="36" name="Espace réservé du texte 24"/>
          <p:cNvSpPr>
            <a:spLocks noGrp="1"/>
          </p:cNvSpPr>
          <p:nvPr>
            <p:ph type="body" sz="quarter" idx="16"/>
          </p:nvPr>
        </p:nvSpPr>
        <p:spPr>
          <a:xfrm>
            <a:off x="7156580" y="448438"/>
            <a:ext cx="2901820" cy="2441368"/>
          </a:xfrm>
        </p:spPr>
        <p:txBody>
          <a:bodyPr/>
          <a:lstStyle/>
          <a:p>
            <a:pPr marL="0" indent="0" algn="l" defTabSz="749808">
              <a:lnSpc>
                <a:spcPct val="90000"/>
              </a:lnSpc>
              <a:spcBef>
                <a:spcPts val="720"/>
              </a:spcBef>
              <a:buNone/>
            </a:pPr>
            <a:r>
              <a:rPr lang="fr-FR" sz="2000" b="1" i="0" baseline="0" noProof="1" smtClean="0">
                <a:solidFill>
                  <a:srgbClr val="DF5327">
                    <a:lumMod val="75000"/>
                  </a:srgbClr>
                </a:solidFill>
                <a:latin typeface="Calibri"/>
                <a:ea typeface="+mn-ea"/>
                <a:cs typeface="+mn-cs"/>
              </a:rPr>
              <a:t>Formation</a:t>
            </a:r>
            <a:r>
              <a:rPr lang="fr-FR" sz="2000" b="1" i="0" noProof="1" smtClean="0">
                <a:solidFill>
                  <a:srgbClr val="DF5327">
                    <a:lumMod val="75000"/>
                  </a:srgbClr>
                </a:solidFill>
                <a:latin typeface="Calibri"/>
                <a:ea typeface="+mn-ea"/>
                <a:cs typeface="+mn-cs"/>
              </a:rPr>
              <a:t> B</a:t>
            </a:r>
          </a:p>
          <a:p>
            <a:pPr marL="0" indent="0" algn="l" defTabSz="749808">
              <a:lnSpc>
                <a:spcPct val="90000"/>
              </a:lnSpc>
              <a:spcBef>
                <a:spcPts val="720"/>
              </a:spcBef>
              <a:buNone/>
            </a:pPr>
            <a:r>
              <a:rPr lang="fr-FR" noProof="1" smtClean="0">
                <a:solidFill>
                  <a:srgbClr val="DF5327">
                    <a:lumMod val="75000"/>
                  </a:srgbClr>
                </a:solidFill>
                <a:latin typeface="Calibri"/>
              </a:rPr>
              <a:t>Formation B en</a:t>
            </a:r>
          </a:p>
          <a:p>
            <a:pPr marL="0" indent="0" algn="l" defTabSz="749808">
              <a:lnSpc>
                <a:spcPct val="90000"/>
              </a:lnSpc>
              <a:spcBef>
                <a:spcPts val="720"/>
              </a:spcBef>
              <a:buNone/>
            </a:pPr>
            <a:r>
              <a:rPr lang="fr-FR" sz="2000" b="1" i="0" noProof="1" smtClean="0">
                <a:solidFill>
                  <a:srgbClr val="DF5327">
                    <a:lumMod val="75000"/>
                  </a:srgbClr>
                </a:solidFill>
                <a:latin typeface="Calibri"/>
                <a:ea typeface="+mn-ea"/>
                <a:cs typeface="+mn-cs"/>
              </a:rPr>
              <a:t>Conduite accompagnée</a:t>
            </a:r>
          </a:p>
          <a:p>
            <a:pPr marL="0" indent="0" algn="l" defTabSz="749808">
              <a:lnSpc>
                <a:spcPct val="90000"/>
              </a:lnSpc>
              <a:spcBef>
                <a:spcPts val="720"/>
              </a:spcBef>
              <a:buNone/>
            </a:pPr>
            <a:endParaRPr lang="fr-FR" sz="2000" b="1" i="0" baseline="0" noProof="1">
              <a:solidFill>
                <a:srgbClr val="DF5327">
                  <a:lumMod val="75000"/>
                </a:srgbClr>
              </a:solidFill>
              <a:latin typeface="Calibri"/>
              <a:ea typeface="+mn-ea"/>
              <a:cs typeface="+mn-cs"/>
            </a:endParaRPr>
          </a:p>
        </p:txBody>
      </p:sp>
      <p:sp>
        <p:nvSpPr>
          <p:cNvPr id="38" name="Espace réservé du texte 24"/>
          <p:cNvSpPr>
            <a:spLocks noGrp="1"/>
          </p:cNvSpPr>
          <p:nvPr>
            <p:ph type="body" sz="quarter" idx="16"/>
          </p:nvPr>
        </p:nvSpPr>
        <p:spPr>
          <a:xfrm>
            <a:off x="3708714" y="448438"/>
            <a:ext cx="2801087" cy="4746067"/>
          </a:xfrm>
        </p:spPr>
        <p:txBody>
          <a:bodyPr/>
          <a:lstStyle/>
          <a:p>
            <a:pPr marL="0" indent="0" algn="l" defTabSz="749808">
              <a:lnSpc>
                <a:spcPct val="90000"/>
              </a:lnSpc>
              <a:spcBef>
                <a:spcPts val="720"/>
              </a:spcBef>
              <a:buNone/>
            </a:pPr>
            <a:r>
              <a:rPr lang="fr-FR" sz="2000" b="1" i="0" baseline="0" noProof="1" smtClean="0">
                <a:solidFill>
                  <a:srgbClr val="DF5327">
                    <a:lumMod val="75000"/>
                  </a:srgbClr>
                </a:solidFill>
                <a:latin typeface="Calibri"/>
                <a:ea typeface="+mn-ea"/>
                <a:cs typeface="+mn-cs"/>
              </a:rPr>
              <a:t>Infos pratiques </a:t>
            </a:r>
          </a:p>
          <a:p>
            <a:pPr marL="0" indent="0" algn="just" defTabSz="749808">
              <a:lnSpc>
                <a:spcPct val="90000"/>
              </a:lnSpc>
              <a:spcBef>
                <a:spcPts val="720"/>
              </a:spcBef>
              <a:buNone/>
            </a:pPr>
            <a:r>
              <a:rPr lang="fr-FR" sz="1000" b="0" i="0" baseline="0" noProof="1" smtClean="0">
                <a:solidFill>
                  <a:schemeClr val="tx1"/>
                </a:solidFill>
                <a:latin typeface="+mn-lt"/>
              </a:rPr>
              <a:t>Apprentissage sur Clio 4</a:t>
            </a:r>
            <a:endParaRPr lang="fr-FR" sz="1000" b="0" noProof="1">
              <a:solidFill>
                <a:schemeClr val="tx1"/>
              </a:solidFill>
              <a:latin typeface="+mn-lt"/>
            </a:endParaRPr>
          </a:p>
          <a:p>
            <a:pPr marL="0" indent="0" algn="just" defTabSz="749808">
              <a:lnSpc>
                <a:spcPct val="90000"/>
              </a:lnSpc>
              <a:spcBef>
                <a:spcPts val="720"/>
              </a:spcBef>
              <a:buNone/>
            </a:pPr>
            <a:r>
              <a:rPr lang="fr-FR" sz="1000" b="0" noProof="1" smtClean="0">
                <a:solidFill>
                  <a:schemeClr val="tx1"/>
                </a:solidFill>
                <a:latin typeface="+mn-lt"/>
              </a:rPr>
              <a:t>Possibilité de prendre l’élève à domicile, à la sortie de son établissement scolaire, sur le lieu de travail, à domicile pour lui donner une leçon et le ramener à l’établissement scolaire, au travail ou chez lui (périmètre limité).</a:t>
            </a:r>
            <a:endParaRPr lang="fr-FR" sz="1000" b="0" noProof="1">
              <a:solidFill>
                <a:schemeClr val="tx1"/>
              </a:solidFill>
              <a:latin typeface="+mn-lt"/>
            </a:endParaRPr>
          </a:p>
          <a:p>
            <a:pPr marL="0" indent="0" algn="just" defTabSz="749808">
              <a:lnSpc>
                <a:spcPct val="90000"/>
              </a:lnSpc>
              <a:spcBef>
                <a:spcPts val="720"/>
              </a:spcBef>
              <a:buNone/>
            </a:pPr>
            <a:r>
              <a:rPr lang="fr-FR" sz="1000" b="0" noProof="1" smtClean="0">
                <a:solidFill>
                  <a:schemeClr val="tx1"/>
                </a:solidFill>
                <a:latin typeface="+mn-lt"/>
              </a:rPr>
              <a:t>L’élève devra toujours être en possession de son livret d’apprentissage et de sa carte d’identité pour les leçons de conduite.</a:t>
            </a:r>
          </a:p>
          <a:p>
            <a:pPr marL="0" indent="0" algn="just" defTabSz="749808">
              <a:lnSpc>
                <a:spcPct val="90000"/>
              </a:lnSpc>
              <a:spcBef>
                <a:spcPts val="720"/>
              </a:spcBef>
              <a:buNone/>
            </a:pPr>
            <a:endParaRPr lang="fr-FR" sz="1000" b="0" noProof="1">
              <a:solidFill>
                <a:schemeClr val="tx1"/>
              </a:solidFill>
              <a:latin typeface="+mn-lt"/>
            </a:endParaRPr>
          </a:p>
          <a:p>
            <a:pPr marL="0" indent="0" algn="just" defTabSz="749808">
              <a:lnSpc>
                <a:spcPct val="90000"/>
              </a:lnSpc>
              <a:spcBef>
                <a:spcPts val="720"/>
              </a:spcBef>
              <a:buNone/>
            </a:pPr>
            <a:endParaRPr lang="fr-FR" sz="1000" b="0" noProof="1" smtClean="0">
              <a:solidFill>
                <a:schemeClr val="tx1"/>
              </a:solidFill>
              <a:latin typeface="+mn-lt"/>
            </a:endParaRPr>
          </a:p>
          <a:p>
            <a:pPr marL="0" indent="0" algn="just" defTabSz="749808">
              <a:lnSpc>
                <a:spcPct val="90000"/>
              </a:lnSpc>
              <a:spcBef>
                <a:spcPts val="720"/>
              </a:spcBef>
              <a:buNone/>
            </a:pPr>
            <a:endParaRPr lang="fr-FR" sz="1000" b="0" noProof="1">
              <a:solidFill>
                <a:schemeClr val="tx1"/>
              </a:solidFill>
              <a:latin typeface="+mn-lt"/>
            </a:endParaRPr>
          </a:p>
          <a:p>
            <a:pPr marL="0" indent="0" algn="just" defTabSz="749808">
              <a:lnSpc>
                <a:spcPct val="90000"/>
              </a:lnSpc>
              <a:spcBef>
                <a:spcPts val="720"/>
              </a:spcBef>
              <a:buNone/>
            </a:pPr>
            <a:endParaRPr lang="fr-FR" sz="1000" b="0" noProof="1" smtClean="0">
              <a:solidFill>
                <a:schemeClr val="tx1"/>
              </a:solidFill>
              <a:latin typeface="+mn-lt"/>
            </a:endParaRPr>
          </a:p>
          <a:p>
            <a:pPr marL="0" indent="0" algn="just" defTabSz="749808">
              <a:lnSpc>
                <a:spcPct val="90000"/>
              </a:lnSpc>
              <a:spcBef>
                <a:spcPts val="720"/>
              </a:spcBef>
              <a:buNone/>
            </a:pPr>
            <a:endParaRPr lang="fr-FR" sz="1000" b="0" noProof="1" smtClean="0">
              <a:solidFill>
                <a:schemeClr val="tx1"/>
              </a:solidFill>
              <a:latin typeface="+mn-lt"/>
            </a:endParaRPr>
          </a:p>
          <a:p>
            <a:pPr marL="0" indent="0" algn="just" defTabSz="749808">
              <a:lnSpc>
                <a:spcPct val="90000"/>
              </a:lnSpc>
              <a:spcBef>
                <a:spcPts val="720"/>
              </a:spcBef>
              <a:buNone/>
            </a:pPr>
            <a:endParaRPr lang="fr-FR" sz="1000" b="0" noProof="1">
              <a:solidFill>
                <a:schemeClr val="tx1"/>
              </a:solidFill>
              <a:latin typeface="+mn-lt"/>
            </a:endParaRPr>
          </a:p>
          <a:p>
            <a:pPr marL="0" indent="0" algn="just" defTabSz="749808">
              <a:lnSpc>
                <a:spcPct val="90000"/>
              </a:lnSpc>
              <a:spcBef>
                <a:spcPts val="720"/>
              </a:spcBef>
              <a:buNone/>
            </a:pPr>
            <a:endParaRPr lang="fr-FR" sz="1000" b="0" noProof="1" smtClean="0">
              <a:solidFill>
                <a:schemeClr val="tx1"/>
              </a:solidFill>
              <a:latin typeface="+mn-lt"/>
            </a:endParaRPr>
          </a:p>
          <a:p>
            <a:pPr marL="0" indent="0" algn="just" defTabSz="749808">
              <a:lnSpc>
                <a:spcPct val="90000"/>
              </a:lnSpc>
              <a:spcBef>
                <a:spcPts val="720"/>
              </a:spcBef>
              <a:buNone/>
            </a:pPr>
            <a:endParaRPr lang="fr-FR" sz="1000" b="0" noProof="1">
              <a:solidFill>
                <a:schemeClr val="tx1"/>
              </a:solidFill>
              <a:latin typeface="+mn-lt"/>
            </a:endParaRPr>
          </a:p>
          <a:p>
            <a:pPr marL="0" indent="0" algn="just" defTabSz="749808">
              <a:lnSpc>
                <a:spcPct val="90000"/>
              </a:lnSpc>
              <a:spcBef>
                <a:spcPts val="720"/>
              </a:spcBef>
              <a:buNone/>
            </a:pPr>
            <a:r>
              <a:rPr lang="fr-FR" sz="1000" b="0" noProof="1" smtClean="0">
                <a:solidFill>
                  <a:schemeClr val="tx1"/>
                </a:solidFill>
                <a:latin typeface="+mn-lt"/>
              </a:rPr>
              <a:t>Leçons de conduite et passages d’examens sur Yvetôt, Fécamp, Le Havre.</a:t>
            </a:r>
            <a:endParaRPr lang="fr-FR" sz="1000" b="0" noProof="1">
              <a:solidFill>
                <a:schemeClr val="tx1"/>
              </a:solidFill>
              <a:latin typeface="+mn-lt"/>
            </a:endParaRPr>
          </a:p>
          <a:p>
            <a:pPr marL="0" indent="0" algn="just" defTabSz="749808">
              <a:lnSpc>
                <a:spcPct val="90000"/>
              </a:lnSpc>
              <a:spcBef>
                <a:spcPts val="720"/>
              </a:spcBef>
              <a:buNone/>
            </a:pPr>
            <a:r>
              <a:rPr lang="fr-FR" sz="1000" b="0" noProof="1" smtClean="0">
                <a:solidFill>
                  <a:schemeClr val="tx1"/>
                </a:solidFill>
                <a:latin typeface="+mn-lt"/>
              </a:rPr>
              <a:t>Pour le passage des examens, nous emmenons nos élèves sur le centre d’examen et nous les ramenons à Bolbec. Le départ est fixé 1h avant le début de l’épreuve.</a:t>
            </a:r>
            <a:endParaRPr lang="fr-FR" sz="1000" b="0" noProof="1">
              <a:solidFill>
                <a:schemeClr val="tx1"/>
              </a:solidFill>
              <a:latin typeface="+mn-lt"/>
            </a:endParaRPr>
          </a:p>
        </p:txBody>
      </p:sp>
      <p:sp>
        <p:nvSpPr>
          <p:cNvPr id="16" name="Espace réservé du texte 24"/>
          <p:cNvSpPr>
            <a:spLocks noGrp="1"/>
          </p:cNvSpPr>
          <p:nvPr>
            <p:ph type="body" sz="quarter" idx="16"/>
          </p:nvPr>
        </p:nvSpPr>
        <p:spPr>
          <a:xfrm>
            <a:off x="3663527" y="5309505"/>
            <a:ext cx="2801087" cy="2043952"/>
          </a:xfrm>
        </p:spPr>
        <p:txBody>
          <a:bodyPr/>
          <a:lstStyle/>
          <a:p>
            <a:pPr marL="0" indent="0" algn="l" defTabSz="749808">
              <a:lnSpc>
                <a:spcPct val="90000"/>
              </a:lnSpc>
              <a:spcBef>
                <a:spcPts val="720"/>
              </a:spcBef>
              <a:buNone/>
            </a:pPr>
            <a:r>
              <a:rPr lang="fr-FR" noProof="1" smtClean="0">
                <a:solidFill>
                  <a:srgbClr val="DF5327">
                    <a:lumMod val="75000"/>
                  </a:srgbClr>
                </a:solidFill>
                <a:latin typeface="Calibri"/>
              </a:rPr>
              <a:t>Séances de code</a:t>
            </a:r>
          </a:p>
          <a:p>
            <a:pPr marL="0" indent="0" algn="l" defTabSz="749808">
              <a:lnSpc>
                <a:spcPct val="90000"/>
              </a:lnSpc>
              <a:spcBef>
                <a:spcPts val="720"/>
              </a:spcBef>
              <a:buNone/>
            </a:pPr>
            <a:r>
              <a:rPr lang="fr-FR" sz="1000" noProof="1" smtClean="0">
                <a:solidFill>
                  <a:srgbClr val="DF5327">
                    <a:lumMod val="75000"/>
                  </a:srgbClr>
                </a:solidFill>
                <a:latin typeface="Calibri"/>
              </a:rPr>
              <a:t>Séances de code théoriques</a:t>
            </a:r>
            <a:endParaRPr lang="fr-FR" sz="1000" noProof="1" smtClean="0">
              <a:solidFill>
                <a:srgbClr val="DF5327">
                  <a:lumMod val="75000"/>
                </a:srgbClr>
              </a:solidFill>
              <a:latin typeface="Calibri"/>
            </a:endParaRPr>
          </a:p>
          <a:p>
            <a:pPr marL="0" indent="0" algn="l" defTabSz="749808">
              <a:lnSpc>
                <a:spcPct val="90000"/>
              </a:lnSpc>
              <a:buNone/>
            </a:pPr>
            <a:r>
              <a:rPr lang="fr-FR" sz="1000" b="0" i="0" noProof="1" smtClean="0">
                <a:solidFill>
                  <a:schemeClr val="tx1"/>
                </a:solidFill>
                <a:latin typeface="+mn-lt"/>
              </a:rPr>
              <a:t>Lundi 9h30</a:t>
            </a:r>
            <a:r>
              <a:rPr lang="fr-FR" sz="1000" b="0" noProof="1" smtClean="0">
                <a:solidFill>
                  <a:schemeClr val="tx1"/>
                </a:solidFill>
                <a:latin typeface="+mn-lt"/>
              </a:rPr>
              <a:t>, m</a:t>
            </a:r>
            <a:r>
              <a:rPr lang="fr-FR" sz="1000" b="0" noProof="1" smtClean="0">
                <a:solidFill>
                  <a:schemeClr val="tx1"/>
                </a:solidFill>
                <a:latin typeface="+mn-lt"/>
              </a:rPr>
              <a:t>ardi </a:t>
            </a:r>
            <a:r>
              <a:rPr lang="fr-FR" sz="1000" b="0" noProof="1" smtClean="0">
                <a:solidFill>
                  <a:schemeClr val="tx1"/>
                </a:solidFill>
                <a:latin typeface="+mn-lt"/>
              </a:rPr>
              <a:t>et vendredi: </a:t>
            </a:r>
            <a:r>
              <a:rPr lang="fr-FR" sz="1000" b="0" noProof="1" smtClean="0">
                <a:solidFill>
                  <a:schemeClr val="tx1"/>
                </a:solidFill>
                <a:latin typeface="+mn-lt"/>
              </a:rPr>
              <a:t>17h15</a:t>
            </a:r>
            <a:r>
              <a:rPr lang="fr-FR" sz="1000" b="0" noProof="1" smtClean="0">
                <a:solidFill>
                  <a:schemeClr val="tx1"/>
                </a:solidFill>
                <a:latin typeface="+mn-lt"/>
              </a:rPr>
              <a:t>, m</a:t>
            </a:r>
            <a:r>
              <a:rPr lang="fr-FR" sz="1000" b="0" i="0" noProof="1" smtClean="0">
                <a:solidFill>
                  <a:schemeClr val="tx1"/>
                </a:solidFill>
                <a:latin typeface="+mn-lt"/>
              </a:rPr>
              <a:t>ercredi</a:t>
            </a:r>
            <a:r>
              <a:rPr lang="fr-FR" sz="1000" b="0" i="0" noProof="1" smtClean="0">
                <a:solidFill>
                  <a:schemeClr val="tx1"/>
                </a:solidFill>
                <a:latin typeface="+mn-lt"/>
              </a:rPr>
              <a:t>: </a:t>
            </a:r>
            <a:r>
              <a:rPr lang="fr-FR" sz="1000" b="0" i="0" noProof="1" smtClean="0">
                <a:solidFill>
                  <a:schemeClr val="tx1"/>
                </a:solidFill>
                <a:latin typeface="+mn-lt"/>
              </a:rPr>
              <a:t>17h00, samedi</a:t>
            </a:r>
            <a:r>
              <a:rPr lang="fr-FR" sz="1000" b="0" i="0" noProof="1" smtClean="0">
                <a:solidFill>
                  <a:schemeClr val="tx1"/>
                </a:solidFill>
                <a:latin typeface="+mn-lt"/>
              </a:rPr>
              <a:t>: </a:t>
            </a:r>
            <a:r>
              <a:rPr lang="fr-FR" sz="1000" b="0" i="0" noProof="1" smtClean="0">
                <a:solidFill>
                  <a:schemeClr val="tx1"/>
                </a:solidFill>
                <a:latin typeface="+mn-lt"/>
              </a:rPr>
              <a:t>14h00</a:t>
            </a:r>
          </a:p>
          <a:p>
            <a:pPr marL="0" indent="0" algn="l" defTabSz="749808">
              <a:lnSpc>
                <a:spcPct val="90000"/>
              </a:lnSpc>
              <a:buNone/>
            </a:pPr>
            <a:endParaRPr lang="fr-FR" sz="1000" b="0" i="0" noProof="1" smtClean="0">
              <a:solidFill>
                <a:schemeClr val="tx1"/>
              </a:solidFill>
              <a:latin typeface="+mn-lt"/>
            </a:endParaRPr>
          </a:p>
          <a:p>
            <a:pPr defTabSz="749808"/>
            <a:r>
              <a:rPr lang="fr-FR" sz="1000" noProof="1">
                <a:solidFill>
                  <a:srgbClr val="DF5327">
                    <a:lumMod val="75000"/>
                  </a:srgbClr>
                </a:solidFill>
              </a:rPr>
              <a:t>Séances de </a:t>
            </a:r>
            <a:r>
              <a:rPr lang="fr-FR" sz="1000" noProof="1">
                <a:solidFill>
                  <a:srgbClr val="DF5327">
                    <a:lumMod val="75000"/>
                  </a:srgbClr>
                </a:solidFill>
              </a:rPr>
              <a:t>code </a:t>
            </a:r>
            <a:r>
              <a:rPr lang="fr-FR" sz="1000" noProof="1" smtClean="0">
                <a:solidFill>
                  <a:srgbClr val="DF5327">
                    <a:lumMod val="75000"/>
                  </a:srgbClr>
                </a:solidFill>
              </a:rPr>
              <a:t>thématiques:</a:t>
            </a:r>
          </a:p>
          <a:p>
            <a:pPr defTabSz="749808"/>
            <a:r>
              <a:rPr lang="fr-FR" sz="1000" b="0" i="0" noProof="1" smtClean="0">
                <a:solidFill>
                  <a:schemeClr val="tx1"/>
                </a:solidFill>
                <a:latin typeface="+mn-lt"/>
              </a:rPr>
              <a:t>Mardi et vendredi à 18h30</a:t>
            </a:r>
            <a:endParaRPr lang="fr-FR" sz="1000" b="0" i="0" noProof="1" smtClean="0">
              <a:solidFill>
                <a:schemeClr val="tx1"/>
              </a:solidFill>
              <a:latin typeface="+mn-lt"/>
            </a:endParaRPr>
          </a:p>
          <a:p>
            <a:pPr marL="0" indent="0" algn="just" defTabSz="749808">
              <a:lnSpc>
                <a:spcPct val="90000"/>
              </a:lnSpc>
              <a:spcBef>
                <a:spcPts val="720"/>
              </a:spcBef>
              <a:buNone/>
            </a:pPr>
            <a:r>
              <a:rPr lang="fr-FR" sz="1000" b="0" noProof="1" smtClean="0">
                <a:solidFill>
                  <a:schemeClr val="tx1"/>
                </a:solidFill>
                <a:latin typeface="+mn-lt"/>
              </a:rPr>
              <a:t>Durée entre 1h 15 et 1h30 - Séances commentées, corrigées et analysées par un professionnel de la conduite.</a:t>
            </a:r>
          </a:p>
          <a:p>
            <a:pPr marL="0" indent="0" algn="just" defTabSz="749808">
              <a:lnSpc>
                <a:spcPct val="90000"/>
              </a:lnSpc>
              <a:spcBef>
                <a:spcPts val="720"/>
              </a:spcBef>
              <a:buNone/>
            </a:pPr>
            <a:r>
              <a:rPr lang="fr-FR" sz="1000" b="0" noProof="1" smtClean="0">
                <a:solidFill>
                  <a:schemeClr val="tx1"/>
                </a:solidFill>
                <a:latin typeface="+mn-lt"/>
              </a:rPr>
              <a:t>Centre </a:t>
            </a:r>
            <a:r>
              <a:rPr lang="fr-FR" sz="1000" b="0" noProof="1" smtClean="0">
                <a:solidFill>
                  <a:schemeClr val="tx1"/>
                </a:solidFill>
                <a:latin typeface="+mn-lt"/>
              </a:rPr>
              <a:t>d’examen de code: Yvetôt </a:t>
            </a:r>
            <a:endParaRPr lang="fr-FR" sz="1000" b="0" i="0" noProof="1" smtClean="0">
              <a:solidFill>
                <a:schemeClr val="tx1"/>
              </a:solidFill>
              <a:latin typeface="+mn-lt"/>
            </a:endParaRP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9059" y="2548881"/>
            <a:ext cx="1309126" cy="947133"/>
          </a:xfrm>
          <a:prstGeom prst="rect">
            <a:avLst/>
          </a:prstGeom>
        </p:spPr>
      </p:pic>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0485" y="2228007"/>
            <a:ext cx="1076249" cy="1588194"/>
          </a:xfrm>
          <a:prstGeom prst="rect">
            <a:avLst/>
          </a:prstGeom>
        </p:spPr>
      </p:pic>
      <p:pic>
        <p:nvPicPr>
          <p:cNvPr id="7" name="Imag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53513" y="2173536"/>
            <a:ext cx="2914467" cy="1322478"/>
          </a:xfrm>
          <a:prstGeom prst="rect">
            <a:avLst/>
          </a:prstGeom>
        </p:spPr>
      </p:pic>
      <p:pic>
        <p:nvPicPr>
          <p:cNvPr id="5" name="Imag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3835" y="3390652"/>
            <a:ext cx="2452667" cy="1633884"/>
          </a:xfrm>
          <a:prstGeom prst="rect">
            <a:avLst/>
          </a:prstGeom>
        </p:spPr>
      </p:pic>
    </p:spTree>
    <p:extLst>
      <p:ext uri="{BB962C8B-B14F-4D97-AF65-F5344CB8AC3E}">
        <p14:creationId xmlns:p14="http://schemas.microsoft.com/office/powerpoint/2010/main" val="2235391647"/>
      </p:ext>
    </p:extLst>
  </p:cSld>
  <p:clrMapOvr>
    <a:masterClrMapping/>
  </p:clrMapOvr>
  <p:timing>
    <p:tnLst>
      <p:par>
        <p:cTn id="1" dur="indefinite" restart="never" nodeType="tmRoot"/>
      </p:par>
    </p:tnLst>
  </p:timing>
</p:sld>
</file>

<file path=ppt/theme/theme1.xml><?xml version="1.0" encoding="utf-8"?>
<a:theme xmlns:a="http://schemas.openxmlformats.org/drawingml/2006/main" name="BrochureColor">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ochureColor_TP103112828" id="{F9FDF7D1-2470-499F-8173-31350A489F86}" vid="{8EE2C608-1DDF-4D19-B7D4-E54344701C35}"/>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164C57-B46C-4088-AC90-B7208082F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Brochure pour petite entreprise</Template>
  <TotalTime>0</TotalTime>
  <Words>760</Words>
  <Application>Microsoft Office PowerPoint</Application>
  <PresentationFormat>Personnalisé</PresentationFormat>
  <Paragraphs>136</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Cambria</vt:lpstr>
      <vt:lpstr>BrochureColor</vt:lpstr>
      <vt:lpstr>Présentation PowerPoint</vt:lpstr>
      <vt:lpstr>  ECOLE DE   CONDUITE  Pascal PERCHET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2015-08-20T13:58:04Z</dcterms:created>
  <dcterms:modified xsi:type="dcterms:W3CDTF">2018-09-21T12:59:03Z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TC031128309991</vt:lpwstr>
  </property>
</Properties>
</file>