
<file path=[Content_Types].xml><?xml version="1.0" encoding="utf-8"?>
<Types xmlns="http://schemas.openxmlformats.org/package/2006/content-types">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4.xml" ContentType="application/vnd.openxmlformats-officedocument.presentationml.slide+xml"/>
  <Override PartName="/ppt/slides/slide5.xml" ContentType="application/vnd.openxmlformats-officedocument.presentationml.slide+xml"/>
  <Override PartName="/ppt/media/image1.jpeg" ContentType="image/jpeg"/>
  <Override PartName="/ppt/media/image2.jpeg" ContentType="image/jpeg"/>
  <Override PartName="/ppt/media/image3.jpeg" ContentType="image/jpeg"/>
  <Override PartName="/ppt/media/image4.png" ContentType="image/png"/>
  <Override PartName="/ppt/media/image5.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27" name="PlaceHolder 2"/>
          <p:cNvSpPr>
            <a:spLocks noGrp="1"/>
          </p:cNvSpPr>
          <p:nvPr>
            <p:ph type="body"/>
          </p:nvPr>
        </p:nvSpPr>
        <p:spPr>
          <a:xfrm>
            <a:off x="457200" y="1600200"/>
            <a:ext cx="822924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28" name="PlaceHolder 3"/>
          <p:cNvSpPr>
            <a:spLocks noGrp="1"/>
          </p:cNvSpPr>
          <p:nvPr>
            <p:ph type="body"/>
          </p:nvPr>
        </p:nvSpPr>
        <p:spPr>
          <a:xfrm>
            <a:off x="457200" y="3964320"/>
            <a:ext cx="822924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30" name="PlaceHolder 2"/>
          <p:cNvSpPr>
            <a:spLocks noGrp="1"/>
          </p:cNvSpPr>
          <p:nvPr>
            <p:ph type="body"/>
          </p:nvPr>
        </p:nvSpPr>
        <p:spPr>
          <a:xfrm>
            <a:off x="457200" y="160020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31" name="PlaceHolder 3"/>
          <p:cNvSpPr>
            <a:spLocks noGrp="1"/>
          </p:cNvSpPr>
          <p:nvPr>
            <p:ph type="body"/>
          </p:nvPr>
        </p:nvSpPr>
        <p:spPr>
          <a:xfrm>
            <a:off x="4674240" y="160020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32" name="PlaceHolder 4"/>
          <p:cNvSpPr>
            <a:spLocks noGrp="1"/>
          </p:cNvSpPr>
          <p:nvPr>
            <p:ph type="body"/>
          </p:nvPr>
        </p:nvSpPr>
        <p:spPr>
          <a:xfrm>
            <a:off x="4674240" y="396432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33" name="PlaceHolder 5"/>
          <p:cNvSpPr>
            <a:spLocks noGrp="1"/>
          </p:cNvSpPr>
          <p:nvPr>
            <p:ph type="body"/>
          </p:nvPr>
        </p:nvSpPr>
        <p:spPr>
          <a:xfrm>
            <a:off x="457200" y="396432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35" name="PlaceHolder 2"/>
          <p:cNvSpPr>
            <a:spLocks noGrp="1"/>
          </p:cNvSpPr>
          <p:nvPr>
            <p:ph type="body"/>
          </p:nvPr>
        </p:nvSpPr>
        <p:spPr>
          <a:xfrm>
            <a:off x="457200" y="1600200"/>
            <a:ext cx="26496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36" name="PlaceHolder 3"/>
          <p:cNvSpPr>
            <a:spLocks noGrp="1"/>
          </p:cNvSpPr>
          <p:nvPr>
            <p:ph type="body"/>
          </p:nvPr>
        </p:nvSpPr>
        <p:spPr>
          <a:xfrm>
            <a:off x="3239640" y="1600200"/>
            <a:ext cx="26496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37" name="PlaceHolder 4"/>
          <p:cNvSpPr>
            <a:spLocks noGrp="1"/>
          </p:cNvSpPr>
          <p:nvPr>
            <p:ph type="body"/>
          </p:nvPr>
        </p:nvSpPr>
        <p:spPr>
          <a:xfrm>
            <a:off x="6022080" y="1600200"/>
            <a:ext cx="26496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38" name="PlaceHolder 5"/>
          <p:cNvSpPr>
            <a:spLocks noGrp="1"/>
          </p:cNvSpPr>
          <p:nvPr>
            <p:ph type="body"/>
          </p:nvPr>
        </p:nvSpPr>
        <p:spPr>
          <a:xfrm>
            <a:off x="6022080" y="3964320"/>
            <a:ext cx="26496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39" name="PlaceHolder 6"/>
          <p:cNvSpPr>
            <a:spLocks noGrp="1"/>
          </p:cNvSpPr>
          <p:nvPr>
            <p:ph type="body"/>
          </p:nvPr>
        </p:nvSpPr>
        <p:spPr>
          <a:xfrm>
            <a:off x="3239640" y="3964320"/>
            <a:ext cx="26496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40" name="PlaceHolder 7"/>
          <p:cNvSpPr>
            <a:spLocks noGrp="1"/>
          </p:cNvSpPr>
          <p:nvPr>
            <p:ph type="body"/>
          </p:nvPr>
        </p:nvSpPr>
        <p:spPr>
          <a:xfrm>
            <a:off x="457200" y="3964320"/>
            <a:ext cx="26496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47" name="PlaceHolder 2"/>
          <p:cNvSpPr>
            <a:spLocks noGrp="1"/>
          </p:cNvSpPr>
          <p:nvPr>
            <p:ph type="subTitle"/>
          </p:nvPr>
        </p:nvSpPr>
        <p:spPr>
          <a:xfrm>
            <a:off x="457200" y="1600200"/>
            <a:ext cx="8229240" cy="4525560"/>
          </a:xfrm>
          <a:prstGeom prst="rect">
            <a:avLst/>
          </a:prstGeom>
        </p:spPr>
        <p:txBody>
          <a:bodyPr lIns="0" rIns="0" tIns="0" bIns="0" anchor="ctr"/>
          <a:p>
            <a:pPr algn="ctr"/>
            <a:endParaRPr b="0" lang="fr-FR" sz="3200" spc="-1" strike="noStrike">
              <a:solidFill>
                <a:srgbClr val="000000"/>
              </a:solidFill>
              <a:uFill>
                <a:solidFill>
                  <a:srgbClr val="ffffff"/>
                </a:solidFill>
              </a:u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49" name="PlaceHolder 2"/>
          <p:cNvSpPr>
            <a:spLocks noGrp="1"/>
          </p:cNvSpPr>
          <p:nvPr>
            <p:ph type="body"/>
          </p:nvPr>
        </p:nvSpPr>
        <p:spPr>
          <a:xfrm>
            <a:off x="457200" y="1600200"/>
            <a:ext cx="8229240" cy="4525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51" name="PlaceHolder 2"/>
          <p:cNvSpPr>
            <a:spLocks noGrp="1"/>
          </p:cNvSpPr>
          <p:nvPr>
            <p:ph type="body"/>
          </p:nvPr>
        </p:nvSpPr>
        <p:spPr>
          <a:xfrm>
            <a:off x="457200" y="1600200"/>
            <a:ext cx="4015800" cy="4525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52" name="PlaceHolder 3"/>
          <p:cNvSpPr>
            <a:spLocks noGrp="1"/>
          </p:cNvSpPr>
          <p:nvPr>
            <p:ph type="body"/>
          </p:nvPr>
        </p:nvSpPr>
        <p:spPr>
          <a:xfrm>
            <a:off x="4674240" y="1600200"/>
            <a:ext cx="4015800" cy="4525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57200" y="274680"/>
            <a:ext cx="8229240" cy="5297760"/>
          </a:xfrm>
          <a:prstGeom prst="rect">
            <a:avLst/>
          </a:prstGeom>
        </p:spPr>
        <p:txBody>
          <a:bodyPr lIns="0" rIns="0" tIns="0" bIns="0" anchor="ctr"/>
          <a:p>
            <a:pPr algn="ctr"/>
            <a:endParaRPr b="0" lang="fr-FR" sz="3200" spc="-1" strike="noStrike">
              <a:solidFill>
                <a:srgbClr val="000000"/>
              </a:solidFill>
              <a:uFill>
                <a:solidFill>
                  <a:srgbClr val="ffffff"/>
                </a:solidFill>
              </a:u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56" name="PlaceHolder 2"/>
          <p:cNvSpPr>
            <a:spLocks noGrp="1"/>
          </p:cNvSpPr>
          <p:nvPr>
            <p:ph type="body"/>
          </p:nvPr>
        </p:nvSpPr>
        <p:spPr>
          <a:xfrm>
            <a:off x="457200" y="160020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57" name="PlaceHolder 3"/>
          <p:cNvSpPr>
            <a:spLocks noGrp="1"/>
          </p:cNvSpPr>
          <p:nvPr>
            <p:ph type="body"/>
          </p:nvPr>
        </p:nvSpPr>
        <p:spPr>
          <a:xfrm>
            <a:off x="457200" y="396432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58" name="PlaceHolder 4"/>
          <p:cNvSpPr>
            <a:spLocks noGrp="1"/>
          </p:cNvSpPr>
          <p:nvPr>
            <p:ph type="body"/>
          </p:nvPr>
        </p:nvSpPr>
        <p:spPr>
          <a:xfrm>
            <a:off x="4674240" y="1600200"/>
            <a:ext cx="4015800" cy="4525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6" name="PlaceHolder 2"/>
          <p:cNvSpPr>
            <a:spLocks noGrp="1"/>
          </p:cNvSpPr>
          <p:nvPr>
            <p:ph type="subTitle"/>
          </p:nvPr>
        </p:nvSpPr>
        <p:spPr>
          <a:xfrm>
            <a:off x="457200" y="1600200"/>
            <a:ext cx="8229240" cy="4525560"/>
          </a:xfrm>
          <a:prstGeom prst="rect">
            <a:avLst/>
          </a:prstGeom>
        </p:spPr>
        <p:txBody>
          <a:bodyPr lIns="0" rIns="0" tIns="0" bIns="0" anchor="ctr"/>
          <a:p>
            <a:pPr algn="ctr"/>
            <a:endParaRPr b="0" lang="fr-FR" sz="3200" spc="-1" strike="noStrike">
              <a:solidFill>
                <a:srgbClr val="000000"/>
              </a:solidFill>
              <a:uFill>
                <a:solidFill>
                  <a:srgbClr val="ffffff"/>
                </a:solidFill>
              </a:u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60" name="PlaceHolder 2"/>
          <p:cNvSpPr>
            <a:spLocks noGrp="1"/>
          </p:cNvSpPr>
          <p:nvPr>
            <p:ph type="body"/>
          </p:nvPr>
        </p:nvSpPr>
        <p:spPr>
          <a:xfrm>
            <a:off x="457200" y="1600200"/>
            <a:ext cx="4015800" cy="4525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61" name="PlaceHolder 3"/>
          <p:cNvSpPr>
            <a:spLocks noGrp="1"/>
          </p:cNvSpPr>
          <p:nvPr>
            <p:ph type="body"/>
          </p:nvPr>
        </p:nvSpPr>
        <p:spPr>
          <a:xfrm>
            <a:off x="4674240" y="160020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62" name="PlaceHolder 4"/>
          <p:cNvSpPr>
            <a:spLocks noGrp="1"/>
          </p:cNvSpPr>
          <p:nvPr>
            <p:ph type="body"/>
          </p:nvPr>
        </p:nvSpPr>
        <p:spPr>
          <a:xfrm>
            <a:off x="4674240" y="396432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64" name="PlaceHolder 2"/>
          <p:cNvSpPr>
            <a:spLocks noGrp="1"/>
          </p:cNvSpPr>
          <p:nvPr>
            <p:ph type="body"/>
          </p:nvPr>
        </p:nvSpPr>
        <p:spPr>
          <a:xfrm>
            <a:off x="457200" y="160020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65" name="PlaceHolder 3"/>
          <p:cNvSpPr>
            <a:spLocks noGrp="1"/>
          </p:cNvSpPr>
          <p:nvPr>
            <p:ph type="body"/>
          </p:nvPr>
        </p:nvSpPr>
        <p:spPr>
          <a:xfrm>
            <a:off x="4674240" y="160020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66" name="PlaceHolder 4"/>
          <p:cNvSpPr>
            <a:spLocks noGrp="1"/>
          </p:cNvSpPr>
          <p:nvPr>
            <p:ph type="body"/>
          </p:nvPr>
        </p:nvSpPr>
        <p:spPr>
          <a:xfrm>
            <a:off x="457200" y="3964320"/>
            <a:ext cx="822924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68" name="PlaceHolder 2"/>
          <p:cNvSpPr>
            <a:spLocks noGrp="1"/>
          </p:cNvSpPr>
          <p:nvPr>
            <p:ph type="body"/>
          </p:nvPr>
        </p:nvSpPr>
        <p:spPr>
          <a:xfrm>
            <a:off x="457200" y="1600200"/>
            <a:ext cx="822924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69" name="PlaceHolder 3"/>
          <p:cNvSpPr>
            <a:spLocks noGrp="1"/>
          </p:cNvSpPr>
          <p:nvPr>
            <p:ph type="body"/>
          </p:nvPr>
        </p:nvSpPr>
        <p:spPr>
          <a:xfrm>
            <a:off x="457200" y="3964320"/>
            <a:ext cx="822924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71" name="PlaceHolder 2"/>
          <p:cNvSpPr>
            <a:spLocks noGrp="1"/>
          </p:cNvSpPr>
          <p:nvPr>
            <p:ph type="body"/>
          </p:nvPr>
        </p:nvSpPr>
        <p:spPr>
          <a:xfrm>
            <a:off x="457200" y="160020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72" name="PlaceHolder 3"/>
          <p:cNvSpPr>
            <a:spLocks noGrp="1"/>
          </p:cNvSpPr>
          <p:nvPr>
            <p:ph type="body"/>
          </p:nvPr>
        </p:nvSpPr>
        <p:spPr>
          <a:xfrm>
            <a:off x="4674240" y="160020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73" name="PlaceHolder 4"/>
          <p:cNvSpPr>
            <a:spLocks noGrp="1"/>
          </p:cNvSpPr>
          <p:nvPr>
            <p:ph type="body"/>
          </p:nvPr>
        </p:nvSpPr>
        <p:spPr>
          <a:xfrm>
            <a:off x="4674240" y="396432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74" name="PlaceHolder 5"/>
          <p:cNvSpPr>
            <a:spLocks noGrp="1"/>
          </p:cNvSpPr>
          <p:nvPr>
            <p:ph type="body"/>
          </p:nvPr>
        </p:nvSpPr>
        <p:spPr>
          <a:xfrm>
            <a:off x="457200" y="396432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76" name="PlaceHolder 2"/>
          <p:cNvSpPr>
            <a:spLocks noGrp="1"/>
          </p:cNvSpPr>
          <p:nvPr>
            <p:ph type="body"/>
          </p:nvPr>
        </p:nvSpPr>
        <p:spPr>
          <a:xfrm>
            <a:off x="457200" y="1600200"/>
            <a:ext cx="26496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77" name="PlaceHolder 3"/>
          <p:cNvSpPr>
            <a:spLocks noGrp="1"/>
          </p:cNvSpPr>
          <p:nvPr>
            <p:ph type="body"/>
          </p:nvPr>
        </p:nvSpPr>
        <p:spPr>
          <a:xfrm>
            <a:off x="3239640" y="1600200"/>
            <a:ext cx="26496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78" name="PlaceHolder 4"/>
          <p:cNvSpPr>
            <a:spLocks noGrp="1"/>
          </p:cNvSpPr>
          <p:nvPr>
            <p:ph type="body"/>
          </p:nvPr>
        </p:nvSpPr>
        <p:spPr>
          <a:xfrm>
            <a:off x="6022080" y="1600200"/>
            <a:ext cx="26496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79" name="PlaceHolder 5"/>
          <p:cNvSpPr>
            <a:spLocks noGrp="1"/>
          </p:cNvSpPr>
          <p:nvPr>
            <p:ph type="body"/>
          </p:nvPr>
        </p:nvSpPr>
        <p:spPr>
          <a:xfrm>
            <a:off x="6022080" y="3964320"/>
            <a:ext cx="26496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80" name="PlaceHolder 6"/>
          <p:cNvSpPr>
            <a:spLocks noGrp="1"/>
          </p:cNvSpPr>
          <p:nvPr>
            <p:ph type="body"/>
          </p:nvPr>
        </p:nvSpPr>
        <p:spPr>
          <a:xfrm>
            <a:off x="3239640" y="3964320"/>
            <a:ext cx="26496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81" name="PlaceHolder 7"/>
          <p:cNvSpPr>
            <a:spLocks noGrp="1"/>
          </p:cNvSpPr>
          <p:nvPr>
            <p:ph type="body"/>
          </p:nvPr>
        </p:nvSpPr>
        <p:spPr>
          <a:xfrm>
            <a:off x="457200" y="3964320"/>
            <a:ext cx="26496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8" name="PlaceHolder 2"/>
          <p:cNvSpPr>
            <a:spLocks noGrp="1"/>
          </p:cNvSpPr>
          <p:nvPr>
            <p:ph type="body"/>
          </p:nvPr>
        </p:nvSpPr>
        <p:spPr>
          <a:xfrm>
            <a:off x="457200" y="1600200"/>
            <a:ext cx="8229240" cy="4525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10" name="PlaceHolder 2"/>
          <p:cNvSpPr>
            <a:spLocks noGrp="1"/>
          </p:cNvSpPr>
          <p:nvPr>
            <p:ph type="body"/>
          </p:nvPr>
        </p:nvSpPr>
        <p:spPr>
          <a:xfrm>
            <a:off x="457200" y="1600200"/>
            <a:ext cx="4015800" cy="4525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11" name="PlaceHolder 3"/>
          <p:cNvSpPr>
            <a:spLocks noGrp="1"/>
          </p:cNvSpPr>
          <p:nvPr>
            <p:ph type="body"/>
          </p:nvPr>
        </p:nvSpPr>
        <p:spPr>
          <a:xfrm>
            <a:off x="4674240" y="1600200"/>
            <a:ext cx="4015800" cy="4525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297760"/>
          </a:xfrm>
          <a:prstGeom prst="rect">
            <a:avLst/>
          </a:prstGeom>
        </p:spPr>
        <p:txBody>
          <a:bodyPr lIns="0" rIns="0" tIns="0" bIns="0" anchor="ctr"/>
          <a:p>
            <a:pPr algn="ctr"/>
            <a:endParaRPr b="0" lang="fr-FR" sz="3200" spc="-1" strike="noStrike">
              <a:solidFill>
                <a:srgbClr val="000000"/>
              </a:solidFill>
              <a:uFill>
                <a:solidFill>
                  <a:srgbClr val="ffffff"/>
                </a:solidFill>
              </a:u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15" name="PlaceHolder 2"/>
          <p:cNvSpPr>
            <a:spLocks noGrp="1"/>
          </p:cNvSpPr>
          <p:nvPr>
            <p:ph type="body"/>
          </p:nvPr>
        </p:nvSpPr>
        <p:spPr>
          <a:xfrm>
            <a:off x="457200" y="160020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16" name="PlaceHolder 3"/>
          <p:cNvSpPr>
            <a:spLocks noGrp="1"/>
          </p:cNvSpPr>
          <p:nvPr>
            <p:ph type="body"/>
          </p:nvPr>
        </p:nvSpPr>
        <p:spPr>
          <a:xfrm>
            <a:off x="457200" y="396432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17" name="PlaceHolder 4"/>
          <p:cNvSpPr>
            <a:spLocks noGrp="1"/>
          </p:cNvSpPr>
          <p:nvPr>
            <p:ph type="body"/>
          </p:nvPr>
        </p:nvSpPr>
        <p:spPr>
          <a:xfrm>
            <a:off x="4674240" y="1600200"/>
            <a:ext cx="4015800" cy="4525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19" name="PlaceHolder 2"/>
          <p:cNvSpPr>
            <a:spLocks noGrp="1"/>
          </p:cNvSpPr>
          <p:nvPr>
            <p:ph type="body"/>
          </p:nvPr>
        </p:nvSpPr>
        <p:spPr>
          <a:xfrm>
            <a:off x="457200" y="1600200"/>
            <a:ext cx="4015800" cy="4525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20" name="PlaceHolder 3"/>
          <p:cNvSpPr>
            <a:spLocks noGrp="1"/>
          </p:cNvSpPr>
          <p:nvPr>
            <p:ph type="body"/>
          </p:nvPr>
        </p:nvSpPr>
        <p:spPr>
          <a:xfrm>
            <a:off x="4674240" y="160020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21" name="PlaceHolder 4"/>
          <p:cNvSpPr>
            <a:spLocks noGrp="1"/>
          </p:cNvSpPr>
          <p:nvPr>
            <p:ph type="body"/>
          </p:nvPr>
        </p:nvSpPr>
        <p:spPr>
          <a:xfrm>
            <a:off x="4674240" y="396432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23" name="PlaceHolder 2"/>
          <p:cNvSpPr>
            <a:spLocks noGrp="1"/>
          </p:cNvSpPr>
          <p:nvPr>
            <p:ph type="body"/>
          </p:nvPr>
        </p:nvSpPr>
        <p:spPr>
          <a:xfrm>
            <a:off x="457200" y="160020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24" name="PlaceHolder 3"/>
          <p:cNvSpPr>
            <a:spLocks noGrp="1"/>
          </p:cNvSpPr>
          <p:nvPr>
            <p:ph type="body"/>
          </p:nvPr>
        </p:nvSpPr>
        <p:spPr>
          <a:xfrm>
            <a:off x="4674240" y="1600200"/>
            <a:ext cx="401580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
        <p:nvSpPr>
          <p:cNvPr id="25" name="PlaceHolder 4"/>
          <p:cNvSpPr>
            <a:spLocks noGrp="1"/>
          </p:cNvSpPr>
          <p:nvPr>
            <p:ph type="body"/>
          </p:nvPr>
        </p:nvSpPr>
        <p:spPr>
          <a:xfrm>
            <a:off x="457200" y="3964320"/>
            <a:ext cx="8229240" cy="2158560"/>
          </a:xfrm>
          <a:prstGeom prst="rect">
            <a:avLst/>
          </a:prstGeom>
        </p:spPr>
        <p:txBody>
          <a:bodyPr lIns="0" rIns="0" tIns="0" bIns="0">
            <a:normAutofit/>
          </a:bodyPr>
          <a:p>
            <a:endParaRPr b="0" lang="fr-FR" sz="3200" spc="-1" strike="noStrike">
              <a:solidFill>
                <a:srgbClr val="000000"/>
              </a:solidFill>
              <a:uFill>
                <a:solidFill>
                  <a:srgbClr val="ffffff"/>
                </a:solidFill>
              </a:u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30480"/>
            <a:ext cx="7772040" cy="1469520"/>
          </a:xfrm>
          <a:prstGeom prst="rect">
            <a:avLst/>
          </a:prstGeom>
        </p:spPr>
        <p:txBody>
          <a:bodyPr anchor="ctr"/>
          <a:p>
            <a:pPr algn="ctr">
              <a:lnSpc>
                <a:spcPct val="100000"/>
              </a:lnSpc>
            </a:pPr>
            <a:r>
              <a:rPr b="0" lang="fr-FR" sz="4400" spc="-1" strike="noStrike">
                <a:solidFill>
                  <a:srgbClr val="000000"/>
                </a:solidFill>
                <a:uFill>
                  <a:solidFill>
                    <a:srgbClr val="ffffff"/>
                  </a:solidFill>
                </a:uFill>
                <a:latin typeface="Calibri"/>
              </a:rPr>
              <a:t>Cliquez pour modifier le style du titre</a:t>
            </a:r>
            <a:endParaRPr b="0" lang="fr-FR" sz="4400" spc="-1" strike="noStrike">
              <a:solidFill>
                <a:srgbClr val="000000"/>
              </a:solidFill>
              <a:uFill>
                <a:solidFill>
                  <a:srgbClr val="ffffff"/>
                </a:solidFill>
              </a:uFill>
              <a:latin typeface="Calibri"/>
            </a:endParaRPr>
          </a:p>
        </p:txBody>
      </p:sp>
      <p:sp>
        <p:nvSpPr>
          <p:cNvPr id="1" name="PlaceHolder 2"/>
          <p:cNvSpPr>
            <a:spLocks noGrp="1"/>
          </p:cNvSpPr>
          <p:nvPr>
            <p:ph type="dt"/>
          </p:nvPr>
        </p:nvSpPr>
        <p:spPr>
          <a:xfrm>
            <a:off x="457200" y="6356520"/>
            <a:ext cx="2133360" cy="364680"/>
          </a:xfrm>
          <a:prstGeom prst="rect">
            <a:avLst/>
          </a:prstGeom>
        </p:spPr>
        <p:txBody>
          <a:bodyPr anchor="ctr"/>
          <a:p>
            <a:pPr>
              <a:lnSpc>
                <a:spcPct val="100000"/>
              </a:lnSpc>
            </a:pPr>
            <a:fld id="{26AC0E31-A36E-4982-86DB-4232595FB9FC}" type="datetime">
              <a:rPr b="0" lang="fr-FR" sz="1200" spc="-1" strike="noStrike">
                <a:solidFill>
                  <a:srgbClr val="8b8b8b"/>
                </a:solidFill>
                <a:uFill>
                  <a:solidFill>
                    <a:srgbClr val="ffffff"/>
                  </a:solidFill>
                </a:uFill>
                <a:latin typeface="Calibri"/>
              </a:rPr>
              <a:t>20/09/2018</a:t>
            </a:fld>
            <a:endParaRPr b="0" lang="fr-FR" sz="1200" spc="-1" strike="noStrike">
              <a:solidFill>
                <a:srgbClr val="000000"/>
              </a:solidFill>
              <a:uFill>
                <a:solidFill>
                  <a:srgbClr val="ffffff"/>
                </a:solidFill>
              </a:uFill>
              <a:latin typeface="Times New Roman"/>
            </a:endParaRPr>
          </a:p>
        </p:txBody>
      </p:sp>
      <p:sp>
        <p:nvSpPr>
          <p:cNvPr id="2" name="PlaceHolder 3"/>
          <p:cNvSpPr>
            <a:spLocks noGrp="1"/>
          </p:cNvSpPr>
          <p:nvPr>
            <p:ph type="ftr"/>
          </p:nvPr>
        </p:nvSpPr>
        <p:spPr>
          <a:xfrm>
            <a:off x="3124080" y="6356520"/>
            <a:ext cx="2895120" cy="364680"/>
          </a:xfrm>
          <a:prstGeom prst="rect">
            <a:avLst/>
          </a:prstGeom>
        </p:spPr>
        <p:txBody>
          <a:bodyPr anchor="ctr"/>
          <a:p>
            <a:endParaRPr b="0" lang="fr-FR" sz="2400" spc="-1" strike="noStrike">
              <a:solidFill>
                <a:srgbClr val="000000"/>
              </a:solidFill>
              <a:uFill>
                <a:solidFill>
                  <a:srgbClr val="ffffff"/>
                </a:solidFill>
              </a:uFill>
              <a:latin typeface="Times New Roman"/>
            </a:endParaRPr>
          </a:p>
        </p:txBody>
      </p:sp>
      <p:sp>
        <p:nvSpPr>
          <p:cNvPr id="3" name="PlaceHolder 4"/>
          <p:cNvSpPr>
            <a:spLocks noGrp="1"/>
          </p:cNvSpPr>
          <p:nvPr>
            <p:ph type="sldNum"/>
          </p:nvPr>
        </p:nvSpPr>
        <p:spPr>
          <a:xfrm>
            <a:off x="6553080" y="6356520"/>
            <a:ext cx="2133360" cy="364680"/>
          </a:xfrm>
          <a:prstGeom prst="rect">
            <a:avLst/>
          </a:prstGeom>
        </p:spPr>
        <p:txBody>
          <a:bodyPr anchor="ctr"/>
          <a:p>
            <a:pPr algn="r">
              <a:lnSpc>
                <a:spcPct val="100000"/>
              </a:lnSpc>
            </a:pPr>
            <a:fld id="{1F3FB982-C898-4BEA-A514-3631147C04E5}" type="slidenum">
              <a:rPr b="0" lang="fr-FR" sz="1200" spc="-1" strike="noStrike">
                <a:solidFill>
                  <a:srgbClr val="8b8b8b"/>
                </a:solidFill>
                <a:uFill>
                  <a:solidFill>
                    <a:srgbClr val="ffffff"/>
                  </a:solidFill>
                </a:uFill>
                <a:latin typeface="Calibri"/>
              </a:rPr>
              <a:t>&lt;numéro&gt;</a:t>
            </a:fld>
            <a:endParaRPr b="0" lang="fr-FR" sz="1200" spc="-1" strike="noStrike">
              <a:solidFill>
                <a:srgbClr val="000000"/>
              </a:solidFill>
              <a:uFill>
                <a:solidFill>
                  <a:srgbClr val="ffffff"/>
                </a:solidFill>
              </a:uFill>
              <a:latin typeface="Times New Roman"/>
            </a:endParaRPr>
          </a:p>
        </p:txBody>
      </p:sp>
      <p:sp>
        <p:nvSpPr>
          <p:cNvPr id="4" name="PlaceHolder 5"/>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FR" sz="3200" spc="-1" strike="noStrike">
                <a:solidFill>
                  <a:srgbClr val="000000"/>
                </a:solidFill>
                <a:uFill>
                  <a:solidFill>
                    <a:srgbClr val="ffffff"/>
                  </a:solidFill>
                </a:uFill>
                <a:latin typeface="Calibri"/>
              </a:rPr>
              <a:t>Cliquez pour éditer le format du plan de texte</a:t>
            </a:r>
            <a:endParaRPr b="0" lang="fr-FR" sz="3200" spc="-1" strike="noStrike">
              <a:solidFill>
                <a:srgbClr val="000000"/>
              </a:solidFill>
              <a:uFill>
                <a:solidFill>
                  <a:srgbClr val="ffffff"/>
                </a:solidFill>
              </a:uFill>
              <a:latin typeface="Calibri"/>
            </a:endParaRPr>
          </a:p>
          <a:p>
            <a:pPr lvl="1" marL="864000" indent="-324000">
              <a:spcBef>
                <a:spcPts val="1134"/>
              </a:spcBef>
              <a:buClr>
                <a:srgbClr val="000000"/>
              </a:buClr>
              <a:buSzPct val="75000"/>
              <a:buFont typeface="Symbol" charset="2"/>
              <a:buChar char=""/>
            </a:pPr>
            <a:r>
              <a:rPr b="0" lang="fr-FR" sz="2400" spc="-1" strike="noStrike">
                <a:solidFill>
                  <a:srgbClr val="000000"/>
                </a:solidFill>
                <a:uFill>
                  <a:solidFill>
                    <a:srgbClr val="ffffff"/>
                  </a:solidFill>
                </a:uFill>
                <a:latin typeface="Calibri"/>
              </a:rPr>
              <a:t>Second niveau de plan</a:t>
            </a:r>
            <a:endParaRPr b="0" lang="fr-FR" sz="2400" spc="-1" strike="noStrike">
              <a:solidFill>
                <a:srgbClr val="000000"/>
              </a:solidFill>
              <a:uFill>
                <a:solidFill>
                  <a:srgbClr val="ffffff"/>
                </a:solidFill>
              </a:uFill>
              <a:latin typeface="Calibri"/>
            </a:endParaRPr>
          </a:p>
          <a:p>
            <a:pPr lvl="2" marL="1296000" indent="-288000">
              <a:spcBef>
                <a:spcPts val="850"/>
              </a:spcBef>
              <a:buClr>
                <a:srgbClr val="000000"/>
              </a:buClr>
              <a:buSzPct val="45000"/>
              <a:buFont typeface="Wingdings" charset="2"/>
              <a:buChar char=""/>
            </a:pPr>
            <a:r>
              <a:rPr b="0" lang="fr-FR" sz="2000" spc="-1" strike="noStrike">
                <a:solidFill>
                  <a:srgbClr val="000000"/>
                </a:solidFill>
                <a:uFill>
                  <a:solidFill>
                    <a:srgbClr val="ffffff"/>
                  </a:solidFill>
                </a:uFill>
                <a:latin typeface="Calibri"/>
              </a:rPr>
              <a:t>Troisième niveau de plan</a:t>
            </a:r>
            <a:endParaRPr b="0" lang="fr-FR" sz="2000" spc="-1" strike="noStrike">
              <a:solidFill>
                <a:srgbClr val="000000"/>
              </a:solidFill>
              <a:uFill>
                <a:solidFill>
                  <a:srgbClr val="ffffff"/>
                </a:solidFill>
              </a:uFill>
              <a:latin typeface="Calibri"/>
            </a:endParaRPr>
          </a:p>
          <a:p>
            <a:pPr lvl="3" marL="1728000" indent="-216000">
              <a:spcBef>
                <a:spcPts val="567"/>
              </a:spcBef>
              <a:buClr>
                <a:srgbClr val="000000"/>
              </a:buClr>
              <a:buSzPct val="75000"/>
              <a:buFont typeface="Symbol" charset="2"/>
              <a:buChar char=""/>
            </a:pPr>
            <a:r>
              <a:rPr b="0" lang="fr-FR" sz="2000" spc="-1" strike="noStrike">
                <a:solidFill>
                  <a:srgbClr val="000000"/>
                </a:solidFill>
                <a:uFill>
                  <a:solidFill>
                    <a:srgbClr val="ffffff"/>
                  </a:solidFill>
                </a:uFill>
                <a:latin typeface="Calibri"/>
              </a:rPr>
              <a:t>Quatrième niveau de plan</a:t>
            </a:r>
            <a:endParaRPr b="0" lang="fr-FR" sz="2000" spc="-1" strike="noStrike">
              <a:solidFill>
                <a:srgbClr val="000000"/>
              </a:solidFill>
              <a:uFill>
                <a:solidFill>
                  <a:srgbClr val="ffffff"/>
                </a:solidFill>
              </a:uFill>
              <a:latin typeface="Calibri"/>
            </a:endParaRPr>
          </a:p>
          <a:p>
            <a:pPr lvl="4" marL="2160000" indent="-216000">
              <a:spcBef>
                <a:spcPts val="283"/>
              </a:spcBef>
              <a:buClr>
                <a:srgbClr val="000000"/>
              </a:buClr>
              <a:buSzPct val="45000"/>
              <a:buFont typeface="Wingdings" charset="2"/>
              <a:buChar char=""/>
            </a:pPr>
            <a:r>
              <a:rPr b="0" lang="fr-FR" sz="2000" spc="-1" strike="noStrike">
                <a:solidFill>
                  <a:srgbClr val="000000"/>
                </a:solidFill>
                <a:uFill>
                  <a:solidFill>
                    <a:srgbClr val="ffffff"/>
                  </a:solidFill>
                </a:uFill>
                <a:latin typeface="Calibri"/>
              </a:rPr>
              <a:t>Cinquième niveau de plan</a:t>
            </a:r>
            <a:endParaRPr b="0" lang="fr-FR" sz="2000" spc="-1" strike="noStrike">
              <a:solidFill>
                <a:srgbClr val="000000"/>
              </a:solidFill>
              <a:uFill>
                <a:solidFill>
                  <a:srgbClr val="ffffff"/>
                </a:solidFill>
              </a:uFill>
              <a:latin typeface="Calibri"/>
            </a:endParaRPr>
          </a:p>
          <a:p>
            <a:pPr lvl="5" marL="2592000" indent="-216000">
              <a:spcBef>
                <a:spcPts val="283"/>
              </a:spcBef>
              <a:buClr>
                <a:srgbClr val="000000"/>
              </a:buClr>
              <a:buSzPct val="45000"/>
              <a:buFont typeface="Wingdings" charset="2"/>
              <a:buChar char=""/>
            </a:pPr>
            <a:r>
              <a:rPr b="0" lang="fr-FR" sz="2000" spc="-1" strike="noStrike">
                <a:solidFill>
                  <a:srgbClr val="000000"/>
                </a:solidFill>
                <a:uFill>
                  <a:solidFill>
                    <a:srgbClr val="ffffff"/>
                  </a:solidFill>
                </a:uFill>
                <a:latin typeface="Calibri"/>
              </a:rPr>
              <a:t>Sixième niveau de plan</a:t>
            </a:r>
            <a:endParaRPr b="0" lang="fr-FR" sz="2000" spc="-1" strike="noStrike">
              <a:solidFill>
                <a:srgbClr val="000000"/>
              </a:solidFill>
              <a:uFill>
                <a:solidFill>
                  <a:srgbClr val="ffffff"/>
                </a:solidFill>
              </a:uFill>
              <a:latin typeface="Calibri"/>
            </a:endParaRPr>
          </a:p>
          <a:p>
            <a:pPr lvl="6" marL="3024000" indent="-216000">
              <a:spcBef>
                <a:spcPts val="283"/>
              </a:spcBef>
              <a:buClr>
                <a:srgbClr val="000000"/>
              </a:buClr>
              <a:buSzPct val="45000"/>
              <a:buFont typeface="Wingdings" charset="2"/>
              <a:buChar char=""/>
            </a:pPr>
            <a:r>
              <a:rPr b="0" lang="fr-FR" sz="2000" spc="-1" strike="noStrike">
                <a:solidFill>
                  <a:srgbClr val="000000"/>
                </a:solidFill>
                <a:uFill>
                  <a:solidFill>
                    <a:srgbClr val="ffffff"/>
                  </a:solidFill>
                </a:uFill>
                <a:latin typeface="Calibri"/>
              </a:rPr>
              <a:t>Septième niveau de plan</a:t>
            </a:r>
            <a:endParaRPr b="0" lang="fr-FR" sz="2000" spc="-1" strike="noStrike">
              <a:solidFill>
                <a:srgbClr val="000000"/>
              </a:solidFill>
              <a:uFill>
                <a:solidFill>
                  <a:srgbClr val="ffffff"/>
                </a:solidFill>
              </a:u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74680"/>
            <a:ext cx="8229240" cy="1142640"/>
          </a:xfrm>
          <a:prstGeom prst="rect">
            <a:avLst/>
          </a:prstGeom>
        </p:spPr>
        <p:txBody>
          <a:bodyPr anchor="ctr"/>
          <a:p>
            <a:pPr algn="ctr">
              <a:lnSpc>
                <a:spcPct val="100000"/>
              </a:lnSpc>
            </a:pPr>
            <a:r>
              <a:rPr b="0" lang="fr-FR" sz="4400" spc="-1" strike="noStrike">
                <a:solidFill>
                  <a:srgbClr val="000000"/>
                </a:solidFill>
                <a:uFill>
                  <a:solidFill>
                    <a:srgbClr val="ffffff"/>
                  </a:solidFill>
                </a:uFill>
                <a:latin typeface="Calibri"/>
              </a:rPr>
              <a:t>Cliquez pour modifier le style du titre</a:t>
            </a:r>
            <a:endParaRPr b="0" lang="fr-FR" sz="4400" spc="-1" strike="noStrike">
              <a:solidFill>
                <a:srgbClr val="000000"/>
              </a:solidFill>
              <a:uFill>
                <a:solidFill>
                  <a:srgbClr val="ffffff"/>
                </a:solidFill>
              </a:uFill>
              <a:latin typeface="Calibri"/>
            </a:endParaRPr>
          </a:p>
        </p:txBody>
      </p:sp>
      <p:sp>
        <p:nvSpPr>
          <p:cNvPr id="42" name="PlaceHolder 2"/>
          <p:cNvSpPr>
            <a:spLocks noGrp="1"/>
          </p:cNvSpPr>
          <p:nvPr>
            <p:ph type="body"/>
          </p:nvPr>
        </p:nvSpPr>
        <p:spPr>
          <a:xfrm>
            <a:off x="457200" y="1600200"/>
            <a:ext cx="8229240" cy="4525560"/>
          </a:xfrm>
          <a:prstGeom prst="rect">
            <a:avLst/>
          </a:prstGeom>
        </p:spPr>
        <p:txBody>
          <a:bodyPr/>
          <a:p>
            <a:pPr marL="343080" indent="-342720">
              <a:lnSpc>
                <a:spcPct val="100000"/>
              </a:lnSpc>
              <a:spcBef>
                <a:spcPts val="641"/>
              </a:spcBef>
              <a:buClr>
                <a:srgbClr val="000000"/>
              </a:buClr>
              <a:buFont typeface="Arial"/>
              <a:buChar char="•"/>
            </a:pPr>
            <a:r>
              <a:rPr b="0" lang="fr-FR" sz="3200" spc="-1" strike="noStrike">
                <a:solidFill>
                  <a:srgbClr val="000000"/>
                </a:solidFill>
                <a:uFill>
                  <a:solidFill>
                    <a:srgbClr val="ffffff"/>
                  </a:solidFill>
                </a:uFill>
                <a:latin typeface="Calibri"/>
              </a:rPr>
              <a:t>Cliquez pour modifier les styles du texte du masque</a:t>
            </a:r>
            <a:endParaRPr b="0" lang="fr-FR" sz="3200" spc="-1" strike="noStrike">
              <a:solidFill>
                <a:srgbClr val="000000"/>
              </a:solidFill>
              <a:uFill>
                <a:solidFill>
                  <a:srgbClr val="ffffff"/>
                </a:solidFill>
              </a:uFill>
              <a:latin typeface="Calibri"/>
            </a:endParaRPr>
          </a:p>
          <a:p>
            <a:pPr lvl="1" marL="743040" indent="-285480">
              <a:lnSpc>
                <a:spcPct val="100000"/>
              </a:lnSpc>
              <a:spcBef>
                <a:spcPts val="561"/>
              </a:spcBef>
              <a:buClr>
                <a:srgbClr val="000000"/>
              </a:buClr>
              <a:buFont typeface="Arial"/>
              <a:buChar char="–"/>
            </a:pPr>
            <a:r>
              <a:rPr b="0" lang="fr-FR" sz="2800" spc="-1" strike="noStrike">
                <a:solidFill>
                  <a:srgbClr val="000000"/>
                </a:solidFill>
                <a:uFill>
                  <a:solidFill>
                    <a:srgbClr val="ffffff"/>
                  </a:solidFill>
                </a:uFill>
                <a:latin typeface="Calibri"/>
              </a:rPr>
              <a:t>Deuxième niveau</a:t>
            </a:r>
            <a:endParaRPr b="0" lang="fr-FR" sz="2800" spc="-1" strike="noStrike">
              <a:solidFill>
                <a:srgbClr val="000000"/>
              </a:solidFill>
              <a:uFill>
                <a:solidFill>
                  <a:srgbClr val="ffffff"/>
                </a:solidFill>
              </a:uFill>
              <a:latin typeface="Calibri"/>
            </a:endParaRPr>
          </a:p>
          <a:p>
            <a:pPr lvl="2" marL="1143000" indent="-228240">
              <a:lnSpc>
                <a:spcPct val="100000"/>
              </a:lnSpc>
              <a:spcBef>
                <a:spcPts val="479"/>
              </a:spcBef>
              <a:buClr>
                <a:srgbClr val="000000"/>
              </a:buClr>
              <a:buFont typeface="Arial"/>
              <a:buChar char="•"/>
            </a:pPr>
            <a:r>
              <a:rPr b="0" lang="fr-FR" sz="2400" spc="-1" strike="noStrike">
                <a:solidFill>
                  <a:srgbClr val="000000"/>
                </a:solidFill>
                <a:uFill>
                  <a:solidFill>
                    <a:srgbClr val="ffffff"/>
                  </a:solidFill>
                </a:uFill>
                <a:latin typeface="Calibri"/>
              </a:rPr>
              <a:t>Troisième niveau</a:t>
            </a:r>
            <a:endParaRPr b="0" lang="fr-FR" sz="2400" spc="-1" strike="noStrike">
              <a:solidFill>
                <a:srgbClr val="000000"/>
              </a:solidFill>
              <a:uFill>
                <a:solidFill>
                  <a:srgbClr val="ffffff"/>
                </a:solidFill>
              </a:uFill>
              <a:latin typeface="Calibri"/>
            </a:endParaRPr>
          </a:p>
          <a:p>
            <a:pPr lvl="3" marL="1600200" indent="-228240">
              <a:lnSpc>
                <a:spcPct val="100000"/>
              </a:lnSpc>
              <a:spcBef>
                <a:spcPts val="400"/>
              </a:spcBef>
              <a:buClr>
                <a:srgbClr val="000000"/>
              </a:buClr>
              <a:buFont typeface="Arial"/>
              <a:buChar char="–"/>
            </a:pPr>
            <a:r>
              <a:rPr b="0" lang="fr-FR" sz="2000" spc="-1" strike="noStrike">
                <a:solidFill>
                  <a:srgbClr val="000000"/>
                </a:solidFill>
                <a:uFill>
                  <a:solidFill>
                    <a:srgbClr val="ffffff"/>
                  </a:solidFill>
                </a:uFill>
                <a:latin typeface="Calibri"/>
              </a:rPr>
              <a:t>Quatrième niveau</a:t>
            </a:r>
            <a:endParaRPr b="0" lang="fr-FR" sz="2000" spc="-1" strike="noStrike">
              <a:solidFill>
                <a:srgbClr val="000000"/>
              </a:solidFill>
              <a:uFill>
                <a:solidFill>
                  <a:srgbClr val="ffffff"/>
                </a:solidFill>
              </a:uFill>
              <a:latin typeface="Calibri"/>
            </a:endParaRPr>
          </a:p>
          <a:p>
            <a:pPr lvl="4" marL="2057400" indent="-228240">
              <a:lnSpc>
                <a:spcPct val="100000"/>
              </a:lnSpc>
              <a:spcBef>
                <a:spcPts val="400"/>
              </a:spcBef>
              <a:buClr>
                <a:srgbClr val="000000"/>
              </a:buClr>
              <a:buFont typeface="Arial"/>
              <a:buChar char="»"/>
            </a:pPr>
            <a:r>
              <a:rPr b="0" lang="fr-FR" sz="2000" spc="-1" strike="noStrike">
                <a:solidFill>
                  <a:srgbClr val="000000"/>
                </a:solidFill>
                <a:uFill>
                  <a:solidFill>
                    <a:srgbClr val="ffffff"/>
                  </a:solidFill>
                </a:uFill>
                <a:latin typeface="Calibri"/>
              </a:rPr>
              <a:t>Cinquième niveau</a:t>
            </a:r>
            <a:endParaRPr b="0" lang="fr-FR" sz="2000" spc="-1" strike="noStrike">
              <a:solidFill>
                <a:srgbClr val="000000"/>
              </a:solidFill>
              <a:uFill>
                <a:solidFill>
                  <a:srgbClr val="ffffff"/>
                </a:solidFill>
              </a:uFill>
              <a:latin typeface="Calibri"/>
            </a:endParaRPr>
          </a:p>
        </p:txBody>
      </p:sp>
      <p:sp>
        <p:nvSpPr>
          <p:cNvPr id="43" name="PlaceHolder 3"/>
          <p:cNvSpPr>
            <a:spLocks noGrp="1"/>
          </p:cNvSpPr>
          <p:nvPr>
            <p:ph type="dt"/>
          </p:nvPr>
        </p:nvSpPr>
        <p:spPr>
          <a:xfrm>
            <a:off x="457200" y="6356520"/>
            <a:ext cx="2133360" cy="364680"/>
          </a:xfrm>
          <a:prstGeom prst="rect">
            <a:avLst/>
          </a:prstGeom>
        </p:spPr>
        <p:txBody>
          <a:bodyPr anchor="ctr"/>
          <a:p>
            <a:pPr>
              <a:lnSpc>
                <a:spcPct val="100000"/>
              </a:lnSpc>
            </a:pPr>
            <a:fld id="{D8A28442-3A9F-421C-B2FF-0C8CC95FA86D}" type="datetime">
              <a:rPr b="0" lang="fr-FR" sz="1200" spc="-1" strike="noStrike">
                <a:solidFill>
                  <a:srgbClr val="8b8b8b"/>
                </a:solidFill>
                <a:uFill>
                  <a:solidFill>
                    <a:srgbClr val="ffffff"/>
                  </a:solidFill>
                </a:uFill>
                <a:latin typeface="Calibri"/>
              </a:rPr>
              <a:t>20/09/2018</a:t>
            </a:fld>
            <a:endParaRPr b="0" lang="fr-FR" sz="1200" spc="-1" strike="noStrike">
              <a:solidFill>
                <a:srgbClr val="000000"/>
              </a:solidFill>
              <a:uFill>
                <a:solidFill>
                  <a:srgbClr val="ffffff"/>
                </a:solidFill>
              </a:uFill>
              <a:latin typeface="Times New Roman"/>
            </a:endParaRPr>
          </a:p>
        </p:txBody>
      </p:sp>
      <p:sp>
        <p:nvSpPr>
          <p:cNvPr id="44" name="PlaceHolder 4"/>
          <p:cNvSpPr>
            <a:spLocks noGrp="1"/>
          </p:cNvSpPr>
          <p:nvPr>
            <p:ph type="ftr"/>
          </p:nvPr>
        </p:nvSpPr>
        <p:spPr>
          <a:xfrm>
            <a:off x="3124080" y="6356520"/>
            <a:ext cx="2895120" cy="364680"/>
          </a:xfrm>
          <a:prstGeom prst="rect">
            <a:avLst/>
          </a:prstGeom>
        </p:spPr>
        <p:txBody>
          <a:bodyPr anchor="ctr"/>
          <a:p>
            <a:endParaRPr b="0" lang="fr-FR" sz="2400" spc="-1" strike="noStrike">
              <a:solidFill>
                <a:srgbClr val="000000"/>
              </a:solidFill>
              <a:uFill>
                <a:solidFill>
                  <a:srgbClr val="ffffff"/>
                </a:solidFill>
              </a:uFill>
              <a:latin typeface="Times New Roman"/>
            </a:endParaRPr>
          </a:p>
        </p:txBody>
      </p:sp>
      <p:sp>
        <p:nvSpPr>
          <p:cNvPr id="45" name="PlaceHolder 5"/>
          <p:cNvSpPr>
            <a:spLocks noGrp="1"/>
          </p:cNvSpPr>
          <p:nvPr>
            <p:ph type="sldNum"/>
          </p:nvPr>
        </p:nvSpPr>
        <p:spPr>
          <a:xfrm>
            <a:off x="6553080" y="6356520"/>
            <a:ext cx="2133360" cy="364680"/>
          </a:xfrm>
          <a:prstGeom prst="rect">
            <a:avLst/>
          </a:prstGeom>
        </p:spPr>
        <p:txBody>
          <a:bodyPr anchor="ctr"/>
          <a:p>
            <a:pPr algn="r">
              <a:lnSpc>
                <a:spcPct val="100000"/>
              </a:lnSpc>
            </a:pPr>
            <a:fld id="{625BA516-86FF-4109-8995-8FD422884D93}" type="slidenum">
              <a:rPr b="0" lang="fr-FR" sz="1200" spc="-1" strike="noStrike">
                <a:solidFill>
                  <a:srgbClr val="8b8b8b"/>
                </a:solidFill>
                <a:uFill>
                  <a:solidFill>
                    <a:srgbClr val="ffffff"/>
                  </a:solidFill>
                </a:uFill>
                <a:latin typeface="Calibri"/>
              </a:rPr>
              <a:t>&lt;numéro&gt;</a:t>
            </a:fld>
            <a:endParaRPr b="0" lang="fr-FR" sz="12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4.png"/><Relationship Id="rId3"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TextShape 1"/>
          <p:cNvSpPr txBox="1"/>
          <p:nvPr/>
        </p:nvSpPr>
        <p:spPr>
          <a:xfrm>
            <a:off x="685800" y="2130480"/>
            <a:ext cx="7772040" cy="1469520"/>
          </a:xfrm>
          <a:prstGeom prst="rect">
            <a:avLst/>
          </a:prstGeom>
          <a:noFill/>
          <a:ln>
            <a:noFill/>
          </a:ln>
        </p:spPr>
        <p:txBody>
          <a:bodyPr anchor="ctr"/>
          <a:p>
            <a:endParaRPr b="0" lang="fr-FR" sz="1800" spc="-1" strike="noStrike">
              <a:solidFill>
                <a:srgbClr val="000000"/>
              </a:solidFill>
              <a:uFill>
                <a:solidFill>
                  <a:srgbClr val="ffffff"/>
                </a:solidFill>
              </a:uFill>
              <a:latin typeface="Calibri"/>
            </a:endParaRPr>
          </a:p>
        </p:txBody>
      </p:sp>
      <p:sp>
        <p:nvSpPr>
          <p:cNvPr id="83" name="TextShape 2"/>
          <p:cNvSpPr txBox="1"/>
          <p:nvPr/>
        </p:nvSpPr>
        <p:spPr>
          <a:xfrm>
            <a:off x="1371600" y="3886200"/>
            <a:ext cx="6400440" cy="1752120"/>
          </a:xfrm>
          <a:prstGeom prst="rect">
            <a:avLst/>
          </a:prstGeom>
          <a:noFill/>
          <a:ln>
            <a:noFill/>
          </a:ln>
        </p:spPr>
        <p:txBody>
          <a:bodyPr/>
          <a:p>
            <a:pPr algn="ctr"/>
            <a:endParaRPr b="0" lang="fr-FR" sz="3200" spc="-1" strike="noStrike">
              <a:solidFill>
                <a:srgbClr val="000000"/>
              </a:solidFill>
              <a:uFill>
                <a:solidFill>
                  <a:srgbClr val="ffffff"/>
                </a:solidFill>
              </a:uFill>
              <a:latin typeface="Arial"/>
            </a:endParaRPr>
          </a:p>
        </p:txBody>
      </p:sp>
      <p:pic>
        <p:nvPicPr>
          <p:cNvPr id="84" name="Picture 2" descr=""/>
          <p:cNvPicPr/>
          <p:nvPr/>
        </p:nvPicPr>
        <p:blipFill>
          <a:blip r:embed="rId1"/>
          <a:stretch/>
        </p:blipFill>
        <p:spPr>
          <a:xfrm>
            <a:off x="0" y="0"/>
            <a:ext cx="9143640" cy="6857640"/>
          </a:xfrm>
          <a:prstGeom prst="rect">
            <a:avLst/>
          </a:prstGeom>
          <a:ln w="9360">
            <a:noFill/>
          </a:ln>
        </p:spPr>
      </p:pic>
      <p:sp>
        <p:nvSpPr>
          <p:cNvPr id="85" name="CustomShape 3"/>
          <p:cNvSpPr/>
          <p:nvPr/>
        </p:nvSpPr>
        <p:spPr>
          <a:xfrm rot="21222600">
            <a:off x="329760" y="906840"/>
            <a:ext cx="8280720" cy="914760"/>
          </a:xfrm>
          <a:prstGeom prst="rect">
            <a:avLst/>
          </a:prstGeom>
          <a:noFill/>
          <a:ln>
            <a:noFill/>
          </a:ln>
        </p:spPr>
        <p:style>
          <a:lnRef idx="0"/>
          <a:fillRef idx="0"/>
          <a:effectRef idx="0"/>
          <a:fontRef idx="minor"/>
        </p:style>
        <p:txBody>
          <a:bodyPr/>
          <a:p>
            <a:pPr algn="ctr">
              <a:lnSpc>
                <a:spcPct val="100000"/>
              </a:lnSpc>
            </a:pPr>
            <a:r>
              <a:rPr b="1" lang="fr-FR" sz="5400" spc="49" strike="noStrike">
                <a:solidFill>
                  <a:srgbClr val="e0322d"/>
                </a:solidFill>
                <a:uFill>
                  <a:solidFill>
                    <a:srgbClr val="ffffff"/>
                  </a:solidFill>
                </a:uFill>
                <a:latin typeface="Calibri"/>
              </a:rPr>
              <a:t>Montagne Pelée</a:t>
            </a:r>
            <a:endParaRPr b="0" lang="fr-FR" sz="5400" spc="-1" strike="noStrike">
              <a:solidFill>
                <a:srgbClr val="000000"/>
              </a:solidFill>
              <a:uFill>
                <a:solidFill>
                  <a:srgbClr val="ffffff"/>
                </a:solidFill>
              </a:uFill>
              <a:latin typeface="Arial"/>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TextShape 1"/>
          <p:cNvSpPr txBox="1"/>
          <p:nvPr/>
        </p:nvSpPr>
        <p:spPr>
          <a:xfrm>
            <a:off x="323640" y="274680"/>
            <a:ext cx="8362800" cy="489600"/>
          </a:xfrm>
          <a:prstGeom prst="rect">
            <a:avLst/>
          </a:prstGeom>
          <a:noFill/>
          <a:ln>
            <a:noFill/>
          </a:ln>
        </p:spPr>
        <p:txBody>
          <a:bodyPr anchor="ctr">
            <a:normAutofit/>
          </a:bodyPr>
          <a:p>
            <a:pPr algn="ctr">
              <a:lnSpc>
                <a:spcPct val="100000"/>
              </a:lnSpc>
            </a:pPr>
            <a:r>
              <a:rPr b="0" lang="fr-FR" sz="4400" spc="-1" strike="noStrike">
                <a:solidFill>
                  <a:srgbClr val="000000"/>
                </a:solidFill>
                <a:uFill>
                  <a:solidFill>
                    <a:srgbClr val="ffffff"/>
                  </a:solidFill>
                </a:uFill>
                <a:latin typeface="Calibri"/>
              </a:rPr>
              <a:t>Éruption de la montagne pélée</a:t>
            </a:r>
            <a:endParaRPr b="0" lang="fr-FR" sz="4400" spc="-1" strike="noStrike">
              <a:solidFill>
                <a:srgbClr val="000000"/>
              </a:solidFill>
              <a:uFill>
                <a:solidFill>
                  <a:srgbClr val="ffffff"/>
                </a:solidFill>
              </a:uFill>
              <a:latin typeface="Calibri"/>
            </a:endParaRPr>
          </a:p>
        </p:txBody>
      </p:sp>
      <p:sp>
        <p:nvSpPr>
          <p:cNvPr id="87" name="TextShape 2"/>
          <p:cNvSpPr txBox="1"/>
          <p:nvPr/>
        </p:nvSpPr>
        <p:spPr>
          <a:xfrm>
            <a:off x="251640" y="1268640"/>
            <a:ext cx="4824000" cy="5328360"/>
          </a:xfrm>
          <a:prstGeom prst="rect">
            <a:avLst/>
          </a:prstGeom>
          <a:noFill/>
          <a:ln>
            <a:noFill/>
          </a:ln>
        </p:spPr>
        <p:txBody>
          <a:bodyPr>
            <a:normAutofit/>
          </a:bodyPr>
          <a:p>
            <a:pPr marL="343080" indent="-342720">
              <a:lnSpc>
                <a:spcPct val="100000"/>
              </a:lnSpc>
              <a:spcBef>
                <a:spcPts val="641"/>
              </a:spcBef>
              <a:buClr>
                <a:srgbClr val="000000"/>
              </a:buClr>
              <a:buFont typeface="Arial"/>
              <a:buChar char="•"/>
            </a:pPr>
            <a:r>
              <a:rPr b="0" lang="fr-FR" sz="3200" spc="-1" strike="noStrike">
                <a:solidFill>
                  <a:srgbClr val="000000"/>
                </a:solidFill>
                <a:uFill>
                  <a:solidFill>
                    <a:srgbClr val="ffffff"/>
                  </a:solidFill>
                </a:uFill>
                <a:latin typeface="Calibri"/>
              </a:rPr>
              <a:t>Quelle type d’éruption volcanique a-t-il eu a la montagne pelée ? L’Éruption de la montagne pelée en 1902 est la plus meurtrière du XXe siècle , ont considéré les premiers signe de réaction de la montagne. Le volcan fume de plus en plus et de la fumerolle(type du volcan de la montagne pelée) ; s’échappe jusqu’au 23 avril 1902 . Le type éruptif ces l’explosion phréatique qui a eu lieu en 1904 et lâche des nuages toxiques a cause de la lave qui s’échappe. Dans le cas de l'éruption de la montagne Pelée, il s'agissait d'un type particulier de nuées ardentes, celle avec un souffle latéral issu d'un dôme de lave visqueuse. Ce type se subdivise d'ailleurs en deux</a:t>
            </a:r>
            <a:endParaRPr b="0" lang="fr-FR" sz="3200" spc="-1" strike="noStrike">
              <a:solidFill>
                <a:srgbClr val="000000"/>
              </a:solidFill>
              <a:uFill>
                <a:solidFill>
                  <a:srgbClr val="ffffff"/>
                </a:solidFill>
              </a:uFill>
              <a:latin typeface="Calibri"/>
            </a:endParaRPr>
          </a:p>
        </p:txBody>
      </p:sp>
      <p:pic>
        <p:nvPicPr>
          <p:cNvPr id="88" name="Picture 2" descr=""/>
          <p:cNvPicPr/>
          <p:nvPr/>
        </p:nvPicPr>
        <p:blipFill>
          <a:blip r:embed="rId1"/>
          <a:stretch/>
        </p:blipFill>
        <p:spPr>
          <a:xfrm>
            <a:off x="5508000" y="1412640"/>
            <a:ext cx="3219840" cy="4752000"/>
          </a:xfrm>
          <a:prstGeom prst="rect">
            <a:avLst/>
          </a:prstGeom>
          <a:ln w="9360">
            <a:noFill/>
          </a:ln>
        </p:spPr>
      </p:pic>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TextShape 1"/>
          <p:cNvSpPr txBox="1"/>
          <p:nvPr/>
        </p:nvSpPr>
        <p:spPr>
          <a:xfrm>
            <a:off x="2195640" y="274680"/>
            <a:ext cx="4464000" cy="705600"/>
          </a:xfrm>
          <a:prstGeom prst="rect">
            <a:avLst/>
          </a:prstGeom>
          <a:noFill/>
          <a:ln>
            <a:noFill/>
          </a:ln>
        </p:spPr>
        <p:txBody>
          <a:bodyPr anchor="ctr">
            <a:normAutofit/>
          </a:bodyPr>
          <a:p>
            <a:pPr algn="ctr">
              <a:lnSpc>
                <a:spcPct val="100000"/>
              </a:lnSpc>
            </a:pPr>
            <a:r>
              <a:rPr b="0" lang="fr-FR" sz="4400" spc="-1" strike="noStrike">
                <a:solidFill>
                  <a:srgbClr val="000000"/>
                </a:solidFill>
                <a:uFill>
                  <a:solidFill>
                    <a:srgbClr val="ffffff"/>
                  </a:solidFill>
                </a:uFill>
                <a:latin typeface="Calibri"/>
              </a:rPr>
              <a:t>Surveillance Montagne pelée</a:t>
            </a:r>
            <a:endParaRPr b="0" lang="fr-FR" sz="4400" spc="-1" strike="noStrike">
              <a:solidFill>
                <a:srgbClr val="000000"/>
              </a:solidFill>
              <a:uFill>
                <a:solidFill>
                  <a:srgbClr val="ffffff"/>
                </a:solidFill>
              </a:uFill>
              <a:latin typeface="Calibri"/>
            </a:endParaRPr>
          </a:p>
        </p:txBody>
      </p:sp>
      <p:sp>
        <p:nvSpPr>
          <p:cNvPr id="90" name="TextShape 2"/>
          <p:cNvSpPr txBox="1"/>
          <p:nvPr/>
        </p:nvSpPr>
        <p:spPr>
          <a:xfrm>
            <a:off x="457200" y="1600200"/>
            <a:ext cx="4978440" cy="4525560"/>
          </a:xfrm>
          <a:prstGeom prst="rect">
            <a:avLst/>
          </a:prstGeom>
          <a:noFill/>
          <a:ln>
            <a:noFill/>
          </a:ln>
        </p:spPr>
        <p:txBody>
          <a:bodyPr>
            <a:normAutofit/>
          </a:bodyPr>
          <a:p>
            <a:pPr marL="343080" indent="-342720">
              <a:lnSpc>
                <a:spcPct val="100000"/>
              </a:lnSpc>
              <a:spcBef>
                <a:spcPts val="641"/>
              </a:spcBef>
              <a:buClr>
                <a:srgbClr val="000000"/>
              </a:buClr>
              <a:buFont typeface="Arial"/>
              <a:buChar char="•"/>
            </a:pPr>
            <a:r>
              <a:rPr b="0" lang="fr-FR" sz="3200" spc="-1" strike="noStrike">
                <a:solidFill>
                  <a:srgbClr val="000000"/>
                </a:solidFill>
                <a:uFill>
                  <a:solidFill>
                    <a:srgbClr val="ffffff"/>
                  </a:solidFill>
                </a:uFill>
                <a:latin typeface="Calibri"/>
              </a:rPr>
              <a:t>L’ observatoire volcanique surveille depuis sa hauteur les signe du volcan qui d’après les espère du laboratoire serais en inactivité et il ne rentrerai pas ces prochaine année en éruption Combinés aux observations de terrain et aux analyses en laboratoire, les réseaux automatiques de mesures géophysiques . Il surveille les variations d’inclinaison des flanc pour surveillé également le volcan ils utilise 13 repère gps 5 stations gps 1 site équipé de 3 inclinomètres installés dans un forage de 60 mètres de profondeur (Figure 2) ; 7 prismes pour mesures laser de distance.</a:t>
            </a:r>
            <a:endParaRPr b="0" lang="fr-FR" sz="3200" spc="-1" strike="noStrike">
              <a:solidFill>
                <a:srgbClr val="000000"/>
              </a:solidFill>
              <a:uFill>
                <a:solidFill>
                  <a:srgbClr val="ffffff"/>
                </a:solidFill>
              </a:uFill>
              <a:latin typeface="Calibri"/>
            </a:endParaRPr>
          </a:p>
        </p:txBody>
      </p:sp>
      <p:pic>
        <p:nvPicPr>
          <p:cNvPr id="91" name="Picture 2" descr=""/>
          <p:cNvPicPr/>
          <p:nvPr/>
        </p:nvPicPr>
        <p:blipFill>
          <a:blip r:embed="rId1"/>
          <a:stretch/>
        </p:blipFill>
        <p:spPr>
          <a:xfrm>
            <a:off x="5508000" y="1484640"/>
            <a:ext cx="3456000" cy="2571480"/>
          </a:xfrm>
          <a:prstGeom prst="rect">
            <a:avLst/>
          </a:prstGeom>
          <a:ln w="9360">
            <a:noFill/>
          </a:ln>
        </p:spPr>
      </p:pic>
      <p:pic>
        <p:nvPicPr>
          <p:cNvPr id="92" name="Picture 3" descr=""/>
          <p:cNvPicPr/>
          <p:nvPr/>
        </p:nvPicPr>
        <p:blipFill>
          <a:blip r:embed="rId2"/>
          <a:stretch/>
        </p:blipFill>
        <p:spPr>
          <a:xfrm>
            <a:off x="5220000" y="4941000"/>
            <a:ext cx="3744000" cy="1511640"/>
          </a:xfrm>
          <a:prstGeom prst="rect">
            <a:avLst/>
          </a:prstGeom>
          <a:ln w="9360">
            <a:noFill/>
          </a:ln>
        </p:spPr>
      </p:pic>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TextShape 1"/>
          <p:cNvSpPr txBox="1"/>
          <p:nvPr/>
        </p:nvSpPr>
        <p:spPr>
          <a:xfrm>
            <a:off x="2699640" y="274680"/>
            <a:ext cx="3528000" cy="1065600"/>
          </a:xfrm>
          <a:prstGeom prst="rect">
            <a:avLst/>
          </a:prstGeom>
          <a:noFill/>
          <a:ln>
            <a:noFill/>
          </a:ln>
        </p:spPr>
        <p:txBody>
          <a:bodyPr anchor="ctr">
            <a:normAutofit/>
          </a:bodyPr>
          <a:p>
            <a:pPr algn="ctr">
              <a:lnSpc>
                <a:spcPct val="100000"/>
              </a:lnSpc>
            </a:pPr>
            <a:r>
              <a:rPr b="0" lang="fr-FR" sz="4400" spc="-1" strike="noStrike">
                <a:solidFill>
                  <a:srgbClr val="000000"/>
                </a:solidFill>
                <a:uFill>
                  <a:solidFill>
                    <a:srgbClr val="ffffff"/>
                  </a:solidFill>
                </a:uFill>
                <a:latin typeface="Calibri"/>
              </a:rPr>
              <a:t>Les enjeux</a:t>
            </a:r>
            <a:endParaRPr b="0" lang="fr-FR" sz="4400" spc="-1" strike="noStrike">
              <a:solidFill>
                <a:srgbClr val="000000"/>
              </a:solidFill>
              <a:uFill>
                <a:solidFill>
                  <a:srgbClr val="ffffff"/>
                </a:solidFill>
              </a:uFill>
              <a:latin typeface="Calibri"/>
            </a:endParaRPr>
          </a:p>
        </p:txBody>
      </p:sp>
      <p:sp>
        <p:nvSpPr>
          <p:cNvPr id="94" name="TextShape 2"/>
          <p:cNvSpPr txBox="1"/>
          <p:nvPr/>
        </p:nvSpPr>
        <p:spPr>
          <a:xfrm>
            <a:off x="251640" y="1700640"/>
            <a:ext cx="4752000" cy="4824000"/>
          </a:xfrm>
          <a:prstGeom prst="rect">
            <a:avLst/>
          </a:prstGeom>
          <a:noFill/>
          <a:ln>
            <a:noFill/>
          </a:ln>
        </p:spPr>
        <p:txBody>
          <a:bodyPr>
            <a:normAutofit/>
          </a:bodyPr>
          <a:p>
            <a:pPr>
              <a:lnSpc>
                <a:spcPct val="100000"/>
              </a:lnSpc>
              <a:spcBef>
                <a:spcPts val="641"/>
              </a:spcBef>
            </a:pPr>
            <a:endParaRPr b="0" lang="fr-FR" sz="3200" spc="-1" strike="noStrike">
              <a:solidFill>
                <a:srgbClr val="000000"/>
              </a:solidFill>
              <a:uFill>
                <a:solidFill>
                  <a:srgbClr val="ffffff"/>
                </a:solidFill>
              </a:uFill>
              <a:latin typeface="Calibri"/>
            </a:endParaRPr>
          </a:p>
          <a:p>
            <a:pPr marL="343080" indent="-342720">
              <a:lnSpc>
                <a:spcPct val="100000"/>
              </a:lnSpc>
              <a:spcBef>
                <a:spcPts val="641"/>
              </a:spcBef>
            </a:pPr>
            <a:endParaRPr b="0" lang="fr-FR" sz="3200" spc="-1" strike="noStrike">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b="0" lang="fr-FR" sz="3200" spc="-1" strike="noStrike">
                <a:solidFill>
                  <a:srgbClr val="000000"/>
                </a:solidFill>
                <a:uFill>
                  <a:solidFill>
                    <a:srgbClr val="ffffff"/>
                  </a:solidFill>
                </a:uFill>
                <a:latin typeface="Calibri"/>
              </a:rPr>
              <a:t>Les volcans : les enjeux Montagne pelée Le 8 mai 1902, l’éruption du volcan a anéanti la ville de SAINT PIERRE et 30.000 personnes décéde . C’est le volcan le plus dangeureux de France . Ce volcan est surmonté par le dôme de lave, construit par l'éruption de 1929-1932. Organisation d’un volcan Enjeux :</a:t>
            </a:r>
            <a:endParaRPr b="0" lang="fr-FR" sz="3200" spc="-1" strike="noStrike">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b="0" lang="fr-FR" sz="3200" spc="-1" strike="noStrike">
                <a:solidFill>
                  <a:srgbClr val="000000"/>
                </a:solidFill>
                <a:uFill>
                  <a:solidFill>
                    <a:srgbClr val="ffffff"/>
                  </a:solidFill>
                </a:uFill>
                <a:latin typeface="Calibri"/>
              </a:rPr>
              <a:t> </a:t>
            </a:r>
            <a:r>
              <a:rPr b="0" lang="fr-FR" sz="3200" spc="-1" strike="noStrike">
                <a:solidFill>
                  <a:srgbClr val="000000"/>
                </a:solidFill>
                <a:uFill>
                  <a:solidFill>
                    <a:srgbClr val="ffffff"/>
                  </a:solidFill>
                </a:uFill>
                <a:latin typeface="Calibri"/>
              </a:rPr>
              <a:t>La population prés du volcan peut subir l’éruption Perte d’habitant et d’habitat et de la fone local, Sa peut entrainée une perte économique . La meilleur solution est de mettre en place une solution qui prévient les habitant une semaine avant l’éruption volcanique .</a:t>
            </a:r>
            <a:endParaRPr b="0" lang="fr-FR" sz="3200" spc="-1" strike="noStrike">
              <a:solidFill>
                <a:srgbClr val="000000"/>
              </a:solidFill>
              <a:uFill>
                <a:solidFill>
                  <a:srgbClr val="ffffff"/>
                </a:solidFill>
              </a:uFill>
              <a:latin typeface="Calibri"/>
            </a:endParaRPr>
          </a:p>
          <a:p>
            <a:pPr>
              <a:lnSpc>
                <a:spcPct val="100000"/>
              </a:lnSpc>
              <a:spcBef>
                <a:spcPts val="641"/>
              </a:spcBef>
            </a:pPr>
            <a:endParaRPr b="0" lang="fr-FR" sz="3200" spc="-1" strike="noStrike">
              <a:solidFill>
                <a:srgbClr val="000000"/>
              </a:solidFill>
              <a:uFill>
                <a:solidFill>
                  <a:srgbClr val="ffffff"/>
                </a:solidFill>
              </a:uFill>
              <a:latin typeface="Calibri"/>
            </a:endParaRPr>
          </a:p>
        </p:txBody>
      </p:sp>
      <p:pic>
        <p:nvPicPr>
          <p:cNvPr id="95" name="Picture 2" descr=""/>
          <p:cNvPicPr/>
          <p:nvPr/>
        </p:nvPicPr>
        <p:blipFill>
          <a:blip r:embed="rId1"/>
          <a:stretch/>
        </p:blipFill>
        <p:spPr>
          <a:xfrm>
            <a:off x="5076000" y="2133000"/>
            <a:ext cx="3744000" cy="4608000"/>
          </a:xfrm>
          <a:prstGeom prst="rect">
            <a:avLst/>
          </a:prstGeom>
          <a:ln w="9360">
            <a:noFill/>
          </a:ln>
        </p:spPr>
      </p:pic>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TextShape 1"/>
          <p:cNvSpPr txBox="1"/>
          <p:nvPr/>
        </p:nvSpPr>
        <p:spPr>
          <a:xfrm>
            <a:off x="457200" y="274680"/>
            <a:ext cx="8229240" cy="1142640"/>
          </a:xfrm>
          <a:prstGeom prst="rect">
            <a:avLst/>
          </a:prstGeom>
          <a:noFill/>
          <a:ln>
            <a:noFill/>
          </a:ln>
        </p:spPr>
        <p:txBody>
          <a:bodyPr anchor="ctr"/>
          <a:p>
            <a:endParaRPr b="0" lang="fr-FR" sz="1800" spc="-1" strike="noStrike">
              <a:solidFill>
                <a:srgbClr val="000000"/>
              </a:solidFill>
              <a:uFill>
                <a:solidFill>
                  <a:srgbClr val="ffffff"/>
                </a:solidFill>
              </a:uFill>
              <a:latin typeface="Calibri"/>
            </a:endParaRPr>
          </a:p>
        </p:txBody>
      </p:sp>
      <p:sp>
        <p:nvSpPr>
          <p:cNvPr id="97" name="TextShape 2"/>
          <p:cNvSpPr txBox="1"/>
          <p:nvPr/>
        </p:nvSpPr>
        <p:spPr>
          <a:xfrm>
            <a:off x="457200" y="1600200"/>
            <a:ext cx="8229240" cy="4525560"/>
          </a:xfrm>
          <a:prstGeom prst="rect">
            <a:avLst/>
          </a:prstGeom>
          <a:noFill/>
          <a:ln>
            <a:noFill/>
          </a:ln>
        </p:spPr>
        <p:txBody>
          <a:bodyPr/>
          <a:p>
            <a:endParaRPr b="0" lang="fr-FR" sz="3200" spc="-1" strike="noStrike">
              <a:solidFill>
                <a:srgbClr val="000000"/>
              </a:solidFill>
              <a:uFill>
                <a:solidFill>
                  <a:srgbClr val="ffffff"/>
                </a:solidFill>
              </a:uFill>
              <a:latin typeface="Calibri"/>
            </a:endParaRPr>
          </a:p>
        </p:txBody>
      </p:sp>
      <p:sp>
        <p:nvSpPr>
          <p:cNvPr id="98" name="CustomShape 3"/>
          <p:cNvSpPr/>
          <p:nvPr/>
        </p:nvSpPr>
        <p:spPr>
          <a:xfrm>
            <a:off x="0" y="2967480"/>
            <a:ext cx="9143640" cy="914760"/>
          </a:xfrm>
          <a:prstGeom prst="rect">
            <a:avLst/>
          </a:prstGeom>
          <a:noFill/>
          <a:ln>
            <a:noFill/>
          </a:ln>
        </p:spPr>
        <p:style>
          <a:lnRef idx="0"/>
          <a:fillRef idx="0"/>
          <a:effectRef idx="0"/>
          <a:fontRef idx="minor"/>
        </p:style>
        <p:txBody>
          <a:bodyPr/>
          <a:p>
            <a:pPr algn="ctr">
              <a:lnSpc>
                <a:spcPct val="100000"/>
              </a:lnSpc>
            </a:pPr>
            <a:r>
              <a:rPr b="1" lang="fr-FR" sz="5400" spc="49" strike="noStrike">
                <a:solidFill>
                  <a:srgbClr val="e0322d"/>
                </a:solidFill>
                <a:uFill>
                  <a:solidFill>
                    <a:srgbClr val="ffffff"/>
                  </a:solidFill>
                </a:uFill>
                <a:latin typeface="Calibri"/>
              </a:rPr>
              <a:t>FIN</a:t>
            </a:r>
            <a:endParaRPr b="0" lang="fr-FR" sz="5400" spc="-1" strike="noStrike">
              <a:solidFill>
                <a:srgbClr val="000000"/>
              </a:solidFill>
              <a:uFill>
                <a:solidFill>
                  <a:srgbClr val="ffffff"/>
                </a:solidFill>
              </a:uFill>
              <a:latin typeface="Arial"/>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26</TotalTime>
  <Application>LibreOffice/5.3.7.2$Windows_x86 LibreOffice_project/6b8ed514a9f8b44d37a1b96673cbbdd077e24059</Application>
  <Words>338</Words>
  <Paragraphs>11</Paragraphs>
  <Company>Direction Informatique</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2018-09-20T12:53:19Z</dcterms:created>
  <dc:creator>SRVAPPLI$</dc:creator>
  <dc:description/>
  <dc:language>fr-FR</dc:language>
  <cp:lastModifiedBy>SRVAPPLI$</cp:lastModifiedBy>
  <dcterms:modified xsi:type="dcterms:W3CDTF">2018-09-20T13:20:01Z</dcterms:modified>
  <cp:revision>3</cp:revision>
  <dc:subject/>
  <dc:title>Diapositive 1</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Company">
    <vt:lpwstr>Direction Informatique</vt:lpwstr>
  </property>
  <property fmtid="{D5CDD505-2E9C-101B-9397-08002B2CF9AE}" pid="4" name="HiddenSlides">
    <vt:i4>0</vt:i4>
  </property>
  <property fmtid="{D5CDD505-2E9C-101B-9397-08002B2CF9AE}" pid="5" name="HyperlinksChanged">
    <vt:bool>0</vt:bool>
  </property>
  <property fmtid="{D5CDD505-2E9C-101B-9397-08002B2CF9AE}" pid="6" name="LinksUpToDate">
    <vt:bool>0</vt:bool>
  </property>
  <property fmtid="{D5CDD505-2E9C-101B-9397-08002B2CF9AE}" pid="7" name="MMClips">
    <vt:i4>0</vt:i4>
  </property>
  <property fmtid="{D5CDD505-2E9C-101B-9397-08002B2CF9AE}" pid="8" name="Notes">
    <vt:i4>0</vt:i4>
  </property>
  <property fmtid="{D5CDD505-2E9C-101B-9397-08002B2CF9AE}" pid="9" name="PresentationFormat">
    <vt:lpwstr>Affichage à l'écran (4:3)</vt:lpwstr>
  </property>
  <property fmtid="{D5CDD505-2E9C-101B-9397-08002B2CF9AE}" pid="10" name="ScaleCrop">
    <vt:bool>0</vt:bool>
  </property>
  <property fmtid="{D5CDD505-2E9C-101B-9397-08002B2CF9AE}" pid="11" name="ShareDoc">
    <vt:bool>0</vt:bool>
  </property>
  <property fmtid="{D5CDD505-2E9C-101B-9397-08002B2CF9AE}" pid="12" name="Slides">
    <vt:i4>5</vt:i4>
  </property>
</Properties>
</file>