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0" r:id="rId1"/>
  </p:sldMasterIdLst>
  <p:sldIdLst>
    <p:sldId id="256" r:id="rId2"/>
    <p:sldId id="257" r:id="rId3"/>
    <p:sldId id="261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95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850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366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7094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413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85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013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181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34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24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42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723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35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51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30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49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16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21CFD3E-231C-EE4D-8EF6-A671B9652DB3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3E98EBB-1FF7-AF4E-8983-25AA097DA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44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06" y="191589"/>
            <a:ext cx="3500442" cy="3896144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chemeClr val="bg2">
                  <a:tint val="84000"/>
                  <a:shade val="100000"/>
                  <a:hueMod val="92000"/>
                  <a:satMod val="180000"/>
                  <a:lumMod val="114000"/>
                </a:schemeClr>
              </a:gs>
              <a:gs pos="100000">
                <a:schemeClr val="bg2">
                  <a:shade val="92000"/>
                  <a:satMod val="170000"/>
                  <a:lumMod val="96000"/>
                </a:schemeClr>
              </a:gs>
            </a:gsLst>
            <a:lin ang="5400000" scaled="0"/>
          </a:gra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5083" y="3936780"/>
            <a:ext cx="8159750" cy="2063970"/>
          </a:xfrm>
        </p:spPr>
        <p:txBody>
          <a:bodyPr>
            <a:normAutofit/>
          </a:bodyPr>
          <a:lstStyle/>
          <a:p>
            <a:r>
              <a:rPr lang="fr-FR" sz="5400" dirty="0" smtClean="0">
                <a:latin typeface="Italianate" pitchFamily="2" charset="0"/>
                <a:cs typeface="Charter Black"/>
              </a:rPr>
              <a:t>La pleine conscience</a:t>
            </a:r>
            <a:endParaRPr lang="fr-FR" sz="5400" dirty="0">
              <a:latin typeface="Italianate" pitchFamily="2" charset="0"/>
              <a:cs typeface="Charter Black"/>
            </a:endParaRPr>
          </a:p>
        </p:txBody>
      </p:sp>
    </p:spTree>
    <p:extLst>
      <p:ext uri="{BB962C8B-B14F-4D97-AF65-F5344CB8AC3E}">
        <p14:creationId xmlns:p14="http://schemas.microsoft.com/office/powerpoint/2010/main" val="360083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505095"/>
            <a:ext cx="8042276" cy="1112521"/>
          </a:xfrm>
        </p:spPr>
        <p:txBody>
          <a:bodyPr>
            <a:normAutofit/>
          </a:bodyPr>
          <a:lstStyle/>
          <a:p>
            <a:r>
              <a:rPr lang="fr-FR" sz="3200" dirty="0" smtClean="0">
                <a:latin typeface="Italianate" pitchFamily="2" charset="0"/>
                <a:cs typeface="Charter Black"/>
              </a:rPr>
              <a:t>Qu’est-ce que la pleine conscience?</a:t>
            </a:r>
            <a:endParaRPr lang="fr-FR" sz="3200" dirty="0">
              <a:latin typeface="Italianate" pitchFamily="2" charset="0"/>
              <a:cs typeface="Charter Black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fr-FR" sz="2800" dirty="0" smtClean="0">
              <a:latin typeface="Charter Black"/>
              <a:cs typeface="Charter Black"/>
            </a:endParaRPr>
          </a:p>
          <a:p>
            <a:endParaRPr lang="fr-FR" sz="2800" dirty="0">
              <a:latin typeface="Charter Black"/>
              <a:cs typeface="Charter Black"/>
            </a:endParaRPr>
          </a:p>
          <a:p>
            <a:endParaRPr lang="fr-FR" sz="2800" dirty="0" smtClean="0">
              <a:latin typeface="Charter Black"/>
              <a:cs typeface="Charter Black"/>
            </a:endParaRPr>
          </a:p>
          <a:p>
            <a:endParaRPr lang="fr-FR" sz="2800" dirty="0">
              <a:latin typeface="Charter Black"/>
              <a:cs typeface="Charter Black"/>
            </a:endParaRPr>
          </a:p>
          <a:p>
            <a:endParaRPr lang="fr-FR" sz="2800" dirty="0">
              <a:latin typeface="Charter Black"/>
              <a:cs typeface="Charter Black"/>
            </a:endParaRPr>
          </a:p>
          <a:p>
            <a:endParaRPr lang="fr-FR" sz="2800" dirty="0" smtClean="0">
              <a:latin typeface="Charter Black"/>
              <a:cs typeface="Charter Black"/>
            </a:endParaRPr>
          </a:p>
          <a:p>
            <a:endParaRPr lang="fr-FR" sz="2800" dirty="0">
              <a:latin typeface="Charter Black"/>
              <a:cs typeface="Charter Black"/>
            </a:endParaRPr>
          </a:p>
          <a:p>
            <a:endParaRPr lang="fr-FR" sz="2800" dirty="0" smtClean="0">
              <a:latin typeface="Charter Black"/>
              <a:cs typeface="Charter Black"/>
            </a:endParaRPr>
          </a:p>
          <a:p>
            <a:endParaRPr lang="fr-FR" sz="2800" dirty="0">
              <a:latin typeface="Charter Black"/>
              <a:cs typeface="Charter Black"/>
            </a:endParaRPr>
          </a:p>
        </p:txBody>
      </p:sp>
      <p:pic>
        <p:nvPicPr>
          <p:cNvPr id="6" name="la petite fille aux oiseaux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" y="1466850"/>
            <a:ext cx="8965823" cy="50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7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84812" y="415851"/>
            <a:ext cx="6174377" cy="1336956"/>
          </a:xfrm>
        </p:spPr>
        <p:txBody>
          <a:bodyPr>
            <a:normAutofit/>
          </a:bodyPr>
          <a:lstStyle/>
          <a:p>
            <a:r>
              <a:rPr lang="fr-FR" sz="3200" dirty="0" smtClean="0">
                <a:latin typeface="Italianate" pitchFamily="2" charset="0"/>
                <a:cs typeface="Charter Black"/>
              </a:rPr>
              <a:t>Qu’est-ce que la pleine conscience?</a:t>
            </a:r>
            <a:endParaRPr lang="fr-FR" sz="3200" dirty="0">
              <a:latin typeface="Italianate" pitchFamily="2" charset="0"/>
              <a:cs typeface="Charter Black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878099" y="4744564"/>
            <a:ext cx="7212163" cy="1438522"/>
          </a:xfrm>
        </p:spPr>
        <p:txBody>
          <a:bodyPr>
            <a:normAutofit fontScale="40000" lnSpcReduction="20000"/>
          </a:bodyPr>
          <a:lstStyle/>
          <a:p>
            <a:r>
              <a:rPr lang="fr-FR" sz="5600" cap="none" dirty="0" smtClean="0">
                <a:latin typeface="Italianate" pitchFamily="2" charset="0"/>
                <a:cs typeface="Charter Black"/>
              </a:rPr>
              <a:t>Existe depuis plus de 2500 ans</a:t>
            </a:r>
          </a:p>
          <a:p>
            <a:r>
              <a:rPr lang="fr-FR" sz="5600" cap="none" dirty="0" smtClean="0">
                <a:latin typeface="Italianate" pitchFamily="2" charset="0"/>
                <a:cs typeface="Charter Black"/>
              </a:rPr>
              <a:t>Être dans le présent</a:t>
            </a:r>
          </a:p>
          <a:p>
            <a:r>
              <a:rPr lang="fr-FR" sz="5600" cap="none" dirty="0" smtClean="0">
                <a:latin typeface="Italianate" pitchFamily="2" charset="0"/>
                <a:cs typeface="Charter Black"/>
              </a:rPr>
              <a:t>Petit exercice pratique</a:t>
            </a:r>
          </a:p>
          <a:p>
            <a:pPr marL="0" indent="0">
              <a:buNone/>
            </a:pPr>
            <a:endParaRPr lang="fr-FR" sz="2800" dirty="0" smtClean="0">
              <a:latin typeface="Italianate" pitchFamily="2" charset="0"/>
              <a:cs typeface="Charter Black"/>
            </a:endParaRPr>
          </a:p>
          <a:p>
            <a:endParaRPr lang="fr-FR" sz="2800" dirty="0" smtClean="0">
              <a:latin typeface="Italianate" pitchFamily="2" charset="0"/>
              <a:cs typeface="Charter Black"/>
            </a:endParaRPr>
          </a:p>
          <a:p>
            <a:endParaRPr lang="fr-FR" sz="2800" dirty="0">
              <a:latin typeface="Italianate" pitchFamily="2" charset="0"/>
              <a:cs typeface="Charter Black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1227" r="11227"/>
          <a:stretch/>
        </p:blipFill>
        <p:spPr>
          <a:xfrm>
            <a:off x="2611979" y="1723058"/>
            <a:ext cx="3920042" cy="2741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285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97235" y="95794"/>
            <a:ext cx="3953692" cy="1271731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Italianate" pitchFamily="2" charset="0"/>
                <a:cs typeface="Charter Black"/>
              </a:rPr>
              <a:t>Explications scientifiques</a:t>
            </a:r>
            <a:endParaRPr lang="fr-FR" dirty="0">
              <a:latin typeface="Italianate" pitchFamily="2" charset="0"/>
              <a:cs typeface="Charter Black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077200" cy="698863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032" y="0"/>
            <a:ext cx="1866400" cy="1397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le cervau gauche et le cerveau droi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03" y="1949631"/>
            <a:ext cx="8947396" cy="369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655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3045" y="96004"/>
            <a:ext cx="7773338" cy="740019"/>
          </a:xfrm>
        </p:spPr>
        <p:txBody>
          <a:bodyPr/>
          <a:lstStyle/>
          <a:p>
            <a:r>
              <a:rPr lang="fr-FR" dirty="0" smtClean="0">
                <a:latin typeface="Italianate" pitchFamily="2" charset="0"/>
                <a:cs typeface="Charter Black"/>
              </a:rPr>
              <a:t>A quoi ça sert? </a:t>
            </a:r>
            <a:endParaRPr lang="fr-FR" dirty="0">
              <a:latin typeface="Italianate" pitchFamily="2" charset="0"/>
              <a:cs typeface="Charter Black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1" y="1672046"/>
            <a:ext cx="6383384" cy="3894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Italianate" pitchFamily="2" charset="0"/>
              </a:rPr>
              <a:t>Emotion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Italianate" pitchFamily="2" charset="0"/>
              </a:rPr>
              <a:t>Concentration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Italianate" pitchFamily="2" charset="0"/>
              </a:rPr>
              <a:t>Calme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Italianate" pitchFamily="2" charset="0"/>
              </a:rPr>
              <a:t>Relations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Italianate" pitchFamily="2" charset="0"/>
              </a:rPr>
              <a:t>Moins de maladie et de douleurs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Italianate" pitchFamily="2" charset="0"/>
              </a:rPr>
              <a:t>Sommeil</a:t>
            </a:r>
          </a:p>
          <a:p>
            <a:pPr>
              <a:lnSpc>
                <a:spcPct val="150000"/>
              </a:lnSpc>
            </a:pPr>
            <a:endParaRPr lang="fr-FR" sz="2400" dirty="0">
              <a:latin typeface="Italianate" pitchFamily="2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91" y="1042851"/>
            <a:ext cx="4769921" cy="313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2">
                <a:tint val="84000"/>
                <a:shade val="100000"/>
                <a:hueMod val="92000"/>
                <a:satMod val="180000"/>
                <a:lumMod val="0"/>
                <a:lumOff val="100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74" y="3779520"/>
            <a:ext cx="6282612" cy="307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331" y="618308"/>
            <a:ext cx="7773338" cy="812615"/>
          </a:xfrm>
        </p:spPr>
        <p:txBody>
          <a:bodyPr/>
          <a:lstStyle/>
          <a:p>
            <a:r>
              <a:rPr lang="fr-FR" dirty="0" smtClean="0">
                <a:latin typeface="Italianate" pitchFamily="2" charset="0"/>
              </a:rPr>
              <a:t>Comment on fait? </a:t>
            </a:r>
            <a:endParaRPr lang="fr-FR" dirty="0">
              <a:latin typeface="Italianate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cap="none" dirty="0" smtClean="0">
                <a:latin typeface="Italianate" pitchFamily="2" charset="0"/>
              </a:rPr>
              <a:t>Tout le monde peut en faire</a:t>
            </a:r>
          </a:p>
          <a:p>
            <a:r>
              <a:rPr lang="fr-FR" cap="none" dirty="0" smtClean="0">
                <a:latin typeface="Italianate" pitchFamily="2" charset="0"/>
              </a:rPr>
              <a:t>Exercices courts</a:t>
            </a:r>
          </a:p>
          <a:p>
            <a:r>
              <a:rPr lang="fr-FR" cap="none" dirty="0" smtClean="0">
                <a:latin typeface="Italianate" pitchFamily="2" charset="0"/>
              </a:rPr>
              <a:t>3x par jour</a:t>
            </a:r>
          </a:p>
          <a:p>
            <a:r>
              <a:rPr lang="fr-FR" cap="none" dirty="0" smtClean="0">
                <a:latin typeface="Italianate" pitchFamily="2" charset="0"/>
              </a:rPr>
              <a:t>Expérience de la bouteille</a:t>
            </a:r>
            <a:endParaRPr lang="fr-FR" cap="none" dirty="0">
              <a:latin typeface="Italiana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02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onds dans l’eau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TM04033925[[fn=Ronds dans l’eau]]</Template>
  <TotalTime>913</TotalTime>
  <Words>65</Words>
  <Application>Microsoft Office PowerPoint</Application>
  <PresentationFormat>Affichage à l'écran (4:3)</PresentationFormat>
  <Paragraphs>28</Paragraphs>
  <Slides>6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Charter Black</vt:lpstr>
      <vt:lpstr>Italianate</vt:lpstr>
      <vt:lpstr>Ronds dans l’eau</vt:lpstr>
      <vt:lpstr>La pleine conscience</vt:lpstr>
      <vt:lpstr>Qu’est-ce que la pleine conscience?</vt:lpstr>
      <vt:lpstr>Qu’est-ce que la pleine conscience?</vt:lpstr>
      <vt:lpstr>Explications scientifiques</vt:lpstr>
      <vt:lpstr>A quoi ça sert? </vt:lpstr>
      <vt:lpstr>Comment on fait?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pleine conscience</dc:title>
  <dc:creator>Clara</dc:creator>
  <cp:lastModifiedBy>Raph B</cp:lastModifiedBy>
  <cp:revision>20</cp:revision>
  <dcterms:created xsi:type="dcterms:W3CDTF">2018-02-12T14:16:53Z</dcterms:created>
  <dcterms:modified xsi:type="dcterms:W3CDTF">2018-03-25T08:41:35Z</dcterms:modified>
</cp:coreProperties>
</file>