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90D-1B8B-4665-8786-C1905B574C19}" type="datetimeFigureOut">
              <a:rPr lang="fr-FR" smtClean="0"/>
              <a:t>18/02/2018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EC49-0B23-4D98-885C-842FFB5233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766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90D-1B8B-4665-8786-C1905B574C19}" type="datetimeFigureOut">
              <a:rPr lang="fr-FR" smtClean="0"/>
              <a:t>18/02/2018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EC49-0B23-4D98-885C-842FFB5233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4247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90D-1B8B-4665-8786-C1905B574C19}" type="datetimeFigureOut">
              <a:rPr lang="fr-FR" smtClean="0"/>
              <a:t>18/02/2018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EC49-0B23-4D98-885C-842FFB5233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370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90D-1B8B-4665-8786-C1905B574C19}" type="datetimeFigureOut">
              <a:rPr lang="fr-FR" smtClean="0"/>
              <a:t>18/02/2018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EC49-0B23-4D98-885C-842FFB5233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1618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90D-1B8B-4665-8786-C1905B574C19}" type="datetimeFigureOut">
              <a:rPr lang="fr-FR" smtClean="0"/>
              <a:t>18/02/2018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EC49-0B23-4D98-885C-842FFB5233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116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90D-1B8B-4665-8786-C1905B574C19}" type="datetimeFigureOut">
              <a:rPr lang="fr-FR" smtClean="0"/>
              <a:t>18/02/2018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EC49-0B23-4D98-885C-842FFB5233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6978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90D-1B8B-4665-8786-C1905B574C19}" type="datetimeFigureOut">
              <a:rPr lang="fr-FR" smtClean="0"/>
              <a:t>18/02/2018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EC49-0B23-4D98-885C-842FFB5233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030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90D-1B8B-4665-8786-C1905B574C19}" type="datetimeFigureOut">
              <a:rPr lang="fr-FR" smtClean="0"/>
              <a:t>18/02/2018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EC49-0B23-4D98-885C-842FFB5233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814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90D-1B8B-4665-8786-C1905B574C19}" type="datetimeFigureOut">
              <a:rPr lang="fr-FR" smtClean="0"/>
              <a:t>18/02/2018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EC49-0B23-4D98-885C-842FFB5233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2526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90D-1B8B-4665-8786-C1905B574C19}" type="datetimeFigureOut">
              <a:rPr lang="fr-FR" smtClean="0"/>
              <a:t>18/02/2018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EC49-0B23-4D98-885C-842FFB5233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4620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90D-1B8B-4665-8786-C1905B574C19}" type="datetimeFigureOut">
              <a:rPr lang="fr-FR" smtClean="0"/>
              <a:t>18/02/2018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EC49-0B23-4D98-885C-842FFB5233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040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EE90D-1B8B-4665-8786-C1905B574C19}" type="datetimeFigureOut">
              <a:rPr lang="fr-FR" smtClean="0"/>
              <a:t>18/02/2018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FEC49-0B23-4D98-885C-842FFB5233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275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nds d'écran Tim Burton : tous les wallpapers Tim Bur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99337"/>
            <a:ext cx="9144000" cy="2387600"/>
          </a:xfrm>
        </p:spPr>
        <p:txBody>
          <a:bodyPr>
            <a:normAutofit/>
          </a:bodyPr>
          <a:lstStyle/>
          <a:p>
            <a:r>
              <a:rPr lang="fr-FR" sz="9600" b="1" u="sng" dirty="0">
                <a:latin typeface="Gigi" panose="04040504061007020D02" pitchFamily="82" charset="0"/>
              </a:rPr>
              <a:t>Tim B</a:t>
            </a:r>
            <a:r>
              <a:rPr lang="fr-FR" sz="9600" b="1" u="sng" dirty="0">
                <a:solidFill>
                  <a:schemeClr val="bg1"/>
                </a:solidFill>
                <a:latin typeface="Gigi" panose="04040504061007020D02" pitchFamily="82" charset="0"/>
              </a:rPr>
              <a:t>urton</a:t>
            </a:r>
            <a:endParaRPr lang="fr-FR" sz="9600" dirty="0">
              <a:solidFill>
                <a:schemeClr val="bg1"/>
              </a:solidFill>
              <a:latin typeface="Gigi" panose="0404050406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75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663"/>
          </a:xfrm>
        </p:spPr>
        <p:txBody>
          <a:bodyPr>
            <a:noAutofit/>
          </a:bodyPr>
          <a:lstStyle/>
          <a:p>
            <a:pPr algn="ctr"/>
            <a:r>
              <a:rPr lang="fr-FR" sz="6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Bio: </a:t>
            </a:r>
            <a:r>
              <a:rPr lang="fr-FR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/>
            </a:r>
            <a:br>
              <a:rPr lang="fr-FR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</a:b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R DARLING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183855"/>
            <a:ext cx="10515600" cy="4351338"/>
          </a:xfrm>
          <a:solidFill>
            <a:schemeClr val="tx1"/>
          </a:solidFill>
        </p:spPr>
        <p:txBody>
          <a:bodyPr/>
          <a:lstStyle/>
          <a:p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August 25th 1958</a:t>
            </a:r>
          </a:p>
          <a:p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American (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California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)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Film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director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, film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producer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,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writer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,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artist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AR DARLING" panose="02000000000000000000" pitchFamily="2" charset="0"/>
            </a:endParaRPr>
          </a:p>
          <a:p>
            <a:pPr marL="0" indent="0">
              <a:buNone/>
            </a:pP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r>
              <a:rPr lang="fr-FR" sz="6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Style: </a:t>
            </a:r>
          </a:p>
          <a:p>
            <a:pPr>
              <a:buFontTx/>
              <a:buChar char="-"/>
            </a:pP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Gothic</a:t>
            </a:r>
          </a:p>
          <a:p>
            <a:pPr>
              <a:buFontTx/>
              <a:buChar char="-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S-F</a:t>
            </a:r>
            <a:endParaRPr lang="fr-FR" sz="2400" dirty="0">
              <a:solidFill>
                <a:schemeClr val="tx1">
                  <a:lumMod val="50000"/>
                  <a:lumOff val="50000"/>
                </a:schemeClr>
              </a:solidFill>
              <a:latin typeface="AR DARLING" panose="02000000000000000000" pitchFamily="2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8200" y="3635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38200" y="3635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Tim Burton by Gage Skidmo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609" y="420726"/>
            <a:ext cx="2316294" cy="293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89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6586" y="304006"/>
            <a:ext cx="10515600" cy="1325563"/>
          </a:xfrm>
        </p:spPr>
        <p:txBody>
          <a:bodyPr/>
          <a:lstStyle/>
          <a:p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Know For: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AR DARLING" panose="02000000000000000000" pitchFamily="2" charset="0"/>
            </a:endParaRPr>
          </a:p>
        </p:txBody>
      </p:sp>
      <p:pic>
        <p:nvPicPr>
          <p:cNvPr id="2054" name="Picture 6" descr="Résultat de recherche d'imag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811" y="736879"/>
            <a:ext cx="1706375" cy="255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ésultat de recherche d'images pour &quot;edward scissorhands&quot;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01" y="3010694"/>
            <a:ext cx="1776413" cy="255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ésultat de recherche d'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98" y="650614"/>
            <a:ext cx="1689481" cy="255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ésultat de recherche d'imag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81" y="3705803"/>
            <a:ext cx="1919672" cy="255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85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5775" y="0"/>
            <a:ext cx="10515600" cy="1325563"/>
          </a:xfrm>
        </p:spPr>
        <p:txBody>
          <a:bodyPr/>
          <a:lstStyle/>
          <a:p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Edward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Scissorhands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: 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AR DARLING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0" y="1476375"/>
            <a:ext cx="7953375" cy="3525838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1990</a:t>
            </a:r>
          </a:p>
          <a:p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Johnny Depp, Winona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Ryder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 (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Beetlejuice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)</a:t>
            </a:r>
          </a:p>
          <a:p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Gothic Castle,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Dark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,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Magic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, make-up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,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ambience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AR DARLING" panose="02000000000000000000" pitchFamily="2" charset="0"/>
            </a:endParaRPr>
          </a:p>
          <a:p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Flashy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colors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, 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“ Normal Houses ”</a:t>
            </a: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AR DARLING" panose="02000000000000000000" pitchFamily="2" charset="0"/>
            </a:endParaRPr>
          </a:p>
          <a:p>
            <a:endParaRPr lang="fr-FR" dirty="0" smtClean="0">
              <a:solidFill>
                <a:schemeClr val="tx1">
                  <a:lumMod val="50000"/>
                  <a:lumOff val="50000"/>
                </a:schemeClr>
              </a:solidFill>
              <a:latin typeface="AR DARLING" panose="02000000000000000000" pitchFamily="2" charset="0"/>
            </a:endParaRPr>
          </a:p>
          <a:p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AR DARLING" panose="02000000000000000000" pitchFamily="2" charset="0"/>
            </a:endParaRPr>
          </a:p>
        </p:txBody>
      </p:sp>
      <p:pic>
        <p:nvPicPr>
          <p:cNvPr id="4" name="Picture 8" descr="Résultat de recherche d'images pour &quot;edward scissorhand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00136"/>
            <a:ext cx="2873474" cy="414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ésultat de recherche d'images pour &quot;edward aux mains d'argent villag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50" y="4170273"/>
            <a:ext cx="3946426" cy="221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ésultat de recherche d'images pour &quot;edward aux mains d'argent chateau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25" y="4266983"/>
            <a:ext cx="4213274" cy="237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11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A5825F-183C-48EF-840C-2AF6820E5A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3EC89D-D5B0-43A7-B04C-3EB53A4707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RÃ©sultat de recherche d'images pour &quot;the wolf among us background&quot;">
            <a:extLst>
              <a:ext uri="{FF2B5EF4-FFF2-40B4-BE49-F238E27FC236}">
                <a16:creationId xmlns:a16="http://schemas.microsoft.com/office/drawing/2014/main" xmlns="" id="{969E3ACB-2648-45FE-A87C-53A258D4E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679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74000">
              <a:srgbClr val="810572"/>
            </a:gs>
            <a:gs pos="83000">
              <a:srgbClr val="48003E"/>
            </a:gs>
            <a:gs pos="100000">
              <a:srgbClr val="2A002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882224-A158-43E7-A70A-287F0C936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  <a:effectLst>
                  <a:glow rad="190500">
                    <a:srgbClr val="7030A0">
                      <a:alpha val="25000"/>
                    </a:srgbClr>
                  </a:glow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  <a:reflection stA="14000" endPos="0" dist="50800" dir="5400000" sy="-100000" algn="bl" rotWithShape="0"/>
                </a:effectLst>
              </a:rPr>
              <a:t>The Wolf </a:t>
            </a:r>
            <a:r>
              <a:rPr lang="fr-FR" dirty="0" err="1">
                <a:solidFill>
                  <a:schemeClr val="bg1"/>
                </a:solidFill>
                <a:effectLst>
                  <a:glow rad="190500">
                    <a:srgbClr val="7030A0">
                      <a:alpha val="25000"/>
                    </a:srgbClr>
                  </a:glow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  <a:reflection stA="14000" endPos="0" dist="50800" dir="5400000" sy="-100000" algn="bl" rotWithShape="0"/>
                </a:effectLst>
              </a:rPr>
              <a:t>Among</a:t>
            </a:r>
            <a:r>
              <a:rPr lang="fr-FR" dirty="0">
                <a:solidFill>
                  <a:schemeClr val="bg1"/>
                </a:solidFill>
                <a:effectLst>
                  <a:glow rad="190500">
                    <a:srgbClr val="7030A0">
                      <a:alpha val="25000"/>
                    </a:srgbClr>
                  </a:glow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  <a:reflection stA="14000" endPos="0" dist="50800" dir="5400000" sy="-100000" algn="bl" rotWithShape="0"/>
                </a:effectLst>
              </a:rPr>
              <a:t>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3BF4BB-AE75-448D-A0AE-B8E944F9E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Fantasy interactive story </a:t>
            </a:r>
            <a:r>
              <a:rPr lang="fr-FR" dirty="0" err="1">
                <a:solidFill>
                  <a:schemeClr val="bg1"/>
                </a:solidFill>
              </a:rPr>
              <a:t>game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 err="1">
                <a:solidFill>
                  <a:schemeClr val="bg1"/>
                </a:solidFill>
              </a:rPr>
              <a:t>Developped</a:t>
            </a:r>
            <a:r>
              <a:rPr lang="fr-FR" dirty="0">
                <a:solidFill>
                  <a:schemeClr val="bg1"/>
                </a:solidFill>
              </a:rPr>
              <a:t> by </a:t>
            </a:r>
            <a:r>
              <a:rPr lang="fr-FR" dirty="0" err="1">
                <a:solidFill>
                  <a:schemeClr val="bg1"/>
                </a:solidFill>
              </a:rPr>
              <a:t>Telltale</a:t>
            </a:r>
            <a:r>
              <a:rPr lang="fr-FR" dirty="0">
                <a:solidFill>
                  <a:schemeClr val="bg1"/>
                </a:solidFill>
              </a:rPr>
              <a:t> Games</a:t>
            </a:r>
          </a:p>
          <a:p>
            <a:r>
              <a:rPr lang="fr-FR" dirty="0" err="1">
                <a:solidFill>
                  <a:schemeClr val="bg1"/>
                </a:solidFill>
              </a:rPr>
              <a:t>Inspired</a:t>
            </a:r>
            <a:r>
              <a:rPr lang="fr-FR" dirty="0">
                <a:solidFill>
                  <a:schemeClr val="bg1"/>
                </a:solidFill>
              </a:rPr>
              <a:t> by </a:t>
            </a:r>
            <a:r>
              <a:rPr lang="fr-FR" i="1" dirty="0">
                <a:solidFill>
                  <a:schemeClr val="bg1"/>
                </a:solidFill>
              </a:rPr>
              <a:t>Fables</a:t>
            </a:r>
            <a:r>
              <a:rPr lang="fr-FR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074" name="Picture 2" descr="http://www.planetebd.com/dynamicImages/album/cover/large/19/62/album-cover-large-19621.jpg">
            <a:extLst>
              <a:ext uri="{FF2B5EF4-FFF2-40B4-BE49-F238E27FC236}">
                <a16:creationId xmlns:a16="http://schemas.microsoft.com/office/drawing/2014/main" xmlns="" id="{9284792E-BDCE-4A84-A11A-A2D78EFAF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978" y="462637"/>
            <a:ext cx="2568745" cy="4212741"/>
          </a:xfrm>
          <a:prstGeom prst="rect">
            <a:avLst/>
          </a:prstGeom>
          <a:noFill/>
          <a:effectLst>
            <a:glow>
              <a:srgbClr val="7030A0">
                <a:alpha val="15000"/>
              </a:srgbClr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  <a:reflection stA="45000" endPos="0" dist="50800" dir="5400000" sy="-100000" algn="bl" rotWithShape="0"/>
            <a:softEdge rad="190500"/>
          </a:effectLst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AD776BDB-9ED8-4110-8794-C191EF9C8990}"/>
              </a:ext>
            </a:extLst>
          </p:cNvPr>
          <p:cNvSpPr txBox="1">
            <a:spLocks/>
          </p:cNvSpPr>
          <p:nvPr/>
        </p:nvSpPr>
        <p:spPr>
          <a:xfrm>
            <a:off x="838200" y="30162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effectLst>
                  <a:glow rad="190500">
                    <a:srgbClr val="7030A0">
                      <a:alpha val="25000"/>
                    </a:srgbClr>
                  </a:glow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  <a:reflection stA="14000" endPos="0" dist="50800" dir="5400000" sy="-100000" algn="bl" rotWithShape="0"/>
                </a:effectLst>
              </a:rPr>
              <a:t>Some</a:t>
            </a:r>
            <a:r>
              <a:rPr lang="fr-FR" dirty="0">
                <a:effectLst>
                  <a:glow rad="190500">
                    <a:srgbClr val="7030A0">
                      <a:alpha val="25000"/>
                    </a:srgbClr>
                  </a:glow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  <a:reflection stA="14000" endPos="0" dist="50800" dir="5400000" sy="-100000" algn="bl" rotWithShape="0"/>
                </a:effectLst>
              </a:rPr>
              <a:t> </a:t>
            </a:r>
            <a:r>
              <a:rPr lang="fr-FR" dirty="0" err="1">
                <a:effectLst>
                  <a:glow rad="190500">
                    <a:srgbClr val="7030A0">
                      <a:alpha val="25000"/>
                    </a:srgbClr>
                  </a:glow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  <a:reflection stA="14000" endPos="0" dist="50800" dir="5400000" sy="-100000" algn="bl" rotWithShape="0"/>
                </a:effectLst>
              </a:rPr>
              <a:t>context</a:t>
            </a:r>
            <a:endParaRPr lang="fr-FR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D62936F0-7F47-416F-B561-20AA0DAB152E}"/>
              </a:ext>
            </a:extLst>
          </p:cNvPr>
          <p:cNvSpPr txBox="1">
            <a:spLocks/>
          </p:cNvSpPr>
          <p:nvPr/>
        </p:nvSpPr>
        <p:spPr>
          <a:xfrm>
            <a:off x="838200" y="4285388"/>
            <a:ext cx="9869557" cy="3513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Crime and detective game.</a:t>
            </a:r>
          </a:p>
          <a:p>
            <a:r>
              <a:rPr lang="en-US"/>
              <a:t>Fantasy aspects (creatures and characters from Fables)</a:t>
            </a:r>
          </a:p>
          <a:p>
            <a:r>
              <a:rPr lang="en-US"/>
              <a:t>Dystopia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424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C5E6CFF1-2F42-4E10-9A97-F116F46F53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 descr="RÃ©sultat de recherche d'images pour &quot;the wolf among us street&quot;">
            <a:extLst>
              <a:ext uri="{FF2B5EF4-FFF2-40B4-BE49-F238E27FC236}">
                <a16:creationId xmlns:a16="http://schemas.microsoft.com/office/drawing/2014/main" xmlns="" id="{2A57C579-CFA3-4DCC-9D8F-885B525F7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4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" b="5264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67182200-4859-4C8D-BCBB-55B245C28B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88A4C5-B8C4-44E5-BFFD-E21AC8264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627"/>
            <a:ext cx="3313164" cy="847605"/>
          </a:xfrm>
        </p:spPr>
        <p:txBody>
          <a:bodyPr>
            <a:normAutofit/>
          </a:bodyPr>
          <a:lstStyle/>
          <a:p>
            <a:pPr algn="r"/>
            <a:r>
              <a:rPr lang="fr-FR" sz="4000" dirty="0">
                <a:solidFill>
                  <a:srgbClr val="FFFFFF"/>
                </a:solidFill>
                <a:effectLst>
                  <a:glow rad="190500">
                    <a:srgbClr val="7030A0">
                      <a:alpha val="25000"/>
                    </a:srgbClr>
                  </a:glow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  <a:reflection stA="14000" endPos="0" dist="50800" dir="5400000" sy="-100000" algn="bl" rotWithShape="0"/>
                </a:effectLst>
              </a:rPr>
              <a:t>Gothic aspects</a:t>
            </a:r>
            <a:endParaRPr lang="fr-FR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29BA07-63F7-4AE8-AD62-B5FCEFDA4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4942"/>
            <a:ext cx="2983910" cy="2569161"/>
          </a:xfrm>
        </p:spPr>
        <p:txBody>
          <a:bodyPr anchor="ctr">
            <a:normAutofit/>
          </a:bodyPr>
          <a:lstStyle/>
          <a:p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Always night.</a:t>
            </a:r>
          </a:p>
          <a:p>
            <a:r>
              <a:rPr lang="fr-F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Dark</a:t>
            </a:r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</a:t>
            </a:r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ambiance</a:t>
            </a:r>
          </a:p>
          <a:p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Narrow </a:t>
            </a:r>
            <a:r>
              <a:rPr lang="fr-F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streets</a:t>
            </a:r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places.</a:t>
            </a:r>
          </a:p>
          <a:p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Monsters</a:t>
            </a:r>
          </a:p>
          <a:p>
            <a:r>
              <a:rPr lang="fr-F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</a:t>
            </a:r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buildings</a:t>
            </a:r>
          </a:p>
        </p:txBody>
      </p:sp>
      <p:pic>
        <p:nvPicPr>
          <p:cNvPr id="4" name="telltales-the-wolf-among-us-opening-title-sequence">
            <a:hlinkClick r:id="" action="ppaction://media"/>
            <a:extLst>
              <a:ext uri="{FF2B5EF4-FFF2-40B4-BE49-F238E27FC236}">
                <a16:creationId xmlns:a16="http://schemas.microsoft.com/office/drawing/2014/main" xmlns="" id="{2A81471C-AD22-4A8A-8D46-C6A5229942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8284" y="3824103"/>
            <a:ext cx="4797642" cy="2698674"/>
          </a:xfrm>
          <a:prstGeom prst="rect">
            <a:avLst/>
          </a:prstGeom>
          <a:effectLst>
            <a:softEdge rad="101600"/>
          </a:effectLst>
          <a:scene3d>
            <a:camera prst="orthographicFront">
              <a:rot lat="0" lon="1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17024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103</Words>
  <Application>Microsoft Office PowerPoint</Application>
  <PresentationFormat>Grand écran</PresentationFormat>
  <Paragraphs>32</Paragraphs>
  <Slides>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3" baseType="lpstr">
      <vt:lpstr>AR DARLING</vt:lpstr>
      <vt:lpstr>Arial</vt:lpstr>
      <vt:lpstr>Calibri</vt:lpstr>
      <vt:lpstr>Calibri Light</vt:lpstr>
      <vt:lpstr>Gigi</vt:lpstr>
      <vt:lpstr>Thème Office</vt:lpstr>
      <vt:lpstr>Tim Burton</vt:lpstr>
      <vt:lpstr>Bio:  </vt:lpstr>
      <vt:lpstr>Know For:</vt:lpstr>
      <vt:lpstr>Edward Scissorhands: </vt:lpstr>
      <vt:lpstr>Présentation PowerPoint</vt:lpstr>
      <vt:lpstr>The Wolf Among Us</vt:lpstr>
      <vt:lpstr>Gothic aspects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 Burton</dc:title>
  <dc:creator>Emmanuel Anthony</dc:creator>
  <cp:lastModifiedBy>Emmanuel Anthony</cp:lastModifiedBy>
  <cp:revision>10</cp:revision>
  <dcterms:created xsi:type="dcterms:W3CDTF">2018-02-13T18:58:27Z</dcterms:created>
  <dcterms:modified xsi:type="dcterms:W3CDTF">2018-02-18T17:55:57Z</dcterms:modified>
</cp:coreProperties>
</file>