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75" d="100"/>
          <a:sy n="75" d="100"/>
        </p:scale>
        <p:origin x="1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6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73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980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3780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76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6986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393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801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10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70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018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10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49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22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59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2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83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509491-C62B-4B28-9174-FE0F36EBD4AE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B537B32-DC05-43A4-9969-982922B7D5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456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F872DA-4DE0-42BB-8AFF-A0FF79FF8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12" y="723900"/>
            <a:ext cx="8001000" cy="1282700"/>
          </a:xfrm>
        </p:spPr>
        <p:txBody>
          <a:bodyPr>
            <a:normAutofit fontScale="90000"/>
          </a:bodyPr>
          <a:lstStyle/>
          <a:p>
            <a:br>
              <a:rPr lang="fr-FR" sz="4000" dirty="0"/>
            </a:br>
            <a:r>
              <a:rPr lang="fr-FR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Les modèles de l’atome par Démocrite et Aristote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D8A85F9-C058-4579-B831-C2CB99A83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312" y="2281767"/>
            <a:ext cx="6400800" cy="1947333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I/Le modèle « 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atomos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 » de Démocrite</a:t>
            </a:r>
            <a:b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II/Le modèle des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quatres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éléments d’Aristote </a:t>
            </a:r>
          </a:p>
        </p:txBody>
      </p:sp>
    </p:spTree>
    <p:extLst>
      <p:ext uri="{BB962C8B-B14F-4D97-AF65-F5344CB8AC3E}">
        <p14:creationId xmlns:p14="http://schemas.microsoft.com/office/powerpoint/2010/main" val="158761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A862C-B9DB-4C37-B0D0-17D5B168E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392767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Le modèle « 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Atomos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 » de 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démocrite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01F305-6382-48EB-AA01-2C048ACFF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1438"/>
            <a:ext cx="8534400" cy="4552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Démocrite est le disciple de Leucippe,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Atome vient du grec « a » (négation) et « </a:t>
            </a:r>
            <a:r>
              <a:rPr lang="fr-FR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lang="fr-FR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omos</a:t>
            </a: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 » qui signifie « sécable » , c’est donc un élément insécable,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Date: 450 avant J-C,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D’après Démocrite , ces particules sont :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Invisibles à cause de leur petitesse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Insécable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Plein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Eternels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Entourés d’un espace vide</a:t>
            </a:r>
          </a:p>
          <a:p>
            <a:pPr>
              <a:buFontTx/>
              <a:buChar char="-"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Ayant une infinité de forme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Ce modèle n’a pas été adoptée car Aristote l’a démentis ,pourtant , il se rapprochais de la vérité.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B394894-A78D-43F9-A891-B675A5A95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708031"/>
            <a:ext cx="2055813" cy="163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A862C-B9DB-4C37-B0D0-17D5B168E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392767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Le modèle des 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quatres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 élément d’Aristote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01F305-6382-48EB-AA01-2C048ACFF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1438"/>
            <a:ext cx="8534400" cy="4360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Aristote est le disciple de Platon.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Il créer le modèle des quatre élément en 440 avant J-C.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Ses principales caractéristiques: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-Tout les éléments peuvent être ramenés aux quatre premiers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-Les éléments se transforment entre eux avec plus ou moins de difficulté.</a:t>
            </a:r>
          </a:p>
          <a:p>
            <a:pPr marL="0" indent="0">
              <a:buNone/>
            </a:pP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Ce modèle as été adoptée jusqu’en 1803 , ou un chimiste anglais démontre une </a:t>
            </a:r>
            <a:r>
              <a:rPr lang="fr-FR">
                <a:latin typeface="Calibri Light" panose="020F0302020204030204" pitchFamily="34" charset="0"/>
                <a:cs typeface="Calibri Light" panose="020F0302020204030204" pitchFamily="34" charset="0"/>
              </a:rPr>
              <a:t>autre théorie</a:t>
            </a:r>
            <a:endParaRPr lang="fr-FR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7377B3F-EFA8-42AD-8643-17B04CCE4C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114" y="1392767"/>
            <a:ext cx="2572286" cy="225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352850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141</TotalTime>
  <Words>89</Words>
  <Application>Microsoft Office PowerPoint</Application>
  <PresentationFormat>Grand écran</PresentationFormat>
  <Paragraphs>21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Century Gothic</vt:lpstr>
      <vt:lpstr>Wingdings 3</vt:lpstr>
      <vt:lpstr>Secteur</vt:lpstr>
      <vt:lpstr> Les modèles de l’atome par Démocrite et Aristote</vt:lpstr>
      <vt:lpstr>Le modèle « Atomos » de démocrite</vt:lpstr>
      <vt:lpstr>Le modèle des quatres élément d’Aristote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lucas kemmler</dc:creator>
  <cp:lastModifiedBy>lucas kemmler</cp:lastModifiedBy>
  <cp:revision>12</cp:revision>
  <dcterms:created xsi:type="dcterms:W3CDTF">2018-01-04T14:36:15Z</dcterms:created>
  <dcterms:modified xsi:type="dcterms:W3CDTF">2018-01-04T16:58:10Z</dcterms:modified>
</cp:coreProperties>
</file>