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6858000" cy="9906000" type="A4"/>
  <p:notesSz cx="6858000" cy="9144000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8C04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052"/>
    <p:restoredTop sz="94533"/>
  </p:normalViewPr>
  <p:slideViewPr>
    <p:cSldViewPr snapToGrid="0">
      <p:cViewPr>
        <p:scale>
          <a:sx n="95" d="100"/>
          <a:sy n="95" d="100"/>
        </p:scale>
        <p:origin x="-1302" y="-72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fld id="{ED42B7E5-5C38-43F2-98F3-589C347AE0E9}" type="datetimeFigureOut">
              <a:rPr lang="fr-FR"/>
              <a:pPr>
                <a:defRPr/>
              </a:pPr>
              <a:t>13/12/2017</a:t>
            </a:fld>
            <a:endParaRPr lang="fr-FR"/>
          </a:p>
        </p:txBody>
      </p:sp>
      <p:sp>
        <p:nvSpPr>
          <p:cNvPr id="1434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434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fld id="{F784B772-6535-4D22-99CC-CF858DBD2186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3258000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fld id="{EE1F16E7-68DC-43A0-B571-561D05F4CF28}" type="datetimeFigureOut">
              <a:rPr lang="fr-FR"/>
              <a:pPr>
                <a:defRPr/>
              </a:pPr>
              <a:t>13/12/2017</a:t>
            </a:fld>
            <a:endParaRPr lang="fr-FR"/>
          </a:p>
        </p:txBody>
      </p:sp>
      <p:sp>
        <p:nvSpPr>
          <p:cNvPr id="133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241550" y="685800"/>
            <a:ext cx="23749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noProof="0" smtClean="0"/>
              <a:t>Cliquez pour modifier les styles du texte du masque</a:t>
            </a:r>
          </a:p>
          <a:p>
            <a:pPr lvl="1"/>
            <a:r>
              <a:rPr lang="fr-FR" noProof="0" smtClean="0"/>
              <a:t>Deuxième niveau</a:t>
            </a:r>
          </a:p>
          <a:p>
            <a:pPr lvl="2"/>
            <a:r>
              <a:rPr lang="fr-FR" noProof="0" smtClean="0"/>
              <a:t>Troisième niveau</a:t>
            </a:r>
          </a:p>
          <a:p>
            <a:pPr lvl="3"/>
            <a:r>
              <a:rPr lang="fr-FR" noProof="0" smtClean="0"/>
              <a:t>Quatrième niveau</a:t>
            </a:r>
          </a:p>
          <a:p>
            <a:pPr lvl="4"/>
            <a:r>
              <a:rPr lang="fr-FR" noProof="0" smtClean="0"/>
              <a:t>Cinquième niveau</a:t>
            </a:r>
          </a:p>
        </p:txBody>
      </p:sp>
      <p:sp>
        <p:nvSpPr>
          <p:cNvPr id="1536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536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fld id="{02DC1478-80D8-498D-AA06-77925347ABEC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5937683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fr-FR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fr-FR" smtClean="0"/>
              <a:t>Cliquez et modifiez le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fr-FR" smtClean="0"/>
              <a:t>Cliquez pour modifier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BC84C6-392C-4168-91B0-8FA80F804E74}" type="datetimeFigureOut">
              <a:rPr lang="fr-FR"/>
              <a:pPr>
                <a:defRPr/>
              </a:pPr>
              <a:t>13/12/2017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05DA7F-0ABF-46EE-BF50-206BCD0A383D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D8558F-EC14-4E32-8597-6DE7EDC79006}" type="datetimeFigureOut">
              <a:rPr lang="fr-FR"/>
              <a:pPr>
                <a:defRPr/>
              </a:pPr>
              <a:t>13/12/2017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1532DB-DB55-4399-8F08-F915BFA3B4B1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fr-FR" smtClean="0"/>
              <a:t>Cliquez et modifiez le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3404D1-6C85-4E94-8847-77D224ED0319}" type="datetimeFigureOut">
              <a:rPr lang="fr-FR"/>
              <a:pPr>
                <a:defRPr/>
              </a:pPr>
              <a:t>13/12/2017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8E8753-F157-436C-A16B-535E37CAAAFE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795724-B821-4C40-B198-9180D42E2771}" type="datetimeFigureOut">
              <a:rPr lang="fr-FR"/>
              <a:pPr>
                <a:defRPr/>
              </a:pPr>
              <a:t>13/12/2017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6193A1-5E21-4505-BFF9-B148974A482E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fr-FR" smtClean="0"/>
              <a:t>Cliquez et modifiez le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7775C1-64F1-4F5C-82F5-6BAB72BA7166}" type="datetimeFigureOut">
              <a:rPr lang="fr-FR"/>
              <a:pPr>
                <a:defRPr/>
              </a:pPr>
              <a:t>13/12/2017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E080C9-7DD8-4693-B119-9A16F2BE71C9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6C7E9C-9D5F-4364-A873-ED262159B10B}" type="datetimeFigureOut">
              <a:rPr lang="fr-FR"/>
              <a:pPr>
                <a:defRPr/>
              </a:pPr>
              <a:t>13/12/2017</a:t>
            </a:fld>
            <a:endParaRPr lang="fr-FR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C2BD15-8D1B-4F99-9B21-E412734C187F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fr-FR" smtClean="0"/>
              <a:t>Cliquez et modifiez le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58B993-905C-4BC8-8B52-3274F8A8D0D5}" type="datetimeFigureOut">
              <a:rPr lang="fr-FR"/>
              <a:pPr>
                <a:defRPr/>
              </a:pPr>
              <a:t>13/12/2017</a:t>
            </a:fld>
            <a:endParaRPr lang="fr-FR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1196D5-37AF-48C1-93F1-2562A13713EB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en-US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4DB6C4-D1A1-474F-8FFF-148EFD2295D6}" type="datetimeFigureOut">
              <a:rPr lang="fr-FR"/>
              <a:pPr>
                <a:defRPr/>
              </a:pPr>
              <a:t>13/12/2017</a:t>
            </a:fld>
            <a:endParaRPr lang="fr-FR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5D52C7-32E8-4B59-AC93-FB99D5EED5F5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F233D2-DDDC-4620-9DEE-85015124C567}" type="datetimeFigureOut">
              <a:rPr lang="fr-FR"/>
              <a:pPr>
                <a:defRPr/>
              </a:pPr>
              <a:t>13/12/2017</a:t>
            </a:fld>
            <a:endParaRPr lang="fr-FR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B2529E-182E-4235-BAD3-5A4B42AD1D6D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fr-FR" smtClean="0"/>
              <a:t>Cliquez et modifiez le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AA084F-755F-4003-A967-F6356FB33454}" type="datetimeFigureOut">
              <a:rPr lang="fr-FR"/>
              <a:pPr>
                <a:defRPr/>
              </a:pPr>
              <a:t>13/12/2017</a:t>
            </a:fld>
            <a:endParaRPr lang="fr-FR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44F27A-C0F3-44C6-81D2-607A4841C300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fr-FR" smtClean="0"/>
              <a:t>Cliquez et modifiez le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rtlCol="0">
            <a:normAutofit/>
          </a:bodyPr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lvl="0"/>
            <a:r>
              <a:rPr lang="fr-FR" noProof="0" smtClean="0"/>
              <a:t>Faire glisser l'image vers l'espace réservé ou cliquer sur l'icône pour l'ajouter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99C4F3-3A0A-4BD8-86F7-D37646537B2C}" type="datetimeFigureOut">
              <a:rPr lang="fr-FR"/>
              <a:pPr>
                <a:defRPr/>
              </a:pPr>
              <a:t>13/12/2017</a:t>
            </a:fld>
            <a:endParaRPr lang="fr-FR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3019FF-4954-4354-834E-1A7B11B9D964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71488" y="527050"/>
            <a:ext cx="5915025" cy="1914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et modifiez le titre</a:t>
            </a:r>
            <a:endParaRPr lang="en-US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71488" y="2636838"/>
            <a:ext cx="5915025" cy="6284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2100"/>
            <a:ext cx="1543050" cy="5270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470586D6-5975-43E6-853F-7DF9940A5435}" type="datetimeFigureOut">
              <a:rPr lang="fr-FR"/>
              <a:pPr>
                <a:defRPr/>
              </a:pPr>
              <a:t>13/12/2017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2100"/>
            <a:ext cx="2314575" cy="5270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2100"/>
            <a:ext cx="1543050" cy="5270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0B28FBA3-D46E-4BD8-BB71-7363E50AF77D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0" r:id="rId2"/>
    <p:sldLayoutId id="2147483669" r:id="rId3"/>
    <p:sldLayoutId id="2147483668" r:id="rId4"/>
    <p:sldLayoutId id="2147483667" r:id="rId5"/>
    <p:sldLayoutId id="2147483666" r:id="rId6"/>
    <p:sldLayoutId id="2147483665" r:id="rId7"/>
    <p:sldLayoutId id="2147483664" r:id="rId8"/>
    <p:sldLayoutId id="2147483663" r:id="rId9"/>
    <p:sldLayoutId id="2147483662" r:id="rId10"/>
    <p:sldLayoutId id="2147483661" r:id="rId11"/>
  </p:sldLayoutIdLst>
  <p:txStyles>
    <p:titleStyle>
      <a:lvl1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  <a:lvl2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/>
        </a:defRPr>
      </a:lvl2pPr>
      <a:lvl3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/>
        </a:defRPr>
      </a:lvl3pPr>
      <a:lvl4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/>
        </a:defRPr>
      </a:lvl4pPr>
      <a:lvl5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/>
        </a:defRPr>
      </a:lvl5pPr>
      <a:lvl6pPr marL="4572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/>
        </a:defRPr>
      </a:lvl6pPr>
      <a:lvl7pPr marL="9144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/>
        </a:defRPr>
      </a:lvl7pPr>
      <a:lvl8pPr marL="13716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/>
        </a:defRPr>
      </a:lvl8pPr>
      <a:lvl9pPr marL="18288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/>
        </a:defRPr>
      </a:lvl9pPr>
    </p:titleStyle>
    <p:bodyStyle>
      <a:lvl1pPr marL="171450" indent="-171450" algn="l" defTabSz="685800" rtl="0" eaLnBrk="0" fontAlgn="base" hangingPunct="0">
        <a:lnSpc>
          <a:spcPct val="90000"/>
        </a:lnSpc>
        <a:spcBef>
          <a:spcPts val="750"/>
        </a:spcBef>
        <a:spcAft>
          <a:spcPct val="0"/>
        </a:spcAft>
        <a:buFont typeface="Arial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hyperlink" Target="mailto:coralie.brastel@outlook.fr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Connecteur droit 8"/>
          <p:cNvCxnSpPr/>
          <p:nvPr/>
        </p:nvCxnSpPr>
        <p:spPr>
          <a:xfrm>
            <a:off x="4602163" y="0"/>
            <a:ext cx="0" cy="9144000"/>
          </a:xfrm>
          <a:prstGeom prst="line">
            <a:avLst/>
          </a:prstGeom>
          <a:ln>
            <a:solidFill>
              <a:srgbClr val="88C04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5426" name="Group 66"/>
          <p:cNvGraphicFramePr>
            <a:graphicFrameLocks noGrp="1"/>
          </p:cNvGraphicFramePr>
          <p:nvPr/>
        </p:nvGraphicFramePr>
        <p:xfrm>
          <a:off x="227013" y="1139825"/>
          <a:ext cx="4305300" cy="1895475"/>
        </p:xfrm>
        <a:graphic>
          <a:graphicData uri="http://schemas.openxmlformats.org/drawingml/2006/table">
            <a:tbl>
              <a:tblPr/>
              <a:tblGrid>
                <a:gridCol w="4305300"/>
              </a:tblGrid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FORMATION 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88C0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FORMATION | 2016-2017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mbria" pitchFamily="18" charset="0"/>
                          <a:cs typeface="Calibri" pitchFamily="34" charset="0"/>
                        </a:rPr>
                        <a:t>1 </a:t>
                      </a:r>
                      <a:r>
                        <a:rPr kumimoji="0" lang="fr-FR" sz="1100" b="0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mbria" pitchFamily="18" charset="0"/>
                          <a:cs typeface="Calibri" pitchFamily="34" charset="0"/>
                        </a:rPr>
                        <a:t>ère</a:t>
                      </a:r>
                      <a:r>
                        <a:rPr kumimoji="0" lang="fr-FR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mbria" pitchFamily="18" charset="0"/>
                          <a:cs typeface="Calibri" pitchFamily="34" charset="0"/>
                        </a:rPr>
                        <a:t> année de licence STAPS.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mbria" pitchFamily="18" charset="0"/>
                          <a:cs typeface="Calibri" pitchFamily="34" charset="0"/>
                        </a:rPr>
                        <a:t>Faculté des sciences du sport, NANCY (54).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mbria" pitchFamily="18" charset="0"/>
                        <a:cs typeface="Calibri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FORMATION | 2013-2016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Baccalauréat professionnel esthétique, cosmétique et parfumerie.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Lycée des métiers Europe, REIMS (51)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88C0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mbria" pitchFamily="18" charset="0"/>
                        <a:cs typeface="Calibri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5424" name="Group 6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27282622"/>
              </p:ext>
            </p:extLst>
          </p:nvPr>
        </p:nvGraphicFramePr>
        <p:xfrm>
          <a:off x="233363" y="2582863"/>
          <a:ext cx="4289425" cy="4747260"/>
        </p:xfrm>
        <a:graphic>
          <a:graphicData uri="http://schemas.openxmlformats.org/drawingml/2006/table">
            <a:tbl>
              <a:tblPr/>
              <a:tblGrid>
                <a:gridCol w="4289425"/>
              </a:tblGrid>
              <a:tr h="279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EXPERIENCE PROFESSIONNELLE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88C0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953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2017:      </a:t>
                      </a:r>
                      <a:r>
                        <a:rPr kumimoji="0" lang="fr-FR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Stage de 15 jours:  Clinque vétérinaire Jeanne d’Arc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                                                  54000 Nancy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2017:      </a:t>
                      </a:r>
                      <a:r>
                        <a:rPr kumimoji="0" lang="fr-FR" sz="11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Stage de 15 jours:  </a:t>
                      </a:r>
                      <a:r>
                        <a:rPr kumimoji="0" lang="fr-FR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Clinique vétérinaire de la </a:t>
                      </a:r>
                      <a:r>
                        <a:rPr kumimoji="0" lang="fr-FR" sz="11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Bénivalle</a:t>
                      </a:r>
                      <a:endParaRPr kumimoji="0" lang="fr-FR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                                                  52100 </a:t>
                      </a:r>
                      <a:r>
                        <a:rPr kumimoji="0" lang="fr-FR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SAINT-DIZIER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2017:      </a:t>
                      </a:r>
                      <a:r>
                        <a:rPr kumimoji="0" lang="fr-FR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Bénévole:                SPA Refuge « Nos Amies les Bêtes »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                                                  52100 SAINT DIZIER</a:t>
                      </a:r>
                      <a:endParaRPr kumimoji="0" lang="fr-FR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2017</a:t>
                      </a:r>
                      <a:r>
                        <a:rPr kumimoji="0" lang="fr-FR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:      </a:t>
                      </a:r>
                      <a:r>
                        <a:rPr kumimoji="0" lang="fr-FR" sz="11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Job d’été:</a:t>
                      </a:r>
                      <a:r>
                        <a:rPr kumimoji="0" lang="fr-FR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                Agent d’entretien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                                                 BA 113 52102 SAINT-DIZIER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2016:      </a:t>
                      </a:r>
                      <a:r>
                        <a:rPr kumimoji="0" lang="fr-FR" sz="11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Job d’été:</a:t>
                      </a:r>
                      <a:r>
                        <a:rPr kumimoji="0" lang="fr-FR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                Agent d’entretien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                                                 51340 PARGNY SUR SAULX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88C0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842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2015:</a:t>
                      </a:r>
                      <a:r>
                        <a:rPr kumimoji="0" lang="fr-FR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      </a:t>
                      </a:r>
                      <a:r>
                        <a:rPr kumimoji="0" lang="fr-FR" sz="11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Employé:</a:t>
                      </a:r>
                      <a:r>
                        <a:rPr kumimoji="0" lang="fr-FR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                Conseillère beauté chez Yves Rocher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                                                 51300 VITRY LE FRANCOIS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2015:      </a:t>
                      </a:r>
                      <a:r>
                        <a:rPr kumimoji="0" lang="fr-FR" sz="11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Job d’été</a:t>
                      </a:r>
                      <a:r>
                        <a:rPr kumimoji="0" lang="fr-FR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:                Bénévole </a:t>
                      </a:r>
                      <a:r>
                        <a:rPr kumimoji="0" lang="fr-FR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centre </a:t>
                      </a:r>
                      <a:r>
                        <a:rPr kumimoji="0" lang="fr-FR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aéré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                                                 51290 GIGNY BUSSY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842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2013-2016</a:t>
                      </a:r>
                      <a:r>
                        <a:rPr kumimoji="0" lang="fr-FR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:</a:t>
                      </a:r>
                      <a:r>
                        <a:rPr kumimoji="0" lang="fr-FR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  <a:endParaRPr kumimoji="0" lang="fr-FR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1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Stages durant la formation:</a:t>
                      </a:r>
                      <a:r>
                        <a:rPr kumimoji="0" lang="fr-FR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  6 </a:t>
                      </a:r>
                      <a:r>
                        <a:rPr kumimoji="0" lang="fr-FR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stages de un mois en parfumeries </a:t>
                      </a:r>
                      <a:r>
                        <a:rPr kumimoji="0" lang="fr-FR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et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                                                   instituts de beautés.</a:t>
                      </a:r>
                      <a:endParaRPr kumimoji="0" lang="fr-FR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15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5427" name="Group 67"/>
          <p:cNvGraphicFramePr>
            <a:graphicFrameLocks noGrp="1"/>
          </p:cNvGraphicFramePr>
          <p:nvPr/>
        </p:nvGraphicFramePr>
        <p:xfrm>
          <a:off x="227013" y="6516688"/>
          <a:ext cx="4310062" cy="3327400"/>
        </p:xfrm>
        <a:graphic>
          <a:graphicData uri="http://schemas.openxmlformats.org/drawingml/2006/table">
            <a:tbl>
              <a:tblPr/>
              <a:tblGrid>
                <a:gridCol w="4310062"/>
              </a:tblGrid>
              <a:tr h="3270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COMPETENCES CLES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88C0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301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75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</a:pPr>
                      <a:r>
                        <a:rPr kumimoji="0" lang="fr-F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Maîtrise de techniques de soins et massage.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75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</a:pPr>
                      <a:r>
                        <a:rPr kumimoji="0" lang="fr-F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Connaissances du corps humain, de la peau et des réactions</a:t>
                      </a:r>
                      <a:br>
                        <a:rPr kumimoji="0" lang="fr-F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</a:br>
                      <a:r>
                        <a:rPr kumimoji="0" lang="fr-F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  possibles (allergie par exemple).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75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</a:pPr>
                      <a:r>
                        <a:rPr kumimoji="0" lang="fr-F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Connaissances techniques de vente.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75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</a:pPr>
                      <a:r>
                        <a:rPr kumimoji="0" lang="fr-F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Connaissance des normes d’hygiène.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75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</a:pPr>
                      <a:r>
                        <a:rPr kumimoji="0" lang="fr-F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Entretenir des locaux, préparer le matériel adapté.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75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</a:pPr>
                      <a:r>
                        <a:rPr kumimoji="0" lang="fr-F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Tenir un standard téléphonique.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75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</a:pPr>
                      <a:r>
                        <a:rPr kumimoji="0" lang="fr-F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Gérer des approvisionnements des stocks.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75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</a:pPr>
                      <a:r>
                        <a:rPr kumimoji="0" lang="fr-F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Passer les commandes aux fournisseurs.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75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</a:pPr>
                      <a:r>
                        <a:rPr kumimoji="0" lang="fr-F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Utiliser les logiciels bureautique : Word, Exel, Power point…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88C0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301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7" name="Ellipse 26"/>
          <p:cNvSpPr/>
          <p:nvPr/>
        </p:nvSpPr>
        <p:spPr>
          <a:xfrm>
            <a:off x="6262688" y="5792788"/>
            <a:ext cx="104775" cy="103187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28" name="Ellipse 27"/>
          <p:cNvSpPr/>
          <p:nvPr/>
        </p:nvSpPr>
        <p:spPr>
          <a:xfrm>
            <a:off x="5278438" y="6229350"/>
            <a:ext cx="104775" cy="103188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33" name="Ellipse 32"/>
          <p:cNvSpPr/>
          <p:nvPr/>
        </p:nvSpPr>
        <p:spPr>
          <a:xfrm>
            <a:off x="5792788" y="6230938"/>
            <a:ext cx="104775" cy="103187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graphicFrame>
        <p:nvGraphicFramePr>
          <p:cNvPr id="37" name="Tableau 36"/>
          <p:cNvGraphicFramePr>
            <a:graphicFrameLocks noGrp="1"/>
          </p:cNvGraphicFramePr>
          <p:nvPr/>
        </p:nvGraphicFramePr>
        <p:xfrm>
          <a:off x="4573588" y="4210050"/>
          <a:ext cx="2284412" cy="2301876"/>
        </p:xfrm>
        <a:graphic>
          <a:graphicData uri="http://schemas.openxmlformats.org/drawingml/2006/table">
            <a:tbl>
              <a:tblPr/>
              <a:tblGrid>
                <a:gridCol w="2284412"/>
              </a:tblGrid>
              <a:tr h="5619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PERSONALLITE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88C0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349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Amabilité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88C0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365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Créatif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333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Sens de l’écoute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349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Sérieux</a:t>
                      </a:r>
                      <a:r>
                        <a:rPr kumimoji="0" lang="fr-FR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595959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8" name="Ellipse 37"/>
          <p:cNvSpPr/>
          <p:nvPr/>
        </p:nvSpPr>
        <p:spPr>
          <a:xfrm>
            <a:off x="5707063" y="4937125"/>
            <a:ext cx="104775" cy="103188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39" name="Ellipse 38"/>
          <p:cNvSpPr/>
          <p:nvPr/>
        </p:nvSpPr>
        <p:spPr>
          <a:xfrm>
            <a:off x="5621338" y="6229350"/>
            <a:ext cx="104775" cy="103188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40" name="Ellipse 39"/>
          <p:cNvSpPr/>
          <p:nvPr/>
        </p:nvSpPr>
        <p:spPr>
          <a:xfrm>
            <a:off x="5868988" y="4937125"/>
            <a:ext cx="104775" cy="103188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41" name="Ellipse 40"/>
          <p:cNvSpPr/>
          <p:nvPr/>
        </p:nvSpPr>
        <p:spPr>
          <a:xfrm>
            <a:off x="5903913" y="5794375"/>
            <a:ext cx="104775" cy="103188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42" name="Ellipse 41"/>
          <p:cNvSpPr/>
          <p:nvPr/>
        </p:nvSpPr>
        <p:spPr>
          <a:xfrm>
            <a:off x="5383213" y="4937125"/>
            <a:ext cx="104775" cy="103188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45" name="Ellipse 44"/>
          <p:cNvSpPr/>
          <p:nvPr/>
        </p:nvSpPr>
        <p:spPr>
          <a:xfrm>
            <a:off x="5556250" y="5356225"/>
            <a:ext cx="104775" cy="103188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47" name="Ellipse 46"/>
          <p:cNvSpPr/>
          <p:nvPr/>
        </p:nvSpPr>
        <p:spPr>
          <a:xfrm>
            <a:off x="5449888" y="6229350"/>
            <a:ext cx="104775" cy="103188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48" name="Ellipse 47"/>
          <p:cNvSpPr/>
          <p:nvPr/>
        </p:nvSpPr>
        <p:spPr>
          <a:xfrm>
            <a:off x="5545138" y="4937125"/>
            <a:ext cx="104775" cy="103188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49" name="Ellipse 48"/>
          <p:cNvSpPr/>
          <p:nvPr/>
        </p:nvSpPr>
        <p:spPr>
          <a:xfrm>
            <a:off x="6083300" y="5794375"/>
            <a:ext cx="104775" cy="103188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50" name="Ellipse 49"/>
          <p:cNvSpPr/>
          <p:nvPr/>
        </p:nvSpPr>
        <p:spPr>
          <a:xfrm>
            <a:off x="5383213" y="5356225"/>
            <a:ext cx="104775" cy="103188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51" name="Ellipse 50"/>
          <p:cNvSpPr/>
          <p:nvPr/>
        </p:nvSpPr>
        <p:spPr>
          <a:xfrm>
            <a:off x="6442075" y="5792788"/>
            <a:ext cx="104775" cy="103187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52" name="Ellipse 51"/>
          <p:cNvSpPr/>
          <p:nvPr/>
        </p:nvSpPr>
        <p:spPr>
          <a:xfrm>
            <a:off x="5965825" y="6229350"/>
            <a:ext cx="104775" cy="103188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54" name="Ellipse 53"/>
          <p:cNvSpPr/>
          <p:nvPr/>
        </p:nvSpPr>
        <p:spPr>
          <a:xfrm>
            <a:off x="5729288" y="5356225"/>
            <a:ext cx="104775" cy="103188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55" name="Ellipse 54"/>
          <p:cNvSpPr/>
          <p:nvPr/>
        </p:nvSpPr>
        <p:spPr>
          <a:xfrm>
            <a:off x="5726113" y="5794375"/>
            <a:ext cx="104775" cy="103188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graphicFrame>
        <p:nvGraphicFramePr>
          <p:cNvPr id="15442" name="Group 82"/>
          <p:cNvGraphicFramePr>
            <a:graphicFrameLocks noGrp="1"/>
          </p:cNvGraphicFramePr>
          <p:nvPr/>
        </p:nvGraphicFramePr>
        <p:xfrm>
          <a:off x="4721225" y="7616825"/>
          <a:ext cx="1949450" cy="1264920"/>
        </p:xfrm>
        <a:graphic>
          <a:graphicData uri="http://schemas.openxmlformats.org/drawingml/2006/table">
            <a:tbl>
              <a:tblPr/>
              <a:tblGrid>
                <a:gridCol w="1949450"/>
              </a:tblGrid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Centres d’intérêts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88C0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mbria" pitchFamily="18" charset="0"/>
                          <a:cs typeface="Calibri" pitchFamily="34" charset="0"/>
                        </a:rPr>
                        <a:t>Sport ( plongée, natation, course).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mbria" pitchFamily="18" charset="0"/>
                          <a:cs typeface="Calibri" pitchFamily="34" charset="0"/>
                        </a:rPr>
                        <a:t>Nature.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mbria" pitchFamily="18" charset="0"/>
                          <a:cs typeface="Calibri" pitchFamily="34" charset="0"/>
                        </a:rPr>
                        <a:t>Lecture ( fantastique, science-fiction, histoire).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88C0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3498" name="Group 18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90515194"/>
              </p:ext>
            </p:extLst>
          </p:nvPr>
        </p:nvGraphicFramePr>
        <p:xfrm>
          <a:off x="4691063" y="6510338"/>
          <a:ext cx="1973262" cy="1146175"/>
        </p:xfrm>
        <a:graphic>
          <a:graphicData uri="http://schemas.openxmlformats.org/drawingml/2006/table">
            <a:tbl>
              <a:tblPr/>
              <a:tblGrid>
                <a:gridCol w="1973262"/>
              </a:tblGrid>
              <a:tr h="3429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LANGUES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88C0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032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mbria" pitchFamily="18" charset="0"/>
                          <a:cs typeface="Calibri" pitchFamily="34" charset="0"/>
                        </a:rPr>
                        <a:t>Anglais : Lu, écrit, parlé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mbria" pitchFamily="18" charset="0"/>
                          <a:cs typeface="Calibri" pitchFamily="34" charset="0"/>
                        </a:rPr>
                        <a:t>Espagnol :  Lu, parlé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mbria" pitchFamily="18" charset="0"/>
                          <a:cs typeface="Calibri" pitchFamily="34" charset="0"/>
                        </a:rPr>
                        <a:t>Niveau scolaire.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88C0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69" name="Ruban vers le haut 68"/>
          <p:cNvSpPr/>
          <p:nvPr/>
        </p:nvSpPr>
        <p:spPr>
          <a:xfrm>
            <a:off x="95250" y="214313"/>
            <a:ext cx="4437063" cy="585787"/>
          </a:xfrm>
          <a:prstGeom prst="ribbon2">
            <a:avLst>
              <a:gd name="adj1" fmla="val 24024"/>
              <a:gd name="adj2" fmla="val 75000"/>
            </a:avLst>
          </a:prstGeom>
          <a:solidFill>
            <a:srgbClr val="88C044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/>
          </a:p>
        </p:txBody>
      </p:sp>
      <p:sp>
        <p:nvSpPr>
          <p:cNvPr id="15412" name="Rectangle 70"/>
          <p:cNvSpPr>
            <a:spLocks noChangeArrowheads="1"/>
          </p:cNvSpPr>
          <p:nvPr/>
        </p:nvSpPr>
        <p:spPr bwMode="auto">
          <a:xfrm>
            <a:off x="-827348" y="233363"/>
            <a:ext cx="4363759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fr-FR" sz="2000" dirty="0" smtClean="0">
                <a:solidFill>
                  <a:schemeClr val="bg1"/>
                </a:solidFill>
                <a:latin typeface="Calibri" pitchFamily="34" charset="0"/>
              </a:rPr>
              <a:t>                                 </a:t>
            </a:r>
            <a:r>
              <a:rPr lang="fr-FR" sz="2000" dirty="0" smtClean="0">
                <a:solidFill>
                  <a:schemeClr val="bg1"/>
                </a:solidFill>
                <a:latin typeface="Calibri" pitchFamily="34" charset="0"/>
              </a:rPr>
              <a:t>Contrat en alternance</a:t>
            </a:r>
            <a:endParaRPr lang="fr-FR" sz="2000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74" name="Rectangle 73"/>
          <p:cNvSpPr/>
          <p:nvPr/>
        </p:nvSpPr>
        <p:spPr>
          <a:xfrm>
            <a:off x="-1588" y="9394825"/>
            <a:ext cx="6858001" cy="536575"/>
          </a:xfrm>
          <a:prstGeom prst="rect">
            <a:avLst/>
          </a:prstGeom>
          <a:solidFill>
            <a:srgbClr val="88C04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/>
          </a:p>
        </p:txBody>
      </p:sp>
      <p:sp>
        <p:nvSpPr>
          <p:cNvPr id="15414" name="Ellipse 50"/>
          <p:cNvSpPr>
            <a:spLocks noChangeArrowheads="1"/>
          </p:cNvSpPr>
          <p:nvPr/>
        </p:nvSpPr>
        <p:spPr bwMode="auto">
          <a:xfrm>
            <a:off x="5903913" y="5356225"/>
            <a:ext cx="104775" cy="103188"/>
          </a:xfrm>
          <a:prstGeom prst="ellipse">
            <a:avLst/>
          </a:prstGeom>
          <a:solidFill>
            <a:srgbClr val="7F7F7F"/>
          </a:solidFill>
          <a:ln w="12700" algn="ctr">
            <a:solidFill>
              <a:srgbClr val="E7E6E6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fr-FR"/>
          </a:p>
        </p:txBody>
      </p:sp>
      <p:sp>
        <p:nvSpPr>
          <p:cNvPr id="15415" name="Ellipse 50"/>
          <p:cNvSpPr>
            <a:spLocks noChangeArrowheads="1"/>
          </p:cNvSpPr>
          <p:nvPr/>
        </p:nvSpPr>
        <p:spPr bwMode="auto">
          <a:xfrm>
            <a:off x="6030913" y="4937125"/>
            <a:ext cx="104775" cy="101600"/>
          </a:xfrm>
          <a:prstGeom prst="ellipse">
            <a:avLst/>
          </a:prstGeom>
          <a:solidFill>
            <a:srgbClr val="7F7F7F"/>
          </a:solidFill>
          <a:ln w="12700" algn="ctr">
            <a:solidFill>
              <a:srgbClr val="E7E6E6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fr-FR"/>
          </a:p>
        </p:txBody>
      </p:sp>
      <p:pic>
        <p:nvPicPr>
          <p:cNvPr id="15416" name="Picture 185" descr="Photo CV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224463" y="249238"/>
            <a:ext cx="1006475" cy="1338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3" name="Rectangle 72"/>
          <p:cNvSpPr/>
          <p:nvPr/>
        </p:nvSpPr>
        <p:spPr>
          <a:xfrm>
            <a:off x="4735513" y="1744663"/>
            <a:ext cx="1931987" cy="262096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>
              <a:solidFill>
                <a:schemeClr val="tx1"/>
              </a:solidFill>
              <a:latin typeface="Arial" charset="0"/>
            </a:endParaRPr>
          </a:p>
        </p:txBody>
      </p:sp>
      <p:graphicFrame>
        <p:nvGraphicFramePr>
          <p:cNvPr id="15425" name="Group 6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67741918"/>
              </p:ext>
            </p:extLst>
          </p:nvPr>
        </p:nvGraphicFramePr>
        <p:xfrm>
          <a:off x="4767263" y="2081213"/>
          <a:ext cx="1966912" cy="2608898"/>
        </p:xfrm>
        <a:graphic>
          <a:graphicData uri="http://schemas.openxmlformats.org/drawingml/2006/table">
            <a:tbl>
              <a:tblPr/>
              <a:tblGrid>
                <a:gridCol w="1966912"/>
              </a:tblGrid>
              <a:tr h="13858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75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F7F7F"/>
                          </a:solidFill>
                          <a:effectLst/>
                          <a:latin typeface="Calibri" pitchFamily="34" charset="0"/>
                        </a:rPr>
                        <a:t>Adresse :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75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F7F7F"/>
                          </a:solidFill>
                          <a:effectLst/>
                          <a:latin typeface="Calibri" pitchFamily="34" charset="0"/>
                        </a:rPr>
                        <a:t>9 rue du 19 mars 1962.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75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F7F7F"/>
                          </a:solidFill>
                          <a:effectLst/>
                          <a:latin typeface="Calibri" pitchFamily="34" charset="0"/>
                        </a:rPr>
                        <a:t>52100 SAINT DIZIER.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75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F7F7F"/>
                          </a:solidFill>
                          <a:effectLst/>
                          <a:latin typeface="Calibri" pitchFamily="34" charset="0"/>
                        </a:rPr>
                        <a:t>née le 18 novembre 1998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75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F7F7F"/>
                          </a:solidFill>
                          <a:effectLst/>
                          <a:latin typeface="Calibri" pitchFamily="34" charset="0"/>
                        </a:rPr>
                        <a:t>à Vitry-le-François (51).</a:t>
                      </a:r>
                      <a:endParaRPr kumimoji="0" lang="fr-FR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60266" marR="60266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68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75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7F7F7F"/>
                          </a:solidFill>
                          <a:effectLst/>
                          <a:latin typeface="Calibri" pitchFamily="34" charset="0"/>
                        </a:rPr>
                        <a:t>Mobile : 06.23.52.34.48</a:t>
                      </a:r>
                      <a:endParaRPr kumimoji="0" lang="fr-F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60266" marR="60266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21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75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7F7F7F"/>
                          </a:solidFill>
                          <a:effectLst/>
                          <a:latin typeface="Calibri" pitchFamily="34" charset="0"/>
                        </a:rPr>
                        <a:t>Email : </a:t>
                      </a:r>
                      <a:r>
                        <a:rPr kumimoji="0" lang="fr-F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7F7F7F"/>
                          </a:solidFill>
                          <a:effectLst/>
                          <a:latin typeface="Calibri" pitchFamily="34" charset="0"/>
                          <a:hlinkClick r:id="rId4"/>
                        </a:rPr>
                        <a:t>coralie.brastel@outlook.fr</a:t>
                      </a:r>
                      <a:endParaRPr kumimoji="0" lang="fr-FR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7F7F7F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75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7F7F7F"/>
                          </a:solidFill>
                          <a:effectLst/>
                          <a:latin typeface="Calibri" pitchFamily="34" charset="0"/>
                        </a:rPr>
                        <a:t>Permis B 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75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60266" marR="60266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5422" name="Rectangle 69"/>
          <p:cNvSpPr>
            <a:spLocks noChangeArrowheads="1"/>
          </p:cNvSpPr>
          <p:nvPr/>
        </p:nvSpPr>
        <p:spPr bwMode="auto">
          <a:xfrm>
            <a:off x="4751388" y="1714500"/>
            <a:ext cx="1916112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fr-FR">
                <a:latin typeface="Calibri" pitchFamily="34" charset="0"/>
              </a:rPr>
              <a:t>Coralie Brastel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1624</TotalTime>
  <Words>184</Words>
  <Application>Microsoft Office PowerPoint</Application>
  <PresentationFormat>Format A4 (210 x 297 mm)</PresentationFormat>
  <Paragraphs>64</Paragraphs>
  <Slides>1</Slides>
  <Notes>1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Thème Office</vt:lpstr>
      <vt:lpstr>Présentation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Axel Maille</dc:creator>
  <cp:lastModifiedBy>Cyrille</cp:lastModifiedBy>
  <cp:revision>41</cp:revision>
  <cp:lastPrinted>2017-11-27T18:06:24Z</cp:lastPrinted>
  <dcterms:created xsi:type="dcterms:W3CDTF">2016-07-14T08:36:54Z</dcterms:created>
  <dcterms:modified xsi:type="dcterms:W3CDTF">2017-12-13T10:07:27Z</dcterms:modified>
</cp:coreProperties>
</file>