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58" r:id="rId4"/>
    <p:sldId id="262" r:id="rId5"/>
    <p:sldId id="259" r:id="rId6"/>
    <p:sldId id="260" r:id="rId7"/>
    <p:sldId id="263" r:id="rId8"/>
    <p:sldId id="261" r:id="rId9"/>
    <p:sldId id="266" r:id="rId10"/>
    <p:sldId id="267" r:id="rId11"/>
    <p:sldId id="265" r:id="rId12"/>
    <p:sldId id="269" r:id="rId13"/>
    <p:sldId id="268" r:id="rId14"/>
    <p:sldId id="270" r:id="rId15"/>
    <p:sldId id="271" r:id="rId16"/>
    <p:sldId id="272" r:id="rId17"/>
    <p:sldId id="273" r:id="rId18"/>
    <p:sldId id="275" r:id="rId19"/>
    <p:sldId id="276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40"/>
  </p:normalViewPr>
  <p:slideViewPr>
    <p:cSldViewPr snapToGrid="0">
      <p:cViewPr varScale="1">
        <p:scale>
          <a:sx n="85" d="100"/>
          <a:sy n="85" d="100"/>
        </p:scale>
        <p:origin x="5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C3A98-6BA5-AF43-A9F1-69C966FC6C10}" type="datetimeFigureOut">
              <a:rPr lang="fr-FR" smtClean="0"/>
              <a:t>14/11/2017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F4873-0D50-5948-A5F3-E1A326574B4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4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F4873-0D50-5948-A5F3-E1A326574B4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5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Comes </a:t>
            </a:r>
            <a:r>
              <a:rPr lang="fr-FR" dirty="0" err="1"/>
              <a:t>from</a:t>
            </a:r>
            <a:r>
              <a:rPr lang="fr-FR" baseline="0" dirty="0"/>
              <a:t> a sketch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F4873-0D50-5948-A5F3-E1A326574B4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823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F4873-0D50-5948-A5F3-E1A326574B4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45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F4873-0D50-5948-A5F3-E1A326574B4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29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BB1A8-68C5-46CC-BDA9-9603A270B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B8E1A-F082-46DA-B935-A6B01EF7B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E84E9-FEC3-4C8D-8393-CA48FAF2F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D729B-92E8-47F4-B807-034C3932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C138-D315-46D9-8DF2-422C8805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86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F9207-9151-437E-B0AC-9FF6F490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C52AF-2F24-47F9-A360-41AC04DE5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093E0-55BE-4621-A872-94BB6D23D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F7206-82F3-4C89-9300-E1F718A7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47263-96B4-45F9-9C5E-C377B6BCD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77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C2FFC-6697-4578-8426-A4C7EDD65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74E2-A2A1-4A49-BFF1-A13245AA2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67DA6-5A66-49FA-8F1F-610ADE060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A4B75-FDFA-4FB5-9DB7-E34A7D9AA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1C486-8DFF-46F6-A1A7-3463ECF6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26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0AB79-9285-4B5D-A1C9-DE881432F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8F8F7-2D57-4D96-9DCF-72D268147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4E614-0BF3-45C0-B427-C0C042328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94851-80A1-4E10-840D-600EA3B68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4AB55-EAA5-47BA-BA81-CDA719025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76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CEE70-DA9F-44F3-AC08-F507D89E1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2E4E0-0290-46CF-B57F-19A3CCBA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4088E-DC90-4EC8-8F1F-ACDCFE1F8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9CBF2-C424-4F8E-8FC8-F2193F701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97D78-C5A2-4323-ADF4-25536D96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44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1CBDE-6ED7-41C7-8BFF-3C1CBB723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B35CC-630C-4E47-9EE3-47AE3ED46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78749E-83E6-428D-9393-3B58E2E4D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66E74-81D5-4C5D-9A54-82B19625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DE984-D816-4EDC-AD2D-D79363562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CC424-32FE-4CF7-9DD1-BEF848B05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32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3B771-9101-4891-850F-7E3295DC5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988D9-104E-4142-9D59-16F6F69FE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36DEC-2CB6-4D24-9932-F7DD7F474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945073-B1AF-4BCC-9080-DD31572CC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7FF1C7-02A5-44A0-870D-8FB0FE3C0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131F26-E7BB-4F79-9B8F-47406300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4CB32-F455-4FA0-8C5F-25EB1F6A7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088F3E-721A-4991-8E32-90EA05DC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2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9FFC5-C8BC-46E8-924E-046E05D7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11E66-4307-4A2C-9B99-419641864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4672FF-8AA7-4B80-8570-67905129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71A3B-6F6D-473C-ADFD-035C42D8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678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8F331-926F-4CD2-B003-6B19810A6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7505F-D914-43D7-BFA2-1F69FA8F0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B3BB7-F2F1-4CB9-880F-C8700BCFD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579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3846-8BC9-444E-90A3-8C80CDC0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481EB-D472-423C-AAE2-F0DCE33F4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46B72-0573-450E-A168-A60B20961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575F4-0289-425D-8762-6FA80BBF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7EFE-8361-4B07-8465-E9596FCD0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F0A1F-6ECA-41C3-8427-0392726B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70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B6A92-69AF-4067-9F50-B38DC138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BBF519-9B50-4610-B0B2-E6A428BE0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8690BE-1096-4063-B4C2-A30BEC05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AC48B-1067-49C1-9F1E-A4E6E24F1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024F-042A-43C6-B28F-041FFFDF2BB2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3BF72-3AB7-411E-9A80-452EB2990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5335F-79B6-48E7-B721-84215B44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50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9B2AD7-9C35-449C-B5CE-31F39723C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97F0C-EBFB-4806-A303-A35F27D5E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968FD-15B2-42BE-808F-29CC1A66E8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5024F-042A-43C6-B28F-041FFFDF2BB2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215D8-0C94-4463-B4B7-584E6701D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8A7DF-FE6D-44B0-AD1B-9407351C6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DD5B-BE62-497B-AE16-9B8C544DE1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95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orld-news-after-effects-templat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93D3D0E-CEE1-4265-AB3E-074AD205D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210A28-E5D0-4842-8BD6-4085C37215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10" y="3959576"/>
            <a:ext cx="1007534" cy="100753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8" name="JT TF1 Les titres (musique de fond) 10mn">
            <a:hlinkClick r:id="" action="ppaction://media"/>
            <a:extLst>
              <a:ext uri="{FF2B5EF4-FFF2-40B4-BE49-F238E27FC236}">
                <a16:creationId xmlns:a16="http://schemas.microsoft.com/office/drawing/2014/main" id="{32379C3F-6007-446F-BF8A-10DAB150E8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994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7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4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3333" numSld="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512" y="0"/>
            <a:ext cx="13716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8688" y="165894"/>
            <a:ext cx="10515600" cy="777081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fr-FR" b="1" dirty="0" err="1"/>
              <a:t>Pay</a:t>
            </a:r>
            <a:r>
              <a:rPr lang="fr-FR" b="1" dirty="0"/>
              <a:t> attention, a quiz </a:t>
            </a:r>
            <a:r>
              <a:rPr lang="fr-FR" b="1" dirty="0" err="1"/>
              <a:t>will</a:t>
            </a:r>
            <a:r>
              <a:rPr lang="fr-FR" b="1" dirty="0"/>
              <a:t> follow the ad !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128588" y="6243638"/>
            <a:ext cx="5672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/>
              <a:t>You </a:t>
            </a:r>
            <a:r>
              <a:rPr lang="fr-FR" sz="2000" u="sng" dirty="0" err="1"/>
              <a:t>may</a:t>
            </a:r>
            <a:r>
              <a:rPr lang="fr-FR" sz="2000" u="sng" dirty="0"/>
              <a:t> </a:t>
            </a:r>
            <a:r>
              <a:rPr lang="fr-FR" sz="2000" u="sng" dirty="0" err="1"/>
              <a:t>win</a:t>
            </a:r>
            <a:r>
              <a:rPr lang="fr-FR" sz="2000" u="sng" dirty="0"/>
              <a:t> the </a:t>
            </a:r>
            <a:r>
              <a:rPr lang="fr-FR" sz="2000" u="sng" dirty="0" err="1"/>
              <a:t>product</a:t>
            </a:r>
            <a:endParaRPr lang="fr-FR" sz="2000" u="sng" dirty="0"/>
          </a:p>
        </p:txBody>
      </p:sp>
    </p:spTree>
    <p:extLst>
      <p:ext uri="{BB962C8B-B14F-4D97-AF65-F5344CB8AC3E}">
        <p14:creationId xmlns:p14="http://schemas.microsoft.com/office/powerpoint/2010/main" val="656008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Bud Light  -  'Clothing Drive' commerci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97529"/>
            <a:ext cx="12192000" cy="9143167"/>
          </a:xfrm>
        </p:spPr>
      </p:pic>
    </p:spTree>
    <p:extLst>
      <p:ext uri="{BB962C8B-B14F-4D97-AF65-F5344CB8AC3E}">
        <p14:creationId xmlns:p14="http://schemas.microsoft.com/office/powerpoint/2010/main" val="213552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42895">
            <a:off x="6708901" y="4197133"/>
            <a:ext cx="7512189" cy="24372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88804">
            <a:off x="8075738" y="6173342"/>
            <a:ext cx="7512189" cy="24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6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product</a:t>
            </a:r>
            <a:r>
              <a:rPr lang="fr-FR" dirty="0"/>
              <a:t> </a:t>
            </a:r>
            <a:r>
              <a:rPr lang="fr-FR" dirty="0" err="1"/>
              <a:t>promoted</a:t>
            </a:r>
            <a:r>
              <a:rPr lang="fr-FR" dirty="0"/>
              <a:t> in the Ad ?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229" y="-1105643"/>
            <a:ext cx="12192000" cy="5592661"/>
          </a:xfrm>
          <a:prstGeom prst="rect">
            <a:avLst/>
          </a:prstGeom>
        </p:spPr>
      </p:pic>
      <p:pic>
        <p:nvPicPr>
          <p:cNvPr id="3" name="koh lanta musique conseil 2">
            <a:hlinkClick r:id="" action="ppaction://media"/>
            <a:extLst>
              <a:ext uri="{FF2B5EF4-FFF2-40B4-BE49-F238E27FC236}">
                <a16:creationId xmlns:a16="http://schemas.microsoft.com/office/drawing/2014/main" id="{7FBEFDBF-2B13-4104-8BE5-18AC490F4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0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47 0.26828 C 0.00156 -0.19491 -0.39505 -0.59699 -0.92709 -0.62431 C -1.43438 -0.65949 -1.91055 -0.34676 -1.94245 0.10116 C -1.9819 0.51759 -1.64896 0.90416 -1.17292 0.9331 C -0.73698 0.9544 -0.32383 0.69745 -0.29154 0.30972 C -0.26055 -0.04306 -0.5388 -0.37593 -0.94245 -0.40301 C -1.3155 -0.42361 -1.66459 -0.20926 -1.68828 0.11574 C -1.71159 0.40532 -1.49024 0.69074 -1.15755 0.70416 C -0.85573 0.72477 -0.56966 0.5581 -0.54571 0.29514 C -0.53034 0.05995 -0.69662 -0.16783 -0.95925 -0.18195 C -1.18841 -0.19491 -1.41901 -0.07246 -1.43438 0.12986 C -1.45078 0.30324 -1.33216 0.46828 -1.14076 0.48241 C -0.98295 0.49676 -0.8155 0.41991 -0.80821 0.28217 C -0.79167 0.17153 -0.85573 0.05347 -0.97461 0.03866 C -1.06953 0.03866 -1.16472 0.06805 -1.18138 0.14259 C -1.18841 0.19143 -1.17292 0.24097 -1.12526 0.26157 C -1.1017 0.26828 -1.0849 0.26828 -1.06146 0.26157 " pathEditMode="relative" rAng="0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77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11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15494"/>
          <a:stretch/>
        </p:blipFill>
        <p:spPr>
          <a:xfrm>
            <a:off x="0" y="-408908"/>
            <a:ext cx="12192000" cy="728663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4300" y="0"/>
            <a:ext cx="11601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The chance of </a:t>
            </a:r>
            <a:r>
              <a:rPr lang="fr-FR" sz="4000" b="1" dirty="0" err="1">
                <a:solidFill>
                  <a:schemeClr val="bg1"/>
                </a:solidFill>
              </a:rPr>
              <a:t>dying</a:t>
            </a:r>
            <a:r>
              <a:rPr lang="fr-FR" sz="4000" b="1" dirty="0">
                <a:solidFill>
                  <a:schemeClr val="bg1"/>
                </a:solidFill>
              </a:rPr>
              <a:t> on </a:t>
            </a:r>
            <a:r>
              <a:rPr lang="fr-FR" sz="4000" b="1" dirty="0" err="1">
                <a:solidFill>
                  <a:schemeClr val="bg1"/>
                </a:solidFill>
              </a:rPr>
              <a:t>your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birthday</a:t>
            </a:r>
            <a:r>
              <a:rPr lang="fr-FR" sz="4000" b="1" dirty="0">
                <a:solidFill>
                  <a:schemeClr val="bg1"/>
                </a:solidFill>
              </a:rPr>
              <a:t> are </a:t>
            </a:r>
            <a:r>
              <a:rPr lang="is-IS" sz="4000" b="1" dirty="0">
                <a:solidFill>
                  <a:schemeClr val="bg1"/>
                </a:solidFill>
              </a:rPr>
              <a:t>….. </a:t>
            </a:r>
            <a:r>
              <a:rPr lang="fr-FR" sz="4000" b="1" dirty="0">
                <a:solidFill>
                  <a:schemeClr val="bg1"/>
                </a:solidFill>
              </a:rPr>
              <a:t>h</a:t>
            </a:r>
            <a:r>
              <a:rPr lang="is-IS" sz="4000" b="1" dirty="0">
                <a:solidFill>
                  <a:schemeClr val="bg1"/>
                </a:solidFill>
              </a:rPr>
              <a:t>igher than on any other day.</a:t>
            </a:r>
            <a:endParaRPr lang="fr-FR" sz="40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57275" y="5172071"/>
            <a:ext cx="4857750" cy="64633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A. 10%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57275" y="5970801"/>
            <a:ext cx="4857750" cy="64633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C. 2%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096000" y="5970802"/>
            <a:ext cx="4857750" cy="64633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D. 51%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0" y="5172071"/>
            <a:ext cx="485775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096000" y="5172071"/>
            <a:ext cx="4857750" cy="64633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B. 14%</a:t>
            </a:r>
          </a:p>
        </p:txBody>
      </p:sp>
    </p:spTree>
    <p:extLst>
      <p:ext uri="{BB962C8B-B14F-4D97-AF65-F5344CB8AC3E}">
        <p14:creationId xmlns:p14="http://schemas.microsoft.com/office/powerpoint/2010/main" val="41109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638" y="0"/>
            <a:ext cx="8229600" cy="68755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150" y="4511440"/>
            <a:ext cx="485775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14300" y="0"/>
            <a:ext cx="4357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/>
              <a:t>What</a:t>
            </a:r>
            <a:r>
              <a:rPr lang="fr-FR" sz="4000" b="1" dirty="0"/>
              <a:t> </a:t>
            </a:r>
            <a:r>
              <a:rPr lang="fr-FR" sz="4000" b="1" dirty="0" err="1"/>
              <a:t>does</a:t>
            </a:r>
            <a:r>
              <a:rPr lang="fr-FR" sz="4000" b="1" dirty="0"/>
              <a:t> SPAM stand for 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7150" y="3206959"/>
            <a:ext cx="4857750" cy="46166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A. </a:t>
            </a:r>
            <a:r>
              <a:rPr lang="fr-FR" sz="2400" b="1" dirty="0" err="1"/>
              <a:t>Stranger</a:t>
            </a:r>
            <a:r>
              <a:rPr lang="fr-FR" sz="2400" b="1" dirty="0"/>
              <a:t> People </a:t>
            </a:r>
            <a:r>
              <a:rPr lang="fr-FR" sz="2400" b="1" dirty="0" err="1"/>
              <a:t>Annoying</a:t>
            </a:r>
            <a:r>
              <a:rPr lang="fr-FR" sz="2400" b="1" dirty="0"/>
              <a:t> mail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625" y="4512813"/>
            <a:ext cx="4857750" cy="46166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C. </a:t>
            </a:r>
            <a:r>
              <a:rPr lang="fr-FR" sz="2400" b="1" dirty="0" err="1"/>
              <a:t>Shoulder</a:t>
            </a:r>
            <a:r>
              <a:rPr lang="fr-FR" sz="2400" b="1" dirty="0"/>
              <a:t> </a:t>
            </a:r>
            <a:r>
              <a:rPr lang="fr-FR" sz="2400" b="1" dirty="0" err="1"/>
              <a:t>Pork</a:t>
            </a:r>
            <a:r>
              <a:rPr lang="fr-FR" sz="2400" b="1" dirty="0"/>
              <a:t> and Ham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7150" y="5162994"/>
            <a:ext cx="4857750" cy="46166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D. </a:t>
            </a:r>
            <a:r>
              <a:rPr lang="fr-FR" sz="2400" b="1" dirty="0" err="1"/>
              <a:t>Answer</a:t>
            </a:r>
            <a:r>
              <a:rPr lang="fr-FR" sz="2400" b="1" dirty="0"/>
              <a:t> D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7150" y="3859886"/>
            <a:ext cx="4857750" cy="46166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B. </a:t>
            </a:r>
            <a:r>
              <a:rPr lang="fr-FR" sz="2400" b="1" dirty="0" err="1"/>
              <a:t>Stupid</a:t>
            </a:r>
            <a:r>
              <a:rPr lang="fr-FR" sz="2400" b="1" dirty="0"/>
              <a:t> </a:t>
            </a:r>
            <a:r>
              <a:rPr lang="fr-FR" sz="2400" b="1" dirty="0" err="1"/>
              <a:t>Problem</a:t>
            </a:r>
            <a:r>
              <a:rPr lang="fr-FR" sz="2400" b="1" dirty="0"/>
              <a:t> at </a:t>
            </a:r>
            <a:r>
              <a:rPr lang="fr-FR" sz="2400" b="1" dirty="0" err="1"/>
              <a:t>Mailbox</a:t>
            </a:r>
            <a:endParaRPr lang="fr-FR" sz="2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099" y="17585"/>
            <a:ext cx="9144000" cy="6858000"/>
          </a:xfrm>
          <a:prstGeom prst="roundRect">
            <a:avLst>
              <a:gd name="adj" fmla="val 114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28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9147" b="641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57275" y="0"/>
            <a:ext cx="1160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How </a:t>
            </a:r>
            <a:r>
              <a:rPr lang="fr-FR" sz="4000" b="1" dirty="0" err="1">
                <a:solidFill>
                  <a:schemeClr val="bg1"/>
                </a:solidFill>
              </a:rPr>
              <a:t>many</a:t>
            </a:r>
            <a:r>
              <a:rPr lang="fr-FR" sz="4000" b="1" dirty="0">
                <a:solidFill>
                  <a:schemeClr val="bg1"/>
                </a:solidFill>
              </a:rPr>
              <a:t> cats are </a:t>
            </a:r>
            <a:r>
              <a:rPr lang="fr-FR" sz="4000" b="1" dirty="0" err="1">
                <a:solidFill>
                  <a:schemeClr val="bg1"/>
                </a:solidFill>
              </a:rPr>
              <a:t>eaten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every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year</a:t>
            </a:r>
            <a:r>
              <a:rPr lang="fr-FR" sz="4000" b="1" dirty="0">
                <a:solidFill>
                  <a:schemeClr val="bg1"/>
                </a:solidFill>
              </a:rPr>
              <a:t> in China 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57275" y="5172071"/>
            <a:ext cx="4857750" cy="64633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A. 10 million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57275" y="5970801"/>
            <a:ext cx="4857750" cy="64633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C. 800 000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096000" y="5970802"/>
            <a:ext cx="4857750" cy="64633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D. 4 million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5999" y="5172071"/>
            <a:ext cx="485775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096000" y="5172071"/>
            <a:ext cx="4857750" cy="64633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B. 1,2 million</a:t>
            </a:r>
          </a:p>
        </p:txBody>
      </p:sp>
    </p:spTree>
    <p:extLst>
      <p:ext uri="{BB962C8B-B14F-4D97-AF65-F5344CB8AC3E}">
        <p14:creationId xmlns:p14="http://schemas.microsoft.com/office/powerpoint/2010/main" val="208744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4300" y="0"/>
            <a:ext cx="11601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Under </a:t>
            </a:r>
            <a:r>
              <a:rPr lang="fr-FR" sz="4000" b="1" dirty="0" err="1">
                <a:solidFill>
                  <a:schemeClr val="bg1"/>
                </a:solidFill>
              </a:rPr>
              <a:t>extreme</a:t>
            </a:r>
            <a:r>
              <a:rPr lang="fr-FR" sz="4000" b="1" dirty="0">
                <a:solidFill>
                  <a:schemeClr val="bg1"/>
                </a:solidFill>
              </a:rPr>
              <a:t> high pressure, </a:t>
            </a:r>
            <a:r>
              <a:rPr lang="fr-FR" sz="4000" b="1" dirty="0" err="1">
                <a:solidFill>
                  <a:schemeClr val="bg1"/>
                </a:solidFill>
              </a:rPr>
              <a:t>peanut</a:t>
            </a:r>
            <a:r>
              <a:rPr lang="fr-FR" sz="4000" b="1" dirty="0">
                <a:solidFill>
                  <a:schemeClr val="bg1"/>
                </a:solidFill>
              </a:rPr>
              <a:t> butter </a:t>
            </a:r>
            <a:r>
              <a:rPr lang="fr-FR" sz="4000" b="1" dirty="0" err="1">
                <a:solidFill>
                  <a:schemeClr val="bg1"/>
                </a:solidFill>
              </a:rPr>
              <a:t>can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become</a:t>
            </a:r>
            <a:r>
              <a:rPr lang="fr-FR" sz="4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57275" y="5172071"/>
            <a:ext cx="485775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57275" y="5172071"/>
            <a:ext cx="4857750" cy="64633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A. </a:t>
            </a:r>
            <a:r>
              <a:rPr lang="fr-FR" sz="3600" b="1" dirty="0" err="1">
                <a:solidFill>
                  <a:srgbClr val="FF0000"/>
                </a:solidFill>
              </a:rPr>
              <a:t>Diamonds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57275" y="5970801"/>
            <a:ext cx="4857750" cy="64633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C. An MIE exam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096000" y="5970802"/>
            <a:ext cx="4857750" cy="64633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D. </a:t>
            </a:r>
            <a:r>
              <a:rPr lang="fr-FR" sz="3600" b="1" dirty="0" err="1">
                <a:solidFill>
                  <a:srgbClr val="FF0000"/>
                </a:solidFill>
              </a:rPr>
              <a:t>Slop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96000" y="5163877"/>
            <a:ext cx="4857750" cy="64633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B. </a:t>
            </a:r>
            <a:r>
              <a:rPr lang="fr-FR" sz="3600" b="1" dirty="0" err="1">
                <a:solidFill>
                  <a:srgbClr val="FF0000"/>
                </a:solidFill>
              </a:rPr>
              <a:t>Peanut</a:t>
            </a:r>
            <a:r>
              <a:rPr lang="fr-FR" sz="3600" b="1" dirty="0">
                <a:solidFill>
                  <a:srgbClr val="FF0000"/>
                </a:solidFill>
              </a:rPr>
              <a:t> butter</a:t>
            </a:r>
          </a:p>
        </p:txBody>
      </p:sp>
    </p:spTree>
    <p:extLst>
      <p:ext uri="{BB962C8B-B14F-4D97-AF65-F5344CB8AC3E}">
        <p14:creationId xmlns:p14="http://schemas.microsoft.com/office/powerpoint/2010/main" val="6426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6"/>
            <a:ext cx="12192000" cy="6908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187" y="2879721"/>
            <a:ext cx="3900487" cy="39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8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35" y="0"/>
            <a:ext cx="9155876" cy="68669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7E8979-CE8E-4B59-8088-F800CDE93D42}"/>
              </a:ext>
            </a:extLst>
          </p:cNvPr>
          <p:cNvSpPr/>
          <p:nvPr/>
        </p:nvSpPr>
        <p:spPr>
          <a:xfrm>
            <a:off x="-137953" y="6069850"/>
            <a:ext cx="12627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D848-82ED-4542-B1F9-F442B8F9C927}"/>
              </a:ext>
            </a:extLst>
          </p:cNvPr>
          <p:cNvSpPr txBox="1"/>
          <p:nvPr/>
        </p:nvSpPr>
        <p:spPr>
          <a:xfrm>
            <a:off x="12329953" y="6069850"/>
            <a:ext cx="3460094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N’importe </a:t>
            </a:r>
            <a:r>
              <a:rPr lang="fr-FR" b="1" dirty="0" err="1">
                <a:solidFill>
                  <a:schemeClr val="bg1"/>
                </a:solidFill>
              </a:rPr>
              <a:t>Kes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approved</a:t>
            </a:r>
            <a:r>
              <a:rPr lang="fr-FR" b="1" dirty="0">
                <a:solidFill>
                  <a:schemeClr val="bg1"/>
                </a:solidFill>
              </a:rPr>
              <a:t>.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Starbucks has the best coffee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made (</a:t>
            </a:r>
            <a:r>
              <a:rPr lang="fr-FR" b="1" dirty="0" err="1">
                <a:solidFill>
                  <a:schemeClr val="bg1"/>
                </a:solidFill>
              </a:rPr>
              <a:t>Sorry</a:t>
            </a:r>
            <a:r>
              <a:rPr lang="fr-FR" b="1" dirty="0">
                <a:solidFill>
                  <a:schemeClr val="bg1"/>
                </a:solidFill>
              </a:rPr>
              <a:t> Guillaume, </a:t>
            </a:r>
            <a:r>
              <a:rPr lang="fr-FR" b="1" dirty="0" err="1">
                <a:solidFill>
                  <a:schemeClr val="bg1"/>
                </a:solidFill>
              </a:rPr>
              <a:t>your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donuts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make</a:t>
            </a:r>
            <a:r>
              <a:rPr lang="fr-FR" b="1" dirty="0">
                <a:solidFill>
                  <a:schemeClr val="bg1"/>
                </a:solidFill>
              </a:rPr>
              <a:t> me </a:t>
            </a:r>
            <a:r>
              <a:rPr lang="fr-FR" b="1" dirty="0" err="1">
                <a:solidFill>
                  <a:schemeClr val="bg1"/>
                </a:solidFill>
              </a:rPr>
              <a:t>sick</a:t>
            </a:r>
            <a:r>
              <a:rPr lang="fr-FR" b="1" dirty="0">
                <a:solidFill>
                  <a:schemeClr val="bg1"/>
                </a:solidFill>
              </a:rPr>
              <a:t>). 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reading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then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reading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 !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still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Mrs Robinson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the best </a:t>
            </a:r>
            <a:r>
              <a:rPr lang="fr-FR" b="1" dirty="0" err="1">
                <a:solidFill>
                  <a:schemeClr val="bg1"/>
                </a:solidFill>
              </a:rPr>
              <a:t>teacher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have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had</a:t>
            </a:r>
            <a:r>
              <a:rPr lang="fr-FR" b="1" dirty="0">
                <a:solidFill>
                  <a:schemeClr val="bg1"/>
                </a:solidFill>
              </a:rPr>
              <a:t>. CAPITAL LETTERS ALWAYS CATCH ATTENTION and </a:t>
            </a:r>
            <a:r>
              <a:rPr lang="fr-FR" b="1" dirty="0" err="1">
                <a:solidFill>
                  <a:schemeClr val="bg1"/>
                </a:solidFill>
              </a:rPr>
              <a:t>small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letters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really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don’t</a:t>
            </a:r>
            <a:r>
              <a:rPr lang="fr-FR" b="1" dirty="0">
                <a:solidFill>
                  <a:schemeClr val="bg1"/>
                </a:solidFill>
              </a:rPr>
              <a:t> care.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9D3AB-8C7C-4A8E-9962-AB37B0635F78}"/>
              </a:ext>
            </a:extLst>
          </p:cNvPr>
          <p:cNvSpPr/>
          <p:nvPr/>
        </p:nvSpPr>
        <p:spPr>
          <a:xfrm>
            <a:off x="0" y="3806371"/>
            <a:ext cx="12192000" cy="160745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 err="1"/>
              <a:t>North</a:t>
            </a:r>
            <a:r>
              <a:rPr lang="fr-FR" sz="3200" dirty="0"/>
              <a:t> </a:t>
            </a:r>
            <a:r>
              <a:rPr lang="fr-FR" sz="3200" dirty="0" err="1"/>
              <a:t>Korea</a:t>
            </a:r>
            <a:endParaRPr lang="fr-FR" sz="3200" dirty="0"/>
          </a:p>
          <a:p>
            <a:r>
              <a:rPr lang="fr-FR" sz="3200" b="1" dirty="0" err="1"/>
              <a:t>Unicorn</a:t>
            </a:r>
            <a:r>
              <a:rPr lang="fr-FR" sz="3200" b="1" dirty="0"/>
              <a:t> </a:t>
            </a:r>
            <a:r>
              <a:rPr lang="fr-FR" sz="3200" b="1" dirty="0" err="1"/>
              <a:t>lair</a:t>
            </a:r>
            <a:r>
              <a:rPr lang="fr-FR" sz="3200" b="1" dirty="0"/>
              <a:t> </a:t>
            </a:r>
            <a:r>
              <a:rPr lang="fr-FR" sz="3200" b="1" dirty="0" err="1"/>
              <a:t>discovered</a:t>
            </a:r>
            <a:r>
              <a:rPr lang="fr-FR" sz="3200" b="1" dirty="0"/>
              <a:t> in </a:t>
            </a:r>
            <a:r>
              <a:rPr lang="fr-FR" sz="3200" b="1" dirty="0" err="1"/>
              <a:t>North</a:t>
            </a:r>
            <a:r>
              <a:rPr lang="fr-FR" sz="3200" b="1" dirty="0"/>
              <a:t> </a:t>
            </a:r>
            <a:r>
              <a:rPr lang="fr-FR" sz="3200" b="1" dirty="0" err="1"/>
              <a:t>Korea</a:t>
            </a:r>
            <a:endParaRPr lang="fr-FR" sz="3200" b="1" dirty="0"/>
          </a:p>
        </p:txBody>
      </p:sp>
      <p:pic>
        <p:nvPicPr>
          <p:cNvPr id="5" name="petit poney officiel clip">
            <a:hlinkClick r:id="" action="ppaction://media"/>
            <a:extLst>
              <a:ext uri="{FF2B5EF4-FFF2-40B4-BE49-F238E27FC236}">
                <a16:creationId xmlns:a16="http://schemas.microsoft.com/office/drawing/2014/main" id="{07588168-99DB-4FE7-96C2-46AC1A6EF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8943FB-C4F3-412C-B0DE-3ECC485EE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5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7E8979-CE8E-4B59-8088-F800CDE93D42}"/>
              </a:ext>
            </a:extLst>
          </p:cNvPr>
          <p:cNvSpPr/>
          <p:nvPr/>
        </p:nvSpPr>
        <p:spPr>
          <a:xfrm>
            <a:off x="-137953" y="6069850"/>
            <a:ext cx="12627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D848-82ED-4542-B1F9-F442B8F9C927}"/>
              </a:ext>
            </a:extLst>
          </p:cNvPr>
          <p:cNvSpPr txBox="1"/>
          <p:nvPr/>
        </p:nvSpPr>
        <p:spPr>
          <a:xfrm>
            <a:off x="12329953" y="6069850"/>
            <a:ext cx="3226511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Renaud </a:t>
            </a:r>
            <a:r>
              <a:rPr lang="fr-FR" b="1" dirty="0" err="1">
                <a:solidFill>
                  <a:schemeClr val="bg1"/>
                </a:solidFill>
              </a:rPr>
              <a:t>Garioud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please</a:t>
            </a:r>
            <a:r>
              <a:rPr lang="fr-FR" b="1" dirty="0">
                <a:solidFill>
                  <a:schemeClr val="bg1"/>
                </a:solidFill>
              </a:rPr>
              <a:t> stop sleeping.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</a:t>
            </a:r>
            <a:r>
              <a:rPr lang="fr-FR" b="1" dirty="0" err="1">
                <a:solidFill>
                  <a:schemeClr val="bg1"/>
                </a:solidFill>
              </a:rPr>
              <a:t>Dunkin</a:t>
            </a:r>
            <a:r>
              <a:rPr lang="fr-FR" b="1" dirty="0">
                <a:solidFill>
                  <a:schemeClr val="bg1"/>
                </a:solidFill>
              </a:rPr>
              <a:t> Donuts has the best coffee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made. 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reading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then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not </a:t>
            </a:r>
            <a:r>
              <a:rPr lang="fr-FR" b="1" dirty="0" err="1">
                <a:solidFill>
                  <a:schemeClr val="bg1"/>
                </a:solidFill>
              </a:rPr>
              <a:t>paying</a:t>
            </a:r>
            <a:r>
              <a:rPr lang="fr-FR" b="1" dirty="0">
                <a:solidFill>
                  <a:schemeClr val="bg1"/>
                </a:solidFill>
              </a:rPr>
              <a:t> attention to </a:t>
            </a:r>
            <a:r>
              <a:rPr lang="fr-FR" b="1" dirty="0" err="1">
                <a:solidFill>
                  <a:schemeClr val="bg1"/>
                </a:solidFill>
              </a:rPr>
              <a:t>what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saying</a:t>
            </a:r>
            <a:r>
              <a:rPr lang="fr-FR" b="1" dirty="0">
                <a:solidFill>
                  <a:schemeClr val="bg1"/>
                </a:solidFill>
              </a:rPr>
              <a:t> : </a:t>
            </a:r>
            <a:r>
              <a:rPr lang="fr-FR" b="1" dirty="0" err="1">
                <a:solidFill>
                  <a:schemeClr val="bg1"/>
                </a:solidFill>
              </a:rPr>
              <a:t>shame</a:t>
            </a:r>
            <a:r>
              <a:rPr lang="fr-FR" b="1" dirty="0">
                <a:solidFill>
                  <a:schemeClr val="bg1"/>
                </a:solidFill>
              </a:rPr>
              <a:t> !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still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Mrs Robinson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the best </a:t>
            </a:r>
            <a:r>
              <a:rPr lang="fr-FR" b="1" dirty="0" err="1">
                <a:solidFill>
                  <a:schemeClr val="bg1"/>
                </a:solidFill>
              </a:rPr>
              <a:t>teacher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have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had</a:t>
            </a:r>
            <a:r>
              <a:rPr lang="fr-FR" b="1" dirty="0">
                <a:solidFill>
                  <a:schemeClr val="bg1"/>
                </a:solidFill>
              </a:rPr>
              <a:t>. CAPITAL LETTERS ALWAYS CATCH ATTENTION.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9D3AB-8C7C-4A8E-9962-AB37B0635F78}"/>
              </a:ext>
            </a:extLst>
          </p:cNvPr>
          <p:cNvSpPr/>
          <p:nvPr/>
        </p:nvSpPr>
        <p:spPr>
          <a:xfrm>
            <a:off x="0" y="3806371"/>
            <a:ext cx="12192000" cy="160745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 err="1"/>
              <a:t>Politics</a:t>
            </a:r>
            <a:endParaRPr lang="fr-FR" sz="3200" dirty="0"/>
          </a:p>
          <a:p>
            <a:r>
              <a:rPr lang="fr-FR" sz="3200" b="1" dirty="0"/>
              <a:t>New </a:t>
            </a:r>
            <a:r>
              <a:rPr lang="fr-FR" sz="3200" b="1" dirty="0" err="1"/>
              <a:t>controversy</a:t>
            </a:r>
            <a:r>
              <a:rPr lang="fr-FR" sz="3200" b="1" dirty="0"/>
              <a:t> </a:t>
            </a:r>
            <a:r>
              <a:rPr lang="fr-FR" sz="3200" b="1" dirty="0" err="1"/>
              <a:t>after</a:t>
            </a:r>
            <a:r>
              <a:rPr lang="fr-FR" sz="3200" b="1" dirty="0"/>
              <a:t> French </a:t>
            </a:r>
            <a:r>
              <a:rPr lang="fr-FR" sz="3200" b="1" dirty="0" err="1"/>
              <a:t>President</a:t>
            </a:r>
            <a:r>
              <a:rPr lang="fr-FR" sz="3200" b="1" dirty="0"/>
              <a:t> </a:t>
            </a:r>
            <a:r>
              <a:rPr lang="fr-FR" sz="3200" b="1" dirty="0" err="1"/>
              <a:t>said</a:t>
            </a:r>
            <a:r>
              <a:rPr lang="fr-FR" sz="3200" b="1" dirty="0"/>
              <a:t> « Shit, </a:t>
            </a:r>
            <a:r>
              <a:rPr lang="fr-FR" sz="3200" b="1" dirty="0" err="1"/>
              <a:t>you</a:t>
            </a:r>
            <a:r>
              <a:rPr lang="fr-FR" sz="3200" b="1" dirty="0"/>
              <a:t> all </a:t>
            </a:r>
            <a:r>
              <a:rPr lang="fr-FR" sz="3200" b="1" dirty="0" err="1"/>
              <a:t>piss</a:t>
            </a:r>
            <a:r>
              <a:rPr lang="fr-FR" sz="3200" b="1" dirty="0"/>
              <a:t> me off bordel de merde »</a:t>
            </a:r>
          </a:p>
        </p:txBody>
      </p:sp>
    </p:spTree>
    <p:extLst>
      <p:ext uri="{BB962C8B-B14F-4D97-AF65-F5344CB8AC3E}">
        <p14:creationId xmlns:p14="http://schemas.microsoft.com/office/powerpoint/2010/main" val="41666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3.6655 0.00023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55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00175" y="242888"/>
            <a:ext cx="96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u="sng" dirty="0" err="1"/>
              <a:t>Thank</a:t>
            </a:r>
            <a:r>
              <a:rPr lang="fr-FR" sz="3600" u="sng" dirty="0"/>
              <a:t> </a:t>
            </a:r>
            <a:r>
              <a:rPr lang="fr-FR" sz="3600" u="sng" dirty="0" err="1"/>
              <a:t>you</a:t>
            </a:r>
            <a:r>
              <a:rPr lang="fr-FR" sz="3600" u="sng" dirty="0"/>
              <a:t> for </a:t>
            </a:r>
            <a:r>
              <a:rPr lang="fr-FR" sz="3600" u="sng" dirty="0" err="1"/>
              <a:t>your</a:t>
            </a:r>
            <a:r>
              <a:rPr lang="fr-FR" sz="3600" u="sng" dirty="0"/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1349909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CC461-CD84-40C4-84D0-BD1EE1645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75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7E8979-CE8E-4B59-8088-F800CDE93D42}"/>
              </a:ext>
            </a:extLst>
          </p:cNvPr>
          <p:cNvSpPr/>
          <p:nvPr/>
        </p:nvSpPr>
        <p:spPr>
          <a:xfrm>
            <a:off x="-137953" y="6069850"/>
            <a:ext cx="12627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D848-82ED-4542-B1F9-F442B8F9C927}"/>
              </a:ext>
            </a:extLst>
          </p:cNvPr>
          <p:cNvSpPr txBox="1"/>
          <p:nvPr/>
        </p:nvSpPr>
        <p:spPr>
          <a:xfrm>
            <a:off x="12329953" y="6069850"/>
            <a:ext cx="2304714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like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presentation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send</a:t>
            </a:r>
            <a:r>
              <a:rPr lang="fr-FR" b="1" dirty="0">
                <a:solidFill>
                  <a:schemeClr val="bg1"/>
                </a:solidFill>
              </a:rPr>
              <a:t> an e-mail to Constant at constant.roussel@polytechnique.edu. You can </a:t>
            </a:r>
            <a:r>
              <a:rPr lang="fr-FR" b="1" dirty="0" err="1">
                <a:solidFill>
                  <a:schemeClr val="bg1"/>
                </a:solidFill>
              </a:rPr>
              <a:t>also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give</a:t>
            </a:r>
            <a:r>
              <a:rPr lang="fr-FR" b="1" dirty="0">
                <a:solidFill>
                  <a:schemeClr val="bg1"/>
                </a:solidFill>
              </a:rPr>
              <a:t> us gifts, cakes and money. Opinion </a:t>
            </a:r>
            <a:r>
              <a:rPr lang="fr-FR" b="1" dirty="0" err="1">
                <a:solidFill>
                  <a:schemeClr val="bg1"/>
                </a:solidFill>
              </a:rPr>
              <a:t>poll</a:t>
            </a:r>
            <a:r>
              <a:rPr lang="fr-FR" b="1" dirty="0">
                <a:solidFill>
                  <a:schemeClr val="bg1"/>
                </a:solidFill>
              </a:rPr>
              <a:t> :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PSG the best football club in France ? </a:t>
            </a:r>
            <a:r>
              <a:rPr lang="fr-FR" b="1" dirty="0" err="1">
                <a:solidFill>
                  <a:schemeClr val="bg1"/>
                </a:solidFill>
              </a:rPr>
              <a:t>Answer</a:t>
            </a:r>
            <a:r>
              <a:rPr lang="fr-FR" b="1" dirty="0">
                <a:solidFill>
                  <a:schemeClr val="bg1"/>
                </a:solidFill>
              </a:rPr>
              <a:t> yes or no </a:t>
            </a:r>
            <a:r>
              <a:rPr lang="fr-FR" b="1" dirty="0" err="1">
                <a:solidFill>
                  <a:schemeClr val="bg1"/>
                </a:solidFill>
              </a:rPr>
              <a:t>with</a:t>
            </a:r>
            <a:r>
              <a:rPr lang="fr-FR" b="1" dirty="0">
                <a:solidFill>
                  <a:schemeClr val="bg1"/>
                </a:solidFill>
              </a:rPr>
              <a:t> the new app PSG4EVER.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9D3AB-8C7C-4A8E-9962-AB37B0635F78}"/>
              </a:ext>
            </a:extLst>
          </p:cNvPr>
          <p:cNvSpPr/>
          <p:nvPr/>
        </p:nvSpPr>
        <p:spPr>
          <a:xfrm>
            <a:off x="0" y="3806371"/>
            <a:ext cx="12192000" cy="160745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 err="1"/>
              <a:t>Politics</a:t>
            </a:r>
            <a:endParaRPr lang="fr-FR" sz="3200" dirty="0"/>
          </a:p>
          <a:p>
            <a:r>
              <a:rPr lang="fr-FR" sz="3200" b="1" dirty="0"/>
              <a:t>Glyphosate: The EU </a:t>
            </a:r>
            <a:r>
              <a:rPr lang="fr-FR" sz="3200" b="1" dirty="0" err="1"/>
              <a:t>decided</a:t>
            </a:r>
            <a:r>
              <a:rPr lang="fr-FR" sz="3200" b="1" dirty="0"/>
              <a:t> to report </a:t>
            </a:r>
            <a:r>
              <a:rPr lang="fr-FR" sz="3200" b="1" dirty="0" err="1"/>
              <a:t>his</a:t>
            </a:r>
            <a:r>
              <a:rPr lang="fr-FR" sz="3200" b="1" dirty="0"/>
              <a:t> </a:t>
            </a:r>
            <a:r>
              <a:rPr lang="fr-FR" sz="3200" b="1" dirty="0" err="1"/>
              <a:t>decision</a:t>
            </a:r>
            <a:r>
              <a:rPr lang="fr-FR" sz="3200" b="1" dirty="0"/>
              <a:t> in </a:t>
            </a:r>
            <a:r>
              <a:rPr lang="fr-FR" sz="3200" b="1" dirty="0" err="1"/>
              <a:t>order</a:t>
            </a:r>
            <a:r>
              <a:rPr lang="fr-FR" sz="3200" b="1" dirty="0"/>
              <a:t> to examine all the bribes </a:t>
            </a:r>
            <a:r>
              <a:rPr lang="fr-FR" sz="3200" b="1" dirty="0" err="1"/>
              <a:t>given</a:t>
            </a:r>
            <a:r>
              <a:rPr lang="fr-FR" sz="3200" b="1" dirty="0"/>
              <a:t> by lobbies</a:t>
            </a:r>
          </a:p>
        </p:txBody>
      </p:sp>
    </p:spTree>
    <p:extLst>
      <p:ext uri="{BB962C8B-B14F-4D97-AF65-F5344CB8AC3E}">
        <p14:creationId xmlns:p14="http://schemas.microsoft.com/office/powerpoint/2010/main" val="22938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3.66549 0.00023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35" y="0"/>
            <a:ext cx="9155876" cy="68669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7E8979-CE8E-4B59-8088-F800CDE93D42}"/>
              </a:ext>
            </a:extLst>
          </p:cNvPr>
          <p:cNvSpPr/>
          <p:nvPr/>
        </p:nvSpPr>
        <p:spPr>
          <a:xfrm>
            <a:off x="-137953" y="6069850"/>
            <a:ext cx="12627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D848-82ED-4542-B1F9-F442B8F9C927}"/>
              </a:ext>
            </a:extLst>
          </p:cNvPr>
          <p:cNvSpPr txBox="1"/>
          <p:nvPr/>
        </p:nvSpPr>
        <p:spPr>
          <a:xfrm>
            <a:off x="12329953" y="6069850"/>
            <a:ext cx="3460094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N’importe </a:t>
            </a:r>
            <a:r>
              <a:rPr lang="fr-FR" b="1" dirty="0" err="1">
                <a:solidFill>
                  <a:schemeClr val="bg1"/>
                </a:solidFill>
              </a:rPr>
              <a:t>Kes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approved</a:t>
            </a:r>
            <a:r>
              <a:rPr lang="fr-FR" b="1" dirty="0">
                <a:solidFill>
                  <a:schemeClr val="bg1"/>
                </a:solidFill>
              </a:rPr>
              <a:t>.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Starbucks has the best coffee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made (</a:t>
            </a:r>
            <a:r>
              <a:rPr lang="fr-FR" b="1" dirty="0" err="1">
                <a:solidFill>
                  <a:schemeClr val="bg1"/>
                </a:solidFill>
              </a:rPr>
              <a:t>Sorry</a:t>
            </a:r>
            <a:r>
              <a:rPr lang="fr-FR" b="1" dirty="0">
                <a:solidFill>
                  <a:schemeClr val="bg1"/>
                </a:solidFill>
              </a:rPr>
              <a:t> Guillaume, </a:t>
            </a:r>
            <a:r>
              <a:rPr lang="fr-FR" b="1" dirty="0" err="1">
                <a:solidFill>
                  <a:schemeClr val="bg1"/>
                </a:solidFill>
              </a:rPr>
              <a:t>your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donuts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make</a:t>
            </a:r>
            <a:r>
              <a:rPr lang="fr-FR" b="1" dirty="0">
                <a:solidFill>
                  <a:schemeClr val="bg1"/>
                </a:solidFill>
              </a:rPr>
              <a:t> me </a:t>
            </a:r>
            <a:r>
              <a:rPr lang="fr-FR" b="1" dirty="0" err="1">
                <a:solidFill>
                  <a:schemeClr val="bg1"/>
                </a:solidFill>
              </a:rPr>
              <a:t>sick</a:t>
            </a:r>
            <a:r>
              <a:rPr lang="fr-FR" b="1" dirty="0">
                <a:solidFill>
                  <a:schemeClr val="bg1"/>
                </a:solidFill>
              </a:rPr>
              <a:t>). 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reading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then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reading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 !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still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Mrs Robinson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the best </a:t>
            </a:r>
            <a:r>
              <a:rPr lang="fr-FR" b="1" dirty="0" err="1">
                <a:solidFill>
                  <a:schemeClr val="bg1"/>
                </a:solidFill>
              </a:rPr>
              <a:t>teacher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have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had</a:t>
            </a:r>
            <a:r>
              <a:rPr lang="fr-FR" b="1" dirty="0">
                <a:solidFill>
                  <a:schemeClr val="bg1"/>
                </a:solidFill>
              </a:rPr>
              <a:t>. CAPITAL LETTERS ALWAYS CATCH ATTENTION and </a:t>
            </a:r>
            <a:r>
              <a:rPr lang="fr-FR" b="1" dirty="0" err="1">
                <a:solidFill>
                  <a:schemeClr val="bg1"/>
                </a:solidFill>
              </a:rPr>
              <a:t>small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letters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really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don’t</a:t>
            </a:r>
            <a:r>
              <a:rPr lang="fr-FR" b="1" dirty="0">
                <a:solidFill>
                  <a:schemeClr val="bg1"/>
                </a:solidFill>
              </a:rPr>
              <a:t> care.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9D3AB-8C7C-4A8E-9962-AB37B0635F78}"/>
              </a:ext>
            </a:extLst>
          </p:cNvPr>
          <p:cNvSpPr/>
          <p:nvPr/>
        </p:nvSpPr>
        <p:spPr>
          <a:xfrm>
            <a:off x="0" y="3806371"/>
            <a:ext cx="12192000" cy="160745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 err="1"/>
              <a:t>North</a:t>
            </a:r>
            <a:r>
              <a:rPr lang="fr-FR" sz="3200" dirty="0"/>
              <a:t> </a:t>
            </a:r>
            <a:r>
              <a:rPr lang="fr-FR" sz="3200" dirty="0" err="1"/>
              <a:t>Korea</a:t>
            </a:r>
            <a:endParaRPr lang="fr-FR" sz="3200" dirty="0"/>
          </a:p>
          <a:p>
            <a:r>
              <a:rPr lang="fr-FR" sz="3200" b="1" dirty="0" err="1"/>
              <a:t>Unicorn</a:t>
            </a:r>
            <a:r>
              <a:rPr lang="fr-FR" sz="3200" b="1" dirty="0"/>
              <a:t> </a:t>
            </a:r>
            <a:r>
              <a:rPr lang="fr-FR" sz="3200" b="1" dirty="0" err="1"/>
              <a:t>lair</a:t>
            </a:r>
            <a:r>
              <a:rPr lang="fr-FR" sz="3200" b="1" dirty="0"/>
              <a:t> </a:t>
            </a:r>
            <a:r>
              <a:rPr lang="fr-FR" sz="3200" b="1" dirty="0" err="1"/>
              <a:t>discovered</a:t>
            </a:r>
            <a:r>
              <a:rPr lang="fr-FR" sz="3200" b="1" dirty="0"/>
              <a:t> in </a:t>
            </a:r>
            <a:r>
              <a:rPr lang="fr-FR" sz="3200" b="1" dirty="0" err="1"/>
              <a:t>North</a:t>
            </a:r>
            <a:r>
              <a:rPr lang="fr-FR" sz="3200" b="1" dirty="0"/>
              <a:t> </a:t>
            </a:r>
            <a:r>
              <a:rPr lang="fr-FR" sz="3200" b="1" dirty="0" err="1"/>
              <a:t>Korea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17509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3.6655 0.00023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6C3A67-E771-48CB-80FB-B7DDC708B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7E8979-CE8E-4B59-8088-F800CDE93D42}"/>
              </a:ext>
            </a:extLst>
          </p:cNvPr>
          <p:cNvSpPr/>
          <p:nvPr/>
        </p:nvSpPr>
        <p:spPr>
          <a:xfrm>
            <a:off x="-137953" y="6069850"/>
            <a:ext cx="12627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D848-82ED-4542-B1F9-F442B8F9C927}"/>
              </a:ext>
            </a:extLst>
          </p:cNvPr>
          <p:cNvSpPr txBox="1"/>
          <p:nvPr/>
        </p:nvSpPr>
        <p:spPr>
          <a:xfrm>
            <a:off x="12329953" y="6069850"/>
            <a:ext cx="3226511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Renaud </a:t>
            </a:r>
            <a:r>
              <a:rPr lang="fr-FR" b="1" dirty="0" err="1">
                <a:solidFill>
                  <a:schemeClr val="bg1"/>
                </a:solidFill>
              </a:rPr>
              <a:t>Garioud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please</a:t>
            </a:r>
            <a:r>
              <a:rPr lang="fr-FR" b="1" dirty="0">
                <a:solidFill>
                  <a:schemeClr val="bg1"/>
                </a:solidFill>
              </a:rPr>
              <a:t> stop sleeping.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</a:t>
            </a:r>
            <a:r>
              <a:rPr lang="fr-FR" b="1" dirty="0" err="1">
                <a:solidFill>
                  <a:schemeClr val="bg1"/>
                </a:solidFill>
              </a:rPr>
              <a:t>Dunkin</a:t>
            </a:r>
            <a:r>
              <a:rPr lang="fr-FR" b="1" dirty="0">
                <a:solidFill>
                  <a:schemeClr val="bg1"/>
                </a:solidFill>
              </a:rPr>
              <a:t> Donuts has the best coffee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made. 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reading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then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not </a:t>
            </a:r>
            <a:r>
              <a:rPr lang="fr-FR" b="1" dirty="0" err="1">
                <a:solidFill>
                  <a:schemeClr val="bg1"/>
                </a:solidFill>
              </a:rPr>
              <a:t>paying</a:t>
            </a:r>
            <a:r>
              <a:rPr lang="fr-FR" b="1" dirty="0">
                <a:solidFill>
                  <a:schemeClr val="bg1"/>
                </a:solidFill>
              </a:rPr>
              <a:t> attention to </a:t>
            </a:r>
            <a:r>
              <a:rPr lang="fr-FR" b="1" dirty="0" err="1">
                <a:solidFill>
                  <a:schemeClr val="bg1"/>
                </a:solidFill>
              </a:rPr>
              <a:t>what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saying</a:t>
            </a:r>
            <a:r>
              <a:rPr lang="fr-FR" b="1" dirty="0">
                <a:solidFill>
                  <a:schemeClr val="bg1"/>
                </a:solidFill>
              </a:rPr>
              <a:t> : </a:t>
            </a:r>
            <a:r>
              <a:rPr lang="fr-FR" b="1" dirty="0" err="1">
                <a:solidFill>
                  <a:schemeClr val="bg1"/>
                </a:solidFill>
              </a:rPr>
              <a:t>shame</a:t>
            </a:r>
            <a:r>
              <a:rPr lang="fr-FR" b="1" dirty="0">
                <a:solidFill>
                  <a:schemeClr val="bg1"/>
                </a:solidFill>
              </a:rPr>
              <a:t> !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still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Mrs Robinson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the best </a:t>
            </a:r>
            <a:r>
              <a:rPr lang="fr-FR" b="1" dirty="0" err="1">
                <a:solidFill>
                  <a:schemeClr val="bg1"/>
                </a:solidFill>
              </a:rPr>
              <a:t>teacher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have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had</a:t>
            </a:r>
            <a:r>
              <a:rPr lang="fr-FR" b="1" dirty="0">
                <a:solidFill>
                  <a:schemeClr val="bg1"/>
                </a:solidFill>
              </a:rPr>
              <a:t>. CAPITAL LETTERS ALWAYS CATCH ATTENTION.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9D3AB-8C7C-4A8E-9962-AB37B0635F78}"/>
              </a:ext>
            </a:extLst>
          </p:cNvPr>
          <p:cNvSpPr/>
          <p:nvPr/>
        </p:nvSpPr>
        <p:spPr>
          <a:xfrm>
            <a:off x="0" y="3806371"/>
            <a:ext cx="12192000" cy="160745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USA</a:t>
            </a:r>
          </a:p>
          <a:p>
            <a:r>
              <a:rPr lang="fr-FR" sz="3200" b="1" dirty="0" err="1"/>
              <a:t>After</a:t>
            </a:r>
            <a:r>
              <a:rPr lang="fr-FR" sz="3200" b="1" dirty="0"/>
              <a:t> </a:t>
            </a:r>
            <a:r>
              <a:rPr lang="fr-FR" sz="3200" b="1" dirty="0" err="1"/>
              <a:t>leaving</a:t>
            </a:r>
            <a:r>
              <a:rPr lang="fr-FR" sz="3200" b="1" dirty="0"/>
              <a:t> the Unesco, the United States </a:t>
            </a:r>
            <a:r>
              <a:rPr lang="fr-FR" sz="3200" b="1" dirty="0" err="1"/>
              <a:t>now</a:t>
            </a:r>
            <a:r>
              <a:rPr lang="fr-FR" sz="3200" b="1" dirty="0"/>
              <a:t> </a:t>
            </a:r>
            <a:r>
              <a:rPr lang="fr-FR" sz="3200" b="1" dirty="0" err="1"/>
              <a:t>leave</a:t>
            </a:r>
            <a:r>
              <a:rPr lang="fr-FR" sz="3200" b="1" dirty="0"/>
              <a:t> North America</a:t>
            </a:r>
          </a:p>
        </p:txBody>
      </p:sp>
    </p:spTree>
    <p:extLst>
      <p:ext uri="{BB962C8B-B14F-4D97-AF65-F5344CB8AC3E}">
        <p14:creationId xmlns:p14="http://schemas.microsoft.com/office/powerpoint/2010/main" val="24388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3.6655 0.00023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14237-208F-4231-8BCC-A30F42AD9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7E8979-CE8E-4B59-8088-F800CDE93D42}"/>
              </a:ext>
            </a:extLst>
          </p:cNvPr>
          <p:cNvSpPr/>
          <p:nvPr/>
        </p:nvSpPr>
        <p:spPr>
          <a:xfrm>
            <a:off x="-137953" y="6069850"/>
            <a:ext cx="12627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D848-82ED-4542-B1F9-F442B8F9C927}"/>
              </a:ext>
            </a:extLst>
          </p:cNvPr>
          <p:cNvSpPr txBox="1"/>
          <p:nvPr/>
        </p:nvSpPr>
        <p:spPr>
          <a:xfrm>
            <a:off x="12329953" y="6069850"/>
            <a:ext cx="3162404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Be </a:t>
            </a:r>
            <a:r>
              <a:rPr lang="fr-FR" b="1" dirty="0" err="1">
                <a:solidFill>
                  <a:schemeClr val="bg1"/>
                </a:solidFill>
              </a:rPr>
              <a:t>careful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there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might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be</a:t>
            </a:r>
            <a:r>
              <a:rPr lang="fr-FR" b="1" dirty="0">
                <a:solidFill>
                  <a:schemeClr val="bg1"/>
                </a:solidFill>
              </a:rPr>
              <a:t> a quiz at the end of </a:t>
            </a:r>
            <a:r>
              <a:rPr lang="fr-FR" b="1" dirty="0" err="1">
                <a:solidFill>
                  <a:schemeClr val="bg1"/>
                </a:solidFill>
              </a:rPr>
              <a:t>these</a:t>
            </a:r>
            <a:r>
              <a:rPr lang="fr-FR" b="1" dirty="0">
                <a:solidFill>
                  <a:schemeClr val="bg1"/>
                </a:solidFill>
              </a:rPr>
              <a:t> TV news. </a:t>
            </a:r>
            <a:r>
              <a:rPr lang="fr-FR" b="1" dirty="0" err="1">
                <a:solidFill>
                  <a:schemeClr val="bg1"/>
                </a:solidFill>
              </a:rPr>
              <a:t>Everyone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enjoys</a:t>
            </a:r>
            <a:r>
              <a:rPr lang="fr-FR" b="1" dirty="0">
                <a:solidFill>
                  <a:schemeClr val="bg1"/>
                </a:solidFill>
              </a:rPr>
              <a:t> quiz, </a:t>
            </a:r>
            <a:r>
              <a:rPr lang="fr-FR" b="1" dirty="0" err="1">
                <a:solidFill>
                  <a:schemeClr val="bg1"/>
                </a:solidFill>
              </a:rPr>
              <a:t>does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it</a:t>
            </a:r>
            <a:r>
              <a:rPr lang="fr-FR" b="1" dirty="0">
                <a:solidFill>
                  <a:schemeClr val="bg1"/>
                </a:solidFill>
              </a:rPr>
              <a:t> ? </a:t>
            </a:r>
            <a:r>
              <a:rPr lang="fr-FR" b="1" dirty="0" err="1">
                <a:solidFill>
                  <a:schemeClr val="bg1"/>
                </a:solidFill>
              </a:rPr>
              <a:t>Actually</a:t>
            </a:r>
            <a:r>
              <a:rPr lang="fr-FR" b="1" dirty="0">
                <a:solidFill>
                  <a:schemeClr val="bg1"/>
                </a:solidFill>
              </a:rPr>
              <a:t> 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don’t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it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the </a:t>
            </a:r>
            <a:r>
              <a:rPr lang="fr-FR" b="1" dirty="0" err="1">
                <a:solidFill>
                  <a:schemeClr val="bg1"/>
                </a:solidFill>
              </a:rPr>
              <a:t>same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thing</a:t>
            </a:r>
            <a:r>
              <a:rPr lang="fr-FR" b="1" dirty="0">
                <a:solidFill>
                  <a:schemeClr val="bg1"/>
                </a:solidFill>
              </a:rPr>
              <a:t>. 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like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presentation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send</a:t>
            </a:r>
            <a:r>
              <a:rPr lang="fr-FR" b="1" dirty="0">
                <a:solidFill>
                  <a:schemeClr val="bg1"/>
                </a:solidFill>
              </a:rPr>
              <a:t> an e-mail to Constant at constant.roussel@polytechnique.edu. You can </a:t>
            </a:r>
            <a:r>
              <a:rPr lang="fr-FR" b="1" dirty="0" err="1">
                <a:solidFill>
                  <a:schemeClr val="bg1"/>
                </a:solidFill>
              </a:rPr>
              <a:t>also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give</a:t>
            </a:r>
            <a:r>
              <a:rPr lang="fr-FR" b="1" dirty="0">
                <a:solidFill>
                  <a:schemeClr val="bg1"/>
                </a:solidFill>
              </a:rPr>
              <a:t> us gifts, cakes and money. Opinion </a:t>
            </a:r>
            <a:r>
              <a:rPr lang="fr-FR" b="1" dirty="0" err="1">
                <a:solidFill>
                  <a:schemeClr val="bg1"/>
                </a:solidFill>
              </a:rPr>
              <a:t>poll</a:t>
            </a:r>
            <a:r>
              <a:rPr lang="fr-FR" b="1" dirty="0">
                <a:solidFill>
                  <a:schemeClr val="bg1"/>
                </a:solidFill>
              </a:rPr>
              <a:t> :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PSG the best football club in France ?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9D3AB-8C7C-4A8E-9962-AB37B0635F78}"/>
              </a:ext>
            </a:extLst>
          </p:cNvPr>
          <p:cNvSpPr/>
          <p:nvPr/>
        </p:nvSpPr>
        <p:spPr>
          <a:xfrm>
            <a:off x="0" y="3806371"/>
            <a:ext cx="12192000" cy="160745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Hi-tech</a:t>
            </a:r>
          </a:p>
          <a:p>
            <a:r>
              <a:rPr lang="fr-FR" sz="3200" b="1" dirty="0"/>
              <a:t>Sales: Apple </a:t>
            </a:r>
            <a:r>
              <a:rPr lang="fr-FR" sz="3200" b="1" dirty="0" err="1"/>
              <a:t>announced</a:t>
            </a:r>
            <a:r>
              <a:rPr lang="fr-FR" sz="3200" b="1" dirty="0"/>
              <a:t> +40% on </a:t>
            </a:r>
            <a:r>
              <a:rPr lang="fr-FR" sz="3200" b="1" dirty="0" err="1"/>
              <a:t>accessories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95988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3.66549 0.00023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58738" cy="68700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7E8979-CE8E-4B59-8088-F800CDE93D42}"/>
              </a:ext>
            </a:extLst>
          </p:cNvPr>
          <p:cNvSpPr/>
          <p:nvPr/>
        </p:nvSpPr>
        <p:spPr>
          <a:xfrm>
            <a:off x="-137953" y="6069850"/>
            <a:ext cx="12627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D848-82ED-4542-B1F9-F442B8F9C927}"/>
              </a:ext>
            </a:extLst>
          </p:cNvPr>
          <p:cNvSpPr txBox="1"/>
          <p:nvPr/>
        </p:nvSpPr>
        <p:spPr>
          <a:xfrm>
            <a:off x="12329953" y="6069850"/>
            <a:ext cx="9889040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Torus Horoscope: </a:t>
            </a:r>
            <a:r>
              <a:rPr lang="fr-FR" dirty="0">
                <a:solidFill>
                  <a:schemeClr val="bg1"/>
                </a:solidFill>
              </a:rPr>
              <a:t>Inspiration and insights </a:t>
            </a:r>
            <a:r>
              <a:rPr lang="fr-FR" dirty="0" err="1">
                <a:solidFill>
                  <a:schemeClr val="bg1"/>
                </a:solidFill>
              </a:rPr>
              <a:t>that</a:t>
            </a:r>
            <a:r>
              <a:rPr lang="fr-FR" dirty="0">
                <a:solidFill>
                  <a:schemeClr val="bg1"/>
                </a:solidFill>
              </a:rPr>
              <a:t> come </a:t>
            </a:r>
            <a:r>
              <a:rPr lang="fr-FR" dirty="0" err="1">
                <a:solidFill>
                  <a:schemeClr val="bg1"/>
                </a:solidFill>
              </a:rPr>
              <a:t>through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dreams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could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give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you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boost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you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need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get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your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career</a:t>
            </a:r>
            <a:r>
              <a:rPr lang="fr-FR" dirty="0">
                <a:solidFill>
                  <a:schemeClr val="bg1"/>
                </a:solidFill>
              </a:rPr>
              <a:t> on </a:t>
            </a:r>
            <a:r>
              <a:rPr lang="fr-FR" dirty="0" err="1">
                <a:solidFill>
                  <a:schemeClr val="bg1"/>
                </a:solidFill>
              </a:rPr>
              <a:t>track</a:t>
            </a:r>
            <a:r>
              <a:rPr lang="fr-FR" dirty="0">
                <a:solidFill>
                  <a:schemeClr val="bg1"/>
                </a:solidFill>
              </a:rPr>
              <a:t>. You </a:t>
            </a:r>
            <a:r>
              <a:rPr lang="fr-FR" dirty="0" err="1">
                <a:solidFill>
                  <a:schemeClr val="bg1"/>
                </a:solidFill>
              </a:rPr>
              <a:t>may</a:t>
            </a:r>
            <a:r>
              <a:rPr lang="fr-FR" dirty="0">
                <a:solidFill>
                  <a:schemeClr val="bg1"/>
                </a:solidFill>
              </a:rPr>
              <a:t> have been </a:t>
            </a:r>
            <a:r>
              <a:rPr lang="fr-FR" dirty="0" err="1">
                <a:solidFill>
                  <a:schemeClr val="bg1"/>
                </a:solidFill>
              </a:rPr>
              <a:t>kicking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different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ideas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around</a:t>
            </a:r>
            <a:r>
              <a:rPr lang="fr-FR" dirty="0">
                <a:solidFill>
                  <a:schemeClr val="bg1"/>
                </a:solidFill>
              </a:rPr>
              <a:t> for a </a:t>
            </a:r>
            <a:r>
              <a:rPr lang="fr-FR" dirty="0" err="1">
                <a:solidFill>
                  <a:schemeClr val="bg1"/>
                </a:solidFill>
              </a:rPr>
              <a:t>while</a:t>
            </a:r>
            <a:r>
              <a:rPr lang="fr-FR" dirty="0">
                <a:solidFill>
                  <a:schemeClr val="bg1"/>
                </a:solidFill>
              </a:rPr>
              <a:t>, but </a:t>
            </a:r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you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realize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today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could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motivate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you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act</a:t>
            </a:r>
            <a:r>
              <a:rPr lang="fr-FR" dirty="0">
                <a:solidFill>
                  <a:schemeClr val="bg1"/>
                </a:solidFill>
              </a:rPr>
              <a:t>. </a:t>
            </a:r>
            <a:r>
              <a:rPr lang="fr-FR" dirty="0" err="1">
                <a:solidFill>
                  <a:schemeClr val="bg1"/>
                </a:solidFill>
              </a:rPr>
              <a:t>Formulate</a:t>
            </a:r>
            <a:r>
              <a:rPr lang="fr-FR" dirty="0">
                <a:solidFill>
                  <a:schemeClr val="bg1"/>
                </a:solidFill>
              </a:rPr>
              <a:t> a </a:t>
            </a:r>
            <a:r>
              <a:rPr lang="fr-FR" dirty="0" err="1">
                <a:solidFill>
                  <a:schemeClr val="bg1"/>
                </a:solidFill>
              </a:rPr>
              <a:t>strategy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before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you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begin</a:t>
            </a:r>
            <a:r>
              <a:rPr lang="fr-FR" dirty="0">
                <a:solidFill>
                  <a:schemeClr val="bg1"/>
                </a:solidFill>
              </a:rPr>
              <a:t>. As long as </a:t>
            </a:r>
            <a:r>
              <a:rPr lang="fr-FR" dirty="0" err="1">
                <a:solidFill>
                  <a:schemeClr val="bg1"/>
                </a:solidFill>
              </a:rPr>
              <a:t>you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make</a:t>
            </a:r>
            <a:r>
              <a:rPr lang="fr-FR" dirty="0">
                <a:solidFill>
                  <a:schemeClr val="bg1"/>
                </a:solidFill>
              </a:rPr>
              <a:t> the effort to </a:t>
            </a:r>
            <a:r>
              <a:rPr lang="fr-FR" dirty="0" err="1">
                <a:solidFill>
                  <a:schemeClr val="bg1"/>
                </a:solidFill>
              </a:rPr>
              <a:t>stay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focused</a:t>
            </a:r>
            <a:r>
              <a:rPr lang="fr-FR" dirty="0">
                <a:solidFill>
                  <a:schemeClr val="bg1"/>
                </a:solidFill>
              </a:rPr>
              <a:t>, efficient, and </a:t>
            </a:r>
            <a:r>
              <a:rPr lang="fr-FR" dirty="0" err="1">
                <a:solidFill>
                  <a:schemeClr val="bg1"/>
                </a:solidFill>
              </a:rPr>
              <a:t>practical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whatever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you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decide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today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might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work</a:t>
            </a:r>
            <a:r>
              <a:rPr lang="fr-FR" b="1" dirty="0">
                <a:solidFill>
                  <a:schemeClr val="bg1"/>
                </a:solidFill>
              </a:rPr>
              <a:t>.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</a:t>
            </a:r>
            <a:r>
              <a:rPr lang="fr-FR" b="1" dirty="0" err="1">
                <a:solidFill>
                  <a:schemeClr val="bg1"/>
                </a:solidFill>
              </a:rPr>
              <a:t>Capricorn</a:t>
            </a:r>
            <a:r>
              <a:rPr lang="fr-FR" b="1" dirty="0">
                <a:solidFill>
                  <a:schemeClr val="bg1"/>
                </a:solidFill>
              </a:rPr>
              <a:t> Horoscope: </a:t>
            </a:r>
            <a:r>
              <a:rPr lang="fr-FR" dirty="0" err="1">
                <a:solidFill>
                  <a:schemeClr val="bg1"/>
                </a:solidFill>
              </a:rPr>
              <a:t>Your</a:t>
            </a:r>
            <a:r>
              <a:rPr lang="fr-FR" dirty="0">
                <a:solidFill>
                  <a:schemeClr val="bg1"/>
                </a:solidFill>
              </a:rPr>
              <a:t> imagination </a:t>
            </a:r>
            <a:r>
              <a:rPr lang="fr-FR" dirty="0" err="1">
                <a:solidFill>
                  <a:schemeClr val="bg1"/>
                </a:solidFill>
              </a:rPr>
              <a:t>might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soar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into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wild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blue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yonder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today</a:t>
            </a:r>
            <a:r>
              <a:rPr lang="fr-FR" dirty="0">
                <a:solidFill>
                  <a:schemeClr val="bg1"/>
                </a:solidFill>
              </a:rPr>
              <a:t>. You </a:t>
            </a:r>
            <a:r>
              <a:rPr lang="fr-FR" dirty="0" err="1">
                <a:solidFill>
                  <a:schemeClr val="bg1"/>
                </a:solidFill>
              </a:rPr>
              <a:t>may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envision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wonderful</a:t>
            </a:r>
            <a:r>
              <a:rPr lang="fr-FR" dirty="0">
                <a:solidFill>
                  <a:schemeClr val="bg1"/>
                </a:solidFill>
              </a:rPr>
              <a:t> new plans for </a:t>
            </a:r>
            <a:r>
              <a:rPr lang="fr-FR" dirty="0" err="1">
                <a:solidFill>
                  <a:schemeClr val="bg1"/>
                </a:solidFill>
              </a:rPr>
              <a:t>your</a:t>
            </a:r>
            <a:r>
              <a:rPr lang="fr-FR" dirty="0">
                <a:solidFill>
                  <a:schemeClr val="bg1"/>
                </a:solidFill>
              </a:rPr>
              <a:t> future. </a:t>
            </a:r>
            <a:r>
              <a:rPr lang="fr-FR" dirty="0" err="1">
                <a:solidFill>
                  <a:schemeClr val="bg1"/>
                </a:solidFill>
              </a:rPr>
              <a:t>Some</a:t>
            </a:r>
            <a:r>
              <a:rPr lang="fr-FR" dirty="0">
                <a:solidFill>
                  <a:schemeClr val="bg1"/>
                </a:solidFill>
              </a:rPr>
              <a:t> money </a:t>
            </a:r>
            <a:r>
              <a:rPr lang="fr-FR" dirty="0" err="1">
                <a:solidFill>
                  <a:schemeClr val="bg1"/>
                </a:solidFill>
              </a:rPr>
              <a:t>may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coming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your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way</a:t>
            </a:r>
            <a:r>
              <a:rPr lang="fr-FR" dirty="0">
                <a:solidFill>
                  <a:schemeClr val="bg1"/>
                </a:solidFill>
              </a:rPr>
              <a:t>. </a:t>
            </a:r>
            <a:r>
              <a:rPr lang="fr-FR" dirty="0" err="1">
                <a:solidFill>
                  <a:schemeClr val="bg1"/>
                </a:solidFill>
              </a:rPr>
              <a:t>There's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possibility</a:t>
            </a:r>
            <a:r>
              <a:rPr lang="fr-FR" dirty="0">
                <a:solidFill>
                  <a:schemeClr val="bg1"/>
                </a:solidFill>
              </a:rPr>
              <a:t> of a </a:t>
            </a:r>
            <a:r>
              <a:rPr lang="fr-FR" dirty="0" err="1">
                <a:solidFill>
                  <a:schemeClr val="bg1"/>
                </a:solidFill>
              </a:rPr>
              <a:t>pending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raise</a:t>
            </a:r>
            <a:r>
              <a:rPr lang="fr-FR" dirty="0">
                <a:solidFill>
                  <a:schemeClr val="bg1"/>
                </a:solidFill>
              </a:rPr>
              <a:t>. Let </a:t>
            </a:r>
            <a:r>
              <a:rPr lang="fr-FR" dirty="0" err="1">
                <a:solidFill>
                  <a:schemeClr val="bg1"/>
                </a:solidFill>
              </a:rPr>
              <a:t>your</a:t>
            </a:r>
            <a:r>
              <a:rPr lang="fr-FR" dirty="0">
                <a:solidFill>
                  <a:schemeClr val="bg1"/>
                </a:solidFill>
              </a:rPr>
              <a:t> imagination </a:t>
            </a:r>
            <a:r>
              <a:rPr lang="fr-FR" dirty="0" err="1">
                <a:solidFill>
                  <a:schemeClr val="bg1"/>
                </a:solidFill>
              </a:rPr>
              <a:t>roam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freely</a:t>
            </a:r>
            <a:r>
              <a:rPr lang="fr-FR" dirty="0">
                <a:solidFill>
                  <a:schemeClr val="bg1"/>
                </a:solidFill>
              </a:rPr>
              <a:t>. Over the </a:t>
            </a:r>
            <a:r>
              <a:rPr lang="fr-FR" dirty="0" err="1">
                <a:solidFill>
                  <a:schemeClr val="bg1"/>
                </a:solidFill>
              </a:rPr>
              <a:t>next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day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make</a:t>
            </a:r>
            <a:r>
              <a:rPr lang="fr-FR" dirty="0">
                <a:solidFill>
                  <a:schemeClr val="bg1"/>
                </a:solidFill>
              </a:rPr>
              <a:t> a </a:t>
            </a:r>
            <a:r>
              <a:rPr lang="fr-FR" dirty="0" err="1">
                <a:solidFill>
                  <a:schemeClr val="bg1"/>
                </a:solidFill>
              </a:rPr>
              <a:t>list</a:t>
            </a:r>
            <a:r>
              <a:rPr lang="fr-FR" dirty="0">
                <a:solidFill>
                  <a:schemeClr val="bg1"/>
                </a:solidFill>
              </a:rPr>
              <a:t> of </a:t>
            </a:r>
            <a:r>
              <a:rPr lang="fr-FR" dirty="0" err="1">
                <a:solidFill>
                  <a:schemeClr val="bg1"/>
                </a:solidFill>
              </a:rPr>
              <a:t>your</a:t>
            </a:r>
            <a:r>
              <a:rPr lang="fr-FR" dirty="0">
                <a:solidFill>
                  <a:schemeClr val="bg1"/>
                </a:solidFill>
              </a:rPr>
              <a:t> options. </a:t>
            </a:r>
            <a:r>
              <a:rPr lang="fr-FR" dirty="0" err="1">
                <a:solidFill>
                  <a:schemeClr val="bg1"/>
                </a:solidFill>
              </a:rPr>
              <a:t>Weed</a:t>
            </a:r>
            <a:r>
              <a:rPr lang="fr-FR" dirty="0">
                <a:solidFill>
                  <a:schemeClr val="bg1"/>
                </a:solidFill>
              </a:rPr>
              <a:t> out the </a:t>
            </a:r>
            <a:r>
              <a:rPr lang="fr-FR" dirty="0" err="1">
                <a:solidFill>
                  <a:schemeClr val="bg1"/>
                </a:solidFill>
              </a:rPr>
              <a:t>unworkable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ones</a:t>
            </a:r>
            <a:r>
              <a:rPr lang="fr-FR" dirty="0">
                <a:solidFill>
                  <a:schemeClr val="bg1"/>
                </a:solidFill>
              </a:rPr>
              <a:t>. </a:t>
            </a:r>
            <a:r>
              <a:rPr lang="fr-FR" dirty="0" err="1">
                <a:solidFill>
                  <a:schemeClr val="bg1"/>
                </a:solidFill>
              </a:rPr>
              <a:t>Don't</a:t>
            </a:r>
            <a:r>
              <a:rPr lang="fr-FR" dirty="0">
                <a:solidFill>
                  <a:schemeClr val="bg1"/>
                </a:solidFill>
              </a:rPr>
              <a:t> rush to </a:t>
            </a:r>
            <a:r>
              <a:rPr lang="fr-FR" dirty="0" err="1">
                <a:solidFill>
                  <a:schemeClr val="bg1"/>
                </a:solidFill>
              </a:rPr>
              <a:t>decide</a:t>
            </a:r>
            <a:r>
              <a:rPr lang="fr-FR" dirty="0">
                <a:solidFill>
                  <a:schemeClr val="bg1"/>
                </a:solidFill>
              </a:rPr>
              <a:t>.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Dunkin</a:t>
            </a:r>
            <a:r>
              <a:rPr lang="fr-FR" b="1" dirty="0">
                <a:solidFill>
                  <a:schemeClr val="bg1"/>
                </a:solidFill>
              </a:rPr>
              <a:t> Donuts has the best coffee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made. 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reading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then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not </a:t>
            </a:r>
            <a:r>
              <a:rPr lang="fr-FR" b="1" dirty="0" err="1">
                <a:solidFill>
                  <a:schemeClr val="bg1"/>
                </a:solidFill>
              </a:rPr>
              <a:t>paying</a:t>
            </a:r>
            <a:r>
              <a:rPr lang="fr-FR" b="1" dirty="0">
                <a:solidFill>
                  <a:schemeClr val="bg1"/>
                </a:solidFill>
              </a:rPr>
              <a:t> attention to </a:t>
            </a:r>
            <a:r>
              <a:rPr lang="fr-FR" b="1" dirty="0" err="1">
                <a:solidFill>
                  <a:schemeClr val="bg1"/>
                </a:solidFill>
              </a:rPr>
              <a:t>what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saying</a:t>
            </a:r>
            <a:r>
              <a:rPr lang="fr-FR" b="1" dirty="0">
                <a:solidFill>
                  <a:schemeClr val="bg1"/>
                </a:solidFill>
              </a:rPr>
              <a:t> : </a:t>
            </a:r>
            <a:r>
              <a:rPr lang="fr-FR" b="1" dirty="0" err="1">
                <a:solidFill>
                  <a:schemeClr val="bg1"/>
                </a:solidFill>
              </a:rPr>
              <a:t>shame</a:t>
            </a:r>
            <a:r>
              <a:rPr lang="fr-FR" b="1" dirty="0">
                <a:solidFill>
                  <a:schemeClr val="bg1"/>
                </a:solidFill>
              </a:rPr>
              <a:t> !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still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Mrs Robinson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the best </a:t>
            </a:r>
            <a:r>
              <a:rPr lang="fr-FR" b="1" dirty="0" err="1">
                <a:solidFill>
                  <a:schemeClr val="bg1"/>
                </a:solidFill>
              </a:rPr>
              <a:t>teacher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have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had</a:t>
            </a:r>
            <a:r>
              <a:rPr lang="fr-FR" b="1" dirty="0">
                <a:solidFill>
                  <a:schemeClr val="bg1"/>
                </a:solidFill>
              </a:rPr>
              <a:t>. CAPITAL LETTERS ALWAYS CATCH ATTENTION.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9D3AB-8C7C-4A8E-9962-AB37B0635F78}"/>
              </a:ext>
            </a:extLst>
          </p:cNvPr>
          <p:cNvSpPr/>
          <p:nvPr/>
        </p:nvSpPr>
        <p:spPr>
          <a:xfrm>
            <a:off x="0" y="3806371"/>
            <a:ext cx="12192000" cy="160745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France </a:t>
            </a:r>
            <a:r>
              <a:rPr lang="fr-FR" sz="3200" dirty="0" err="1"/>
              <a:t>separatist</a:t>
            </a:r>
            <a:endParaRPr lang="fr-FR" sz="3200" dirty="0"/>
          </a:p>
          <a:p>
            <a:r>
              <a:rPr lang="fr-FR" sz="3200" b="1" dirty="0"/>
              <a:t>A </a:t>
            </a:r>
            <a:r>
              <a:rPr lang="fr-FR" sz="3200" b="1" dirty="0" err="1"/>
              <a:t>Parisian</a:t>
            </a:r>
            <a:r>
              <a:rPr lang="fr-FR" sz="3200" b="1" dirty="0"/>
              <a:t>  </a:t>
            </a:r>
            <a:r>
              <a:rPr lang="fr-FR" sz="3200" b="1" dirty="0" err="1"/>
              <a:t>was</a:t>
            </a:r>
            <a:r>
              <a:rPr lang="fr-FR" sz="3200" b="1" dirty="0"/>
              <a:t> shot in a </a:t>
            </a:r>
            <a:r>
              <a:rPr lang="fr-FR" sz="3200" b="1" dirty="0" err="1"/>
              <a:t>bakery</a:t>
            </a:r>
            <a:r>
              <a:rPr lang="fr-FR" sz="3200" b="1" dirty="0"/>
              <a:t> </a:t>
            </a:r>
            <a:r>
              <a:rPr lang="fr-FR" sz="3200" b="1" dirty="0" err="1"/>
              <a:t>after</a:t>
            </a:r>
            <a:r>
              <a:rPr lang="fr-FR" sz="3200" b="1" dirty="0"/>
              <a:t> </a:t>
            </a:r>
            <a:r>
              <a:rPr lang="fr-FR" sz="3200" b="1" dirty="0" err="1"/>
              <a:t>asking</a:t>
            </a:r>
            <a:r>
              <a:rPr lang="fr-FR" sz="3200" b="1" dirty="0"/>
              <a:t> for a ‘ pain au chocolat’ in Toulouse.</a:t>
            </a:r>
          </a:p>
        </p:txBody>
      </p:sp>
    </p:spTree>
    <p:extLst>
      <p:ext uri="{BB962C8B-B14F-4D97-AF65-F5344CB8AC3E}">
        <p14:creationId xmlns:p14="http://schemas.microsoft.com/office/powerpoint/2010/main" val="1298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3.6655 0.00023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F1CC82-1226-467E-ACEC-848EA98BD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7E8979-CE8E-4B59-8088-F800CDE93D42}"/>
              </a:ext>
            </a:extLst>
          </p:cNvPr>
          <p:cNvSpPr/>
          <p:nvPr/>
        </p:nvSpPr>
        <p:spPr>
          <a:xfrm>
            <a:off x="-137953" y="6069850"/>
            <a:ext cx="1262703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4D848-82ED-4542-B1F9-F442B8F9C927}"/>
              </a:ext>
            </a:extLst>
          </p:cNvPr>
          <p:cNvSpPr txBox="1"/>
          <p:nvPr/>
        </p:nvSpPr>
        <p:spPr>
          <a:xfrm>
            <a:off x="12329953" y="6069850"/>
            <a:ext cx="3226511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Renaud </a:t>
            </a:r>
            <a:r>
              <a:rPr lang="fr-FR" b="1" dirty="0" err="1">
                <a:solidFill>
                  <a:schemeClr val="bg1"/>
                </a:solidFill>
              </a:rPr>
              <a:t>Garioud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please</a:t>
            </a:r>
            <a:r>
              <a:rPr lang="fr-FR" b="1" dirty="0">
                <a:solidFill>
                  <a:schemeClr val="bg1"/>
                </a:solidFill>
              </a:rPr>
              <a:t> stop sleeping.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</a:t>
            </a:r>
            <a:r>
              <a:rPr lang="fr-FR" b="1" dirty="0" err="1">
                <a:solidFill>
                  <a:schemeClr val="bg1"/>
                </a:solidFill>
              </a:rPr>
              <a:t>Dunkin</a:t>
            </a:r>
            <a:r>
              <a:rPr lang="fr-FR" b="1" dirty="0">
                <a:solidFill>
                  <a:schemeClr val="bg1"/>
                </a:solidFill>
              </a:rPr>
              <a:t> Donuts has the best coffee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made. If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reading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this</a:t>
            </a:r>
            <a:r>
              <a:rPr lang="fr-FR" b="1" dirty="0">
                <a:solidFill>
                  <a:schemeClr val="bg1"/>
                </a:solidFill>
              </a:rPr>
              <a:t>, </a:t>
            </a:r>
            <a:r>
              <a:rPr lang="fr-FR" b="1" dirty="0" err="1">
                <a:solidFill>
                  <a:schemeClr val="bg1"/>
                </a:solidFill>
              </a:rPr>
              <a:t>then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you</a:t>
            </a:r>
            <a:r>
              <a:rPr lang="fr-FR" b="1" dirty="0">
                <a:solidFill>
                  <a:schemeClr val="bg1"/>
                </a:solidFill>
              </a:rPr>
              <a:t> are not </a:t>
            </a:r>
            <a:r>
              <a:rPr lang="fr-FR" b="1" dirty="0" err="1">
                <a:solidFill>
                  <a:schemeClr val="bg1"/>
                </a:solidFill>
              </a:rPr>
              <a:t>paying</a:t>
            </a:r>
            <a:r>
              <a:rPr lang="fr-FR" b="1" dirty="0">
                <a:solidFill>
                  <a:schemeClr val="bg1"/>
                </a:solidFill>
              </a:rPr>
              <a:t> attention to </a:t>
            </a:r>
            <a:r>
              <a:rPr lang="fr-FR" b="1" dirty="0" err="1">
                <a:solidFill>
                  <a:schemeClr val="bg1"/>
                </a:solidFill>
              </a:rPr>
              <a:t>what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saying</a:t>
            </a:r>
            <a:r>
              <a:rPr lang="fr-FR" b="1" dirty="0">
                <a:solidFill>
                  <a:schemeClr val="bg1"/>
                </a:solidFill>
              </a:rPr>
              <a:t> : </a:t>
            </a:r>
            <a:r>
              <a:rPr lang="fr-FR" b="1" dirty="0" err="1">
                <a:solidFill>
                  <a:schemeClr val="bg1"/>
                </a:solidFill>
              </a:rPr>
              <a:t>shame</a:t>
            </a:r>
            <a:r>
              <a:rPr lang="fr-FR" b="1" dirty="0">
                <a:solidFill>
                  <a:schemeClr val="bg1"/>
                </a:solidFill>
              </a:rPr>
              <a:t> ! There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still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nothing</a:t>
            </a:r>
            <a:r>
              <a:rPr lang="fr-FR" b="1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read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. Mrs Robinson </a:t>
            </a:r>
            <a:r>
              <a:rPr lang="fr-FR" b="1" dirty="0" err="1">
                <a:solidFill>
                  <a:schemeClr val="bg1"/>
                </a:solidFill>
              </a:rPr>
              <a:t>is</a:t>
            </a:r>
            <a:r>
              <a:rPr lang="fr-FR" b="1" dirty="0">
                <a:solidFill>
                  <a:schemeClr val="bg1"/>
                </a:solidFill>
              </a:rPr>
              <a:t> the best </a:t>
            </a:r>
            <a:r>
              <a:rPr lang="fr-FR" b="1" dirty="0" err="1">
                <a:solidFill>
                  <a:schemeClr val="bg1"/>
                </a:solidFill>
              </a:rPr>
              <a:t>teacher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we</a:t>
            </a:r>
            <a:r>
              <a:rPr lang="fr-FR" b="1" dirty="0">
                <a:solidFill>
                  <a:schemeClr val="bg1"/>
                </a:solidFill>
              </a:rPr>
              <a:t> have </a:t>
            </a:r>
            <a:r>
              <a:rPr lang="fr-FR" b="1" dirty="0" err="1">
                <a:solidFill>
                  <a:schemeClr val="bg1"/>
                </a:solidFill>
              </a:rPr>
              <a:t>ever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had</a:t>
            </a:r>
            <a:r>
              <a:rPr lang="fr-FR" b="1" dirty="0">
                <a:solidFill>
                  <a:schemeClr val="bg1"/>
                </a:solidFill>
              </a:rPr>
              <a:t>. CAPITAL LETTERS ALWAYS CATCH ATTENTION.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69D3AB-8C7C-4A8E-9962-AB37B0635F78}"/>
              </a:ext>
            </a:extLst>
          </p:cNvPr>
          <p:cNvSpPr/>
          <p:nvPr/>
        </p:nvSpPr>
        <p:spPr>
          <a:xfrm>
            <a:off x="0" y="3806371"/>
            <a:ext cx="12192000" cy="1607457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Sports</a:t>
            </a:r>
          </a:p>
          <a:p>
            <a:r>
              <a:rPr lang="fr-FR" sz="3200" b="1" dirty="0"/>
              <a:t>Paris 2024: </a:t>
            </a:r>
            <a:r>
              <a:rPr lang="fr-FR" sz="3200" b="1" dirty="0" err="1"/>
              <a:t>Breathing</a:t>
            </a:r>
            <a:r>
              <a:rPr lang="fr-FR" sz="3200" b="1" dirty="0"/>
              <a:t> air in Paris centre </a:t>
            </a:r>
            <a:r>
              <a:rPr lang="fr-FR" sz="3200" b="1" dirty="0" err="1"/>
              <a:t>will</a:t>
            </a:r>
            <a:r>
              <a:rPr lang="fr-FR" sz="3200" b="1" dirty="0"/>
              <a:t> </a:t>
            </a:r>
            <a:r>
              <a:rPr lang="fr-FR" sz="3200" b="1" dirty="0" err="1"/>
              <a:t>be</a:t>
            </a:r>
            <a:r>
              <a:rPr lang="fr-FR" sz="3200" b="1" dirty="0"/>
              <a:t> </a:t>
            </a:r>
            <a:r>
              <a:rPr lang="fr-FR" sz="3200" b="1" dirty="0" err="1"/>
              <a:t>added</a:t>
            </a:r>
            <a:r>
              <a:rPr lang="fr-FR" sz="3200" b="1" dirty="0"/>
              <a:t> as a new </a:t>
            </a:r>
            <a:r>
              <a:rPr lang="fr-FR" sz="3200" b="1" dirty="0" err="1"/>
              <a:t>sporting</a:t>
            </a:r>
            <a:r>
              <a:rPr lang="fr-FR" sz="3200" b="1" dirty="0"/>
              <a:t> </a:t>
            </a:r>
            <a:r>
              <a:rPr lang="fr-FR" sz="3200" b="1" dirty="0" err="1"/>
              <a:t>competition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05151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3.6655 0.00023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0038"/>
            <a:ext cx="12192000" cy="752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54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936</Words>
  <Application>Microsoft Office PowerPoint</Application>
  <PresentationFormat>Widescreen</PresentationFormat>
  <Paragraphs>53</Paragraphs>
  <Slides>20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Pay attention, a quiz will follow the ad !</vt:lpstr>
      <vt:lpstr>PowerPoint Presentation</vt:lpstr>
      <vt:lpstr>PowerPoint Presentation</vt:lpstr>
      <vt:lpstr>What is the product promoted in the Ad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Guillaume Crognier</dc:creator>
  <cp:lastModifiedBy>Guillaume Crognier</cp:lastModifiedBy>
  <cp:revision>62</cp:revision>
  <dcterms:created xsi:type="dcterms:W3CDTF">2017-11-09T11:24:59Z</dcterms:created>
  <dcterms:modified xsi:type="dcterms:W3CDTF">2017-11-14T16:41:13Z</dcterms:modified>
</cp:coreProperties>
</file>