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B1A8-68C5-46CC-BDA9-9603A270B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B8E1A-F082-46DA-B935-A6B01EF7B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E84E9-FEC3-4C8D-8393-CA48FAF2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D729B-92E8-47F4-B807-034C3932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C138-D315-46D9-8DF2-422C8805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6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9207-9151-437E-B0AC-9FF6F490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C52AF-2F24-47F9-A360-41AC04DE5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93E0-55BE-4621-A872-94BB6D23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F7206-82F3-4C89-9300-E1F718A7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47263-96B4-45F9-9C5E-C377B6BC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7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C2FFC-6697-4578-8426-A4C7EDD65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74E2-A2A1-4A49-BFF1-A13245AA2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67DA6-5A66-49FA-8F1F-610ADE06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A4B75-FDFA-4FB5-9DB7-E34A7D9A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C486-8DFF-46F6-A1A7-3463ECF6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6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B79-9285-4B5D-A1C9-DE881432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8F8F7-2D57-4D96-9DCF-72D26814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4E614-0BF3-45C0-B427-C0C042328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94851-80A1-4E10-840D-600EA3B6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4AB55-EAA5-47BA-BA81-CDA71902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6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EE70-DA9F-44F3-AC08-F507D89E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2E4E0-0290-46CF-B57F-19A3CCB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088E-DC90-4EC8-8F1F-ACDCFE1F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9CBF2-C424-4F8E-8FC8-F2193F70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7D78-C5A2-4323-ADF4-25536D96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44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CBDE-6ED7-41C7-8BFF-3C1CBB72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35CC-630C-4E47-9EE3-47AE3ED46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8749E-83E6-428D-9393-3B58E2E4D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66E74-81D5-4C5D-9A54-82B19625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DE984-D816-4EDC-AD2D-D7936356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CC424-32FE-4CF7-9DD1-BEF848B0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3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B771-9101-4891-850F-7E3295DC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988D9-104E-4142-9D59-16F6F69FE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36DEC-2CB6-4D24-9932-F7DD7F47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45073-B1AF-4BCC-9080-DD31572CC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F1C7-02A5-44A0-870D-8FB0FE3C0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31F26-E7BB-4F79-9B8F-47406300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4CB32-F455-4FA0-8C5F-25EB1F6A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88F3E-721A-4991-8E32-90EA05DC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FFC5-C8BC-46E8-924E-046E05D7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11E66-4307-4A2C-9B99-41964186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672FF-8AA7-4B80-8570-67905129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71A3B-6F6D-473C-ADFD-035C42D8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67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8F331-926F-4CD2-B003-6B19810A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7505F-D914-43D7-BFA2-1F69FA8F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B3BB7-F2F1-4CB9-880F-C8700BCF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7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846-8BC9-444E-90A3-8C80CDC0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481EB-D472-423C-AAE2-F0DCE33F4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46B72-0573-450E-A168-A60B20961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575F4-0289-425D-8762-6FA80BB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7EFE-8361-4B07-8465-E9596FCD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F0A1F-6ECA-41C3-8427-0392726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0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6A92-69AF-4067-9F50-B38DC138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BBF519-9B50-4610-B0B2-E6A428BE0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690BE-1096-4063-B4C2-A30BEC05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AC48B-1067-49C1-9F1E-A4E6E24F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3BF72-3AB7-411E-9A80-452EB299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5335F-79B6-48E7-B721-84215B44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9B2AD7-9C35-449C-B5CE-31F39723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7F0C-EBFB-4806-A303-A35F27D5E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968FD-15B2-42BE-808F-29CC1A66E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5024F-042A-43C6-B28F-041FFFDF2BB2}" type="datetimeFigureOut">
              <a:rPr lang="en-GB" smtClean="0"/>
              <a:t>09/11/2017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215D8-0C94-4463-B4B7-584E6701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8A7DF-FE6D-44B0-AD1B-9407351C6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95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-news-after-effects-templat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93D3D0E-CEE1-4265-AB3E-074AD205D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10A28-E5D0-4842-8BD6-4085C3721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10" y="3959576"/>
            <a:ext cx="1007534" cy="100753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8" name="JT TF1 Les titres (musique de fond) 10mn">
            <a:hlinkClick r:id="" action="ppaction://media"/>
            <a:extLst>
              <a:ext uri="{FF2B5EF4-FFF2-40B4-BE49-F238E27FC236}">
                <a16:creationId xmlns:a16="http://schemas.microsoft.com/office/drawing/2014/main" id="{32379C3F-6007-446F-BF8A-10DAB150E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9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8943FB-C4F3-412C-B0DE-3ECC485EE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5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Politics</a:t>
            </a:r>
            <a:endParaRPr lang="fr-FR" sz="3200" dirty="0"/>
          </a:p>
          <a:p>
            <a:r>
              <a:rPr lang="fr-FR" sz="3200" b="1" dirty="0"/>
              <a:t>New </a:t>
            </a:r>
            <a:r>
              <a:rPr lang="fr-FR" sz="3200" b="1" dirty="0" err="1"/>
              <a:t>controversy</a:t>
            </a:r>
            <a:r>
              <a:rPr lang="fr-FR" sz="3200" b="1" dirty="0"/>
              <a:t> </a:t>
            </a:r>
            <a:r>
              <a:rPr lang="fr-FR" sz="3200" b="1" dirty="0" err="1"/>
              <a:t>after</a:t>
            </a:r>
            <a:r>
              <a:rPr lang="fr-FR" sz="3200" b="1" dirty="0"/>
              <a:t> French </a:t>
            </a:r>
            <a:r>
              <a:rPr lang="fr-FR" sz="3200" b="1" dirty="0" err="1"/>
              <a:t>President</a:t>
            </a:r>
            <a:r>
              <a:rPr lang="fr-FR" sz="3200" b="1" dirty="0"/>
              <a:t> </a:t>
            </a:r>
            <a:r>
              <a:rPr lang="fr-FR" sz="3200" b="1" dirty="0" err="1"/>
              <a:t>said</a:t>
            </a:r>
            <a:r>
              <a:rPr lang="fr-FR" sz="3200" b="1" dirty="0"/>
              <a:t> « Shit, </a:t>
            </a:r>
            <a:r>
              <a:rPr lang="fr-FR" sz="3200" b="1" dirty="0" err="1"/>
              <a:t>you</a:t>
            </a:r>
            <a:r>
              <a:rPr lang="fr-FR" sz="3200" b="1" dirty="0"/>
              <a:t> all </a:t>
            </a:r>
            <a:r>
              <a:rPr lang="fr-FR" sz="3200" b="1" dirty="0" err="1"/>
              <a:t>piss</a:t>
            </a:r>
            <a:r>
              <a:rPr lang="fr-FR" sz="3200" b="1" dirty="0"/>
              <a:t> me of bordel de merde »</a:t>
            </a:r>
          </a:p>
        </p:txBody>
      </p:sp>
    </p:spTree>
    <p:extLst>
      <p:ext uri="{BB962C8B-B14F-4D97-AF65-F5344CB8AC3E}">
        <p14:creationId xmlns:p14="http://schemas.microsoft.com/office/powerpoint/2010/main" val="4166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CC461-CD84-40C4-84D0-BD1EE1645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75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2304714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like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presentation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send</a:t>
            </a:r>
            <a:r>
              <a:rPr lang="fr-FR" b="1" dirty="0">
                <a:solidFill>
                  <a:schemeClr val="bg1"/>
                </a:solidFill>
              </a:rPr>
              <a:t> an e-mail to Constant at constant.roussel@polytechnique.edu. You can </a:t>
            </a:r>
            <a:r>
              <a:rPr lang="fr-FR" b="1" dirty="0" err="1">
                <a:solidFill>
                  <a:schemeClr val="bg1"/>
                </a:solidFill>
              </a:rPr>
              <a:t>also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give</a:t>
            </a:r>
            <a:r>
              <a:rPr lang="fr-FR" b="1" dirty="0">
                <a:solidFill>
                  <a:schemeClr val="bg1"/>
                </a:solidFill>
              </a:rPr>
              <a:t> us gifts, cakes and money. Opinion </a:t>
            </a:r>
            <a:r>
              <a:rPr lang="fr-FR" b="1" dirty="0" err="1">
                <a:solidFill>
                  <a:schemeClr val="bg1"/>
                </a:solidFill>
              </a:rPr>
              <a:t>poll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PSG the best football club in France ? </a:t>
            </a:r>
            <a:r>
              <a:rPr lang="fr-FR" b="1" dirty="0" err="1">
                <a:solidFill>
                  <a:schemeClr val="bg1"/>
                </a:solidFill>
              </a:rPr>
              <a:t>Answer</a:t>
            </a:r>
            <a:r>
              <a:rPr lang="fr-FR" b="1" dirty="0">
                <a:solidFill>
                  <a:schemeClr val="bg1"/>
                </a:solidFill>
              </a:rPr>
              <a:t> yes or no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the new app PSG4EVER.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Politics</a:t>
            </a:r>
            <a:endParaRPr lang="fr-FR" sz="3200" dirty="0"/>
          </a:p>
          <a:p>
            <a:r>
              <a:rPr lang="fr-FR" sz="3200" b="1" dirty="0"/>
              <a:t>Glyphosate: The EU </a:t>
            </a:r>
            <a:r>
              <a:rPr lang="fr-FR" sz="3200" b="1" dirty="0" err="1"/>
              <a:t>decided</a:t>
            </a:r>
            <a:r>
              <a:rPr lang="fr-FR" sz="3200" b="1" dirty="0"/>
              <a:t> to report </a:t>
            </a:r>
            <a:r>
              <a:rPr lang="fr-FR" sz="3200" b="1" dirty="0" err="1"/>
              <a:t>his</a:t>
            </a:r>
            <a:r>
              <a:rPr lang="fr-FR" sz="3200" b="1" dirty="0"/>
              <a:t> </a:t>
            </a:r>
            <a:r>
              <a:rPr lang="fr-FR" sz="3200" b="1" dirty="0" err="1"/>
              <a:t>decision</a:t>
            </a:r>
            <a:r>
              <a:rPr lang="fr-FR" sz="3200" b="1" dirty="0"/>
              <a:t> in </a:t>
            </a:r>
            <a:r>
              <a:rPr lang="fr-FR" sz="3200" b="1" dirty="0" err="1"/>
              <a:t>order</a:t>
            </a:r>
            <a:r>
              <a:rPr lang="fr-FR" sz="3200" b="1" dirty="0"/>
              <a:t> to examine all the bribes </a:t>
            </a:r>
            <a:r>
              <a:rPr lang="fr-FR" sz="3200" b="1" dirty="0" err="1"/>
              <a:t>given</a:t>
            </a:r>
            <a:r>
              <a:rPr lang="fr-FR" sz="3200" b="1" dirty="0"/>
              <a:t> by lobbies</a:t>
            </a:r>
          </a:p>
        </p:txBody>
      </p:sp>
    </p:spTree>
    <p:extLst>
      <p:ext uri="{BB962C8B-B14F-4D97-AF65-F5344CB8AC3E}">
        <p14:creationId xmlns:p14="http://schemas.microsoft.com/office/powerpoint/2010/main" val="2293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3.66549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C3A67-E771-48CB-80FB-B7DDC708B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USA</a:t>
            </a:r>
          </a:p>
          <a:p>
            <a:r>
              <a:rPr lang="fr-FR" sz="3200" b="1" dirty="0" err="1"/>
              <a:t>After</a:t>
            </a:r>
            <a:r>
              <a:rPr lang="fr-FR" sz="3200" b="1" dirty="0"/>
              <a:t> </a:t>
            </a:r>
            <a:r>
              <a:rPr lang="fr-FR" sz="3200" b="1" dirty="0" err="1"/>
              <a:t>leaving</a:t>
            </a:r>
            <a:r>
              <a:rPr lang="fr-FR" sz="3200" b="1" dirty="0"/>
              <a:t> the Unesco, the United States </a:t>
            </a:r>
            <a:r>
              <a:rPr lang="fr-FR" sz="3200" b="1" dirty="0" err="1"/>
              <a:t>now</a:t>
            </a:r>
            <a:r>
              <a:rPr lang="fr-FR" sz="3200" b="1" dirty="0"/>
              <a:t> </a:t>
            </a:r>
            <a:r>
              <a:rPr lang="fr-FR" sz="3200" b="1" dirty="0" err="1"/>
              <a:t>leave</a:t>
            </a:r>
            <a:r>
              <a:rPr lang="fr-FR" sz="3200" b="1" dirty="0"/>
              <a:t> North America</a:t>
            </a:r>
          </a:p>
        </p:txBody>
      </p:sp>
    </p:spTree>
    <p:extLst>
      <p:ext uri="{BB962C8B-B14F-4D97-AF65-F5344CB8AC3E}">
        <p14:creationId xmlns:p14="http://schemas.microsoft.com/office/powerpoint/2010/main" val="2438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14237-208F-4231-8BCC-A30F42AD9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162404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Be </a:t>
            </a:r>
            <a:r>
              <a:rPr lang="fr-FR" b="1" dirty="0" err="1">
                <a:solidFill>
                  <a:schemeClr val="bg1"/>
                </a:solidFill>
              </a:rPr>
              <a:t>careful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might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a quiz at the end of </a:t>
            </a:r>
            <a:r>
              <a:rPr lang="fr-FR" b="1" dirty="0" err="1">
                <a:solidFill>
                  <a:schemeClr val="bg1"/>
                </a:solidFill>
              </a:rPr>
              <a:t>these</a:t>
            </a:r>
            <a:r>
              <a:rPr lang="fr-FR" b="1" dirty="0">
                <a:solidFill>
                  <a:schemeClr val="bg1"/>
                </a:solidFill>
              </a:rPr>
              <a:t> TV news. </a:t>
            </a:r>
            <a:r>
              <a:rPr lang="fr-FR" b="1" dirty="0" err="1">
                <a:solidFill>
                  <a:schemeClr val="bg1"/>
                </a:solidFill>
              </a:rPr>
              <a:t>Everyone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enjoys</a:t>
            </a:r>
            <a:r>
              <a:rPr lang="fr-FR" b="1" dirty="0">
                <a:solidFill>
                  <a:schemeClr val="bg1"/>
                </a:solidFill>
              </a:rPr>
              <a:t> quiz, </a:t>
            </a:r>
            <a:r>
              <a:rPr lang="fr-FR" b="1" dirty="0" err="1">
                <a:solidFill>
                  <a:schemeClr val="bg1"/>
                </a:solidFill>
              </a:rPr>
              <a:t>does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it</a:t>
            </a:r>
            <a:r>
              <a:rPr lang="fr-FR" b="1" dirty="0">
                <a:solidFill>
                  <a:schemeClr val="bg1"/>
                </a:solidFill>
              </a:rPr>
              <a:t> ? </a:t>
            </a:r>
            <a:r>
              <a:rPr lang="fr-FR" b="1" dirty="0" err="1">
                <a:solidFill>
                  <a:schemeClr val="bg1"/>
                </a:solidFill>
              </a:rPr>
              <a:t>Actually</a:t>
            </a:r>
            <a:r>
              <a:rPr lang="fr-FR" b="1" dirty="0">
                <a:solidFill>
                  <a:schemeClr val="bg1"/>
                </a:solidFill>
              </a:rPr>
              <a:t>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don’t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it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</a:t>
            </a:r>
            <a:r>
              <a:rPr lang="fr-FR" b="1" dirty="0" err="1">
                <a:solidFill>
                  <a:schemeClr val="bg1"/>
                </a:solidFill>
              </a:rPr>
              <a:t>same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thing</a:t>
            </a:r>
            <a:r>
              <a:rPr lang="fr-FR" b="1" dirty="0">
                <a:solidFill>
                  <a:schemeClr val="bg1"/>
                </a:solidFill>
              </a:rPr>
              <a:t>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like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presentation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send</a:t>
            </a:r>
            <a:r>
              <a:rPr lang="fr-FR" b="1" dirty="0">
                <a:solidFill>
                  <a:schemeClr val="bg1"/>
                </a:solidFill>
              </a:rPr>
              <a:t> an e-mail to Constant at constant.roussel@polytechnique.edu. You can </a:t>
            </a:r>
            <a:r>
              <a:rPr lang="fr-FR" b="1" dirty="0" err="1">
                <a:solidFill>
                  <a:schemeClr val="bg1"/>
                </a:solidFill>
              </a:rPr>
              <a:t>also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give</a:t>
            </a:r>
            <a:r>
              <a:rPr lang="fr-FR" b="1" dirty="0">
                <a:solidFill>
                  <a:schemeClr val="bg1"/>
                </a:solidFill>
              </a:rPr>
              <a:t> us gifts, cakes and money. Opinion </a:t>
            </a:r>
            <a:r>
              <a:rPr lang="fr-FR" b="1" dirty="0" err="1">
                <a:solidFill>
                  <a:schemeClr val="bg1"/>
                </a:solidFill>
              </a:rPr>
              <a:t>poll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PSG the best football club in France 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Hi-tech</a:t>
            </a:r>
          </a:p>
          <a:p>
            <a:r>
              <a:rPr lang="fr-FR" sz="3200" b="1" dirty="0"/>
              <a:t>Sales: Apple </a:t>
            </a:r>
            <a:r>
              <a:rPr lang="fr-FR" sz="3200" b="1" dirty="0" err="1"/>
              <a:t>announced</a:t>
            </a:r>
            <a:r>
              <a:rPr lang="fr-FR" sz="3200" b="1" dirty="0"/>
              <a:t> +40% on </a:t>
            </a:r>
            <a:r>
              <a:rPr lang="fr-FR" sz="3200" b="1" dirty="0" err="1"/>
              <a:t>accessories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95988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66549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1CC82-1226-467E-ACEC-848EA98BD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Sports</a:t>
            </a:r>
          </a:p>
          <a:p>
            <a:r>
              <a:rPr lang="fr-FR" sz="3200" b="1" dirty="0"/>
              <a:t>Paris 2024: A new </a:t>
            </a:r>
            <a:r>
              <a:rPr lang="fr-FR" sz="3200" b="1" dirty="0" err="1"/>
              <a:t>sporting</a:t>
            </a:r>
            <a:r>
              <a:rPr lang="fr-FR" sz="3200" b="1" dirty="0"/>
              <a:t> </a:t>
            </a:r>
            <a:r>
              <a:rPr lang="fr-FR" sz="3200" b="1" dirty="0" err="1"/>
              <a:t>event</a:t>
            </a:r>
            <a:r>
              <a:rPr lang="fr-FR" sz="3200" b="1" dirty="0"/>
              <a:t> in the Olympic Games </a:t>
            </a:r>
            <a:r>
              <a:rPr lang="fr-FR" sz="3200" b="1" dirty="0" err="1"/>
              <a:t>will</a:t>
            </a:r>
            <a:r>
              <a:rPr lang="fr-FR" sz="3200" b="1" dirty="0"/>
              <a:t> </a:t>
            </a:r>
            <a:r>
              <a:rPr lang="fr-FR" sz="3200" b="1" dirty="0" err="1"/>
              <a:t>be</a:t>
            </a:r>
            <a:r>
              <a:rPr lang="fr-FR" sz="3200" b="1" dirty="0"/>
              <a:t> to </a:t>
            </a:r>
            <a:r>
              <a:rPr lang="fr-FR" sz="3200" b="1" dirty="0" err="1"/>
              <a:t>breath</a:t>
            </a:r>
            <a:r>
              <a:rPr lang="fr-FR" sz="3200" b="1" dirty="0"/>
              <a:t> air in the city center</a:t>
            </a:r>
          </a:p>
        </p:txBody>
      </p:sp>
    </p:spTree>
    <p:extLst>
      <p:ext uri="{BB962C8B-B14F-4D97-AF65-F5344CB8AC3E}">
        <p14:creationId xmlns:p14="http://schemas.microsoft.com/office/powerpoint/2010/main" val="20515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403</Words>
  <Application>Microsoft Office PowerPoint</Application>
  <PresentationFormat>Widescreen</PresentationFormat>
  <Paragraphs>15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Guillaume Crognier</dc:creator>
  <cp:lastModifiedBy>Guillaume Crognier</cp:lastModifiedBy>
  <cp:revision>32</cp:revision>
  <dcterms:created xsi:type="dcterms:W3CDTF">2017-11-09T11:24:59Z</dcterms:created>
  <dcterms:modified xsi:type="dcterms:W3CDTF">2017-11-09T15:53:42Z</dcterms:modified>
</cp:coreProperties>
</file>