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24" y="268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40001"/>
            <a:ext cx="5657850" cy="3458633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096000"/>
            <a:ext cx="4846320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314450" cy="7802033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315200"/>
            <a:ext cx="5744765" cy="1557867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137151"/>
            <a:ext cx="4601765" cy="21780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147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147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327392"/>
            <a:ext cx="5829300" cy="79248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128000"/>
            <a:ext cx="5829301" cy="812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08000"/>
            <a:ext cx="5829300" cy="659045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327037"/>
            <a:ext cx="5829300" cy="79283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31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128000"/>
            <a:ext cx="5829300" cy="81686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715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7150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43650" y="0"/>
            <a:ext cx="514350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343650" y="7315200"/>
            <a:ext cx="5143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8841" y="7531947"/>
            <a:ext cx="411480" cy="52832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B204BCE-473B-48E9-A394-A325AF13E8DF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4999726" y="5505027"/>
            <a:ext cx="31563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4952314" y="2301240"/>
            <a:ext cx="32511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26B11A0-A515-40C6-94AB-93D7141062C0}" type="datetimeFigureOut">
              <a:rPr lang="fr-FR" smtClean="0"/>
              <a:t>11/09/2017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60648" y="57852"/>
            <a:ext cx="28803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400" dirty="0" smtClean="0"/>
          </a:p>
          <a:p>
            <a:r>
              <a:rPr lang="fr-FR" sz="105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BOULENGER Maeva </a:t>
            </a:r>
          </a:p>
          <a:p>
            <a:r>
              <a:rPr lang="fr-FR" sz="105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29 Résidence les Tarâtres </a:t>
            </a:r>
          </a:p>
          <a:p>
            <a:r>
              <a:rPr lang="fr-FR" sz="105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92500 Rueil Malmaison</a:t>
            </a:r>
          </a:p>
          <a:p>
            <a:endParaRPr lang="fr-FR" sz="105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fr-FR" sz="105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maevaboulenger@hotmail.fr</a:t>
            </a:r>
          </a:p>
          <a:p>
            <a:r>
              <a:rPr lang="fr-FR" sz="105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07.86.09.40.64</a:t>
            </a:r>
            <a:endParaRPr lang="fr-FR" sz="105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2780928" y="179512"/>
            <a:ext cx="0" cy="1080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3043833" y="482061"/>
            <a:ext cx="2988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latin typeface="Century Gothic" panose="020B0502020202020204" pitchFamily="34" charset="0"/>
              </a:rPr>
              <a:t>Demande de Formation en Entreprise</a:t>
            </a:r>
            <a:endParaRPr lang="fr-FR" sz="1600" b="1" dirty="0">
              <a:latin typeface="Century Gothic" panose="020B0502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22241" y="1619672"/>
            <a:ext cx="5569903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Expériences Professionnelles :</a:t>
            </a:r>
          </a:p>
          <a:p>
            <a:r>
              <a:rPr lang="fr-FR" sz="1100" b="1" dirty="0" smtClean="0"/>
              <a:t>           </a:t>
            </a:r>
          </a:p>
          <a:p>
            <a:r>
              <a:rPr lang="fr-FR" sz="1100" b="1" dirty="0" smtClean="0"/>
              <a:t>         </a:t>
            </a:r>
            <a:r>
              <a:rPr lang="fr-FR" sz="1100" b="1" dirty="0" smtClean="0">
                <a:solidFill>
                  <a:srgbClr val="002060"/>
                </a:solidFill>
              </a:rPr>
              <a:t> 2017                  Maternelle Jean de la Fontaine</a:t>
            </a:r>
            <a:r>
              <a:rPr lang="fr-FR" sz="1100" b="1" dirty="0" smtClean="0"/>
              <a:t>,</a:t>
            </a:r>
            <a:r>
              <a:rPr lang="fr-FR" sz="1100" dirty="0" smtClean="0"/>
              <a:t> 92500 Rueil-Malmaison</a:t>
            </a:r>
          </a:p>
          <a:p>
            <a:r>
              <a:rPr lang="fr-FR" sz="1100" dirty="0"/>
              <a:t> </a:t>
            </a:r>
            <a:r>
              <a:rPr lang="fr-FR" sz="1100" dirty="0" smtClean="0"/>
              <a:t>                                     </a:t>
            </a:r>
            <a:r>
              <a:rPr lang="fr-FR" sz="1100" u="sng" dirty="0" smtClean="0"/>
              <a:t>Stagiaire professeur des écoles :</a:t>
            </a:r>
          </a:p>
          <a:p>
            <a:r>
              <a:rPr lang="fr-FR" sz="1100" b="1" dirty="0" smtClean="0"/>
              <a:t>                                    </a:t>
            </a:r>
            <a:r>
              <a:rPr lang="fr-FR" sz="1000" dirty="0"/>
              <a:t> </a:t>
            </a:r>
            <a:r>
              <a:rPr lang="fr-FR" sz="1000" dirty="0" smtClean="0"/>
              <a:t> - Accueil des enfants </a:t>
            </a:r>
          </a:p>
          <a:p>
            <a:r>
              <a:rPr lang="fr-FR" sz="1000" b="1" dirty="0"/>
              <a:t> </a:t>
            </a:r>
            <a:r>
              <a:rPr lang="fr-FR" sz="1000" b="1" dirty="0" smtClean="0"/>
              <a:t>                                         - </a:t>
            </a:r>
            <a:r>
              <a:rPr lang="fr-FR" sz="1000" dirty="0" smtClean="0"/>
              <a:t>Animations et éveil</a:t>
            </a:r>
          </a:p>
          <a:p>
            <a:r>
              <a:rPr lang="fr-FR" sz="1000" b="1" dirty="0"/>
              <a:t> </a:t>
            </a:r>
            <a:r>
              <a:rPr lang="fr-FR" sz="1000" b="1" dirty="0" smtClean="0"/>
              <a:t>                                         - </a:t>
            </a:r>
            <a:r>
              <a:rPr lang="fr-FR" sz="1000" dirty="0" smtClean="0"/>
              <a:t>Surveillance des temps de récréation ou de sieste</a:t>
            </a:r>
          </a:p>
          <a:p>
            <a:endParaRPr lang="fr-FR" sz="1100" b="1" dirty="0" smtClean="0"/>
          </a:p>
          <a:p>
            <a:r>
              <a:rPr lang="fr-FR" sz="1100" b="1" dirty="0">
                <a:solidFill>
                  <a:srgbClr val="002060"/>
                </a:solidFill>
              </a:rPr>
              <a:t> </a:t>
            </a:r>
            <a:r>
              <a:rPr lang="fr-FR" sz="1100" b="1" dirty="0" smtClean="0">
                <a:solidFill>
                  <a:srgbClr val="002060"/>
                </a:solidFill>
              </a:rPr>
              <a:t>         2016 – 2015    </a:t>
            </a:r>
            <a:r>
              <a:rPr lang="fr-FR" sz="1100" b="1" dirty="0">
                <a:solidFill>
                  <a:srgbClr val="002060"/>
                </a:solidFill>
              </a:rPr>
              <a:t>AREPA Les </a:t>
            </a:r>
            <a:r>
              <a:rPr lang="fr-FR" sz="1100" b="1" dirty="0" err="1">
                <a:solidFill>
                  <a:srgbClr val="002060"/>
                </a:solidFill>
              </a:rPr>
              <a:t>Tarâtres</a:t>
            </a:r>
            <a:r>
              <a:rPr lang="fr-FR" sz="1100" b="1" dirty="0"/>
              <a:t>, </a:t>
            </a:r>
            <a:r>
              <a:rPr lang="fr-FR" sz="1100" dirty="0"/>
              <a:t>92500 Rueil Malmaison</a:t>
            </a:r>
          </a:p>
          <a:p>
            <a:r>
              <a:rPr lang="fr-FR" sz="1100" dirty="0"/>
              <a:t>	        </a:t>
            </a:r>
            <a:r>
              <a:rPr lang="fr-FR" sz="1100" dirty="0" smtClean="0"/>
              <a:t> </a:t>
            </a:r>
            <a:r>
              <a:rPr lang="fr-FR" sz="1100" u="sng" dirty="0"/>
              <a:t>S</a:t>
            </a:r>
            <a:r>
              <a:rPr lang="fr-FR" sz="1100" u="sng" dirty="0" smtClean="0"/>
              <a:t>tagiaire Animatrice : </a:t>
            </a:r>
          </a:p>
          <a:p>
            <a:r>
              <a:rPr lang="fr-FR" sz="1000" dirty="0"/>
              <a:t> </a:t>
            </a:r>
            <a:r>
              <a:rPr lang="fr-FR" sz="1000" dirty="0" smtClean="0"/>
              <a:t>                                        - Animations</a:t>
            </a:r>
          </a:p>
          <a:p>
            <a:r>
              <a:rPr lang="fr-FR" sz="1000" dirty="0"/>
              <a:t> </a:t>
            </a:r>
            <a:r>
              <a:rPr lang="fr-FR" sz="1000" dirty="0" smtClean="0"/>
              <a:t>                                        - Réunions et transmissions</a:t>
            </a:r>
          </a:p>
          <a:p>
            <a:r>
              <a:rPr lang="fr-FR" sz="1000" dirty="0" smtClean="0"/>
              <a:t>                                         - </a:t>
            </a:r>
            <a:r>
              <a:rPr lang="fr-FR" sz="1000" dirty="0"/>
              <a:t>M</a:t>
            </a:r>
            <a:r>
              <a:rPr lang="fr-FR" sz="1000" dirty="0" smtClean="0"/>
              <a:t>ise en place d’un projet d’animation et d’accompagnement</a:t>
            </a:r>
          </a:p>
          <a:p>
            <a:endParaRPr lang="fr-FR" sz="1100" dirty="0">
              <a:solidFill>
                <a:srgbClr val="002060"/>
              </a:solidFill>
            </a:endParaRPr>
          </a:p>
          <a:p>
            <a:r>
              <a:rPr lang="fr-FR" sz="1100" b="1" dirty="0" smtClean="0">
                <a:solidFill>
                  <a:srgbClr val="002060"/>
                </a:solidFill>
              </a:rPr>
              <a:t>                                    Clinique Vétérinaire, Dr Devred</a:t>
            </a:r>
            <a:r>
              <a:rPr lang="fr-FR" sz="1100" b="1" dirty="0" smtClean="0"/>
              <a:t>, 92500 Rueil Malmaison</a:t>
            </a:r>
          </a:p>
          <a:p>
            <a:r>
              <a:rPr lang="fr-FR" sz="1100" dirty="0"/>
              <a:t> </a:t>
            </a:r>
            <a:r>
              <a:rPr lang="fr-FR" sz="1100" dirty="0" smtClean="0"/>
              <a:t>                                     </a:t>
            </a:r>
            <a:r>
              <a:rPr lang="fr-FR" sz="1100" u="sng" dirty="0" smtClean="0"/>
              <a:t>Stagiaire ASV : Assistante  Spécialisée Vétérinaire :</a:t>
            </a:r>
          </a:p>
          <a:p>
            <a:r>
              <a:rPr lang="fr-FR" sz="1000" dirty="0"/>
              <a:t> </a:t>
            </a:r>
            <a:r>
              <a:rPr lang="fr-FR" sz="1000" dirty="0" smtClean="0"/>
              <a:t>                                         -  Accueil téléphonique et physique des propriétaires et de leurs animaux</a:t>
            </a:r>
          </a:p>
          <a:p>
            <a:r>
              <a:rPr lang="fr-FR" sz="1000" dirty="0" smtClean="0"/>
              <a:t>                                          - Réception et inventaire des produits animaliers</a:t>
            </a:r>
          </a:p>
          <a:p>
            <a:r>
              <a:rPr lang="fr-FR" sz="1000" dirty="0"/>
              <a:t> </a:t>
            </a:r>
            <a:r>
              <a:rPr lang="fr-FR" sz="1000" dirty="0" smtClean="0"/>
              <a:t>                                         - Assister le vétérinaire lors des consultations et soins/chirurgies</a:t>
            </a:r>
          </a:p>
          <a:p>
            <a:r>
              <a:rPr lang="fr-FR" sz="1000" dirty="0"/>
              <a:t> </a:t>
            </a:r>
            <a:r>
              <a:rPr lang="fr-FR" sz="1000" dirty="0" smtClean="0"/>
              <a:t>                                         - Nettoyage des locaux et matériels</a:t>
            </a:r>
            <a:endParaRPr lang="fr-FR" sz="1100" dirty="0"/>
          </a:p>
          <a:p>
            <a:r>
              <a:rPr lang="fr-FR" sz="1100" b="1" dirty="0" smtClean="0"/>
              <a:t>                                  </a:t>
            </a:r>
            <a:r>
              <a:rPr lang="fr-FR" sz="1100" dirty="0" smtClean="0"/>
              <a:t>                         </a:t>
            </a:r>
            <a:endParaRPr lang="fr-FR" sz="1100" b="1" dirty="0" smtClean="0"/>
          </a:p>
          <a:p>
            <a:r>
              <a:rPr lang="fr-FR" sz="1100" b="1" dirty="0" smtClean="0">
                <a:solidFill>
                  <a:srgbClr val="002060"/>
                </a:solidFill>
              </a:rPr>
              <a:t>          2014                 </a:t>
            </a:r>
            <a:r>
              <a:rPr lang="fr-FR" sz="1100" b="1" dirty="0">
                <a:solidFill>
                  <a:srgbClr val="002060"/>
                </a:solidFill>
              </a:rPr>
              <a:t>EHPAD La Bruyère</a:t>
            </a:r>
            <a:r>
              <a:rPr lang="fr-FR" sz="1100" b="1" dirty="0"/>
              <a:t>, </a:t>
            </a:r>
            <a:r>
              <a:rPr lang="fr-FR" sz="1100" dirty="0"/>
              <a:t>92500 Rueil Malmaison</a:t>
            </a:r>
          </a:p>
          <a:p>
            <a:r>
              <a:rPr lang="fr-FR" sz="1100" dirty="0"/>
              <a:t>                                    </a:t>
            </a:r>
            <a:r>
              <a:rPr lang="fr-FR" sz="1100" dirty="0" smtClean="0"/>
              <a:t>  </a:t>
            </a:r>
            <a:r>
              <a:rPr lang="fr-FR" sz="1100" u="sng" dirty="0" smtClean="0"/>
              <a:t>Stagiaire Aide-Soignante :</a:t>
            </a:r>
          </a:p>
          <a:p>
            <a:r>
              <a:rPr lang="fr-FR" sz="1000" dirty="0"/>
              <a:t> </a:t>
            </a:r>
            <a:r>
              <a:rPr lang="fr-FR" sz="1000" dirty="0" smtClean="0"/>
              <a:t>                                        - Préparation des collations / Réfections </a:t>
            </a:r>
            <a:r>
              <a:rPr lang="fr-FR" sz="1000" dirty="0"/>
              <a:t>des lits</a:t>
            </a:r>
          </a:p>
          <a:p>
            <a:r>
              <a:rPr lang="fr-FR" sz="1000" dirty="0"/>
              <a:t> </a:t>
            </a:r>
            <a:r>
              <a:rPr lang="fr-FR" sz="1000" dirty="0" smtClean="0"/>
              <a:t>                                        - Aide a la prise de repas et des soins d’hygiène</a:t>
            </a:r>
          </a:p>
          <a:p>
            <a:r>
              <a:rPr lang="fr-FR" sz="1000" dirty="0"/>
              <a:t> </a:t>
            </a:r>
            <a:r>
              <a:rPr lang="fr-FR" sz="1000" dirty="0" smtClean="0"/>
              <a:t>                                        - Animations</a:t>
            </a:r>
          </a:p>
          <a:p>
            <a:r>
              <a:rPr lang="fr-FR" sz="1000" dirty="0"/>
              <a:t> </a:t>
            </a:r>
            <a:r>
              <a:rPr lang="fr-FR" sz="1000" dirty="0" smtClean="0"/>
              <a:t>                                        - Réunions et transmissions </a:t>
            </a:r>
            <a:endParaRPr lang="fr-FR" sz="1000" dirty="0"/>
          </a:p>
          <a:p>
            <a:endParaRPr lang="fr-FR" sz="1100" b="1" dirty="0"/>
          </a:p>
          <a:p>
            <a:r>
              <a:rPr lang="fr-FR" sz="1100" b="1" dirty="0" smtClean="0"/>
              <a:t>          </a:t>
            </a:r>
            <a:r>
              <a:rPr lang="fr-FR" sz="1100" b="1" dirty="0" smtClean="0">
                <a:solidFill>
                  <a:srgbClr val="002060"/>
                </a:solidFill>
              </a:rPr>
              <a:t>2013                 Yves Rocher</a:t>
            </a:r>
            <a:r>
              <a:rPr lang="fr-FR" sz="1100" b="1" dirty="0" smtClean="0"/>
              <a:t>, </a:t>
            </a:r>
            <a:r>
              <a:rPr lang="fr-FR" sz="1100" dirty="0" smtClean="0"/>
              <a:t>92500 Rueil Malmaison </a:t>
            </a:r>
          </a:p>
          <a:p>
            <a:r>
              <a:rPr lang="fr-FR" sz="1100" b="1" dirty="0" smtClean="0"/>
              <a:t>	       </a:t>
            </a:r>
            <a:r>
              <a:rPr lang="fr-FR" sz="1100" dirty="0"/>
              <a:t> </a:t>
            </a:r>
            <a:r>
              <a:rPr lang="fr-FR" sz="1100" dirty="0" smtClean="0"/>
              <a:t> </a:t>
            </a:r>
            <a:r>
              <a:rPr lang="fr-FR" sz="1100" u="sng" dirty="0" smtClean="0"/>
              <a:t>Stagiaire Conseillère/Vendeuse : </a:t>
            </a:r>
          </a:p>
          <a:p>
            <a:r>
              <a:rPr lang="fr-FR" sz="1100" b="1" dirty="0"/>
              <a:t> </a:t>
            </a:r>
            <a:r>
              <a:rPr lang="fr-FR" sz="1100" b="1" dirty="0" smtClean="0"/>
              <a:t>                                    </a:t>
            </a:r>
            <a:r>
              <a:rPr lang="fr-FR" sz="1000" dirty="0" smtClean="0"/>
              <a:t>- Réception et inventaire des produits cosmétiques</a:t>
            </a:r>
          </a:p>
          <a:p>
            <a:r>
              <a:rPr lang="fr-FR" sz="1000" b="1" dirty="0"/>
              <a:t> </a:t>
            </a:r>
            <a:r>
              <a:rPr lang="fr-FR" sz="1000" b="1" dirty="0" smtClean="0"/>
              <a:t>                                        - </a:t>
            </a:r>
            <a:r>
              <a:rPr lang="fr-FR" sz="1000" dirty="0" smtClean="0"/>
              <a:t>Conseiller la clientèle </a:t>
            </a:r>
          </a:p>
          <a:p>
            <a:r>
              <a:rPr lang="fr-FR" sz="1000" b="1" dirty="0" smtClean="0"/>
              <a:t>                                         - </a:t>
            </a:r>
            <a:r>
              <a:rPr lang="fr-FR" sz="1000" dirty="0" smtClean="0"/>
              <a:t>Réception et prise de rendez-vous</a:t>
            </a:r>
          </a:p>
          <a:p>
            <a:r>
              <a:rPr lang="fr-FR" sz="1000" dirty="0"/>
              <a:t> </a:t>
            </a:r>
            <a:r>
              <a:rPr lang="fr-FR" sz="1000" dirty="0" smtClean="0"/>
              <a:t>                                        - Mise </a:t>
            </a:r>
            <a:r>
              <a:rPr lang="fr-FR" sz="1000" dirty="0"/>
              <a:t>en valeur des produits et la mise en place des </a:t>
            </a:r>
            <a:r>
              <a:rPr lang="fr-FR" sz="1000" dirty="0" smtClean="0"/>
              <a:t>« </a:t>
            </a:r>
            <a:r>
              <a:rPr lang="fr-FR" sz="1000" dirty="0" err="1" smtClean="0"/>
              <a:t>facings</a:t>
            </a:r>
            <a:r>
              <a:rPr lang="fr-FR" sz="1000" dirty="0" smtClean="0"/>
              <a:t> »</a:t>
            </a:r>
          </a:p>
          <a:p>
            <a:endParaRPr lang="fr-FR" sz="1100" b="1" dirty="0"/>
          </a:p>
          <a:p>
            <a:endParaRPr lang="fr-FR" sz="1300" b="1" dirty="0" smtClean="0"/>
          </a:p>
        </p:txBody>
      </p:sp>
      <p:cxnSp>
        <p:nvCxnSpPr>
          <p:cNvPr id="12" name="Connecteur droit 11"/>
          <p:cNvCxnSpPr/>
          <p:nvPr/>
        </p:nvCxnSpPr>
        <p:spPr>
          <a:xfrm>
            <a:off x="692696" y="2051720"/>
            <a:ext cx="0" cy="5040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686594" y="7236296"/>
            <a:ext cx="519067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Diplômes :</a:t>
            </a:r>
          </a:p>
          <a:p>
            <a:endParaRPr lang="fr-FR" sz="1100" b="1" dirty="0" smtClean="0">
              <a:solidFill>
                <a:srgbClr val="002060"/>
              </a:solidFill>
            </a:endParaRPr>
          </a:p>
          <a:p>
            <a:r>
              <a:rPr lang="fr-FR" sz="1100" b="1" dirty="0" smtClean="0">
                <a:solidFill>
                  <a:srgbClr val="002060"/>
                </a:solidFill>
              </a:rPr>
              <a:t>    2017        </a:t>
            </a:r>
            <a:r>
              <a:rPr lang="fr-FR" sz="1000" b="1" dirty="0" smtClean="0"/>
              <a:t>BAC PRO </a:t>
            </a:r>
            <a:r>
              <a:rPr lang="fr-FR" sz="1000" b="1" dirty="0"/>
              <a:t>ASSP (Assistance Soins </a:t>
            </a:r>
            <a:r>
              <a:rPr lang="fr-FR" sz="1000" b="1" dirty="0" smtClean="0"/>
              <a:t> et  Services </a:t>
            </a:r>
            <a:r>
              <a:rPr lang="fr-FR" sz="1000" b="1" dirty="0"/>
              <a:t>à la </a:t>
            </a:r>
            <a:r>
              <a:rPr lang="fr-FR" sz="1000" b="1" dirty="0" smtClean="0"/>
              <a:t>Personne)</a:t>
            </a:r>
            <a:endParaRPr lang="fr-FR" sz="1100" b="1" dirty="0" smtClean="0"/>
          </a:p>
          <a:p>
            <a:r>
              <a:rPr lang="fr-FR" sz="1100" b="1" dirty="0" smtClean="0"/>
              <a:t>                  </a:t>
            </a:r>
            <a:r>
              <a:rPr lang="fr-FR" sz="1000" b="1" dirty="0" smtClean="0"/>
              <a:t>   SST (Sauveteurs Secourismes du Travail</a:t>
            </a:r>
          </a:p>
          <a:p>
            <a:r>
              <a:rPr lang="fr-FR" sz="1100" b="1" dirty="0" smtClean="0">
                <a:solidFill>
                  <a:srgbClr val="002060"/>
                </a:solidFill>
              </a:rPr>
              <a:t>    2016        </a:t>
            </a:r>
            <a:r>
              <a:rPr lang="fr-FR" sz="1000" b="1" dirty="0" smtClean="0"/>
              <a:t>BEP (Section BAC PRO ASSP : Assistance Soins  et   Services à la Personne)</a:t>
            </a:r>
            <a:endParaRPr lang="fr-FR" sz="1000" b="1" dirty="0"/>
          </a:p>
          <a:p>
            <a:r>
              <a:rPr lang="fr-FR" sz="1100" b="1" dirty="0" smtClean="0"/>
              <a:t>    </a:t>
            </a:r>
            <a:r>
              <a:rPr lang="fr-FR" sz="1100" b="1" dirty="0" smtClean="0">
                <a:solidFill>
                  <a:srgbClr val="002060"/>
                </a:solidFill>
              </a:rPr>
              <a:t>2013</a:t>
            </a:r>
            <a:r>
              <a:rPr lang="fr-FR" sz="1000" b="1" dirty="0" smtClean="0"/>
              <a:t>         Brevet des Collèges</a:t>
            </a:r>
          </a:p>
          <a:p>
            <a:r>
              <a:rPr lang="fr-FR" sz="1100" b="1" dirty="0" smtClean="0"/>
              <a:t> </a:t>
            </a:r>
            <a:endParaRPr lang="fr-FR" sz="1100" b="1" u="sng" dirty="0"/>
          </a:p>
        </p:txBody>
      </p:sp>
      <p:sp>
        <p:nvSpPr>
          <p:cNvPr id="17" name="ZoneTexte 16"/>
          <p:cNvSpPr txBox="1"/>
          <p:nvPr/>
        </p:nvSpPr>
        <p:spPr>
          <a:xfrm>
            <a:off x="522241" y="8460432"/>
            <a:ext cx="52098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    </a:t>
            </a:r>
            <a:r>
              <a:rPr lang="fr-FR" sz="1100" b="1" u="sng" dirty="0" smtClean="0"/>
              <a:t>Outils informatique :</a:t>
            </a:r>
            <a:endParaRPr lang="fr-FR" sz="1100" b="1" u="sng" dirty="0"/>
          </a:p>
          <a:p>
            <a:r>
              <a:rPr lang="fr-FR" sz="1100" dirty="0" smtClean="0"/>
              <a:t>               Internet, Word, Excel, PowerPoint, Paint, Outlook </a:t>
            </a:r>
            <a:endParaRPr lang="fr-FR" sz="1100" dirty="0"/>
          </a:p>
        </p:txBody>
      </p:sp>
      <p:cxnSp>
        <p:nvCxnSpPr>
          <p:cNvPr id="18" name="Connecteur droit 17"/>
          <p:cNvCxnSpPr/>
          <p:nvPr/>
        </p:nvCxnSpPr>
        <p:spPr>
          <a:xfrm>
            <a:off x="692696" y="7630008"/>
            <a:ext cx="0" cy="7242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9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148</TotalTime>
  <Words>129</Words>
  <Application>Microsoft Office PowerPoint</Application>
  <PresentationFormat>Affichage à l'écran (4:3)</PresentationFormat>
  <Paragraphs>51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Contiguïté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Maeva</dc:creator>
  <cp:lastModifiedBy>VIRGINIE NONQUE</cp:lastModifiedBy>
  <cp:revision>33</cp:revision>
  <dcterms:created xsi:type="dcterms:W3CDTF">2015-09-07T16:53:50Z</dcterms:created>
  <dcterms:modified xsi:type="dcterms:W3CDTF">2017-09-11T09:03:49Z</dcterms:modified>
</cp:coreProperties>
</file>