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CF1A1B0-862D-4909-A7DB-D8ADA062DFCA}" type="datetimeFigureOut">
              <a:rPr lang="en-US" dirty="0"/>
              <a:t>7/19/2017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45720" tIns="45720" rIns="45720" bIns="45720" rtlCol="0" anchor="ctr">
            <a:normAutofit/>
          </a:bodyPr>
          <a:lstStyle>
            <a:lvl1pPr>
              <a:defRPr lang="en-US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56144-9CB7-4E3A-B87E-A382F9BE05EF}" type="datetimeFigureOut">
              <a:rPr lang="en-US" dirty="0"/>
              <a:t>7/19/2017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3D55F-46AB-4791-9172-4FA8DD3A6A9C}" type="datetimeFigureOut">
              <a:rPr lang="en-US" dirty="0"/>
              <a:t>7/19/2017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26881-8A08-449C-8D73-E5F201F814C1}" type="datetimeFigureOut">
              <a:rPr lang="en-US" dirty="0"/>
              <a:t>7/19/2017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B5A5E-0C07-4E93-A112-D37B4D166B30}" type="datetimeFigureOut">
              <a:rPr lang="en-US" dirty="0"/>
              <a:t>7/19/2017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71C5-DC57-4358-A1EA-30C08AF6E3C5}" type="datetimeFigureOut">
              <a:rPr lang="en-US" dirty="0"/>
              <a:t>7/19/2017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6480" y="1717879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lang="en-US" sz="2000" b="0" kern="1200" spc="10" baseline="0" dirty="0">
                <a:solidFill>
                  <a:schemeClr val="tx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1DBA-DE60-4731-B773-47AAA185C143}" type="datetimeFigureOut">
              <a:rPr lang="en-US" dirty="0"/>
              <a:t>7/19/2017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7/19/2017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A628-C83B-4C66-83F4-1711CE3738FD}" type="datetimeFigureOut">
              <a:rPr lang="en-US" dirty="0"/>
              <a:t>7/19/2017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C1D73-9400-43CA-A37F-F9B7D00DE14C}" type="datetimeFigureOut">
              <a:rPr lang="en-US" dirty="0"/>
              <a:t>7/19/2017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B7711-B905-4633-B4D7-6F3A49A2E7D9}" type="datetimeFigureOut">
              <a:rPr lang="en-US" dirty="0"/>
              <a:t>7/19/2017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9C235CF-BDA2-4E7E-8BBD-350479985E74}" type="datetimeFigureOut">
              <a:rPr lang="en-US" dirty="0"/>
              <a:pPr/>
              <a:t>7/19/2017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969696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rgbClr val="777777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52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54296" y="645457"/>
            <a:ext cx="9418320" cy="5464887"/>
          </a:xfrm>
        </p:spPr>
        <p:txBody>
          <a:bodyPr>
            <a:normAutofit/>
          </a:bodyPr>
          <a:lstStyle/>
          <a:p>
            <a:r>
              <a:rPr lang="fr-FR" dirty="0" smtClean="0"/>
              <a:t>Photos prises dans la nuit du 16 juillet 2017</a:t>
            </a:r>
          </a:p>
          <a:p>
            <a:endParaRPr lang="fr-FR" dirty="0" smtClean="0"/>
          </a:p>
          <a:p>
            <a:r>
              <a:rPr lang="fr-FR" dirty="0" smtClean="0"/>
              <a:t>Lunette SW 80ED x0,85 et ZWO ASI 120MM gain=45</a:t>
            </a:r>
          </a:p>
          <a:p>
            <a:r>
              <a:rPr lang="fr-FR" dirty="0" smtClean="0"/>
              <a:t>20 à 50 </a:t>
            </a:r>
            <a:r>
              <a:rPr lang="fr-FR" dirty="0" err="1" smtClean="0"/>
              <a:t>darks</a:t>
            </a:r>
            <a:r>
              <a:rPr lang="fr-FR" dirty="0" smtClean="0"/>
              <a:t> de 8s</a:t>
            </a:r>
          </a:p>
          <a:p>
            <a:endParaRPr lang="fr-FR" dirty="0" smtClean="0"/>
          </a:p>
          <a:p>
            <a:r>
              <a:rPr lang="fr-FR" dirty="0" smtClean="0"/>
              <a:t>Pour M51, une partie du champ est perturbée par des feuilles de chêne.</a:t>
            </a:r>
          </a:p>
          <a:p>
            <a:r>
              <a:rPr lang="fr-FR" dirty="0" smtClean="0"/>
              <a:t>Pour M27, la haie provoque une diffraction sur les étoiles.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518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1872" y="5507914"/>
            <a:ext cx="9418320" cy="984325"/>
          </a:xfrm>
        </p:spPr>
        <p:txBody>
          <a:bodyPr/>
          <a:lstStyle/>
          <a:p>
            <a:r>
              <a:rPr lang="fr-FR" dirty="0" smtClean="0"/>
              <a:t>SW 80ED x0,85</a:t>
            </a:r>
          </a:p>
          <a:p>
            <a:r>
              <a:rPr lang="fr-FR" dirty="0" smtClean="0"/>
              <a:t>M101 – ZWO ASI 120MM gain=45, 98 images de 8s 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133" y="279699"/>
            <a:ext cx="6483798" cy="509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812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1872" y="5507914"/>
            <a:ext cx="9418320" cy="984325"/>
          </a:xfrm>
        </p:spPr>
        <p:txBody>
          <a:bodyPr/>
          <a:lstStyle/>
          <a:p>
            <a:r>
              <a:rPr lang="fr-FR" dirty="0" smtClean="0"/>
              <a:t>SW 80ED x0,85</a:t>
            </a:r>
          </a:p>
          <a:p>
            <a:r>
              <a:rPr lang="fr-FR" dirty="0" smtClean="0"/>
              <a:t>M51 – ZWO ASI 120MM gain=45, 39 images de 8s 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29" y="252803"/>
            <a:ext cx="6501205" cy="487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676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1872" y="5507914"/>
            <a:ext cx="9418320" cy="984325"/>
          </a:xfrm>
        </p:spPr>
        <p:txBody>
          <a:bodyPr/>
          <a:lstStyle/>
          <a:p>
            <a:r>
              <a:rPr lang="fr-FR" dirty="0" smtClean="0"/>
              <a:t>SW 80ED x0,85</a:t>
            </a:r>
          </a:p>
          <a:p>
            <a:r>
              <a:rPr lang="fr-FR" dirty="0" smtClean="0"/>
              <a:t>NGC6888 – ZWO ASI 120MM, gain=45, 61 images de 8s 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9796" y="274319"/>
            <a:ext cx="7142472" cy="510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751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1872" y="5507914"/>
            <a:ext cx="9418320" cy="984325"/>
          </a:xfrm>
        </p:spPr>
        <p:txBody>
          <a:bodyPr/>
          <a:lstStyle/>
          <a:p>
            <a:r>
              <a:rPr lang="fr-FR" dirty="0" smtClean="0"/>
              <a:t>SW 80ED x0,85</a:t>
            </a:r>
          </a:p>
          <a:p>
            <a:r>
              <a:rPr lang="fr-FR" dirty="0" smtClean="0"/>
              <a:t>M27 – ZWO ASI 120MM, gain=45, 12 images de 8s 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615" y="169152"/>
            <a:ext cx="7074833" cy="5252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580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1872" y="5507914"/>
            <a:ext cx="9418320" cy="984325"/>
          </a:xfrm>
        </p:spPr>
        <p:txBody>
          <a:bodyPr/>
          <a:lstStyle/>
          <a:p>
            <a:r>
              <a:rPr lang="fr-FR" dirty="0" smtClean="0"/>
              <a:t>SW 80ED </a:t>
            </a:r>
            <a:r>
              <a:rPr lang="fr-FR" dirty="0" smtClean="0"/>
              <a:t>x0,85 + ZWO ASI120MM</a:t>
            </a:r>
            <a:endParaRPr lang="fr-FR" dirty="0" smtClean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032" y="114973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966272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B4B30"/>
      </a:accent2>
      <a:accent3>
        <a:srgbClr val="B5AE53"/>
      </a:accent3>
      <a:accent4>
        <a:srgbClr val="6F6A7A"/>
      </a:accent4>
      <a:accent5>
        <a:srgbClr val="E8B54D"/>
      </a:accent5>
      <a:accent6>
        <a:srgbClr val="8A7952"/>
      </a:accent6>
      <a:hlink>
        <a:srgbClr val="9F9F0B"/>
      </a:hlink>
      <a:folHlink>
        <a:srgbClr val="B2B2B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3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866257B-E5CE-4C43-9210-F2DE76BE10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TM03457515[[fn=Vue]]</Template>
  <TotalTime>29</TotalTime>
  <Words>115</Words>
  <Application>Microsoft Office PowerPoint</Application>
  <PresentationFormat>Grand écran</PresentationFormat>
  <Paragraphs>16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Century Schoolbook</vt:lpstr>
      <vt:lpstr>Wingdings 2</vt:lpstr>
      <vt:lpstr>View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Pifou</dc:creator>
  <cp:lastModifiedBy>Pifou</cp:lastModifiedBy>
  <cp:revision>7</cp:revision>
  <dcterms:created xsi:type="dcterms:W3CDTF">2017-07-17T20:34:11Z</dcterms:created>
  <dcterms:modified xsi:type="dcterms:W3CDTF">2017-07-19T11:38:08Z</dcterms:modified>
</cp:coreProperties>
</file>