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0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37A0-E374-4681-85A7-078BB7B7D91F}" type="datetimeFigureOut">
              <a:rPr lang="fr-FR" smtClean="0"/>
              <a:pPr/>
              <a:t>27/06/2017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A00EA-CD8E-43E5-A21B-D9BBFA7024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09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820" y="116632"/>
            <a:ext cx="4205268" cy="2736304"/>
          </a:xfrm>
          <a:prstGeom prst="rect">
            <a:avLst/>
          </a:prstGeom>
        </p:spPr>
      </p:pic>
      <p:pic>
        <p:nvPicPr>
          <p:cNvPr id="5" name="Image 4" descr="DSC09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3683" y="260648"/>
            <a:ext cx="4650355" cy="2592288"/>
          </a:xfrm>
          <a:prstGeom prst="rect">
            <a:avLst/>
          </a:prstGeom>
        </p:spPr>
      </p:pic>
      <p:pic>
        <p:nvPicPr>
          <p:cNvPr id="6" name="Image 5" descr="DSC093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68960"/>
            <a:ext cx="4218600" cy="2794747"/>
          </a:xfrm>
          <a:prstGeom prst="rect">
            <a:avLst/>
          </a:prstGeom>
        </p:spPr>
      </p:pic>
      <p:pic>
        <p:nvPicPr>
          <p:cNvPr id="7" name="Image 6" descr="DSC093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068960"/>
            <a:ext cx="4139952" cy="298823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3016"/>
            <a:ext cx="4499992" cy="2999995"/>
          </a:xfrm>
          <a:prstGeom prst="rect">
            <a:avLst/>
          </a:prstGeom>
        </p:spPr>
      </p:pic>
      <p:pic>
        <p:nvPicPr>
          <p:cNvPr id="3" name="Image 2" descr="DSC09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3860393" cy="3212976"/>
          </a:xfrm>
          <a:prstGeom prst="rect">
            <a:avLst/>
          </a:prstGeom>
        </p:spPr>
      </p:pic>
      <p:pic>
        <p:nvPicPr>
          <p:cNvPr id="4" name="Image 3" descr="DSC09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7113"/>
            <a:ext cx="4716016" cy="2935338"/>
          </a:xfrm>
          <a:prstGeom prst="rect">
            <a:avLst/>
          </a:prstGeom>
        </p:spPr>
      </p:pic>
      <p:pic>
        <p:nvPicPr>
          <p:cNvPr id="5" name="Image 4" descr="DSC093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88640"/>
            <a:ext cx="4196916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476700"/>
            <a:ext cx="4499992" cy="2980914"/>
          </a:xfrm>
          <a:prstGeom prst="rect">
            <a:avLst/>
          </a:prstGeom>
        </p:spPr>
      </p:pic>
      <p:pic>
        <p:nvPicPr>
          <p:cNvPr id="3" name="Image 2" descr="DSC09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4572000" cy="2758122"/>
          </a:xfrm>
          <a:prstGeom prst="rect">
            <a:avLst/>
          </a:prstGeom>
        </p:spPr>
      </p:pic>
      <p:pic>
        <p:nvPicPr>
          <p:cNvPr id="4" name="Image 3" descr="DSC09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4055633" cy="3356992"/>
          </a:xfrm>
          <a:prstGeom prst="rect">
            <a:avLst/>
          </a:prstGeom>
        </p:spPr>
      </p:pic>
      <p:pic>
        <p:nvPicPr>
          <p:cNvPr id="5" name="Image 4" descr="DSC09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81853"/>
            <a:ext cx="4427984" cy="2854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120" y="3501008"/>
            <a:ext cx="4454879" cy="2738942"/>
          </a:xfrm>
          <a:prstGeom prst="rect">
            <a:avLst/>
          </a:prstGeom>
        </p:spPr>
      </p:pic>
      <p:pic>
        <p:nvPicPr>
          <p:cNvPr id="3" name="Image 2" descr="DSC09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4454921" cy="2739974"/>
          </a:xfrm>
          <a:prstGeom prst="rect">
            <a:avLst/>
          </a:prstGeom>
        </p:spPr>
      </p:pic>
      <p:pic>
        <p:nvPicPr>
          <p:cNvPr id="4" name="Image 3" descr="DSC09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42474"/>
            <a:ext cx="4427984" cy="2698751"/>
          </a:xfrm>
          <a:prstGeom prst="rect">
            <a:avLst/>
          </a:prstGeom>
        </p:spPr>
      </p:pic>
      <p:pic>
        <p:nvPicPr>
          <p:cNvPr id="5" name="Image 4" descr="DSC093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4015"/>
            <a:ext cx="4572000" cy="289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pic>
        <p:nvPicPr>
          <p:cNvPr id="3" name="Image 2" descr="DSC09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8010" y="0"/>
            <a:ext cx="4475989" cy="3356992"/>
          </a:xfrm>
          <a:prstGeom prst="rect">
            <a:avLst/>
          </a:prstGeom>
        </p:spPr>
      </p:pic>
      <p:pic>
        <p:nvPicPr>
          <p:cNvPr id="4" name="Image 3" descr="DSC09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73078"/>
            <a:ext cx="4499992" cy="2980258"/>
          </a:xfrm>
          <a:prstGeom prst="rect">
            <a:avLst/>
          </a:prstGeom>
        </p:spPr>
      </p:pic>
      <p:pic>
        <p:nvPicPr>
          <p:cNvPr id="5" name="Image 4" descr="DSC09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8999"/>
            <a:ext cx="4572000" cy="309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82206"/>
            <a:ext cx="4283968" cy="2775794"/>
          </a:xfrm>
          <a:prstGeom prst="rect">
            <a:avLst/>
          </a:prstGeom>
        </p:spPr>
      </p:pic>
      <p:pic>
        <p:nvPicPr>
          <p:cNvPr id="3" name="Image 2" descr="DSC09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4858" y="4049687"/>
            <a:ext cx="4449142" cy="2808313"/>
          </a:xfrm>
          <a:prstGeom prst="rect">
            <a:avLst/>
          </a:prstGeom>
        </p:spPr>
      </p:pic>
      <p:pic>
        <p:nvPicPr>
          <p:cNvPr id="5" name="Image 4" descr="DSC093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7920880" cy="3816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Dani, Patrice, Bernard, Gégé, Philippe et Domi</a:t>
            </a:r>
            <a:endParaRPr lang="fr-FR" dirty="0"/>
          </a:p>
        </p:txBody>
      </p:sp>
      <p:pic>
        <p:nvPicPr>
          <p:cNvPr id="6" name="Espace réservé pour une image  5" descr="DSC0938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640" y="116632"/>
            <a:ext cx="6380112" cy="4785084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                              </a:t>
            </a:r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</a:rPr>
              <a:t>Le Show Bike, ça donne soif  !!!!!!</a:t>
            </a:r>
          </a:p>
          <a:p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Juin 2017   super week-end entre potes motards </a:t>
            </a:r>
            <a:endParaRPr lang="fr-FR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</Words>
  <Application>Microsoft Office PowerPoint</Application>
  <PresentationFormat>Affichage à l'écran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Dani, Patrice, Bernard, Gégé, Philippe et Domi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GEGE</dc:creator>
  <cp:lastModifiedBy>Microsoft</cp:lastModifiedBy>
  <cp:revision>5</cp:revision>
  <dcterms:created xsi:type="dcterms:W3CDTF">2017-06-26T19:08:33Z</dcterms:created>
  <dcterms:modified xsi:type="dcterms:W3CDTF">2017-06-27T21:41:18Z</dcterms:modified>
</cp:coreProperties>
</file>