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</p:sldIdLst>
  <p:sldSz cx="6858000" cy="9906000" type="A4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2905"/>
    <a:srgbClr val="F2B6B4"/>
    <a:srgbClr val="DEDEC9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00"/>
    <p:restoredTop sz="94622"/>
  </p:normalViewPr>
  <p:slideViewPr>
    <p:cSldViewPr snapToGrid="0" snapToObjects="1">
      <p:cViewPr varScale="1">
        <p:scale>
          <a:sx n="78" d="100"/>
          <a:sy n="78" d="100"/>
        </p:scale>
        <p:origin x="-2694" y="-84"/>
      </p:cViewPr>
      <p:guideLst>
        <p:guide orient="horz" pos="312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fr-FR" smtClean="0"/>
              <a:t>Cliquez et modifiez le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fr-FR" smtClean="0"/>
              <a:t>Cliquez pour modifier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85A4E-8A64-D04B-BB1F-043F3723CC16}" type="datetimeFigureOut">
              <a:rPr lang="fr-FR" smtClean="0"/>
              <a:pPr/>
              <a:t>22/06/2017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1C278-156B-C34A-B233-92903C0D298B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17042836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85A4E-8A64-D04B-BB1F-043F3723CC16}" type="datetimeFigureOut">
              <a:rPr lang="fr-FR" smtClean="0"/>
              <a:pPr/>
              <a:t>22/06/2017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1C278-156B-C34A-B233-92903C0D298B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3389572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27403"/>
            <a:ext cx="1478756" cy="8394877"/>
          </a:xfrm>
        </p:spPr>
        <p:txBody>
          <a:bodyPr vert="eaVert"/>
          <a:lstStyle/>
          <a:p>
            <a:r>
              <a:rPr lang="fr-FR" smtClean="0"/>
              <a:t>Cliquez et modifiez le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27403"/>
            <a:ext cx="4350544" cy="8394877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85A4E-8A64-D04B-BB1F-043F3723CC16}" type="datetimeFigureOut">
              <a:rPr lang="fr-FR" smtClean="0"/>
              <a:pPr/>
              <a:t>22/06/2017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1C278-156B-C34A-B233-92903C0D298B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17282386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85A4E-8A64-D04B-BB1F-043F3723CC16}" type="datetimeFigureOut">
              <a:rPr lang="fr-FR" smtClean="0"/>
              <a:pPr/>
              <a:t>22/06/2017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1C278-156B-C34A-B233-92903C0D298B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7577831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469624"/>
            <a:ext cx="5915025" cy="4120620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fr-FR" smtClean="0"/>
              <a:t>Cliquez et modifiez le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629226"/>
            <a:ext cx="5915025" cy="216693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85A4E-8A64-D04B-BB1F-043F3723CC16}" type="datetimeFigureOut">
              <a:rPr lang="fr-FR" smtClean="0"/>
              <a:pPr/>
              <a:t>22/06/2017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1C278-156B-C34A-B233-92903C0D298B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14841820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85A4E-8A64-D04B-BB1F-043F3723CC16}" type="datetimeFigureOut">
              <a:rPr lang="fr-FR" smtClean="0"/>
              <a:pPr/>
              <a:t>22/06/2017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1C278-156B-C34A-B233-92903C0D298B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16255914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27405"/>
            <a:ext cx="5915025" cy="1914702"/>
          </a:xfrm>
        </p:spPr>
        <p:txBody>
          <a:bodyPr/>
          <a:lstStyle/>
          <a:p>
            <a:r>
              <a:rPr lang="fr-FR" smtClean="0"/>
              <a:t>Cliquez et modifiez le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618442"/>
            <a:ext cx="2901255" cy="5322183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428347"/>
            <a:ext cx="2915543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618442"/>
            <a:ext cx="2915543" cy="5322183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85A4E-8A64-D04B-BB1F-043F3723CC16}" type="datetimeFigureOut">
              <a:rPr lang="fr-FR" smtClean="0"/>
              <a:pPr/>
              <a:t>22/06/2017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1C278-156B-C34A-B233-92903C0D298B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10281564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85A4E-8A64-D04B-BB1F-043F3723CC16}" type="datetimeFigureOut">
              <a:rPr lang="fr-FR" smtClean="0"/>
              <a:pPr/>
              <a:t>22/06/2017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1C278-156B-C34A-B233-92903C0D298B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15721154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85A4E-8A64-D04B-BB1F-043F3723CC16}" type="datetimeFigureOut">
              <a:rPr lang="fr-FR" smtClean="0"/>
              <a:pPr/>
              <a:t>22/06/2017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1C278-156B-C34A-B233-92903C0D298B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20526053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fr-FR" smtClean="0"/>
              <a:t>Cliquez et modifiez le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426283"/>
            <a:ext cx="3471863" cy="7039681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85A4E-8A64-D04B-BB1F-043F3723CC16}" type="datetimeFigureOut">
              <a:rPr lang="fr-FR" smtClean="0"/>
              <a:pPr/>
              <a:t>22/06/2017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1C278-156B-C34A-B233-92903C0D298B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9603078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fr-FR" smtClean="0"/>
              <a:t>Cliquez et modifiez le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426283"/>
            <a:ext cx="3471863" cy="7039681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fr-FR" smtClean="0"/>
              <a:t>Faire glisser l'image vers l'espace réservé ou cliquer sur l'icône pour l'ajouter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85A4E-8A64-D04B-BB1F-043F3723CC16}" type="datetimeFigureOut">
              <a:rPr lang="fr-FR" smtClean="0"/>
              <a:pPr/>
              <a:t>22/06/2017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1C278-156B-C34A-B233-92903C0D298B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15541252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et modifiez le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185A4E-8A64-D04B-BB1F-043F3723CC16}" type="datetimeFigureOut">
              <a:rPr lang="fr-FR" smtClean="0"/>
              <a:pPr/>
              <a:t>22/06/2017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E1C278-156B-C34A-B233-92903C0D298B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17241447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mailto:sephora76610@gmail.com" TargetMode="Externa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" y="0"/>
            <a:ext cx="4572000" cy="9906000"/>
          </a:xfrm>
          <a:prstGeom prst="rect">
            <a:avLst/>
          </a:prstGeom>
          <a:solidFill>
            <a:srgbClr val="F2B6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graphicFrame>
        <p:nvGraphicFramePr>
          <p:cNvPr id="7" name="Tableau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959261941"/>
              </p:ext>
            </p:extLst>
          </p:nvPr>
        </p:nvGraphicFramePr>
        <p:xfrm>
          <a:off x="4826632" y="2944634"/>
          <a:ext cx="1893517" cy="1280160"/>
        </p:xfrm>
        <a:graphic>
          <a:graphicData uri="http://schemas.openxmlformats.org/drawingml/2006/table">
            <a:tbl>
              <a:tblPr firstRow="1" firstCol="1" bandRow="1" bandCol="1">
                <a:tableStyleId>{5C22544A-7EE6-4342-B048-85BDC9FD1C3A}</a:tableStyleId>
              </a:tblPr>
              <a:tblGrid>
                <a:gridCol w="1893517"/>
              </a:tblGrid>
              <a:tr h="33034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200" b="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+mn-lt"/>
                          <a:ea typeface="Futura Medium" charset="0"/>
                          <a:cs typeface="Futura Medium" charset="0"/>
                        </a:rPr>
                        <a:t> 58,</a:t>
                      </a:r>
                      <a:r>
                        <a:rPr lang="fr-FR" sz="1200" b="0" baseline="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+mn-lt"/>
                          <a:ea typeface="Futura Medium" charset="0"/>
                          <a:cs typeface="Futura Medium" charset="0"/>
                        </a:rPr>
                        <a:t> rue Joseph </a:t>
                      </a:r>
                      <a:r>
                        <a:rPr lang="fr-FR" sz="1200" b="0" baseline="0" dirty="0" err="1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+mn-lt"/>
                          <a:ea typeface="Futura Medium" charset="0"/>
                          <a:cs typeface="Futura Medium" charset="0"/>
                        </a:rPr>
                        <a:t>Madec</a:t>
                      </a:r>
                      <a:r>
                        <a:rPr lang="fr-FR" sz="1200" b="0" baseline="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+mn-lt"/>
                          <a:ea typeface="Futura Medium" charset="0"/>
                          <a:cs typeface="Futura Medium" charset="0"/>
                        </a:rPr>
                        <a:t> 76610, Le Havre</a:t>
                      </a:r>
                      <a:endParaRPr lang="fr-FR" sz="1200" b="0" dirty="0" smtClean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effectLst/>
                        <a:latin typeface="+mn-lt"/>
                        <a:ea typeface="Futura Medium" charset="0"/>
                        <a:cs typeface="Futura Medium" charset="0"/>
                      </a:endParaRPr>
                    </a:p>
                  </a:txBody>
                  <a:tcPr marL="60266" marR="60266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6071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200" b="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+mn-lt"/>
                          <a:ea typeface="Futura Medium" charset="0"/>
                          <a:cs typeface="Futura Medium" charset="0"/>
                        </a:rPr>
                        <a:t>07.71.85.12.96</a:t>
                      </a:r>
                      <a:endParaRPr lang="fr-FR" sz="1200" b="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effectLst/>
                        <a:latin typeface="+mn-lt"/>
                        <a:ea typeface="Futura Medium" charset="0"/>
                        <a:cs typeface="Futura Medium" charset="0"/>
                      </a:endParaRPr>
                    </a:p>
                  </a:txBody>
                  <a:tcPr marL="60266" marR="60266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5241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200" b="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+mn-lt"/>
                          <a:ea typeface="Futura Medium" charset="0"/>
                          <a:cs typeface="Futura Medium" charset="0"/>
                          <a:hlinkClick r:id="rId2"/>
                        </a:rPr>
                        <a:t>sephora76610@gmail.com</a:t>
                      </a:r>
                      <a:endParaRPr lang="fr-FR" sz="1200" b="0" dirty="0" smtClean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effectLst/>
                        <a:latin typeface="+mn-lt"/>
                        <a:ea typeface="Futura Medium" charset="0"/>
                        <a:cs typeface="Futura Medium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fr-FR" sz="1200" b="0" dirty="0" smtClean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effectLst/>
                        <a:latin typeface="+mn-lt"/>
                        <a:ea typeface="Futura Medium" charset="0"/>
                        <a:cs typeface="Futura Medium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200" b="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+mn-lt"/>
                          <a:ea typeface="Futura Medium" charset="0"/>
                          <a:cs typeface="Futura Medium" charset="0"/>
                        </a:rPr>
                        <a:t>Permis B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200" b="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+mn-lt"/>
                          <a:ea typeface="Futura Medium" charset="0"/>
                          <a:cs typeface="Futura Medium" charset="0"/>
                        </a:rPr>
                        <a:t>Certificat PSC1</a:t>
                      </a:r>
                      <a:endParaRPr lang="fr-FR" sz="1200" b="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effectLst/>
                        <a:latin typeface="+mn-lt"/>
                        <a:ea typeface="Futura Medium" charset="0"/>
                        <a:cs typeface="Futura Medium" charset="0"/>
                      </a:endParaRPr>
                    </a:p>
                  </a:txBody>
                  <a:tcPr marL="60266" marR="60266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8" name="ZoneTexte 7"/>
          <p:cNvSpPr txBox="1"/>
          <p:nvPr/>
        </p:nvSpPr>
        <p:spPr>
          <a:xfrm>
            <a:off x="107341" y="185353"/>
            <a:ext cx="287796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b="1" dirty="0" smtClean="0">
                <a:solidFill>
                  <a:schemeClr val="bg1"/>
                </a:solidFill>
              </a:rPr>
              <a:t>Auxiliaire Vétérinaire</a:t>
            </a:r>
            <a:endParaRPr lang="fr-FR" sz="2400" b="1" dirty="0">
              <a:solidFill>
                <a:schemeClr val="bg1"/>
              </a:solidFill>
            </a:endParaRPr>
          </a:p>
        </p:txBody>
      </p:sp>
      <p:cxnSp>
        <p:nvCxnSpPr>
          <p:cNvPr id="10" name="Connecteur droit 9"/>
          <p:cNvCxnSpPr/>
          <p:nvPr/>
        </p:nvCxnSpPr>
        <p:spPr>
          <a:xfrm>
            <a:off x="238897" y="647018"/>
            <a:ext cx="4123038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1" name="Tableau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923301840"/>
              </p:ext>
            </p:extLst>
          </p:nvPr>
        </p:nvGraphicFramePr>
        <p:xfrm>
          <a:off x="125731" y="796672"/>
          <a:ext cx="4254594" cy="5181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254594"/>
              </a:tblGrid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fr-FR" sz="2800" kern="1200" baseline="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Aharoni" pitchFamily="2" charset="-79"/>
                        </a:rPr>
                        <a:t>«</a:t>
                      </a:r>
                      <a:r>
                        <a:rPr lang="fr-FR" sz="1200" kern="1200" baseline="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Aharoni" pitchFamily="2" charset="-79"/>
                        </a:rPr>
                        <a:t> </a:t>
                      </a:r>
                      <a:r>
                        <a:rPr lang="fr-FR" sz="1600" kern="1200" baseline="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Aharoni" pitchFamily="2" charset="-79"/>
                        </a:rPr>
                        <a:t>Professionnelle – Rigoureuse – Organisée</a:t>
                      </a:r>
                      <a:r>
                        <a:rPr lang="fr-FR" sz="2800" kern="1200" baseline="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Aharoni" pitchFamily="2" charset="-79"/>
                        </a:rPr>
                        <a:t> » </a:t>
                      </a:r>
                      <a:endParaRPr lang="fr-FR" sz="2800" kern="1200" baseline="0" dirty="0" smtClean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Aharoni" pitchFamily="2" charset="-79"/>
                      </a:endParaRPr>
                    </a:p>
                  </a:txBody>
                  <a:tcPr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12" name="Tableau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353366229"/>
              </p:ext>
            </p:extLst>
          </p:nvPr>
        </p:nvGraphicFramePr>
        <p:xfrm>
          <a:off x="174253" y="1623229"/>
          <a:ext cx="4397748" cy="1876866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397748"/>
              </a:tblGrid>
              <a:tr h="0">
                <a:tc>
                  <a:txBody>
                    <a:bodyPr/>
                    <a:lstStyle/>
                    <a:p>
                      <a:pPr algn="l"/>
                      <a:r>
                        <a:rPr lang="fr-FR" sz="1600" b="1" dirty="0" smtClean="0">
                          <a:solidFill>
                            <a:schemeClr val="bg1"/>
                          </a:solidFill>
                          <a:latin typeface="+mn-lt"/>
                          <a:ea typeface="Courier" charset="0"/>
                          <a:cs typeface="Courier" charset="0"/>
                        </a:rPr>
                        <a:t>     </a:t>
                      </a:r>
                      <a:r>
                        <a:rPr lang="fr-FR" sz="1600" b="1" dirty="0" smtClean="0">
                          <a:solidFill>
                            <a:schemeClr val="bg1"/>
                          </a:solidFill>
                        </a:rPr>
                        <a:t>FORMATION </a:t>
                      </a:r>
                      <a:endParaRPr lang="fr-FR" sz="16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1100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BTS </a:t>
                      </a:r>
                      <a:r>
                        <a:rPr lang="en-US" sz="1100" kern="1200" dirty="0" err="1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Technico</a:t>
                      </a:r>
                      <a:r>
                        <a:rPr lang="en-US" sz="1100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-commercial AEC </a:t>
                      </a:r>
                      <a:r>
                        <a:rPr lang="en-US" sz="1100" kern="1200" baseline="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| </a:t>
                      </a:r>
                      <a:r>
                        <a:rPr lang="en-US" sz="1100" kern="12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2015 </a:t>
                      </a:r>
                      <a:r>
                        <a:rPr lang="en-US" sz="1100" kern="12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– </a:t>
                      </a:r>
                      <a:r>
                        <a:rPr lang="en-US" sz="1100" kern="12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2017</a:t>
                      </a:r>
                    </a:p>
                    <a:p>
                      <a:pPr algn="l"/>
                      <a:r>
                        <a:rPr lang="fr-FR" sz="1100" kern="12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Formation en alternance,</a:t>
                      </a:r>
                      <a:r>
                        <a:rPr lang="fr-FR" sz="1100" kern="1200" baseline="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spécialité Animaux d’Elevage et de Compagnie</a:t>
                      </a:r>
                      <a:endParaRPr lang="fr-FR" sz="1100" kern="1200" dirty="0" smtClean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</a:tr>
              <a:tr h="261426">
                <a:tc>
                  <a:txBody>
                    <a:bodyPr/>
                    <a:lstStyle/>
                    <a:p>
                      <a:pPr algn="l"/>
                      <a:r>
                        <a:rPr lang="en-US" sz="1100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1ère </a:t>
                      </a:r>
                      <a:r>
                        <a:rPr lang="en-US" sz="1100" kern="1200" dirty="0" err="1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Année</a:t>
                      </a:r>
                      <a:r>
                        <a:rPr lang="en-US" sz="1100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100" kern="1200" dirty="0" err="1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Licence</a:t>
                      </a:r>
                      <a:r>
                        <a:rPr lang="en-US" sz="1100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100" kern="1200" dirty="0" err="1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Biologie</a:t>
                      </a:r>
                      <a:r>
                        <a:rPr lang="en-US" sz="1100" kern="1200" baseline="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| </a:t>
                      </a:r>
                      <a:r>
                        <a:rPr lang="en-US" sz="1100" kern="12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2014 – 2015</a:t>
                      </a:r>
                    </a:p>
                  </a:txBody>
                  <a:tcPr>
                    <a:noFill/>
                  </a:tcPr>
                </a:tc>
              </a:tr>
              <a:tr h="261426">
                <a:tc>
                  <a:txBody>
                    <a:bodyPr/>
                    <a:lstStyle/>
                    <a:p>
                      <a:pPr algn="l"/>
                      <a:r>
                        <a:rPr lang="en-US" sz="1100" kern="1200" dirty="0" err="1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Bac</a:t>
                      </a:r>
                      <a:r>
                        <a:rPr lang="en-US" sz="1100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100" kern="1200" dirty="0" err="1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Scientifique</a:t>
                      </a:r>
                      <a:r>
                        <a:rPr lang="en-US" sz="1100" kern="1200" baseline="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| </a:t>
                      </a:r>
                      <a:r>
                        <a:rPr lang="en-US" sz="1100" kern="12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2013 – 2014</a:t>
                      </a:r>
                    </a:p>
                    <a:p>
                      <a:pPr algn="l"/>
                      <a:r>
                        <a:rPr lang="fr-FR" sz="1100" kern="12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Avec</a:t>
                      </a:r>
                      <a:r>
                        <a:rPr lang="fr-FR" sz="1100" kern="1200" baseline="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mention</a:t>
                      </a:r>
                      <a:r>
                        <a:rPr lang="fr-FR" sz="1100" kern="12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Lycée Robert Schuman</a:t>
                      </a:r>
                      <a:endParaRPr lang="en-US" sz="1100" kern="1200" dirty="0" smtClean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1100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Brevet des </a:t>
                      </a:r>
                      <a:r>
                        <a:rPr lang="en-US" sz="1100" kern="1200" dirty="0" err="1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collèges</a:t>
                      </a:r>
                      <a:r>
                        <a:rPr lang="en-US" sz="1100" kern="1200" baseline="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100" kern="1200" baseline="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| </a:t>
                      </a:r>
                      <a:r>
                        <a:rPr lang="en-US" sz="1100" kern="12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2010 </a:t>
                      </a:r>
                      <a:r>
                        <a:rPr lang="en-US" sz="1100" kern="12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– </a:t>
                      </a:r>
                      <a:r>
                        <a:rPr lang="en-US" sz="1100" kern="12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2011</a:t>
                      </a:r>
                      <a:endParaRPr lang="fr-FR" sz="1100" kern="1200" dirty="0" smtClean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11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lt"/>
                          <a:ea typeface="Cambria"/>
                          <a:cs typeface="Calibri"/>
                        </a:rPr>
                        <a:t>Avec</a:t>
                      </a:r>
                      <a:r>
                        <a:rPr lang="en-GB" sz="1100" baseline="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lt"/>
                          <a:ea typeface="Cambria"/>
                          <a:cs typeface="Calibri"/>
                        </a:rPr>
                        <a:t> mention, </a:t>
                      </a:r>
                      <a:r>
                        <a:rPr lang="en-GB" sz="1100" baseline="0" dirty="0" err="1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lt"/>
                          <a:ea typeface="Cambria"/>
                          <a:cs typeface="Calibri"/>
                        </a:rPr>
                        <a:t>Collège</a:t>
                      </a:r>
                      <a:r>
                        <a:rPr lang="en-GB" sz="1100" baseline="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lt"/>
                          <a:ea typeface="Cambria"/>
                          <a:cs typeface="Calibri"/>
                        </a:rPr>
                        <a:t> Les Acacias</a:t>
                      </a:r>
                      <a:endParaRPr lang="en-GB" sz="1100" dirty="0" smtClean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+mn-lt"/>
                        <a:ea typeface="Cambria"/>
                        <a:cs typeface="Calibri"/>
                      </a:endParaRPr>
                    </a:p>
                  </a:txBody>
                  <a:tcPr>
                    <a:noFill/>
                  </a:tcPr>
                </a:tc>
              </a:tr>
            </a:tbl>
          </a:graphicData>
        </a:graphic>
      </p:graphicFrame>
      <p:graphicFrame>
        <p:nvGraphicFramePr>
          <p:cNvPr id="13" name="Tableau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671371244"/>
              </p:ext>
            </p:extLst>
          </p:nvPr>
        </p:nvGraphicFramePr>
        <p:xfrm>
          <a:off x="174253" y="4133088"/>
          <a:ext cx="4353751" cy="232412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353751"/>
              </a:tblGrid>
              <a:tr h="323318">
                <a:tc>
                  <a:txBody>
                    <a:bodyPr/>
                    <a:lstStyle/>
                    <a:p>
                      <a:pPr algn="l"/>
                      <a:r>
                        <a:rPr lang="fr-FR" sz="1600" b="1" dirty="0" smtClean="0">
                          <a:solidFill>
                            <a:schemeClr val="bg1"/>
                          </a:solidFill>
                        </a:rPr>
                        <a:t>      EXPERIENCE PROFESSIONNELLE</a:t>
                      </a:r>
                      <a:endParaRPr lang="fr-FR" sz="16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29288">
                <a:tc>
                  <a:txBody>
                    <a:bodyPr/>
                    <a:lstStyle/>
                    <a:p>
                      <a:pPr algn="l"/>
                      <a:r>
                        <a:rPr lang="en-US" sz="1200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CLINIQUE</a:t>
                      </a:r>
                      <a:r>
                        <a:rPr lang="en-US" sz="1200" kern="1200" baseline="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VETERINAIRE D’EPONE</a:t>
                      </a:r>
                      <a:r>
                        <a:rPr lang="en-US" sz="1200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| </a:t>
                      </a:r>
                      <a:r>
                        <a:rPr lang="en-US" sz="1200" kern="1200" dirty="0" err="1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Apprentie</a:t>
                      </a:r>
                      <a:r>
                        <a:rPr lang="en-US" sz="1200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ASV</a:t>
                      </a:r>
                      <a:r>
                        <a:rPr lang="en-US" sz="1200" kern="1200" baseline="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| </a:t>
                      </a:r>
                    </a:p>
                    <a:p>
                      <a:pPr algn="l"/>
                      <a:r>
                        <a:rPr lang="en-US" sz="1200" kern="12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2016 </a:t>
                      </a:r>
                      <a:r>
                        <a:rPr lang="en-US" sz="1200" kern="12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– </a:t>
                      </a:r>
                      <a:r>
                        <a:rPr lang="en-US" sz="1200" kern="12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2017</a:t>
                      </a:r>
                      <a:endParaRPr lang="fr-FR" sz="1200" kern="1200" dirty="0" smtClean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</a:tr>
              <a:tr h="448934">
                <a:tc>
                  <a:txBody>
                    <a:bodyPr/>
                    <a:lstStyle/>
                    <a:p>
                      <a:pPr algn="l"/>
                      <a:r>
                        <a:rPr lang="en-US" sz="1200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CLINIQUE</a:t>
                      </a:r>
                      <a:r>
                        <a:rPr lang="en-US" sz="1200" kern="1200" baseline="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VETERINAIRE DU PONTEL</a:t>
                      </a:r>
                      <a:r>
                        <a:rPr lang="en-US" sz="1200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200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| </a:t>
                      </a:r>
                      <a:r>
                        <a:rPr lang="en-US" sz="1200" kern="1200" dirty="0" err="1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Apprentie</a:t>
                      </a:r>
                      <a:r>
                        <a:rPr lang="en-US" sz="1200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ASV</a:t>
                      </a:r>
                      <a:r>
                        <a:rPr lang="en-US" sz="1200" kern="1200" baseline="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| </a:t>
                      </a:r>
                    </a:p>
                    <a:p>
                      <a:pPr algn="l"/>
                      <a:r>
                        <a:rPr lang="en-US" sz="1200" kern="12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2015 </a:t>
                      </a:r>
                      <a:r>
                        <a:rPr lang="en-US" sz="1200" kern="12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– </a:t>
                      </a:r>
                      <a:r>
                        <a:rPr lang="en-US" sz="1200" kern="12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2016</a:t>
                      </a:r>
                    </a:p>
                  </a:txBody>
                  <a:tcPr>
                    <a:noFill/>
                  </a:tcPr>
                </a:tc>
              </a:tr>
              <a:tr h="422527">
                <a:tc>
                  <a:txBody>
                    <a:bodyPr/>
                    <a:lstStyle/>
                    <a:p>
                      <a:pPr algn="l"/>
                      <a:r>
                        <a:rPr lang="en-US" sz="1200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ECOLE</a:t>
                      </a:r>
                      <a:r>
                        <a:rPr lang="en-US" sz="1200" kern="1200" baseline="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DE CIRQUE “EN PISTE !”</a:t>
                      </a:r>
                      <a:r>
                        <a:rPr lang="en-US" sz="1200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| Service</a:t>
                      </a:r>
                      <a:r>
                        <a:rPr lang="en-US" sz="1200" kern="1200" baseline="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200" kern="1200" baseline="0" dirty="0" err="1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civique</a:t>
                      </a:r>
                      <a:r>
                        <a:rPr lang="en-US" sz="1200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200" kern="1200" baseline="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| </a:t>
                      </a:r>
                      <a:endParaRPr lang="en-US" sz="1200" kern="1200" baseline="0" dirty="0" smtClean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l"/>
                      <a:r>
                        <a:rPr lang="en-US" sz="1200" kern="12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2014 </a:t>
                      </a:r>
                      <a:r>
                        <a:rPr lang="en-US" sz="1200" kern="12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– </a:t>
                      </a:r>
                      <a:r>
                        <a:rPr lang="en-US" sz="1200" kern="12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2015</a:t>
                      </a:r>
                    </a:p>
                  </a:txBody>
                  <a:tcPr>
                    <a:noFill/>
                  </a:tcPr>
                </a:tc>
              </a:tr>
              <a:tr h="617244">
                <a:tc>
                  <a:txBody>
                    <a:bodyPr/>
                    <a:lstStyle/>
                    <a:p>
                      <a:pPr algn="l"/>
                      <a:r>
                        <a:rPr lang="en-US" sz="1200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CLINIQUE VETERINAIRE D’APLEMONT| Stage de </a:t>
                      </a:r>
                      <a:r>
                        <a:rPr lang="en-US" sz="1200" kern="1200" dirty="0" err="1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découverte</a:t>
                      </a:r>
                      <a:r>
                        <a:rPr lang="en-US" sz="1200" kern="1200" baseline="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| </a:t>
                      </a:r>
                    </a:p>
                    <a:p>
                      <a:pPr algn="l"/>
                      <a:r>
                        <a:rPr lang="en-US" sz="1200" kern="12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2010 </a:t>
                      </a:r>
                      <a:r>
                        <a:rPr lang="en-US" sz="1200" kern="12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– </a:t>
                      </a:r>
                      <a:r>
                        <a:rPr lang="en-US" sz="1200" kern="12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2011</a:t>
                      </a:r>
                    </a:p>
                  </a:txBody>
                  <a:tcPr>
                    <a:noFill/>
                  </a:tcPr>
                </a:tc>
              </a:tr>
            </a:tbl>
          </a:graphicData>
        </a:graphic>
      </p:graphicFrame>
      <p:sp>
        <p:nvSpPr>
          <p:cNvPr id="18" name="Ellipse 17"/>
          <p:cNvSpPr/>
          <p:nvPr/>
        </p:nvSpPr>
        <p:spPr>
          <a:xfrm>
            <a:off x="238897" y="1713662"/>
            <a:ext cx="195605" cy="195605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9" name="Ellipse 18"/>
          <p:cNvSpPr/>
          <p:nvPr/>
        </p:nvSpPr>
        <p:spPr>
          <a:xfrm>
            <a:off x="238897" y="4224794"/>
            <a:ext cx="195605" cy="195605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aphicFrame>
        <p:nvGraphicFramePr>
          <p:cNvPr id="20" name="Tableau 1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067694866"/>
              </p:ext>
            </p:extLst>
          </p:nvPr>
        </p:nvGraphicFramePr>
        <p:xfrm>
          <a:off x="4729224" y="5562433"/>
          <a:ext cx="1950886" cy="126492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950886"/>
              </a:tblGrid>
              <a:tr h="0">
                <a:tc>
                  <a:txBody>
                    <a:bodyPr/>
                    <a:lstStyle/>
                    <a:p>
                      <a:pPr algn="l"/>
                      <a:r>
                        <a:rPr lang="fr-FR" sz="1600" b="1" dirty="0" smtClean="0">
                          <a:solidFill>
                            <a:srgbClr val="FF2905"/>
                          </a:solidFill>
                        </a:rPr>
                        <a:t>CENTRE</a:t>
                      </a:r>
                      <a:r>
                        <a:rPr lang="fr-FR" sz="1600" b="1" baseline="0" dirty="0" smtClean="0">
                          <a:solidFill>
                            <a:srgbClr val="FF2905"/>
                          </a:solidFill>
                        </a:rPr>
                        <a:t> D’INTERET</a:t>
                      </a:r>
                      <a:endParaRPr lang="fr-FR" sz="1600" b="1" dirty="0">
                        <a:solidFill>
                          <a:srgbClr val="FF2905"/>
                        </a:solidFill>
                      </a:endParaRPr>
                    </a:p>
                  </a:txBody>
                  <a:tcPr>
                    <a:lnB w="12700" cap="flat" cmpd="sng" algn="ctr">
                      <a:solidFill>
                        <a:srgbClr val="F2B6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GB" sz="1100" kern="1200" baseline="0" dirty="0" smtClean="0">
                          <a:solidFill>
                            <a:srgbClr val="7F7F7F"/>
                          </a:solidFill>
                          <a:effectLst/>
                          <a:latin typeface="+mn-lt"/>
                          <a:ea typeface="Cambria"/>
                          <a:cs typeface="Calibri"/>
                        </a:rPr>
                        <a:t>Arts du cirque</a:t>
                      </a:r>
                    </a:p>
                    <a:p>
                      <a:pPr algn="l"/>
                      <a:r>
                        <a:rPr lang="en-GB" sz="1100" kern="1200" baseline="0" dirty="0" err="1" smtClean="0">
                          <a:solidFill>
                            <a:srgbClr val="7F7F7F"/>
                          </a:solidFill>
                          <a:effectLst/>
                          <a:latin typeface="+mn-lt"/>
                          <a:ea typeface="Cambria"/>
                          <a:cs typeface="Calibri"/>
                        </a:rPr>
                        <a:t>Musique</a:t>
                      </a:r>
                      <a:endParaRPr lang="en-GB" sz="1100" kern="1200" baseline="0" dirty="0" smtClean="0">
                        <a:solidFill>
                          <a:srgbClr val="7F7F7F"/>
                        </a:solidFill>
                        <a:effectLst/>
                        <a:latin typeface="+mn-lt"/>
                        <a:ea typeface="Cambria"/>
                        <a:cs typeface="Calibri"/>
                      </a:endParaRPr>
                    </a:p>
                    <a:p>
                      <a:pPr algn="l"/>
                      <a:r>
                        <a:rPr lang="en-GB" sz="1100" kern="1200" baseline="0" dirty="0" err="1" smtClean="0">
                          <a:solidFill>
                            <a:srgbClr val="7F7F7F"/>
                          </a:solidFill>
                          <a:effectLst/>
                          <a:latin typeface="+mn-lt"/>
                          <a:ea typeface="Cambria"/>
                          <a:cs typeface="Calibri"/>
                        </a:rPr>
                        <a:t>Photographie</a:t>
                      </a:r>
                      <a:endParaRPr lang="en-GB" sz="1100" kern="1200" baseline="0" dirty="0" smtClean="0">
                        <a:solidFill>
                          <a:srgbClr val="7F7F7F"/>
                        </a:solidFill>
                        <a:effectLst/>
                        <a:latin typeface="+mn-lt"/>
                        <a:ea typeface="Cambria"/>
                        <a:cs typeface="Calibri"/>
                      </a:endParaRPr>
                    </a:p>
                    <a:p>
                      <a:pPr algn="l"/>
                      <a:r>
                        <a:rPr lang="en-GB" sz="1100" kern="1200" baseline="0" dirty="0" err="1" smtClean="0">
                          <a:solidFill>
                            <a:srgbClr val="7F7F7F"/>
                          </a:solidFill>
                          <a:effectLst/>
                          <a:latin typeface="+mn-lt"/>
                          <a:ea typeface="Cambria"/>
                          <a:cs typeface="Calibri"/>
                        </a:rPr>
                        <a:t>Jeux</a:t>
                      </a:r>
                      <a:r>
                        <a:rPr lang="en-GB" sz="1100" kern="1200" baseline="0" dirty="0" smtClean="0">
                          <a:solidFill>
                            <a:srgbClr val="7F7F7F"/>
                          </a:solidFill>
                          <a:effectLst/>
                          <a:latin typeface="+mn-lt"/>
                          <a:ea typeface="Cambria"/>
                          <a:cs typeface="Calibri"/>
                        </a:rPr>
                        <a:t> de </a:t>
                      </a:r>
                      <a:r>
                        <a:rPr lang="en-GB" sz="1100" kern="1200" baseline="0" dirty="0" err="1" smtClean="0">
                          <a:solidFill>
                            <a:srgbClr val="7F7F7F"/>
                          </a:solidFill>
                          <a:effectLst/>
                          <a:latin typeface="+mn-lt"/>
                          <a:ea typeface="Cambria"/>
                          <a:cs typeface="Calibri"/>
                        </a:rPr>
                        <a:t>société</a:t>
                      </a:r>
                      <a:r>
                        <a:rPr lang="en-GB" sz="1100" kern="1200" baseline="0" dirty="0" smtClean="0">
                          <a:solidFill>
                            <a:srgbClr val="7F7F7F"/>
                          </a:solidFill>
                          <a:effectLst/>
                          <a:latin typeface="+mn-lt"/>
                          <a:ea typeface="Cambria"/>
                          <a:cs typeface="Calibri"/>
                        </a:rPr>
                        <a:t> </a:t>
                      </a:r>
                    </a:p>
                    <a:p>
                      <a:pPr algn="l"/>
                      <a:r>
                        <a:rPr lang="en-GB" sz="1100" kern="1200" baseline="0" dirty="0" err="1" smtClean="0">
                          <a:solidFill>
                            <a:srgbClr val="7F7F7F"/>
                          </a:solidFill>
                          <a:effectLst/>
                          <a:latin typeface="+mn-lt"/>
                          <a:ea typeface="Cambria"/>
                          <a:cs typeface="Calibri"/>
                        </a:rPr>
                        <a:t>Animaux</a:t>
                      </a:r>
                      <a:endParaRPr lang="en-GB" sz="1100" kern="1200" baseline="0" dirty="0" smtClean="0">
                        <a:solidFill>
                          <a:srgbClr val="7F7F7F"/>
                        </a:solidFill>
                        <a:effectLst/>
                        <a:latin typeface="+mn-lt"/>
                        <a:ea typeface="Cambria"/>
                        <a:cs typeface="Calibri"/>
                      </a:endParaRPr>
                    </a:p>
                  </a:txBody>
                  <a:tcPr>
                    <a:lnT w="12700" cap="flat" cmpd="sng" algn="ctr">
                      <a:solidFill>
                        <a:srgbClr val="F2B6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</a:tr>
            </a:tbl>
          </a:graphicData>
        </a:graphic>
      </p:graphicFrame>
      <p:graphicFrame>
        <p:nvGraphicFramePr>
          <p:cNvPr id="21" name="Tableau 2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113857478"/>
              </p:ext>
            </p:extLst>
          </p:nvPr>
        </p:nvGraphicFramePr>
        <p:xfrm>
          <a:off x="4717795" y="4357357"/>
          <a:ext cx="1973744" cy="70612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973744"/>
              </a:tblGrid>
              <a:tr h="0">
                <a:tc>
                  <a:txBody>
                    <a:bodyPr/>
                    <a:lstStyle/>
                    <a:p>
                      <a:pPr algn="l"/>
                      <a:r>
                        <a:rPr lang="fr-FR" sz="1600" b="1" dirty="0" smtClean="0">
                          <a:solidFill>
                            <a:srgbClr val="FF2905"/>
                          </a:solidFill>
                        </a:rPr>
                        <a:t> </a:t>
                      </a:r>
                      <a:r>
                        <a:rPr lang="fr-FR" sz="1600" b="1" dirty="0" smtClean="0">
                          <a:solidFill>
                            <a:srgbClr val="FF2905"/>
                          </a:solidFill>
                        </a:rPr>
                        <a:t>LANGUES</a:t>
                      </a:r>
                      <a:endParaRPr lang="fr-FR" sz="1600" b="1" dirty="0">
                        <a:solidFill>
                          <a:srgbClr val="FF2905"/>
                        </a:solidFill>
                      </a:endParaRPr>
                    </a:p>
                  </a:txBody>
                  <a:tcPr>
                    <a:lnB w="12700" cap="flat" cmpd="sng" algn="ctr">
                      <a:solidFill>
                        <a:srgbClr val="F2B6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GB" sz="1100" baseline="0" dirty="0" err="1" smtClean="0">
                          <a:solidFill>
                            <a:srgbClr val="7F7F7F"/>
                          </a:solidFill>
                          <a:effectLst/>
                          <a:latin typeface="+mn-lt"/>
                          <a:ea typeface="Cambria"/>
                          <a:cs typeface="Calibri"/>
                        </a:rPr>
                        <a:t>Anglais</a:t>
                      </a:r>
                      <a:r>
                        <a:rPr lang="en-GB" sz="1100" baseline="0" dirty="0" smtClean="0">
                          <a:solidFill>
                            <a:srgbClr val="7F7F7F"/>
                          </a:solidFill>
                          <a:effectLst/>
                          <a:latin typeface="+mn-lt"/>
                          <a:ea typeface="Cambria"/>
                          <a:cs typeface="Calibri"/>
                        </a:rPr>
                        <a:t> : Lu, </a:t>
                      </a:r>
                      <a:r>
                        <a:rPr lang="en-GB" sz="1100" baseline="0" dirty="0" err="1" smtClean="0">
                          <a:solidFill>
                            <a:srgbClr val="7F7F7F"/>
                          </a:solidFill>
                          <a:effectLst/>
                          <a:latin typeface="+mn-lt"/>
                          <a:ea typeface="Cambria"/>
                          <a:cs typeface="Calibri"/>
                        </a:rPr>
                        <a:t>écrit</a:t>
                      </a:r>
                      <a:r>
                        <a:rPr lang="en-GB" sz="1100" baseline="0" dirty="0" smtClean="0">
                          <a:solidFill>
                            <a:srgbClr val="7F7F7F"/>
                          </a:solidFill>
                          <a:effectLst/>
                          <a:latin typeface="+mn-lt"/>
                          <a:ea typeface="Cambria"/>
                          <a:cs typeface="Calibri"/>
                        </a:rPr>
                        <a:t>, </a:t>
                      </a:r>
                      <a:r>
                        <a:rPr lang="en-GB" sz="1100" baseline="0" dirty="0" err="1" smtClean="0">
                          <a:solidFill>
                            <a:srgbClr val="7F7F7F"/>
                          </a:solidFill>
                          <a:effectLst/>
                          <a:latin typeface="+mn-lt"/>
                          <a:ea typeface="Cambria"/>
                          <a:cs typeface="Calibri"/>
                        </a:rPr>
                        <a:t>parlé</a:t>
                      </a:r>
                      <a:endParaRPr lang="en-GB" sz="1100" baseline="0" dirty="0" smtClean="0">
                        <a:solidFill>
                          <a:srgbClr val="7F7F7F"/>
                        </a:solidFill>
                        <a:effectLst/>
                        <a:latin typeface="+mn-lt"/>
                        <a:ea typeface="Cambria"/>
                        <a:cs typeface="Calibri"/>
                      </a:endParaRPr>
                    </a:p>
                  </a:txBody>
                  <a:tcPr>
                    <a:lnT w="12700" cap="flat" cmpd="sng" algn="ctr">
                      <a:solidFill>
                        <a:srgbClr val="F2B6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</a:tr>
            </a:tbl>
          </a:graphicData>
        </a:graphic>
      </p:graphicFrame>
      <p:graphicFrame>
        <p:nvGraphicFramePr>
          <p:cNvPr id="26" name="Tableau 2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389041920"/>
              </p:ext>
            </p:extLst>
          </p:nvPr>
        </p:nvGraphicFramePr>
        <p:xfrm>
          <a:off x="125731" y="7234732"/>
          <a:ext cx="4155452" cy="22250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077726"/>
                <a:gridCol w="2077726"/>
              </a:tblGrid>
              <a:tr h="327965">
                <a:tc gridSpan="2">
                  <a:txBody>
                    <a:bodyPr/>
                    <a:lstStyle/>
                    <a:p>
                      <a:pPr algn="l"/>
                      <a:r>
                        <a:rPr lang="fr-FR" sz="1600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  </a:t>
                      </a:r>
                      <a:r>
                        <a:rPr lang="fr-FR" sz="1600" b="1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COMPETENCES CLES</a:t>
                      </a:r>
                      <a:endParaRPr lang="fr-FR" sz="1600" b="1" kern="1200" dirty="0" smtClean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l"/>
                      <a:endParaRPr lang="fr-FR" sz="1600" kern="1200" dirty="0" smtClean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30305">
                <a:tc>
                  <a:txBody>
                    <a:bodyPr/>
                    <a:lstStyle/>
                    <a:p>
                      <a:pPr algn="l"/>
                      <a:r>
                        <a:rPr lang="fr-FR" sz="1100" kern="12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Accueil</a:t>
                      </a:r>
                      <a:r>
                        <a:rPr lang="fr-FR" sz="1100" kern="1200" baseline="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lang="fr-FR" sz="1100" kern="1200" dirty="0" smtClean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1100" kern="12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Assistance anesthésique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</a:tr>
              <a:tr h="130305">
                <a:tc>
                  <a:txBody>
                    <a:bodyPr/>
                    <a:lstStyle/>
                    <a:p>
                      <a:pPr algn="l"/>
                      <a:r>
                        <a:rPr lang="fr-FR" sz="1100" kern="120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Prise de rendez-vous</a:t>
                      </a:r>
                      <a:endParaRPr lang="fr-FR" sz="1100" kern="1200" dirty="0" smtClean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1100" kern="120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Entretien du matériel et des locaux</a:t>
                      </a:r>
                      <a:endParaRPr lang="fr-FR" sz="1100" kern="1200" dirty="0" smtClean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noFill/>
                  </a:tcPr>
                </a:tc>
              </a:tr>
              <a:tr h="130305">
                <a:tc>
                  <a:txBody>
                    <a:bodyPr/>
                    <a:lstStyle/>
                    <a:p>
                      <a:pPr algn="l"/>
                      <a:r>
                        <a:rPr lang="fr-FR" sz="1100" kern="120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Conseil et vente</a:t>
                      </a:r>
                      <a:endParaRPr lang="fr-FR" sz="1100" kern="1200" dirty="0" smtClean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1100" kern="120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Soins aux animaux hospitalisés</a:t>
                      </a:r>
                      <a:endParaRPr lang="fr-FR" sz="1100" kern="1200" dirty="0" smtClean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noFill/>
                  </a:tcPr>
                </a:tc>
              </a:tr>
              <a:tr h="130305">
                <a:tc>
                  <a:txBody>
                    <a:bodyPr/>
                    <a:lstStyle/>
                    <a:p>
                      <a:pPr algn="l"/>
                      <a:r>
                        <a:rPr lang="fr-FR" sz="1100" kern="120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Comptabilité</a:t>
                      </a:r>
                      <a:endParaRPr lang="fr-FR" sz="1100" kern="1200" dirty="0" smtClean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1100" kern="120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Logiciel</a:t>
                      </a:r>
                      <a:r>
                        <a:rPr lang="fr-FR" sz="1100" kern="1200" baseline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Animalia, Argos, </a:t>
                      </a:r>
                    </a:p>
                    <a:p>
                      <a:pPr algn="l"/>
                      <a:r>
                        <a:rPr lang="fr-FR" sz="1100" kern="1200" baseline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Coveto, Hippocampe</a:t>
                      </a:r>
                      <a:endParaRPr lang="fr-FR" sz="1100" kern="1200" baseline="0" dirty="0" smtClean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noFill/>
                  </a:tcPr>
                </a:tc>
              </a:tr>
              <a:tr h="130305">
                <a:tc>
                  <a:txBody>
                    <a:bodyPr/>
                    <a:lstStyle/>
                    <a:p>
                      <a:pPr algn="l"/>
                      <a:r>
                        <a:rPr lang="fr-FR" sz="1100" kern="120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Livraison</a:t>
                      </a:r>
                      <a:r>
                        <a:rPr lang="fr-FR" sz="1100" kern="1200" baseline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et mise en rayon</a:t>
                      </a:r>
                      <a:endParaRPr lang="fr-FR" sz="1100" kern="1200" dirty="0" smtClean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1100" kern="1200" baseline="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Logiciel Excel, Word, Open Office</a:t>
                      </a:r>
                    </a:p>
                  </a:txBody>
                  <a:tcPr anchor="ctr">
                    <a:noFill/>
                  </a:tcPr>
                </a:tc>
              </a:tr>
              <a:tr h="130305">
                <a:tc>
                  <a:txBody>
                    <a:bodyPr/>
                    <a:lstStyle/>
                    <a:p>
                      <a:pPr algn="l"/>
                      <a:r>
                        <a:rPr lang="fr-FR" sz="1100" kern="120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Contention</a:t>
                      </a:r>
                      <a:endParaRPr lang="fr-FR" sz="1100" kern="1200" dirty="0" smtClean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fr-FR" sz="1100" kern="1200" dirty="0" smtClean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noFill/>
                  </a:tcPr>
                </a:tc>
              </a:tr>
            </a:tbl>
          </a:graphicData>
        </a:graphic>
      </p:graphicFrame>
      <p:sp>
        <p:nvSpPr>
          <p:cNvPr id="47" name="Ellipse 46"/>
          <p:cNvSpPr/>
          <p:nvPr/>
        </p:nvSpPr>
        <p:spPr>
          <a:xfrm>
            <a:off x="174253" y="7340922"/>
            <a:ext cx="195605" cy="195605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70" name="Connecteur droit 69"/>
          <p:cNvCxnSpPr/>
          <p:nvPr/>
        </p:nvCxnSpPr>
        <p:spPr>
          <a:xfrm>
            <a:off x="5704667" y="7340922"/>
            <a:ext cx="0" cy="2571529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Connecteur droit 72"/>
          <p:cNvCxnSpPr/>
          <p:nvPr/>
        </p:nvCxnSpPr>
        <p:spPr>
          <a:xfrm>
            <a:off x="5704667" y="0"/>
            <a:ext cx="0" cy="702383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7" name="Rectangle 76"/>
          <p:cNvSpPr/>
          <p:nvPr/>
        </p:nvSpPr>
        <p:spPr>
          <a:xfrm>
            <a:off x="4916707" y="2508682"/>
            <a:ext cx="180344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b="1" dirty="0" err="1" smtClean="0">
                <a:solidFill>
                  <a:srgbClr val="FF2905"/>
                </a:solidFill>
              </a:rPr>
              <a:t>Séphora</a:t>
            </a:r>
            <a:r>
              <a:rPr lang="fr-FR" b="1" dirty="0" smtClean="0">
                <a:solidFill>
                  <a:srgbClr val="FF2905"/>
                </a:solidFill>
              </a:rPr>
              <a:t> CAILLEU</a:t>
            </a:r>
            <a:endParaRPr lang="fr-FR" dirty="0">
              <a:solidFill>
                <a:srgbClr val="FF2905"/>
              </a:solidFill>
            </a:endParaRP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47488" y="284698"/>
            <a:ext cx="1338681" cy="2060268"/>
          </a:xfrm>
          <a:prstGeom prst="ellipse">
            <a:avLst/>
          </a:prstGeom>
          <a:ln>
            <a:solidFill>
              <a:srgbClr val="FF0000"/>
            </a:solidFill>
          </a:ln>
        </p:spPr>
      </p:pic>
    </p:spTree>
    <p:extLst>
      <p:ext uri="{BB962C8B-B14F-4D97-AF65-F5344CB8AC3E}">
        <p14:creationId xmlns:p14="http://schemas.microsoft.com/office/powerpoint/2010/main" xmlns="" val="405370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Thèm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hème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1453</TotalTime>
  <Words>174</Words>
  <Application>Microsoft Office PowerPoint</Application>
  <PresentationFormat>Format A4 (210 x 297 mm)</PresentationFormat>
  <Paragraphs>47</Paragraphs>
  <Slides>1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</vt:i4>
      </vt:variant>
    </vt:vector>
  </HeadingPairs>
  <TitlesOfParts>
    <vt:vector size="2" baseType="lpstr">
      <vt:lpstr>Thème Office</vt:lpstr>
      <vt:lpstr>Diapositive 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Axel Maille</dc:creator>
  <cp:lastModifiedBy>PLAY</cp:lastModifiedBy>
  <cp:revision>31</cp:revision>
  <dcterms:created xsi:type="dcterms:W3CDTF">2016-07-14T06:32:57Z</dcterms:created>
  <dcterms:modified xsi:type="dcterms:W3CDTF">2017-06-23T15:29:53Z</dcterms:modified>
</cp:coreProperties>
</file>