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  <p:sldMasterId id="2147483723" r:id="rId2"/>
  </p:sldMasterIdLst>
  <p:notesMasterIdLst>
    <p:notesMasterId r:id="rId67"/>
  </p:notesMasterIdLst>
  <p:sldIdLst>
    <p:sldId id="256" r:id="rId3"/>
    <p:sldId id="257" r:id="rId4"/>
    <p:sldId id="330" r:id="rId5"/>
    <p:sldId id="258" r:id="rId6"/>
    <p:sldId id="271" r:id="rId7"/>
    <p:sldId id="272" r:id="rId8"/>
    <p:sldId id="277" r:id="rId9"/>
    <p:sldId id="274" r:id="rId10"/>
    <p:sldId id="276" r:id="rId11"/>
    <p:sldId id="273" r:id="rId12"/>
    <p:sldId id="278" r:id="rId13"/>
    <p:sldId id="329" r:id="rId14"/>
    <p:sldId id="279" r:id="rId15"/>
    <p:sldId id="280" r:id="rId16"/>
    <p:sldId id="281" r:id="rId17"/>
    <p:sldId id="282" r:id="rId18"/>
    <p:sldId id="313" r:id="rId19"/>
    <p:sldId id="287" r:id="rId20"/>
    <p:sldId id="292" r:id="rId21"/>
    <p:sldId id="293" r:id="rId22"/>
    <p:sldId id="294" r:id="rId23"/>
    <p:sldId id="295" r:id="rId24"/>
    <p:sldId id="296" r:id="rId25"/>
    <p:sldId id="297" r:id="rId26"/>
    <p:sldId id="328" r:id="rId27"/>
    <p:sldId id="259" r:id="rId28"/>
    <p:sldId id="298" r:id="rId29"/>
    <p:sldId id="299" r:id="rId30"/>
    <p:sldId id="260" r:id="rId31"/>
    <p:sldId id="300" r:id="rId32"/>
    <p:sldId id="301" r:id="rId33"/>
    <p:sldId id="302" r:id="rId34"/>
    <p:sldId id="314" r:id="rId35"/>
    <p:sldId id="315" r:id="rId36"/>
    <p:sldId id="303" r:id="rId37"/>
    <p:sldId id="304" r:id="rId38"/>
    <p:sldId id="316" r:id="rId39"/>
    <p:sldId id="268" r:id="rId40"/>
    <p:sldId id="317" r:id="rId41"/>
    <p:sldId id="318" r:id="rId42"/>
    <p:sldId id="319" r:id="rId43"/>
    <p:sldId id="265" r:id="rId44"/>
    <p:sldId id="320" r:id="rId45"/>
    <p:sldId id="306" r:id="rId46"/>
    <p:sldId id="308" r:id="rId47"/>
    <p:sldId id="309" r:id="rId48"/>
    <p:sldId id="312" r:id="rId49"/>
    <p:sldId id="310" r:id="rId50"/>
    <p:sldId id="311" r:id="rId51"/>
    <p:sldId id="321" r:id="rId52"/>
    <p:sldId id="322" r:id="rId53"/>
    <p:sldId id="324" r:id="rId54"/>
    <p:sldId id="325" r:id="rId55"/>
    <p:sldId id="326" r:id="rId56"/>
    <p:sldId id="327" r:id="rId57"/>
    <p:sldId id="323" r:id="rId58"/>
    <p:sldId id="331" r:id="rId59"/>
    <p:sldId id="332" r:id="rId60"/>
    <p:sldId id="333" r:id="rId61"/>
    <p:sldId id="334" r:id="rId62"/>
    <p:sldId id="335" r:id="rId63"/>
    <p:sldId id="336" r:id="rId64"/>
    <p:sldId id="337" r:id="rId65"/>
    <p:sldId id="338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F61"/>
    <a:srgbClr val="032E4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-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A58694-DE89-4028-904D-08CC4A06C28C}" type="doc">
      <dgm:prSet loTypeId="urn:microsoft.com/office/officeart/2009/layout/CircleArrowProcess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C5D084BE-7DCC-4E87-A890-7D1A3A268C4B}">
      <dgm:prSet phldrT="[Texte]" custT="1"/>
      <dgm:spPr/>
      <dgm:t>
        <a:bodyPr/>
        <a:lstStyle/>
        <a:p>
          <a:pPr>
            <a:buFont typeface="+mj-lt"/>
            <a:buAutoNum type="arabicPeriod"/>
          </a:pPr>
          <a:r>
            <a:rPr lang="fr-FR" sz="1800" b="1" dirty="0"/>
            <a:t>Présentation du projet </a:t>
          </a:r>
        </a:p>
      </dgm:t>
    </dgm:pt>
    <dgm:pt modelId="{6B7F9091-1CF4-4C75-8401-41A3F0FB99B0}" type="parTrans" cxnId="{765900FD-6D29-4DB7-AF2B-A84BF2F8F547}">
      <dgm:prSet/>
      <dgm:spPr/>
      <dgm:t>
        <a:bodyPr/>
        <a:lstStyle/>
        <a:p>
          <a:endParaRPr lang="fr-FR"/>
        </a:p>
      </dgm:t>
    </dgm:pt>
    <dgm:pt modelId="{79D8D062-406F-4A8A-86A2-D0DEDFEF8F58}" type="sibTrans" cxnId="{765900FD-6D29-4DB7-AF2B-A84BF2F8F547}">
      <dgm:prSet/>
      <dgm:spPr/>
      <dgm:t>
        <a:bodyPr/>
        <a:lstStyle/>
        <a:p>
          <a:endParaRPr lang="fr-FR"/>
        </a:p>
      </dgm:t>
    </dgm:pt>
    <dgm:pt modelId="{73098390-18E7-49D6-921C-40920943F611}">
      <dgm:prSet phldrT="[Texte]" custT="1"/>
      <dgm:spPr/>
      <dgm:t>
        <a:bodyPr/>
        <a:lstStyle/>
        <a:p>
          <a:pPr>
            <a:buFont typeface="+mj-lt"/>
            <a:buAutoNum type="arabicPeriod"/>
          </a:pPr>
          <a:r>
            <a:rPr lang="fr-FR" sz="1800" b="1" dirty="0"/>
            <a:t>Analyse du point technique </a:t>
          </a:r>
        </a:p>
      </dgm:t>
    </dgm:pt>
    <dgm:pt modelId="{EF6C03AA-BEEF-413B-89B0-E381A27579D9}" type="parTrans" cxnId="{86EDFD65-9F95-4A48-9550-B2E1B0C117CB}">
      <dgm:prSet/>
      <dgm:spPr/>
      <dgm:t>
        <a:bodyPr/>
        <a:lstStyle/>
        <a:p>
          <a:endParaRPr lang="fr-FR"/>
        </a:p>
      </dgm:t>
    </dgm:pt>
    <dgm:pt modelId="{1699A7BA-7719-47C1-8613-3809E2A83452}" type="sibTrans" cxnId="{86EDFD65-9F95-4A48-9550-B2E1B0C117CB}">
      <dgm:prSet/>
      <dgm:spPr/>
      <dgm:t>
        <a:bodyPr/>
        <a:lstStyle/>
        <a:p>
          <a:endParaRPr lang="fr-FR"/>
        </a:p>
      </dgm:t>
    </dgm:pt>
    <dgm:pt modelId="{C4C5647C-0F80-4072-963E-72BA57CFFD1C}">
      <dgm:prSet phldrT="[Texte]" custT="1"/>
      <dgm:spPr/>
      <dgm:t>
        <a:bodyPr/>
        <a:lstStyle/>
        <a:p>
          <a:pPr>
            <a:buFont typeface="+mj-lt"/>
            <a:buAutoNum type="arabicPeriod"/>
          </a:pPr>
          <a:r>
            <a:rPr lang="fr-FR" sz="1800" b="1" dirty="0"/>
            <a:t>Potentialités pédagogiques</a:t>
          </a:r>
        </a:p>
      </dgm:t>
    </dgm:pt>
    <dgm:pt modelId="{F1FD1E5A-FBDE-4033-86F3-6D1EE041127D}" type="parTrans" cxnId="{4CE244D2-22BC-4191-89F7-5C09966B6096}">
      <dgm:prSet/>
      <dgm:spPr/>
      <dgm:t>
        <a:bodyPr/>
        <a:lstStyle/>
        <a:p>
          <a:endParaRPr lang="fr-FR"/>
        </a:p>
      </dgm:t>
    </dgm:pt>
    <dgm:pt modelId="{8D7C30E6-2201-422E-A4B2-D295F11A09BA}" type="sibTrans" cxnId="{4CE244D2-22BC-4191-89F7-5C09966B6096}">
      <dgm:prSet/>
      <dgm:spPr/>
      <dgm:t>
        <a:bodyPr/>
        <a:lstStyle/>
        <a:p>
          <a:endParaRPr lang="fr-FR"/>
        </a:p>
      </dgm:t>
    </dgm:pt>
    <dgm:pt modelId="{C6F67AB9-2D5B-4511-BFD5-C98396019486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dirty="0"/>
            <a:t>Les acteurs du projet </a:t>
          </a:r>
        </a:p>
      </dgm:t>
    </dgm:pt>
    <dgm:pt modelId="{B57F3709-DA7B-47C3-9F73-E45B4AA93903}" type="parTrans" cxnId="{CEACA783-6011-44E3-8B5F-FA445DF087E3}">
      <dgm:prSet/>
      <dgm:spPr/>
      <dgm:t>
        <a:bodyPr/>
        <a:lstStyle/>
        <a:p>
          <a:endParaRPr lang="fr-FR"/>
        </a:p>
      </dgm:t>
    </dgm:pt>
    <dgm:pt modelId="{6BFD5CB1-85E5-4505-A9EF-90F854AFE2F0}" type="sibTrans" cxnId="{CEACA783-6011-44E3-8B5F-FA445DF087E3}">
      <dgm:prSet/>
      <dgm:spPr/>
      <dgm:t>
        <a:bodyPr/>
        <a:lstStyle/>
        <a:p>
          <a:endParaRPr lang="fr-FR"/>
        </a:p>
      </dgm:t>
    </dgm:pt>
    <dgm:pt modelId="{1896414A-8725-4D16-BB0E-CF3B577540A6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dirty="0"/>
            <a:t>Localisation du projet </a:t>
          </a:r>
        </a:p>
      </dgm:t>
    </dgm:pt>
    <dgm:pt modelId="{22AEAFC0-EBA5-4CE2-8C20-6BAC59430429}" type="parTrans" cxnId="{FB7E96B8-407E-421D-B2B1-B4ED0ADEF941}">
      <dgm:prSet/>
      <dgm:spPr/>
      <dgm:t>
        <a:bodyPr/>
        <a:lstStyle/>
        <a:p>
          <a:endParaRPr lang="fr-FR"/>
        </a:p>
      </dgm:t>
    </dgm:pt>
    <dgm:pt modelId="{649DD313-D11A-4BA4-915E-FF1C55D094C8}" type="sibTrans" cxnId="{FB7E96B8-407E-421D-B2B1-B4ED0ADEF941}">
      <dgm:prSet/>
      <dgm:spPr/>
      <dgm:t>
        <a:bodyPr/>
        <a:lstStyle/>
        <a:p>
          <a:endParaRPr lang="fr-FR"/>
        </a:p>
      </dgm:t>
    </dgm:pt>
    <dgm:pt modelId="{DF298AE4-A37E-4C0B-85F6-07C34728699A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dirty="0"/>
            <a:t>Description du bâtiment </a:t>
          </a:r>
        </a:p>
      </dgm:t>
    </dgm:pt>
    <dgm:pt modelId="{BECC2CE4-70C8-458C-8C17-88ABCE5DF13E}" type="parTrans" cxnId="{B18C91EB-253A-4AB6-8CE8-B7E6F34422F2}">
      <dgm:prSet/>
      <dgm:spPr/>
      <dgm:t>
        <a:bodyPr/>
        <a:lstStyle/>
        <a:p>
          <a:endParaRPr lang="fr-FR"/>
        </a:p>
      </dgm:t>
    </dgm:pt>
    <dgm:pt modelId="{BB51BB9B-323F-42E8-96ED-C10F68174DEF}" type="sibTrans" cxnId="{B18C91EB-253A-4AB6-8CE8-B7E6F34422F2}">
      <dgm:prSet/>
      <dgm:spPr/>
      <dgm:t>
        <a:bodyPr/>
        <a:lstStyle/>
        <a:p>
          <a:endParaRPr lang="fr-FR"/>
        </a:p>
      </dgm:t>
    </dgm:pt>
    <dgm:pt modelId="{53D105BB-BB34-4806-8FD5-EAB668B11C6D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b="0" dirty="0"/>
            <a:t>Description du pont roulant </a:t>
          </a:r>
        </a:p>
      </dgm:t>
    </dgm:pt>
    <dgm:pt modelId="{6E35AC64-61BF-4EF6-93BB-480BC4E05BC5}" type="parTrans" cxnId="{DF3E0D9C-C865-4A61-A201-C03FFE2728A4}">
      <dgm:prSet/>
      <dgm:spPr/>
      <dgm:t>
        <a:bodyPr/>
        <a:lstStyle/>
        <a:p>
          <a:endParaRPr lang="fr-FR"/>
        </a:p>
      </dgm:t>
    </dgm:pt>
    <dgm:pt modelId="{5C1B38F6-7354-46CA-8801-AC42041302DF}" type="sibTrans" cxnId="{DF3E0D9C-C865-4A61-A201-C03FFE2728A4}">
      <dgm:prSet/>
      <dgm:spPr/>
      <dgm:t>
        <a:bodyPr/>
        <a:lstStyle/>
        <a:p>
          <a:endParaRPr lang="fr-FR"/>
        </a:p>
      </dgm:t>
    </dgm:pt>
    <dgm:pt modelId="{A580DDCF-80A1-4BF2-9541-0CA0E6805F8E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b="0" dirty="0"/>
            <a:t>Sollicitations appliquées à la poutre de roulement </a:t>
          </a:r>
        </a:p>
      </dgm:t>
    </dgm:pt>
    <dgm:pt modelId="{D0AF3B26-5F83-4C3E-8290-292DBC47B387}" type="parTrans" cxnId="{97EDA950-9CFE-4CA4-A351-261389232074}">
      <dgm:prSet/>
      <dgm:spPr/>
      <dgm:t>
        <a:bodyPr/>
        <a:lstStyle/>
        <a:p>
          <a:endParaRPr lang="fr-FR"/>
        </a:p>
      </dgm:t>
    </dgm:pt>
    <dgm:pt modelId="{2F91F1B9-2C55-4FD7-8A44-F7C7C4F28BF3}" type="sibTrans" cxnId="{97EDA950-9CFE-4CA4-A351-261389232074}">
      <dgm:prSet/>
      <dgm:spPr/>
      <dgm:t>
        <a:bodyPr/>
        <a:lstStyle/>
        <a:p>
          <a:endParaRPr lang="fr-FR"/>
        </a:p>
      </dgm:t>
    </dgm:pt>
    <dgm:pt modelId="{2B762453-5517-4C09-A9F1-92C7684720BE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b="0" dirty="0"/>
            <a:t>Dimensionnement de la poutre de roulement </a:t>
          </a:r>
        </a:p>
      </dgm:t>
    </dgm:pt>
    <dgm:pt modelId="{0AE250CE-F6F5-4DA4-9E24-C2397088258B}" type="parTrans" cxnId="{8DC90078-88BF-45D4-B298-CEC4133817F0}">
      <dgm:prSet/>
      <dgm:spPr/>
      <dgm:t>
        <a:bodyPr/>
        <a:lstStyle/>
        <a:p>
          <a:endParaRPr lang="fr-FR"/>
        </a:p>
      </dgm:t>
    </dgm:pt>
    <dgm:pt modelId="{F232BE25-B76F-4E48-81C0-BF1AE47775FF}" type="sibTrans" cxnId="{8DC90078-88BF-45D4-B298-CEC4133817F0}">
      <dgm:prSet/>
      <dgm:spPr/>
      <dgm:t>
        <a:bodyPr/>
        <a:lstStyle/>
        <a:p>
          <a:endParaRPr lang="fr-FR"/>
        </a:p>
      </dgm:t>
    </dgm:pt>
    <dgm:pt modelId="{57397818-1758-4161-9802-0EF568820C25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b="0" dirty="0"/>
            <a:t>Potentialités</a:t>
          </a:r>
        </a:p>
      </dgm:t>
    </dgm:pt>
    <dgm:pt modelId="{1C21CEF4-E6BE-4D8E-AA43-41182F9AFE1C}" type="parTrans" cxnId="{910B73E6-A36F-4E02-8604-197E7DB54CE8}">
      <dgm:prSet/>
      <dgm:spPr/>
      <dgm:t>
        <a:bodyPr/>
        <a:lstStyle/>
        <a:p>
          <a:endParaRPr lang="fr-FR"/>
        </a:p>
      </dgm:t>
    </dgm:pt>
    <dgm:pt modelId="{5A8C36EC-9236-4779-B15F-EA33B5A190A8}" type="sibTrans" cxnId="{910B73E6-A36F-4E02-8604-197E7DB54CE8}">
      <dgm:prSet/>
      <dgm:spPr/>
      <dgm:t>
        <a:bodyPr/>
        <a:lstStyle/>
        <a:p>
          <a:endParaRPr lang="fr-FR"/>
        </a:p>
      </dgm:t>
    </dgm:pt>
    <dgm:pt modelId="{DE9CCB3C-89A1-4D89-9ABE-763ECBFE7A6B}">
      <dgm:prSet phldrT="[Texte]" custT="1"/>
      <dgm:spPr/>
      <dgm:t>
        <a:bodyPr/>
        <a:lstStyle/>
        <a:p>
          <a:pPr>
            <a:buFont typeface="+mj-lt"/>
            <a:buAutoNum type="arabicPeriod"/>
          </a:pPr>
          <a:endParaRPr lang="fr-FR" sz="1800" b="1" dirty="0"/>
        </a:p>
      </dgm:t>
    </dgm:pt>
    <dgm:pt modelId="{28D1DD34-1FAA-446A-8051-FAA4EC409F0C}" type="parTrans" cxnId="{46A8E8B2-F801-48F2-B1B5-606D95423CBE}">
      <dgm:prSet/>
      <dgm:spPr/>
      <dgm:t>
        <a:bodyPr/>
        <a:lstStyle/>
        <a:p>
          <a:endParaRPr lang="fr-FR"/>
        </a:p>
      </dgm:t>
    </dgm:pt>
    <dgm:pt modelId="{FC3F16B7-3311-41CA-AFAD-F60C09C1E682}" type="sibTrans" cxnId="{46A8E8B2-F801-48F2-B1B5-606D95423CBE}">
      <dgm:prSet/>
      <dgm:spPr/>
      <dgm:t>
        <a:bodyPr/>
        <a:lstStyle/>
        <a:p>
          <a:endParaRPr lang="fr-FR"/>
        </a:p>
      </dgm:t>
    </dgm:pt>
    <dgm:pt modelId="{5ED5A927-51F4-429B-A032-2BF363201055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b="0" dirty="0"/>
            <a:t>Environnement pédagogique</a:t>
          </a:r>
        </a:p>
      </dgm:t>
    </dgm:pt>
    <dgm:pt modelId="{DF9D3F3F-5EC6-48A7-9D3A-1D53E8789F1C}" type="parTrans" cxnId="{8501FC15-5CA7-4AAD-96A5-453C49C7FE33}">
      <dgm:prSet/>
      <dgm:spPr/>
      <dgm:t>
        <a:bodyPr/>
        <a:lstStyle/>
        <a:p>
          <a:endParaRPr lang="fr-FR"/>
        </a:p>
      </dgm:t>
    </dgm:pt>
    <dgm:pt modelId="{8F68BFEA-05CA-4745-9034-58A86700361C}" type="sibTrans" cxnId="{8501FC15-5CA7-4AAD-96A5-453C49C7FE33}">
      <dgm:prSet/>
      <dgm:spPr/>
      <dgm:t>
        <a:bodyPr/>
        <a:lstStyle/>
        <a:p>
          <a:endParaRPr lang="fr-FR"/>
        </a:p>
      </dgm:t>
    </dgm:pt>
    <dgm:pt modelId="{E7689B90-76B7-4DC1-B830-7D0FC1F785DC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b="0" dirty="0"/>
            <a:t>Progression</a:t>
          </a:r>
        </a:p>
      </dgm:t>
    </dgm:pt>
    <dgm:pt modelId="{EE92F096-AA33-48B7-9DEB-F526828A3B96}" type="parTrans" cxnId="{D042406A-5DEA-4EEF-8BCB-E74B015307C6}">
      <dgm:prSet/>
      <dgm:spPr/>
      <dgm:t>
        <a:bodyPr/>
        <a:lstStyle/>
        <a:p>
          <a:endParaRPr lang="fr-FR"/>
        </a:p>
      </dgm:t>
    </dgm:pt>
    <dgm:pt modelId="{C471A0A5-72CA-4F1F-90D5-DBE84DAF40F6}" type="sibTrans" cxnId="{D042406A-5DEA-4EEF-8BCB-E74B015307C6}">
      <dgm:prSet/>
      <dgm:spPr/>
      <dgm:t>
        <a:bodyPr/>
        <a:lstStyle/>
        <a:p>
          <a:endParaRPr lang="fr-FR"/>
        </a:p>
      </dgm:t>
    </dgm:pt>
    <dgm:pt modelId="{D2C8D9CF-6F66-435C-B64A-FC7D213971E7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b="0" dirty="0"/>
            <a:t>Présentation de la séquence</a:t>
          </a:r>
        </a:p>
      </dgm:t>
    </dgm:pt>
    <dgm:pt modelId="{F95EADAE-1851-499F-BD26-98A2830B024F}" type="parTrans" cxnId="{1D1B3484-E8E4-4142-83D7-5CE9ABA33A58}">
      <dgm:prSet/>
      <dgm:spPr/>
      <dgm:t>
        <a:bodyPr/>
        <a:lstStyle/>
        <a:p>
          <a:endParaRPr lang="fr-FR"/>
        </a:p>
      </dgm:t>
    </dgm:pt>
    <dgm:pt modelId="{1C457D0D-748E-43A8-B983-7150A91576CD}" type="sibTrans" cxnId="{1D1B3484-E8E4-4142-83D7-5CE9ABA33A58}">
      <dgm:prSet/>
      <dgm:spPr/>
      <dgm:t>
        <a:bodyPr/>
        <a:lstStyle/>
        <a:p>
          <a:endParaRPr lang="fr-FR"/>
        </a:p>
      </dgm:t>
    </dgm:pt>
    <dgm:pt modelId="{D24FB935-175F-41B7-AF58-FA974D421DC3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b="0" dirty="0"/>
            <a:t>La carte mente mentale</a:t>
          </a:r>
        </a:p>
      </dgm:t>
    </dgm:pt>
    <dgm:pt modelId="{34AB713F-C19A-4F61-AA8B-C8E7B7A3B3F5}" type="parTrans" cxnId="{9DEBB9B9-E0CD-46E9-AA08-F22E39D71108}">
      <dgm:prSet/>
      <dgm:spPr/>
      <dgm:t>
        <a:bodyPr/>
        <a:lstStyle/>
        <a:p>
          <a:endParaRPr lang="fr-FR"/>
        </a:p>
      </dgm:t>
    </dgm:pt>
    <dgm:pt modelId="{3850EC4B-BCA9-4878-9F26-14C608A49A11}" type="sibTrans" cxnId="{9DEBB9B9-E0CD-46E9-AA08-F22E39D71108}">
      <dgm:prSet/>
      <dgm:spPr/>
      <dgm:t>
        <a:bodyPr/>
        <a:lstStyle/>
        <a:p>
          <a:endParaRPr lang="fr-FR"/>
        </a:p>
      </dgm:t>
    </dgm:pt>
    <dgm:pt modelId="{293A681C-7221-4483-839F-A5B3CEA161C3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b="0" dirty="0"/>
            <a:t>La classe inversée</a:t>
          </a:r>
        </a:p>
      </dgm:t>
    </dgm:pt>
    <dgm:pt modelId="{486888F1-BFE1-44E1-AD00-C33ACD965F52}" type="parTrans" cxnId="{93ACF380-0754-4326-A9D9-AE9D812A53DC}">
      <dgm:prSet/>
      <dgm:spPr/>
      <dgm:t>
        <a:bodyPr/>
        <a:lstStyle/>
        <a:p>
          <a:endParaRPr lang="fr-FR"/>
        </a:p>
      </dgm:t>
    </dgm:pt>
    <dgm:pt modelId="{5D52A54E-7E9C-4058-940F-6196547E0863}" type="sibTrans" cxnId="{93ACF380-0754-4326-A9D9-AE9D812A53DC}">
      <dgm:prSet/>
      <dgm:spPr/>
      <dgm:t>
        <a:bodyPr/>
        <a:lstStyle/>
        <a:p>
          <a:endParaRPr lang="fr-FR"/>
        </a:p>
      </dgm:t>
    </dgm:pt>
    <dgm:pt modelId="{7DA9B54A-D650-4EA8-A28D-0E7B192A8C20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b="0" dirty="0"/>
            <a:t>Evaluation par compétences </a:t>
          </a:r>
        </a:p>
      </dgm:t>
    </dgm:pt>
    <dgm:pt modelId="{135FEFD9-516D-47A6-A2A3-4D1D9745DAFE}" type="parTrans" cxnId="{8B51DEBC-1A3C-4597-AC96-C4FCAC20D33C}">
      <dgm:prSet/>
      <dgm:spPr/>
      <dgm:t>
        <a:bodyPr/>
        <a:lstStyle/>
        <a:p>
          <a:endParaRPr lang="fr-FR"/>
        </a:p>
      </dgm:t>
    </dgm:pt>
    <dgm:pt modelId="{18426990-69A2-473D-9C26-B8E60C7BB7E4}" type="sibTrans" cxnId="{8B51DEBC-1A3C-4597-AC96-C4FCAC20D33C}">
      <dgm:prSet/>
      <dgm:spPr/>
      <dgm:t>
        <a:bodyPr/>
        <a:lstStyle/>
        <a:p>
          <a:endParaRPr lang="fr-FR"/>
        </a:p>
      </dgm:t>
    </dgm:pt>
    <dgm:pt modelId="{E8DCCF05-52D0-465F-AEE1-618BAC357ACF}" type="pres">
      <dgm:prSet presAssocID="{EAA58694-DE89-4028-904D-08CC4A06C28C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67DD8BD-1E9B-4CA2-9959-60515731DC5D}" type="pres">
      <dgm:prSet presAssocID="{C5D084BE-7DCC-4E87-A890-7D1A3A268C4B}" presName="Accent1" presStyleCnt="0"/>
      <dgm:spPr/>
    </dgm:pt>
    <dgm:pt modelId="{B373B0AE-834F-4BFE-A5BB-6B8513D4B44D}" type="pres">
      <dgm:prSet presAssocID="{C5D084BE-7DCC-4E87-A890-7D1A3A268C4B}" presName="Accent" presStyleLbl="node1" presStyleIdx="0" presStyleCnt="3" custLinFactNeighborX="67482"/>
      <dgm:spPr/>
    </dgm:pt>
    <dgm:pt modelId="{CDBB1C6F-B48B-4249-9258-DB9FC6F1544B}" type="pres">
      <dgm:prSet presAssocID="{C5D084BE-7DCC-4E87-A890-7D1A3A268C4B}" presName="Child1" presStyleLbl="revTx" presStyleIdx="0" presStyleCnt="6" custScaleX="186439" custLinFactX="47951" custLinFactNeighborX="100000" custLinFactNeighborY="-5634">
        <dgm:presLayoutVars>
          <dgm:chMax val="0"/>
          <dgm:chPref val="0"/>
          <dgm:bulletEnabled val="1"/>
        </dgm:presLayoutVars>
      </dgm:prSet>
      <dgm:spPr/>
    </dgm:pt>
    <dgm:pt modelId="{99185C99-DF6E-49A2-8D24-5ED2C76ADAE9}" type="pres">
      <dgm:prSet presAssocID="{C5D084BE-7DCC-4E87-A890-7D1A3A268C4B}" presName="Parent1" presStyleLbl="revTx" presStyleIdx="1" presStyleCnt="6" custLinFactX="22313" custLinFactNeighborX="100000" custLinFactNeighborY="-3521">
        <dgm:presLayoutVars>
          <dgm:chMax val="1"/>
          <dgm:chPref val="1"/>
          <dgm:bulletEnabled val="1"/>
        </dgm:presLayoutVars>
      </dgm:prSet>
      <dgm:spPr/>
    </dgm:pt>
    <dgm:pt modelId="{D2BFA19E-D910-45FD-9223-C58240A81446}" type="pres">
      <dgm:prSet presAssocID="{73098390-18E7-49D6-921C-40920943F611}" presName="Accent2" presStyleCnt="0"/>
      <dgm:spPr/>
    </dgm:pt>
    <dgm:pt modelId="{715FC130-4411-4E47-8B8B-677E806B8A62}" type="pres">
      <dgm:prSet presAssocID="{73098390-18E7-49D6-921C-40920943F611}" presName="Accent" presStyleLbl="node1" presStyleIdx="1" presStyleCnt="3" custLinFactNeighborX="67482"/>
      <dgm:spPr/>
    </dgm:pt>
    <dgm:pt modelId="{42DADCCB-9DCE-4883-B150-5473F97B5ADD}" type="pres">
      <dgm:prSet presAssocID="{73098390-18E7-49D6-921C-40920943F611}" presName="Child2" presStyleLbl="revTx" presStyleIdx="2" presStyleCnt="6" custScaleX="223933" custLinFactX="-100000" custLinFactNeighborX="-105567" custLinFactNeighborY="-95">
        <dgm:presLayoutVars>
          <dgm:chMax val="0"/>
          <dgm:chPref val="0"/>
          <dgm:bulletEnabled val="1"/>
        </dgm:presLayoutVars>
      </dgm:prSet>
      <dgm:spPr/>
    </dgm:pt>
    <dgm:pt modelId="{5D005AFE-8126-4D11-9B5C-B366894705F4}" type="pres">
      <dgm:prSet presAssocID="{73098390-18E7-49D6-921C-40920943F611}" presName="Parent2" presStyleLbl="revTx" presStyleIdx="3" presStyleCnt="6" custLinFactX="20553" custLinFactNeighborX="100000" custLinFactNeighborY="-2826">
        <dgm:presLayoutVars>
          <dgm:chMax val="1"/>
          <dgm:chPref val="1"/>
          <dgm:bulletEnabled val="1"/>
        </dgm:presLayoutVars>
      </dgm:prSet>
      <dgm:spPr/>
    </dgm:pt>
    <dgm:pt modelId="{55F4070B-C15A-48C6-95E3-6F03761EF7B0}" type="pres">
      <dgm:prSet presAssocID="{C4C5647C-0F80-4072-963E-72BA57CFFD1C}" presName="Accent3" presStyleCnt="0"/>
      <dgm:spPr/>
    </dgm:pt>
    <dgm:pt modelId="{B4C9CC0A-BE47-41BC-A6B0-A26058992E6F}" type="pres">
      <dgm:prSet presAssocID="{C4C5647C-0F80-4072-963E-72BA57CFFD1C}" presName="Accent" presStyleLbl="node1" presStyleIdx="2" presStyleCnt="3" custLinFactNeighborX="78544"/>
      <dgm:spPr/>
    </dgm:pt>
    <dgm:pt modelId="{53B6FA80-1809-44BD-AB69-FB124F9E2393}" type="pres">
      <dgm:prSet presAssocID="{C4C5647C-0F80-4072-963E-72BA57CFFD1C}" presName="Child3" presStyleLbl="revTx" presStyleIdx="4" presStyleCnt="6" custScaleX="219697" custLinFactX="67350" custLinFactNeighborX="100000" custLinFactNeighborY="25385">
        <dgm:presLayoutVars>
          <dgm:chMax val="0"/>
          <dgm:chPref val="0"/>
          <dgm:bulletEnabled val="1"/>
        </dgm:presLayoutVars>
      </dgm:prSet>
      <dgm:spPr/>
    </dgm:pt>
    <dgm:pt modelId="{8C7922E3-9996-41C6-8270-4AEFA8B07659}" type="pres">
      <dgm:prSet presAssocID="{C4C5647C-0F80-4072-963E-72BA57CFFD1C}" presName="Parent3" presStyleLbl="revTx" presStyleIdx="5" presStyleCnt="6" custScaleX="112870" custLinFactX="20553" custLinFactNeighborX="100000" custLinFactNeighborY="-1760">
        <dgm:presLayoutVars>
          <dgm:chMax val="1"/>
          <dgm:chPref val="1"/>
          <dgm:bulletEnabled val="1"/>
        </dgm:presLayoutVars>
      </dgm:prSet>
      <dgm:spPr/>
    </dgm:pt>
  </dgm:ptLst>
  <dgm:cxnLst>
    <dgm:cxn modelId="{6418DB0C-61EA-48C5-99CA-86E204E0E5F4}" type="presOf" srcId="{53D105BB-BB34-4806-8FD5-EAB668B11C6D}" destId="{42DADCCB-9DCE-4883-B150-5473F97B5ADD}" srcOrd="0" destOrd="0" presId="urn:microsoft.com/office/officeart/2009/layout/CircleArrowProcess"/>
    <dgm:cxn modelId="{1A4B3F0D-726B-45B8-928E-EBF873E7EC17}" type="presOf" srcId="{1896414A-8725-4D16-BB0E-CF3B577540A6}" destId="{CDBB1C6F-B48B-4249-9258-DB9FC6F1544B}" srcOrd="0" destOrd="1" presId="urn:microsoft.com/office/officeart/2009/layout/CircleArrowProcess"/>
    <dgm:cxn modelId="{8501FC15-5CA7-4AAD-96A5-453C49C7FE33}" srcId="{C4C5647C-0F80-4072-963E-72BA57CFFD1C}" destId="{5ED5A927-51F4-429B-A032-2BF363201055}" srcOrd="1" destOrd="0" parTransId="{DF9D3F3F-5EC6-48A7-9D3A-1D53E8789F1C}" sibTransId="{8F68BFEA-05CA-4745-9034-58A86700361C}"/>
    <dgm:cxn modelId="{7058401D-B313-4898-B0A0-9A955E54954C}" type="presOf" srcId="{5ED5A927-51F4-429B-A032-2BF363201055}" destId="{53B6FA80-1809-44BD-AB69-FB124F9E2393}" srcOrd="0" destOrd="1" presId="urn:microsoft.com/office/officeart/2009/layout/CircleArrowProcess"/>
    <dgm:cxn modelId="{F5578921-7EEA-4066-B79D-3EBA8B4108CB}" type="presOf" srcId="{E7689B90-76B7-4DC1-B830-7D0FC1F785DC}" destId="{53B6FA80-1809-44BD-AB69-FB124F9E2393}" srcOrd="0" destOrd="2" presId="urn:microsoft.com/office/officeart/2009/layout/CircleArrowProcess"/>
    <dgm:cxn modelId="{6197502E-3295-4110-876F-8857B0A9BCF9}" type="presOf" srcId="{DE9CCB3C-89A1-4D89-9ABE-763ECBFE7A6B}" destId="{53B6FA80-1809-44BD-AB69-FB124F9E2393}" srcOrd="0" destOrd="7" presId="urn:microsoft.com/office/officeart/2009/layout/CircleArrowProcess"/>
    <dgm:cxn modelId="{D5036F2F-E688-4D31-964B-6293F500A5AA}" type="presOf" srcId="{D24FB935-175F-41B7-AF58-FA974D421DC3}" destId="{53B6FA80-1809-44BD-AB69-FB124F9E2393}" srcOrd="0" destOrd="4" presId="urn:microsoft.com/office/officeart/2009/layout/CircleArrowProcess"/>
    <dgm:cxn modelId="{67A7055B-997D-472A-8FA4-2449D4006162}" type="presOf" srcId="{293A681C-7221-4483-839F-A5B3CEA161C3}" destId="{53B6FA80-1809-44BD-AB69-FB124F9E2393}" srcOrd="0" destOrd="5" presId="urn:microsoft.com/office/officeart/2009/layout/CircleArrowProcess"/>
    <dgm:cxn modelId="{86EDFD65-9F95-4A48-9550-B2E1B0C117CB}" srcId="{EAA58694-DE89-4028-904D-08CC4A06C28C}" destId="{73098390-18E7-49D6-921C-40920943F611}" srcOrd="1" destOrd="0" parTransId="{EF6C03AA-BEEF-413B-89B0-E381A27579D9}" sibTransId="{1699A7BA-7719-47C1-8613-3809E2A83452}"/>
    <dgm:cxn modelId="{6018CA66-8690-40CF-A1D3-85EF501FB84B}" type="presOf" srcId="{DF298AE4-A37E-4C0B-85F6-07C34728699A}" destId="{CDBB1C6F-B48B-4249-9258-DB9FC6F1544B}" srcOrd="0" destOrd="2" presId="urn:microsoft.com/office/officeart/2009/layout/CircleArrowProcess"/>
    <dgm:cxn modelId="{03443249-1419-49D8-8E65-570EAE3F6C09}" type="presOf" srcId="{A580DDCF-80A1-4BF2-9541-0CA0E6805F8E}" destId="{42DADCCB-9DCE-4883-B150-5473F97B5ADD}" srcOrd="0" destOrd="1" presId="urn:microsoft.com/office/officeart/2009/layout/CircleArrowProcess"/>
    <dgm:cxn modelId="{D042406A-5DEA-4EEF-8BCB-E74B015307C6}" srcId="{C4C5647C-0F80-4072-963E-72BA57CFFD1C}" destId="{E7689B90-76B7-4DC1-B830-7D0FC1F785DC}" srcOrd="2" destOrd="0" parTransId="{EE92F096-AA33-48B7-9DEB-F526828A3B96}" sibTransId="{C471A0A5-72CA-4F1F-90D5-DBE84DAF40F6}"/>
    <dgm:cxn modelId="{97EDA950-9CFE-4CA4-A351-261389232074}" srcId="{73098390-18E7-49D6-921C-40920943F611}" destId="{A580DDCF-80A1-4BF2-9541-0CA0E6805F8E}" srcOrd="1" destOrd="0" parTransId="{D0AF3B26-5F83-4C3E-8290-292DBC47B387}" sibTransId="{2F91F1B9-2C55-4FD7-8A44-F7C7C4F28BF3}"/>
    <dgm:cxn modelId="{8DC90078-88BF-45D4-B298-CEC4133817F0}" srcId="{73098390-18E7-49D6-921C-40920943F611}" destId="{2B762453-5517-4C09-A9F1-92C7684720BE}" srcOrd="2" destOrd="0" parTransId="{0AE250CE-F6F5-4DA4-9E24-C2397088258B}" sibTransId="{F232BE25-B76F-4E48-81C0-BF1AE47775FF}"/>
    <dgm:cxn modelId="{93ACF380-0754-4326-A9D9-AE9D812A53DC}" srcId="{C4C5647C-0F80-4072-963E-72BA57CFFD1C}" destId="{293A681C-7221-4483-839F-A5B3CEA161C3}" srcOrd="5" destOrd="0" parTransId="{486888F1-BFE1-44E1-AD00-C33ACD965F52}" sibTransId="{5D52A54E-7E9C-4058-940F-6196547E0863}"/>
    <dgm:cxn modelId="{C8AC5C82-39CF-4A52-83DB-53AA7ADBE20C}" type="presOf" srcId="{D2C8D9CF-6F66-435C-B64A-FC7D213971E7}" destId="{53B6FA80-1809-44BD-AB69-FB124F9E2393}" srcOrd="0" destOrd="3" presId="urn:microsoft.com/office/officeart/2009/layout/CircleArrowProcess"/>
    <dgm:cxn modelId="{CEACA783-6011-44E3-8B5F-FA445DF087E3}" srcId="{C5D084BE-7DCC-4E87-A890-7D1A3A268C4B}" destId="{C6F67AB9-2D5B-4511-BFD5-C98396019486}" srcOrd="0" destOrd="0" parTransId="{B57F3709-DA7B-47C3-9F73-E45B4AA93903}" sibTransId="{6BFD5CB1-85E5-4505-A9EF-90F854AFE2F0}"/>
    <dgm:cxn modelId="{1D1B3484-E8E4-4142-83D7-5CE9ABA33A58}" srcId="{C4C5647C-0F80-4072-963E-72BA57CFFD1C}" destId="{D2C8D9CF-6F66-435C-B64A-FC7D213971E7}" srcOrd="3" destOrd="0" parTransId="{F95EADAE-1851-499F-BD26-98A2830B024F}" sibTransId="{1C457D0D-748E-43A8-B983-7150A91576CD}"/>
    <dgm:cxn modelId="{11922295-DF01-49FB-8E56-4B6C4CCB5E13}" type="presOf" srcId="{EAA58694-DE89-4028-904D-08CC4A06C28C}" destId="{E8DCCF05-52D0-465F-AEE1-618BAC357ACF}" srcOrd="0" destOrd="0" presId="urn:microsoft.com/office/officeart/2009/layout/CircleArrowProcess"/>
    <dgm:cxn modelId="{DF3E0D9C-C865-4A61-A201-C03FFE2728A4}" srcId="{73098390-18E7-49D6-921C-40920943F611}" destId="{53D105BB-BB34-4806-8FD5-EAB668B11C6D}" srcOrd="0" destOrd="0" parTransId="{6E35AC64-61BF-4EF6-93BB-480BC4E05BC5}" sibTransId="{5C1B38F6-7354-46CA-8801-AC42041302DF}"/>
    <dgm:cxn modelId="{481FB4AC-2671-43C4-A7F3-26231C2D2D53}" type="presOf" srcId="{57397818-1758-4161-9802-0EF568820C25}" destId="{53B6FA80-1809-44BD-AB69-FB124F9E2393}" srcOrd="0" destOrd="0" presId="urn:microsoft.com/office/officeart/2009/layout/CircleArrowProcess"/>
    <dgm:cxn modelId="{46A8E8B2-F801-48F2-B1B5-606D95423CBE}" srcId="{C4C5647C-0F80-4072-963E-72BA57CFFD1C}" destId="{DE9CCB3C-89A1-4D89-9ABE-763ECBFE7A6B}" srcOrd="7" destOrd="0" parTransId="{28D1DD34-1FAA-446A-8051-FAA4EC409F0C}" sibTransId="{FC3F16B7-3311-41CA-AFAD-F60C09C1E682}"/>
    <dgm:cxn modelId="{FB7E96B8-407E-421D-B2B1-B4ED0ADEF941}" srcId="{C5D084BE-7DCC-4E87-A890-7D1A3A268C4B}" destId="{1896414A-8725-4D16-BB0E-CF3B577540A6}" srcOrd="1" destOrd="0" parTransId="{22AEAFC0-EBA5-4CE2-8C20-6BAC59430429}" sibTransId="{649DD313-D11A-4BA4-915E-FF1C55D094C8}"/>
    <dgm:cxn modelId="{12DD37B9-CA31-4C2B-951F-8C4113C7023C}" type="presOf" srcId="{7DA9B54A-D650-4EA8-A28D-0E7B192A8C20}" destId="{53B6FA80-1809-44BD-AB69-FB124F9E2393}" srcOrd="0" destOrd="6" presId="urn:microsoft.com/office/officeart/2009/layout/CircleArrowProcess"/>
    <dgm:cxn modelId="{9DEBB9B9-E0CD-46E9-AA08-F22E39D71108}" srcId="{C4C5647C-0F80-4072-963E-72BA57CFFD1C}" destId="{D24FB935-175F-41B7-AF58-FA974D421DC3}" srcOrd="4" destOrd="0" parTransId="{34AB713F-C19A-4F61-AA8B-C8E7B7A3B3F5}" sibTransId="{3850EC4B-BCA9-4878-9F26-14C608A49A11}"/>
    <dgm:cxn modelId="{8B51DEBC-1A3C-4597-AC96-C4FCAC20D33C}" srcId="{C4C5647C-0F80-4072-963E-72BA57CFFD1C}" destId="{7DA9B54A-D650-4EA8-A28D-0E7B192A8C20}" srcOrd="6" destOrd="0" parTransId="{135FEFD9-516D-47A6-A2A3-4D1D9745DAFE}" sibTransId="{18426990-69A2-473D-9C26-B8E60C7BB7E4}"/>
    <dgm:cxn modelId="{7684FACA-B0AE-4689-B722-D7134885EE21}" type="presOf" srcId="{73098390-18E7-49D6-921C-40920943F611}" destId="{5D005AFE-8126-4D11-9B5C-B366894705F4}" srcOrd="0" destOrd="0" presId="urn:microsoft.com/office/officeart/2009/layout/CircleArrowProcess"/>
    <dgm:cxn modelId="{4CE244D2-22BC-4191-89F7-5C09966B6096}" srcId="{EAA58694-DE89-4028-904D-08CC4A06C28C}" destId="{C4C5647C-0F80-4072-963E-72BA57CFFD1C}" srcOrd="2" destOrd="0" parTransId="{F1FD1E5A-FBDE-4033-86F3-6D1EE041127D}" sibTransId="{8D7C30E6-2201-422E-A4B2-D295F11A09BA}"/>
    <dgm:cxn modelId="{5E9DC1D3-C8C9-41C6-B051-9E889B43966C}" type="presOf" srcId="{C6F67AB9-2D5B-4511-BFD5-C98396019486}" destId="{CDBB1C6F-B48B-4249-9258-DB9FC6F1544B}" srcOrd="0" destOrd="0" presId="urn:microsoft.com/office/officeart/2009/layout/CircleArrowProcess"/>
    <dgm:cxn modelId="{049C28D8-B446-4695-AF7D-BA8FE16CAB78}" type="presOf" srcId="{2B762453-5517-4C09-A9F1-92C7684720BE}" destId="{42DADCCB-9DCE-4883-B150-5473F97B5ADD}" srcOrd="0" destOrd="2" presId="urn:microsoft.com/office/officeart/2009/layout/CircleArrowProcess"/>
    <dgm:cxn modelId="{3B3900E6-9B48-4204-8BE4-C555369E8AF1}" type="presOf" srcId="{C4C5647C-0F80-4072-963E-72BA57CFFD1C}" destId="{8C7922E3-9996-41C6-8270-4AEFA8B07659}" srcOrd="0" destOrd="0" presId="urn:microsoft.com/office/officeart/2009/layout/CircleArrowProcess"/>
    <dgm:cxn modelId="{910B73E6-A36F-4E02-8604-197E7DB54CE8}" srcId="{C4C5647C-0F80-4072-963E-72BA57CFFD1C}" destId="{57397818-1758-4161-9802-0EF568820C25}" srcOrd="0" destOrd="0" parTransId="{1C21CEF4-E6BE-4D8E-AA43-41182F9AFE1C}" sibTransId="{5A8C36EC-9236-4779-B15F-EA33B5A190A8}"/>
    <dgm:cxn modelId="{B18C91EB-253A-4AB6-8CE8-B7E6F34422F2}" srcId="{C5D084BE-7DCC-4E87-A890-7D1A3A268C4B}" destId="{DF298AE4-A37E-4C0B-85F6-07C34728699A}" srcOrd="2" destOrd="0" parTransId="{BECC2CE4-70C8-458C-8C17-88ABCE5DF13E}" sibTransId="{BB51BB9B-323F-42E8-96ED-C10F68174DEF}"/>
    <dgm:cxn modelId="{B09CC6FC-6B34-45C4-9E18-1C3446D09C2F}" type="presOf" srcId="{C5D084BE-7DCC-4E87-A890-7D1A3A268C4B}" destId="{99185C99-DF6E-49A2-8D24-5ED2C76ADAE9}" srcOrd="0" destOrd="0" presId="urn:microsoft.com/office/officeart/2009/layout/CircleArrowProcess"/>
    <dgm:cxn modelId="{765900FD-6D29-4DB7-AF2B-A84BF2F8F547}" srcId="{EAA58694-DE89-4028-904D-08CC4A06C28C}" destId="{C5D084BE-7DCC-4E87-A890-7D1A3A268C4B}" srcOrd="0" destOrd="0" parTransId="{6B7F9091-1CF4-4C75-8401-41A3F0FB99B0}" sibTransId="{79D8D062-406F-4A8A-86A2-D0DEDFEF8F58}"/>
    <dgm:cxn modelId="{54D206F7-92D3-4380-95D7-C15A0F8E8056}" type="presParOf" srcId="{E8DCCF05-52D0-465F-AEE1-618BAC357ACF}" destId="{C67DD8BD-1E9B-4CA2-9959-60515731DC5D}" srcOrd="0" destOrd="0" presId="urn:microsoft.com/office/officeart/2009/layout/CircleArrowProcess"/>
    <dgm:cxn modelId="{BE9E12C6-B938-4CAB-965F-9E7D08F5195E}" type="presParOf" srcId="{C67DD8BD-1E9B-4CA2-9959-60515731DC5D}" destId="{B373B0AE-834F-4BFE-A5BB-6B8513D4B44D}" srcOrd="0" destOrd="0" presId="urn:microsoft.com/office/officeart/2009/layout/CircleArrowProcess"/>
    <dgm:cxn modelId="{5FADC770-7D52-46B9-96F6-1729CA24E043}" type="presParOf" srcId="{E8DCCF05-52D0-465F-AEE1-618BAC357ACF}" destId="{CDBB1C6F-B48B-4249-9258-DB9FC6F1544B}" srcOrd="1" destOrd="0" presId="urn:microsoft.com/office/officeart/2009/layout/CircleArrowProcess"/>
    <dgm:cxn modelId="{A8AF92FF-A6C2-4927-9D32-A078B6E95B44}" type="presParOf" srcId="{E8DCCF05-52D0-465F-AEE1-618BAC357ACF}" destId="{99185C99-DF6E-49A2-8D24-5ED2C76ADAE9}" srcOrd="2" destOrd="0" presId="urn:microsoft.com/office/officeart/2009/layout/CircleArrowProcess"/>
    <dgm:cxn modelId="{F8C6094F-09F3-413F-8499-1125BA0CB8D0}" type="presParOf" srcId="{E8DCCF05-52D0-465F-AEE1-618BAC357ACF}" destId="{D2BFA19E-D910-45FD-9223-C58240A81446}" srcOrd="3" destOrd="0" presId="urn:microsoft.com/office/officeart/2009/layout/CircleArrowProcess"/>
    <dgm:cxn modelId="{D6935415-405D-4C6F-A161-4A4938E5C3E1}" type="presParOf" srcId="{D2BFA19E-D910-45FD-9223-C58240A81446}" destId="{715FC130-4411-4E47-8B8B-677E806B8A62}" srcOrd="0" destOrd="0" presId="urn:microsoft.com/office/officeart/2009/layout/CircleArrowProcess"/>
    <dgm:cxn modelId="{283AEF76-ABAA-4A94-B502-FEE3DE11320B}" type="presParOf" srcId="{E8DCCF05-52D0-465F-AEE1-618BAC357ACF}" destId="{42DADCCB-9DCE-4883-B150-5473F97B5ADD}" srcOrd="4" destOrd="0" presId="urn:microsoft.com/office/officeart/2009/layout/CircleArrowProcess"/>
    <dgm:cxn modelId="{D3C5E196-4B14-4BC7-8499-A3A5CD63A73B}" type="presParOf" srcId="{E8DCCF05-52D0-465F-AEE1-618BAC357ACF}" destId="{5D005AFE-8126-4D11-9B5C-B366894705F4}" srcOrd="5" destOrd="0" presId="urn:microsoft.com/office/officeart/2009/layout/CircleArrowProcess"/>
    <dgm:cxn modelId="{9FC3C9DD-35FE-4210-8C7E-C377790B48BC}" type="presParOf" srcId="{E8DCCF05-52D0-465F-AEE1-618BAC357ACF}" destId="{55F4070B-C15A-48C6-95E3-6F03761EF7B0}" srcOrd="6" destOrd="0" presId="urn:microsoft.com/office/officeart/2009/layout/CircleArrowProcess"/>
    <dgm:cxn modelId="{7706C623-3DEF-4311-9456-A86EFB135F99}" type="presParOf" srcId="{55F4070B-C15A-48C6-95E3-6F03761EF7B0}" destId="{B4C9CC0A-BE47-41BC-A6B0-A26058992E6F}" srcOrd="0" destOrd="0" presId="urn:microsoft.com/office/officeart/2009/layout/CircleArrowProcess"/>
    <dgm:cxn modelId="{2012A539-7797-471B-A55C-98873F21C6E9}" type="presParOf" srcId="{E8DCCF05-52D0-465F-AEE1-618BAC357ACF}" destId="{53B6FA80-1809-44BD-AB69-FB124F9E2393}" srcOrd="7" destOrd="0" presId="urn:microsoft.com/office/officeart/2009/layout/CircleArrowProcess"/>
    <dgm:cxn modelId="{6618E2E9-21F9-4AD4-A438-29B04CF5597B}" type="presParOf" srcId="{E8DCCF05-52D0-465F-AEE1-618BAC357ACF}" destId="{8C7922E3-9996-41C6-8270-4AEFA8B07659}" srcOrd="8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D5F96BD-A57A-4F31-8805-F0A313BB727E}" type="doc">
      <dgm:prSet loTypeId="urn:microsoft.com/office/officeart/2005/8/layout/funnel1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9C7430C5-050C-43EE-952E-E35BA7EA2880}">
      <dgm:prSet phldrT="[Texte]"/>
      <dgm:spPr/>
      <dgm:t>
        <a:bodyPr/>
        <a:lstStyle/>
        <a:p>
          <a:r>
            <a:rPr lang="fr-FR" dirty="0"/>
            <a:t>Ciment</a:t>
          </a:r>
        </a:p>
      </dgm:t>
    </dgm:pt>
    <dgm:pt modelId="{D8E8A64B-1010-4D9D-8A8A-5FF728FCAAF9}" type="parTrans" cxnId="{5714FF4E-16F4-4516-9D38-80B113718822}">
      <dgm:prSet/>
      <dgm:spPr/>
      <dgm:t>
        <a:bodyPr/>
        <a:lstStyle/>
        <a:p>
          <a:endParaRPr lang="fr-FR"/>
        </a:p>
      </dgm:t>
    </dgm:pt>
    <dgm:pt modelId="{B4D1281A-C71A-40BC-852C-8E79FC886BD5}" type="sibTrans" cxnId="{5714FF4E-16F4-4516-9D38-80B113718822}">
      <dgm:prSet/>
      <dgm:spPr/>
      <dgm:t>
        <a:bodyPr/>
        <a:lstStyle/>
        <a:p>
          <a:endParaRPr lang="fr-FR"/>
        </a:p>
      </dgm:t>
    </dgm:pt>
    <dgm:pt modelId="{C4B8112A-7545-42CD-9691-3FBF7A62E9B9}">
      <dgm:prSet phldrT="[Texte]"/>
      <dgm:spPr>
        <a:solidFill>
          <a:srgbClr val="FFC000"/>
        </a:solidFill>
      </dgm:spPr>
      <dgm:t>
        <a:bodyPr/>
        <a:lstStyle/>
        <a:p>
          <a:r>
            <a:rPr lang="fr-FR" dirty="0"/>
            <a:t>Eau + adjuvant</a:t>
          </a:r>
        </a:p>
      </dgm:t>
    </dgm:pt>
    <dgm:pt modelId="{826F15EF-A8DD-4E41-8FD4-59CDA50B6861}" type="parTrans" cxnId="{F95B9063-5567-4CB6-BDBE-D6AE4CAE33BA}">
      <dgm:prSet/>
      <dgm:spPr/>
      <dgm:t>
        <a:bodyPr/>
        <a:lstStyle/>
        <a:p>
          <a:endParaRPr lang="fr-FR"/>
        </a:p>
      </dgm:t>
    </dgm:pt>
    <dgm:pt modelId="{073251D9-DF52-4DC3-BD0C-21617F5BDEE8}" type="sibTrans" cxnId="{F95B9063-5567-4CB6-BDBE-D6AE4CAE33BA}">
      <dgm:prSet/>
      <dgm:spPr/>
      <dgm:t>
        <a:bodyPr/>
        <a:lstStyle/>
        <a:p>
          <a:endParaRPr lang="fr-FR"/>
        </a:p>
      </dgm:t>
    </dgm:pt>
    <dgm:pt modelId="{C1A09960-1582-4118-9DBD-239D2FFD0674}">
      <dgm:prSet phldrT="[Texte]"/>
      <dgm:spPr/>
      <dgm:t>
        <a:bodyPr/>
        <a:lstStyle/>
        <a:p>
          <a:r>
            <a:rPr lang="fr-FR" dirty="0"/>
            <a:t>Béton</a:t>
          </a:r>
        </a:p>
      </dgm:t>
    </dgm:pt>
    <dgm:pt modelId="{EA3DCE5F-C89C-4C4B-AF41-A28CABC44496}" type="parTrans" cxnId="{0E4D0B02-6F81-4AFF-8DE3-94769364713B}">
      <dgm:prSet/>
      <dgm:spPr/>
      <dgm:t>
        <a:bodyPr/>
        <a:lstStyle/>
        <a:p>
          <a:endParaRPr lang="fr-FR"/>
        </a:p>
      </dgm:t>
    </dgm:pt>
    <dgm:pt modelId="{F401821B-7B37-423D-A9F0-4D93A8A1B88B}" type="sibTrans" cxnId="{0E4D0B02-6F81-4AFF-8DE3-94769364713B}">
      <dgm:prSet/>
      <dgm:spPr/>
      <dgm:t>
        <a:bodyPr/>
        <a:lstStyle/>
        <a:p>
          <a:endParaRPr lang="fr-FR"/>
        </a:p>
      </dgm:t>
    </dgm:pt>
    <dgm:pt modelId="{D990237C-F88E-4BB5-86F6-F16E62037657}">
      <dgm:prSet phldrT="[Texte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/>
            <a:t>Granulat</a:t>
          </a:r>
        </a:p>
      </dgm:t>
    </dgm:pt>
    <dgm:pt modelId="{8185F8F9-E33A-4AC7-A813-7D3192985873}" type="parTrans" cxnId="{1911CF31-9FB5-446B-BA84-3D159E620B63}">
      <dgm:prSet/>
      <dgm:spPr/>
      <dgm:t>
        <a:bodyPr/>
        <a:lstStyle/>
        <a:p>
          <a:endParaRPr lang="fr-FR"/>
        </a:p>
      </dgm:t>
    </dgm:pt>
    <dgm:pt modelId="{5D7F518A-DAAD-4746-ADE2-C559EDA1DF74}" type="sibTrans" cxnId="{1911CF31-9FB5-446B-BA84-3D159E620B63}">
      <dgm:prSet/>
      <dgm:spPr/>
      <dgm:t>
        <a:bodyPr/>
        <a:lstStyle/>
        <a:p>
          <a:endParaRPr lang="fr-FR"/>
        </a:p>
      </dgm:t>
    </dgm:pt>
    <dgm:pt modelId="{95ABF797-4C03-486D-8094-9CBEFC588247}" type="pres">
      <dgm:prSet presAssocID="{BD5F96BD-A57A-4F31-8805-F0A313BB727E}" presName="Name0" presStyleCnt="0">
        <dgm:presLayoutVars>
          <dgm:chMax val="4"/>
          <dgm:resizeHandles val="exact"/>
        </dgm:presLayoutVars>
      </dgm:prSet>
      <dgm:spPr/>
    </dgm:pt>
    <dgm:pt modelId="{5325D758-CB30-4E8B-BAD5-A2E6FC73466E}" type="pres">
      <dgm:prSet presAssocID="{BD5F96BD-A57A-4F31-8805-F0A313BB727E}" presName="ellipse" presStyleLbl="trBgShp" presStyleIdx="0" presStyleCnt="1"/>
      <dgm:spPr/>
    </dgm:pt>
    <dgm:pt modelId="{5145CCC0-261B-40CD-9521-57CBB292101A}" type="pres">
      <dgm:prSet presAssocID="{BD5F96BD-A57A-4F31-8805-F0A313BB727E}" presName="arrow1" presStyleLbl="fgShp" presStyleIdx="0" presStyleCnt="1"/>
      <dgm:spPr/>
    </dgm:pt>
    <dgm:pt modelId="{3067236C-E21D-4F2C-BC3D-68495362DE42}" type="pres">
      <dgm:prSet presAssocID="{BD5F96BD-A57A-4F31-8805-F0A313BB727E}" presName="rectangle" presStyleLbl="revTx" presStyleIdx="0" presStyleCnt="1">
        <dgm:presLayoutVars>
          <dgm:bulletEnabled val="1"/>
        </dgm:presLayoutVars>
      </dgm:prSet>
      <dgm:spPr/>
    </dgm:pt>
    <dgm:pt modelId="{CF99EEB2-A260-4153-B394-6952B346208E}" type="pres">
      <dgm:prSet presAssocID="{C4B8112A-7545-42CD-9691-3FBF7A62E9B9}" presName="item1" presStyleLbl="node1" presStyleIdx="0" presStyleCnt="3">
        <dgm:presLayoutVars>
          <dgm:bulletEnabled val="1"/>
        </dgm:presLayoutVars>
      </dgm:prSet>
      <dgm:spPr/>
    </dgm:pt>
    <dgm:pt modelId="{8C75449C-FF15-43D3-B392-3F3A18088D74}" type="pres">
      <dgm:prSet presAssocID="{D990237C-F88E-4BB5-86F6-F16E62037657}" presName="item2" presStyleLbl="node1" presStyleIdx="1" presStyleCnt="3">
        <dgm:presLayoutVars>
          <dgm:bulletEnabled val="1"/>
        </dgm:presLayoutVars>
      </dgm:prSet>
      <dgm:spPr/>
    </dgm:pt>
    <dgm:pt modelId="{A3D79990-9426-488C-A07B-2B1AA451C448}" type="pres">
      <dgm:prSet presAssocID="{C1A09960-1582-4118-9DBD-239D2FFD0674}" presName="item3" presStyleLbl="node1" presStyleIdx="2" presStyleCnt="3">
        <dgm:presLayoutVars>
          <dgm:bulletEnabled val="1"/>
        </dgm:presLayoutVars>
      </dgm:prSet>
      <dgm:spPr/>
    </dgm:pt>
    <dgm:pt modelId="{F6C1A7A6-011B-45AC-9E29-3FC0E816FE89}" type="pres">
      <dgm:prSet presAssocID="{BD5F96BD-A57A-4F31-8805-F0A313BB727E}" presName="funnel" presStyleLbl="trAlignAcc1" presStyleIdx="0" presStyleCnt="1" custLinFactNeighborX="-945" custLinFactNeighborY="-45311"/>
      <dgm:spPr>
        <a:ln>
          <a:solidFill>
            <a:schemeClr val="accent1">
              <a:lumMod val="50000"/>
            </a:schemeClr>
          </a:solidFill>
        </a:ln>
      </dgm:spPr>
    </dgm:pt>
  </dgm:ptLst>
  <dgm:cxnLst>
    <dgm:cxn modelId="{0E4D0B02-6F81-4AFF-8DE3-94769364713B}" srcId="{BD5F96BD-A57A-4F31-8805-F0A313BB727E}" destId="{C1A09960-1582-4118-9DBD-239D2FFD0674}" srcOrd="3" destOrd="0" parTransId="{EA3DCE5F-C89C-4C4B-AF41-A28CABC44496}" sibTransId="{F401821B-7B37-423D-A9F0-4D93A8A1B88B}"/>
    <dgm:cxn modelId="{9C15A02A-91CC-47CB-A177-E86191DEBA42}" type="presOf" srcId="{9C7430C5-050C-43EE-952E-E35BA7EA2880}" destId="{A3D79990-9426-488C-A07B-2B1AA451C448}" srcOrd="0" destOrd="0" presId="urn:microsoft.com/office/officeart/2005/8/layout/funnel1"/>
    <dgm:cxn modelId="{1911CF31-9FB5-446B-BA84-3D159E620B63}" srcId="{BD5F96BD-A57A-4F31-8805-F0A313BB727E}" destId="{D990237C-F88E-4BB5-86F6-F16E62037657}" srcOrd="2" destOrd="0" parTransId="{8185F8F9-E33A-4AC7-A813-7D3192985873}" sibTransId="{5D7F518A-DAAD-4746-ADE2-C559EDA1DF74}"/>
    <dgm:cxn modelId="{F95B9063-5567-4CB6-BDBE-D6AE4CAE33BA}" srcId="{BD5F96BD-A57A-4F31-8805-F0A313BB727E}" destId="{C4B8112A-7545-42CD-9691-3FBF7A62E9B9}" srcOrd="1" destOrd="0" parTransId="{826F15EF-A8DD-4E41-8FD4-59CDA50B6861}" sibTransId="{073251D9-DF52-4DC3-BD0C-21617F5BDEE8}"/>
    <dgm:cxn modelId="{5714FF4E-16F4-4516-9D38-80B113718822}" srcId="{BD5F96BD-A57A-4F31-8805-F0A313BB727E}" destId="{9C7430C5-050C-43EE-952E-E35BA7EA2880}" srcOrd="0" destOrd="0" parTransId="{D8E8A64B-1010-4D9D-8A8A-5FF728FCAAF9}" sibTransId="{B4D1281A-C71A-40BC-852C-8E79FC886BD5}"/>
    <dgm:cxn modelId="{283CF4A0-6C49-47BC-900E-9CF2D455AAE4}" type="presOf" srcId="{C1A09960-1582-4118-9DBD-239D2FFD0674}" destId="{3067236C-E21D-4F2C-BC3D-68495362DE42}" srcOrd="0" destOrd="0" presId="urn:microsoft.com/office/officeart/2005/8/layout/funnel1"/>
    <dgm:cxn modelId="{6EA24BB6-78BB-436B-B64B-0ED95D31B691}" type="presOf" srcId="{C4B8112A-7545-42CD-9691-3FBF7A62E9B9}" destId="{8C75449C-FF15-43D3-B392-3F3A18088D74}" srcOrd="0" destOrd="0" presId="urn:microsoft.com/office/officeart/2005/8/layout/funnel1"/>
    <dgm:cxn modelId="{FCC2EBCB-FD54-4C47-9484-C11C2B7C51A1}" type="presOf" srcId="{BD5F96BD-A57A-4F31-8805-F0A313BB727E}" destId="{95ABF797-4C03-486D-8094-9CBEFC588247}" srcOrd="0" destOrd="0" presId="urn:microsoft.com/office/officeart/2005/8/layout/funnel1"/>
    <dgm:cxn modelId="{81944EF9-79D0-4BAB-9286-CC7AB6B1D0AF}" type="presOf" srcId="{D990237C-F88E-4BB5-86F6-F16E62037657}" destId="{CF99EEB2-A260-4153-B394-6952B346208E}" srcOrd="0" destOrd="0" presId="urn:microsoft.com/office/officeart/2005/8/layout/funnel1"/>
    <dgm:cxn modelId="{E72E8036-D3A8-4031-A986-515B7E575FAD}" type="presParOf" srcId="{95ABF797-4C03-486D-8094-9CBEFC588247}" destId="{5325D758-CB30-4E8B-BAD5-A2E6FC73466E}" srcOrd="0" destOrd="0" presId="urn:microsoft.com/office/officeart/2005/8/layout/funnel1"/>
    <dgm:cxn modelId="{1879A143-0FEF-425A-8DD8-392EF6D82CA7}" type="presParOf" srcId="{95ABF797-4C03-486D-8094-9CBEFC588247}" destId="{5145CCC0-261B-40CD-9521-57CBB292101A}" srcOrd="1" destOrd="0" presId="urn:microsoft.com/office/officeart/2005/8/layout/funnel1"/>
    <dgm:cxn modelId="{AA6C89E6-E83F-449D-9C4D-EFA87016C10D}" type="presParOf" srcId="{95ABF797-4C03-486D-8094-9CBEFC588247}" destId="{3067236C-E21D-4F2C-BC3D-68495362DE42}" srcOrd="2" destOrd="0" presId="urn:microsoft.com/office/officeart/2005/8/layout/funnel1"/>
    <dgm:cxn modelId="{FC8894CF-DD87-4578-BF76-D2F1BE109EA1}" type="presParOf" srcId="{95ABF797-4C03-486D-8094-9CBEFC588247}" destId="{CF99EEB2-A260-4153-B394-6952B346208E}" srcOrd="3" destOrd="0" presId="urn:microsoft.com/office/officeart/2005/8/layout/funnel1"/>
    <dgm:cxn modelId="{9055B553-824A-4254-838E-3A34AA8ABF75}" type="presParOf" srcId="{95ABF797-4C03-486D-8094-9CBEFC588247}" destId="{8C75449C-FF15-43D3-B392-3F3A18088D74}" srcOrd="4" destOrd="0" presId="urn:microsoft.com/office/officeart/2005/8/layout/funnel1"/>
    <dgm:cxn modelId="{17D3F19C-6DBD-4068-B1A3-A72EDE9D7180}" type="presParOf" srcId="{95ABF797-4C03-486D-8094-9CBEFC588247}" destId="{A3D79990-9426-488C-A07B-2B1AA451C448}" srcOrd="5" destOrd="0" presId="urn:microsoft.com/office/officeart/2005/8/layout/funnel1"/>
    <dgm:cxn modelId="{B3009449-6EDC-45AA-B647-6240C1D807F7}" type="presParOf" srcId="{95ABF797-4C03-486D-8094-9CBEFC588247}" destId="{F6C1A7A6-011B-45AC-9E29-3FC0E816FE8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16E86EC-8A30-400C-8150-7F57384B524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0C83C95-6129-4442-A21E-2AF3E09788D8}">
      <dgm:prSet phldrT="[Texte]"/>
      <dgm:spPr/>
      <dgm:t>
        <a:bodyPr/>
        <a:lstStyle/>
        <a:p>
          <a:r>
            <a:rPr lang="fr-FR" dirty="0"/>
            <a:t>1817</a:t>
          </a:r>
        </a:p>
      </dgm:t>
    </dgm:pt>
    <dgm:pt modelId="{33E7031A-2561-4A4B-AA3A-004B8CF9DDE9}" type="parTrans" cxnId="{75EB7BCB-79E3-4F5F-A480-DB65BEA018FB}">
      <dgm:prSet/>
      <dgm:spPr/>
      <dgm:t>
        <a:bodyPr/>
        <a:lstStyle/>
        <a:p>
          <a:endParaRPr lang="fr-FR"/>
        </a:p>
      </dgm:t>
    </dgm:pt>
    <dgm:pt modelId="{EC325F10-7DD7-488C-BA17-67002C80EC83}" type="sibTrans" cxnId="{75EB7BCB-79E3-4F5F-A480-DB65BEA018FB}">
      <dgm:prSet/>
      <dgm:spPr/>
      <dgm:t>
        <a:bodyPr/>
        <a:lstStyle/>
        <a:p>
          <a:endParaRPr lang="fr-FR"/>
        </a:p>
      </dgm:t>
    </dgm:pt>
    <dgm:pt modelId="{8BC854FA-DD0C-4284-A87B-2F6C7D79C476}">
      <dgm:prSet phldrT="[Texte]"/>
      <dgm:spPr/>
      <dgm:t>
        <a:bodyPr/>
        <a:lstStyle/>
        <a:p>
          <a:r>
            <a:rPr lang="fr-FR" dirty="0"/>
            <a:t>Louis VICAT invention du ciment</a:t>
          </a:r>
        </a:p>
      </dgm:t>
    </dgm:pt>
    <dgm:pt modelId="{DEEFA22D-9944-45C0-94CE-A7136EF704A9}" type="parTrans" cxnId="{8A789EA5-D552-4669-B190-F9E0D2CB1877}">
      <dgm:prSet/>
      <dgm:spPr/>
      <dgm:t>
        <a:bodyPr/>
        <a:lstStyle/>
        <a:p>
          <a:endParaRPr lang="fr-FR"/>
        </a:p>
      </dgm:t>
    </dgm:pt>
    <dgm:pt modelId="{5D6C34B7-0FED-438A-87FF-7EBC49D1DB66}" type="sibTrans" cxnId="{8A789EA5-D552-4669-B190-F9E0D2CB1877}">
      <dgm:prSet/>
      <dgm:spPr/>
      <dgm:t>
        <a:bodyPr/>
        <a:lstStyle/>
        <a:p>
          <a:endParaRPr lang="fr-FR"/>
        </a:p>
      </dgm:t>
    </dgm:pt>
    <dgm:pt modelId="{38DBF3A4-AC9C-4DE7-A196-61CF3024BF5B}">
      <dgm:prSet phldrT="[Texte]"/>
      <dgm:spPr/>
      <dgm:t>
        <a:bodyPr/>
        <a:lstStyle/>
        <a:p>
          <a:r>
            <a:rPr lang="fr-FR" dirty="0"/>
            <a:t>1848</a:t>
          </a:r>
        </a:p>
      </dgm:t>
    </dgm:pt>
    <dgm:pt modelId="{B9BF0FC7-C3F0-46DA-A752-A9D35E182EE3}" type="parTrans" cxnId="{C61F6088-435B-458A-8915-208E644974B4}">
      <dgm:prSet/>
      <dgm:spPr/>
      <dgm:t>
        <a:bodyPr/>
        <a:lstStyle/>
        <a:p>
          <a:endParaRPr lang="fr-FR"/>
        </a:p>
      </dgm:t>
    </dgm:pt>
    <dgm:pt modelId="{EB1DBF98-3904-492F-9188-A2DBA0B92D81}" type="sibTrans" cxnId="{C61F6088-435B-458A-8915-208E644974B4}">
      <dgm:prSet/>
      <dgm:spPr/>
      <dgm:t>
        <a:bodyPr/>
        <a:lstStyle/>
        <a:p>
          <a:endParaRPr lang="fr-FR"/>
        </a:p>
      </dgm:t>
    </dgm:pt>
    <dgm:pt modelId="{1A446BE5-D52C-470A-A13C-8C4241D00314}">
      <dgm:prSet phldrT="[Texte]"/>
      <dgm:spPr/>
      <dgm:t>
        <a:bodyPr/>
        <a:lstStyle/>
        <a:p>
          <a:r>
            <a:rPr lang="fr-FR" dirty="0"/>
            <a:t>1895</a:t>
          </a:r>
        </a:p>
      </dgm:t>
    </dgm:pt>
    <dgm:pt modelId="{730AF105-2892-4C40-8D72-7CF14FF0B162}" type="parTrans" cxnId="{E005B154-C55B-488A-8D92-3F2396D22653}">
      <dgm:prSet/>
      <dgm:spPr/>
      <dgm:t>
        <a:bodyPr/>
        <a:lstStyle/>
        <a:p>
          <a:endParaRPr lang="fr-FR"/>
        </a:p>
      </dgm:t>
    </dgm:pt>
    <dgm:pt modelId="{9F8D72EB-F6F1-4C0F-89E6-A23AFEFC5BBA}" type="sibTrans" cxnId="{E005B154-C55B-488A-8D92-3F2396D22653}">
      <dgm:prSet/>
      <dgm:spPr/>
      <dgm:t>
        <a:bodyPr/>
        <a:lstStyle/>
        <a:p>
          <a:endParaRPr lang="fr-FR"/>
        </a:p>
      </dgm:t>
    </dgm:pt>
    <dgm:pt modelId="{54D23A35-CE4B-4AA9-B2D2-22DCA28D015B}">
      <dgm:prSet phldrT="[Texte]"/>
      <dgm:spPr/>
      <dgm:t>
        <a:bodyPr/>
        <a:lstStyle/>
        <a:p>
          <a:r>
            <a:rPr lang="fr-FR" dirty="0"/>
            <a:t>Eurocode 2 : Dimensionnement de structure en béton armé </a:t>
          </a:r>
        </a:p>
      </dgm:t>
    </dgm:pt>
    <dgm:pt modelId="{54423924-046F-42BF-8762-F55E4C481B17}" type="parTrans" cxnId="{9F2D0E08-9E53-43EB-8245-C9D8E9DFF093}">
      <dgm:prSet/>
      <dgm:spPr/>
      <dgm:t>
        <a:bodyPr/>
        <a:lstStyle/>
        <a:p>
          <a:endParaRPr lang="fr-FR"/>
        </a:p>
      </dgm:t>
    </dgm:pt>
    <dgm:pt modelId="{AD82CA53-C7CE-4AD3-8037-A3CC08118661}" type="sibTrans" cxnId="{9F2D0E08-9E53-43EB-8245-C9D8E9DFF093}">
      <dgm:prSet/>
      <dgm:spPr/>
      <dgm:t>
        <a:bodyPr/>
        <a:lstStyle/>
        <a:p>
          <a:endParaRPr lang="fr-FR"/>
        </a:p>
      </dgm:t>
    </dgm:pt>
    <dgm:pt modelId="{6A21FF83-AEE8-4A3D-89FE-26CD9F01C665}">
      <dgm:prSet phldrT="[Texte]"/>
      <dgm:spPr/>
      <dgm:t>
        <a:bodyPr/>
        <a:lstStyle/>
        <a:p>
          <a:r>
            <a:rPr lang="fr-FR" dirty="0"/>
            <a:t>1897</a:t>
          </a:r>
        </a:p>
      </dgm:t>
    </dgm:pt>
    <dgm:pt modelId="{57356C53-8B65-4A87-88DD-02076F12FA7B}" type="parTrans" cxnId="{B746F0A9-70F3-4896-94B9-07FC318C421C}">
      <dgm:prSet/>
      <dgm:spPr/>
      <dgm:t>
        <a:bodyPr/>
        <a:lstStyle/>
        <a:p>
          <a:endParaRPr lang="fr-FR"/>
        </a:p>
      </dgm:t>
    </dgm:pt>
    <dgm:pt modelId="{57A320E6-79DC-4AE7-B28D-2A4FD5D6FBF2}" type="sibTrans" cxnId="{B746F0A9-70F3-4896-94B9-07FC318C421C}">
      <dgm:prSet/>
      <dgm:spPr/>
      <dgm:t>
        <a:bodyPr/>
        <a:lstStyle/>
        <a:p>
          <a:endParaRPr lang="fr-FR"/>
        </a:p>
      </dgm:t>
    </dgm:pt>
    <dgm:pt modelId="{4CE5C5CB-9285-467D-95FD-21938737C7DA}">
      <dgm:prSet phldrT="[Texte]"/>
      <dgm:spPr/>
      <dgm:t>
        <a:bodyPr/>
        <a:lstStyle/>
        <a:p>
          <a:r>
            <a:rPr lang="fr-FR" dirty="0"/>
            <a:t>1990</a:t>
          </a:r>
        </a:p>
      </dgm:t>
    </dgm:pt>
    <dgm:pt modelId="{F21257CD-A32C-4AB0-9ACE-0A18D865AB09}" type="parTrans" cxnId="{D4312CBD-838B-405C-A7BE-3AF39ED63206}">
      <dgm:prSet/>
      <dgm:spPr/>
      <dgm:t>
        <a:bodyPr/>
        <a:lstStyle/>
        <a:p>
          <a:endParaRPr lang="fr-FR"/>
        </a:p>
      </dgm:t>
    </dgm:pt>
    <dgm:pt modelId="{70D7BC0E-1733-4E7F-BD17-E55800E67D76}" type="sibTrans" cxnId="{D4312CBD-838B-405C-A7BE-3AF39ED63206}">
      <dgm:prSet/>
      <dgm:spPr/>
      <dgm:t>
        <a:bodyPr/>
        <a:lstStyle/>
        <a:p>
          <a:endParaRPr lang="fr-FR"/>
        </a:p>
      </dgm:t>
    </dgm:pt>
    <dgm:pt modelId="{7AAB3113-9FD7-4970-B401-1F90CE2E119B}">
      <dgm:prSet phldrT="[Texte]"/>
      <dgm:spPr/>
      <dgm:t>
        <a:bodyPr/>
        <a:lstStyle/>
        <a:p>
          <a:r>
            <a:rPr lang="fr-FR" dirty="0"/>
            <a:t>1</a:t>
          </a:r>
          <a:r>
            <a:rPr lang="fr-FR" baseline="30000" dirty="0"/>
            <a:t>er</a:t>
          </a:r>
          <a:r>
            <a:rPr lang="fr-FR" dirty="0"/>
            <a:t> cours sur le béton armé à l’école nationale des ponts et chaussées </a:t>
          </a:r>
        </a:p>
      </dgm:t>
    </dgm:pt>
    <dgm:pt modelId="{354F2B02-04B2-4ADF-A88E-4BEB94FBBEBC}" type="parTrans" cxnId="{327649A4-DE6B-45D5-AA48-AD676153359D}">
      <dgm:prSet/>
      <dgm:spPr/>
      <dgm:t>
        <a:bodyPr/>
        <a:lstStyle/>
        <a:p>
          <a:endParaRPr lang="fr-FR"/>
        </a:p>
      </dgm:t>
    </dgm:pt>
    <dgm:pt modelId="{9E5DB700-394E-4CEF-B564-BE9170F59D43}" type="sibTrans" cxnId="{327649A4-DE6B-45D5-AA48-AD676153359D}">
      <dgm:prSet/>
      <dgm:spPr/>
      <dgm:t>
        <a:bodyPr/>
        <a:lstStyle/>
        <a:p>
          <a:endParaRPr lang="fr-FR"/>
        </a:p>
      </dgm:t>
    </dgm:pt>
    <dgm:pt modelId="{CB0378A8-2E51-41EE-A50B-06E0B102B9EC}">
      <dgm:prSet phldrT="[Texte]"/>
      <dgm:spPr/>
      <dgm:t>
        <a:bodyPr/>
        <a:lstStyle/>
        <a:p>
          <a:r>
            <a:rPr lang="fr-FR" dirty="0"/>
            <a:t>1</a:t>
          </a:r>
          <a:r>
            <a:rPr lang="fr-FR" baseline="30000" dirty="0"/>
            <a:t>ère</a:t>
          </a:r>
          <a:r>
            <a:rPr lang="fr-FR" dirty="0"/>
            <a:t> réalisation industrielle d’une poutre préfabriquée en béton armé</a:t>
          </a:r>
        </a:p>
      </dgm:t>
    </dgm:pt>
    <dgm:pt modelId="{D4E6BBCD-3FC7-4A5B-A20F-75BB879BA2E9}" type="parTrans" cxnId="{6742C06B-225D-416A-8CED-A74081B35534}">
      <dgm:prSet/>
      <dgm:spPr/>
      <dgm:t>
        <a:bodyPr/>
        <a:lstStyle/>
        <a:p>
          <a:endParaRPr lang="fr-FR"/>
        </a:p>
      </dgm:t>
    </dgm:pt>
    <dgm:pt modelId="{9900072C-93F4-4B2B-96B2-B2950A1FFF9E}" type="sibTrans" cxnId="{6742C06B-225D-416A-8CED-A74081B35534}">
      <dgm:prSet/>
      <dgm:spPr/>
      <dgm:t>
        <a:bodyPr/>
        <a:lstStyle/>
        <a:p>
          <a:endParaRPr lang="fr-FR"/>
        </a:p>
      </dgm:t>
    </dgm:pt>
    <dgm:pt modelId="{050D997C-A3E4-4628-B98F-EE54392C7EE1}">
      <dgm:prSet/>
      <dgm:spPr/>
      <dgm:t>
        <a:bodyPr/>
        <a:lstStyle/>
        <a:p>
          <a:r>
            <a:rPr lang="fr-FR"/>
            <a:t>Joseph Louis Lambot  </a:t>
          </a:r>
        </a:p>
      </dgm:t>
    </dgm:pt>
    <dgm:pt modelId="{6295C950-8FB2-4FC0-9DFE-1E3356319369}" type="parTrans" cxnId="{BD0EB737-461B-44BF-AAE0-A5B797AA7975}">
      <dgm:prSet/>
      <dgm:spPr/>
      <dgm:t>
        <a:bodyPr/>
        <a:lstStyle/>
        <a:p>
          <a:endParaRPr lang="fr-FR"/>
        </a:p>
      </dgm:t>
    </dgm:pt>
    <dgm:pt modelId="{BEDA23FE-0D1D-42DD-99EE-65A0B21638CD}" type="sibTrans" cxnId="{BD0EB737-461B-44BF-AAE0-A5B797AA7975}">
      <dgm:prSet/>
      <dgm:spPr/>
      <dgm:t>
        <a:bodyPr/>
        <a:lstStyle/>
        <a:p>
          <a:endParaRPr lang="fr-FR"/>
        </a:p>
      </dgm:t>
    </dgm:pt>
    <dgm:pt modelId="{2378AC31-51E1-4F75-AC0A-C14CCD03FC40}">
      <dgm:prSet/>
      <dgm:spPr/>
      <dgm:t>
        <a:bodyPr/>
        <a:lstStyle/>
        <a:p>
          <a:r>
            <a:rPr lang="fr-FR"/>
            <a:t>Barque et caisse pour oranger</a:t>
          </a:r>
          <a:endParaRPr lang="fr-FR" dirty="0"/>
        </a:p>
      </dgm:t>
    </dgm:pt>
    <dgm:pt modelId="{D4178AEB-C7BF-403A-A723-67B0E7F4FBE4}" type="parTrans" cxnId="{AC4A4867-C5E7-4D34-B765-5C4C683AECC7}">
      <dgm:prSet/>
      <dgm:spPr/>
      <dgm:t>
        <a:bodyPr/>
        <a:lstStyle/>
        <a:p>
          <a:endParaRPr lang="fr-FR"/>
        </a:p>
      </dgm:t>
    </dgm:pt>
    <dgm:pt modelId="{8692E97C-B5B0-4CF7-888E-5B93CBDD3AA2}" type="sibTrans" cxnId="{AC4A4867-C5E7-4D34-B765-5C4C683AECC7}">
      <dgm:prSet/>
      <dgm:spPr/>
      <dgm:t>
        <a:bodyPr/>
        <a:lstStyle/>
        <a:p>
          <a:endParaRPr lang="fr-FR"/>
        </a:p>
      </dgm:t>
    </dgm:pt>
    <dgm:pt modelId="{874BA050-93F9-4025-A0EF-4055F8FAF893}">
      <dgm:prSet phldrT="[Texte]"/>
      <dgm:spPr/>
      <dgm:t>
        <a:bodyPr/>
        <a:lstStyle/>
        <a:p>
          <a:r>
            <a:rPr lang="fr-FR" dirty="0"/>
            <a:t>Romain</a:t>
          </a:r>
        </a:p>
      </dgm:t>
    </dgm:pt>
    <dgm:pt modelId="{2B84A7DA-26CE-4ADE-AB19-F3BDE7A7F4E8}" type="parTrans" cxnId="{B563B941-008A-46C2-AACD-3F7D1D19794D}">
      <dgm:prSet/>
      <dgm:spPr/>
      <dgm:t>
        <a:bodyPr/>
        <a:lstStyle/>
        <a:p>
          <a:endParaRPr lang="fr-FR"/>
        </a:p>
      </dgm:t>
    </dgm:pt>
    <dgm:pt modelId="{E06F74A7-90E1-4A51-9A9A-1C94E65F8C4B}" type="sibTrans" cxnId="{B563B941-008A-46C2-AACD-3F7D1D19794D}">
      <dgm:prSet/>
      <dgm:spPr/>
      <dgm:t>
        <a:bodyPr/>
        <a:lstStyle/>
        <a:p>
          <a:endParaRPr lang="fr-FR"/>
        </a:p>
      </dgm:t>
    </dgm:pt>
    <dgm:pt modelId="{7E076A0E-EAF5-4305-8C3F-2B7C493B0E37}">
      <dgm:prSet phldrT="[Texte]"/>
      <dgm:spPr/>
      <dgm:t>
        <a:bodyPr/>
        <a:lstStyle/>
        <a:p>
          <a:r>
            <a:rPr lang="fr-FR" dirty="0"/>
            <a:t>Utilisation de liant hydraulique </a:t>
          </a:r>
        </a:p>
      </dgm:t>
    </dgm:pt>
    <dgm:pt modelId="{BDD02418-B3B3-40B9-A4CC-E604915DE068}" type="parTrans" cxnId="{B8A05009-8542-4324-92B8-831353E3B756}">
      <dgm:prSet/>
      <dgm:spPr/>
      <dgm:t>
        <a:bodyPr/>
        <a:lstStyle/>
        <a:p>
          <a:endParaRPr lang="fr-FR"/>
        </a:p>
      </dgm:t>
    </dgm:pt>
    <dgm:pt modelId="{BAF4723D-0866-47F9-A96C-3AD90AE0BAF6}" type="sibTrans" cxnId="{B8A05009-8542-4324-92B8-831353E3B756}">
      <dgm:prSet/>
      <dgm:spPr/>
      <dgm:t>
        <a:bodyPr/>
        <a:lstStyle/>
        <a:p>
          <a:endParaRPr lang="fr-FR"/>
        </a:p>
      </dgm:t>
    </dgm:pt>
    <dgm:pt modelId="{A8EE1358-2698-47AE-8650-97C8E0EABDB6}" type="pres">
      <dgm:prSet presAssocID="{D16E86EC-8A30-400C-8150-7F57384B524B}" presName="linearFlow" presStyleCnt="0">
        <dgm:presLayoutVars>
          <dgm:dir/>
          <dgm:animLvl val="lvl"/>
          <dgm:resizeHandles val="exact"/>
        </dgm:presLayoutVars>
      </dgm:prSet>
      <dgm:spPr/>
    </dgm:pt>
    <dgm:pt modelId="{ED478772-E50D-495D-A788-96FE6B1096B9}" type="pres">
      <dgm:prSet presAssocID="{874BA050-93F9-4025-A0EF-4055F8FAF893}" presName="composite" presStyleCnt="0"/>
      <dgm:spPr/>
    </dgm:pt>
    <dgm:pt modelId="{15C3011E-844B-419A-95B2-2EAD5277250C}" type="pres">
      <dgm:prSet presAssocID="{874BA050-93F9-4025-A0EF-4055F8FAF893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C30FA648-8157-46AE-9090-B3D4ED3702E8}" type="pres">
      <dgm:prSet presAssocID="{874BA050-93F9-4025-A0EF-4055F8FAF893}" presName="descendantText" presStyleLbl="alignAcc1" presStyleIdx="0" presStyleCnt="6">
        <dgm:presLayoutVars>
          <dgm:bulletEnabled val="1"/>
        </dgm:presLayoutVars>
      </dgm:prSet>
      <dgm:spPr/>
    </dgm:pt>
    <dgm:pt modelId="{32A754E8-BCE6-4978-A647-3509EB8F2BFC}" type="pres">
      <dgm:prSet presAssocID="{E06F74A7-90E1-4A51-9A9A-1C94E65F8C4B}" presName="sp" presStyleCnt="0"/>
      <dgm:spPr/>
    </dgm:pt>
    <dgm:pt modelId="{6BD4EA1A-5263-4510-BC83-FBCE6837E714}" type="pres">
      <dgm:prSet presAssocID="{C0C83C95-6129-4442-A21E-2AF3E09788D8}" presName="composite" presStyleCnt="0"/>
      <dgm:spPr/>
    </dgm:pt>
    <dgm:pt modelId="{3F9F095A-F308-47D9-A4E5-6E3B4BEB0067}" type="pres">
      <dgm:prSet presAssocID="{C0C83C95-6129-4442-A21E-2AF3E09788D8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AE3BDA3D-4E36-4366-96D8-4EB8E61947B1}" type="pres">
      <dgm:prSet presAssocID="{C0C83C95-6129-4442-A21E-2AF3E09788D8}" presName="descendantText" presStyleLbl="alignAcc1" presStyleIdx="1" presStyleCnt="6">
        <dgm:presLayoutVars>
          <dgm:bulletEnabled val="1"/>
        </dgm:presLayoutVars>
      </dgm:prSet>
      <dgm:spPr/>
    </dgm:pt>
    <dgm:pt modelId="{E69692EC-C89A-4CC4-9591-D9B81097DB78}" type="pres">
      <dgm:prSet presAssocID="{EC325F10-7DD7-488C-BA17-67002C80EC83}" presName="sp" presStyleCnt="0"/>
      <dgm:spPr/>
    </dgm:pt>
    <dgm:pt modelId="{0C53D8FC-5B6C-4729-B80D-4E754CDAEE5D}" type="pres">
      <dgm:prSet presAssocID="{38DBF3A4-AC9C-4DE7-A196-61CF3024BF5B}" presName="composite" presStyleCnt="0"/>
      <dgm:spPr/>
    </dgm:pt>
    <dgm:pt modelId="{41984A6C-3631-4E3E-AA68-EA250019E32E}" type="pres">
      <dgm:prSet presAssocID="{38DBF3A4-AC9C-4DE7-A196-61CF3024BF5B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29FA0385-60B0-4749-89EB-C15256E8C196}" type="pres">
      <dgm:prSet presAssocID="{38DBF3A4-AC9C-4DE7-A196-61CF3024BF5B}" presName="descendantText" presStyleLbl="alignAcc1" presStyleIdx="2" presStyleCnt="6">
        <dgm:presLayoutVars>
          <dgm:bulletEnabled val="1"/>
        </dgm:presLayoutVars>
      </dgm:prSet>
      <dgm:spPr/>
    </dgm:pt>
    <dgm:pt modelId="{C5A79E13-91BC-4392-803C-51132DA4AE4C}" type="pres">
      <dgm:prSet presAssocID="{EB1DBF98-3904-492F-9188-A2DBA0B92D81}" presName="sp" presStyleCnt="0"/>
      <dgm:spPr/>
    </dgm:pt>
    <dgm:pt modelId="{D2BA2D16-3D00-4FA4-A50A-F949F9F83E20}" type="pres">
      <dgm:prSet presAssocID="{1A446BE5-D52C-470A-A13C-8C4241D00314}" presName="composite" presStyleCnt="0"/>
      <dgm:spPr/>
    </dgm:pt>
    <dgm:pt modelId="{05478719-4FB0-467C-B723-0FDBFEAFEB95}" type="pres">
      <dgm:prSet presAssocID="{1A446BE5-D52C-470A-A13C-8C4241D00314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27CF27A4-24F7-4843-9A39-766F64B6EA97}" type="pres">
      <dgm:prSet presAssocID="{1A446BE5-D52C-470A-A13C-8C4241D00314}" presName="descendantText" presStyleLbl="alignAcc1" presStyleIdx="3" presStyleCnt="6">
        <dgm:presLayoutVars>
          <dgm:bulletEnabled val="1"/>
        </dgm:presLayoutVars>
      </dgm:prSet>
      <dgm:spPr/>
    </dgm:pt>
    <dgm:pt modelId="{BAE28E6B-251E-4052-B58E-36A6EE49D2C6}" type="pres">
      <dgm:prSet presAssocID="{9F8D72EB-F6F1-4C0F-89E6-A23AFEFC5BBA}" presName="sp" presStyleCnt="0"/>
      <dgm:spPr/>
    </dgm:pt>
    <dgm:pt modelId="{13820DF2-2EE7-43E2-A504-0B8A7417F836}" type="pres">
      <dgm:prSet presAssocID="{6A21FF83-AEE8-4A3D-89FE-26CD9F01C665}" presName="composite" presStyleCnt="0"/>
      <dgm:spPr/>
    </dgm:pt>
    <dgm:pt modelId="{A8DD85AB-5DB8-4013-BD95-C15EF73F8778}" type="pres">
      <dgm:prSet presAssocID="{6A21FF83-AEE8-4A3D-89FE-26CD9F01C665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013D3BB4-8A33-41CD-8E32-BC85EE88383F}" type="pres">
      <dgm:prSet presAssocID="{6A21FF83-AEE8-4A3D-89FE-26CD9F01C665}" presName="descendantText" presStyleLbl="alignAcc1" presStyleIdx="4" presStyleCnt="6">
        <dgm:presLayoutVars>
          <dgm:bulletEnabled val="1"/>
        </dgm:presLayoutVars>
      </dgm:prSet>
      <dgm:spPr/>
    </dgm:pt>
    <dgm:pt modelId="{CFD39B76-D6BA-4843-B102-4B6A82BB3451}" type="pres">
      <dgm:prSet presAssocID="{57A320E6-79DC-4AE7-B28D-2A4FD5D6FBF2}" presName="sp" presStyleCnt="0"/>
      <dgm:spPr/>
    </dgm:pt>
    <dgm:pt modelId="{A841373D-2F68-4640-8A3B-2AC9D651081A}" type="pres">
      <dgm:prSet presAssocID="{4CE5C5CB-9285-467D-95FD-21938737C7DA}" presName="composite" presStyleCnt="0"/>
      <dgm:spPr/>
    </dgm:pt>
    <dgm:pt modelId="{752AC801-6BA8-4701-B75A-67CA6425B8C9}" type="pres">
      <dgm:prSet presAssocID="{4CE5C5CB-9285-467D-95FD-21938737C7DA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E13E7028-AB63-43D5-A07F-7D869582D8AB}" type="pres">
      <dgm:prSet presAssocID="{4CE5C5CB-9285-467D-95FD-21938737C7DA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9F2D0E08-9E53-43EB-8245-C9D8E9DFF093}" srcId="{4CE5C5CB-9285-467D-95FD-21938737C7DA}" destId="{54D23A35-CE4B-4AA9-B2D2-22DCA28D015B}" srcOrd="0" destOrd="0" parTransId="{54423924-046F-42BF-8762-F55E4C481B17}" sibTransId="{AD82CA53-C7CE-4AD3-8037-A3CC08118661}"/>
    <dgm:cxn modelId="{7AEA1908-068D-4CB2-BCF4-F20135FBB224}" type="presOf" srcId="{1A446BE5-D52C-470A-A13C-8C4241D00314}" destId="{05478719-4FB0-467C-B723-0FDBFEAFEB95}" srcOrd="0" destOrd="0" presId="urn:microsoft.com/office/officeart/2005/8/layout/chevron2"/>
    <dgm:cxn modelId="{B8A05009-8542-4324-92B8-831353E3B756}" srcId="{874BA050-93F9-4025-A0EF-4055F8FAF893}" destId="{7E076A0E-EAF5-4305-8C3F-2B7C493B0E37}" srcOrd="0" destOrd="0" parTransId="{BDD02418-B3B3-40B9-A4CC-E604915DE068}" sibTransId="{BAF4723D-0866-47F9-A96C-3AD90AE0BAF6}"/>
    <dgm:cxn modelId="{CC912C1C-1F34-44D8-93E9-888E9AB5FC48}" type="presOf" srcId="{7AAB3113-9FD7-4970-B401-1F90CE2E119B}" destId="{013D3BB4-8A33-41CD-8E32-BC85EE88383F}" srcOrd="0" destOrd="0" presId="urn:microsoft.com/office/officeart/2005/8/layout/chevron2"/>
    <dgm:cxn modelId="{62E95F37-CDBB-4507-8A7C-9600D0E94473}" type="presOf" srcId="{CB0378A8-2E51-41EE-A50B-06E0B102B9EC}" destId="{27CF27A4-24F7-4843-9A39-766F64B6EA97}" srcOrd="0" destOrd="0" presId="urn:microsoft.com/office/officeart/2005/8/layout/chevron2"/>
    <dgm:cxn modelId="{BD0EB737-461B-44BF-AAE0-A5B797AA7975}" srcId="{38DBF3A4-AC9C-4DE7-A196-61CF3024BF5B}" destId="{050D997C-A3E4-4628-B98F-EE54392C7EE1}" srcOrd="0" destOrd="0" parTransId="{6295C950-8FB2-4FC0-9DFE-1E3356319369}" sibTransId="{BEDA23FE-0D1D-42DD-99EE-65A0B21638CD}"/>
    <dgm:cxn modelId="{B563B941-008A-46C2-AACD-3F7D1D19794D}" srcId="{D16E86EC-8A30-400C-8150-7F57384B524B}" destId="{874BA050-93F9-4025-A0EF-4055F8FAF893}" srcOrd="0" destOrd="0" parTransId="{2B84A7DA-26CE-4ADE-AB19-F3BDE7A7F4E8}" sibTransId="{E06F74A7-90E1-4A51-9A9A-1C94E65F8C4B}"/>
    <dgm:cxn modelId="{EC1E4443-F0FA-45FD-B996-FCE64727C80F}" type="presOf" srcId="{D16E86EC-8A30-400C-8150-7F57384B524B}" destId="{A8EE1358-2698-47AE-8650-97C8E0EABDB6}" srcOrd="0" destOrd="0" presId="urn:microsoft.com/office/officeart/2005/8/layout/chevron2"/>
    <dgm:cxn modelId="{AC4A4867-C5E7-4D34-B765-5C4C683AECC7}" srcId="{38DBF3A4-AC9C-4DE7-A196-61CF3024BF5B}" destId="{2378AC31-51E1-4F75-AC0A-C14CCD03FC40}" srcOrd="1" destOrd="0" parTransId="{D4178AEB-C7BF-403A-A723-67B0E7F4FBE4}" sibTransId="{8692E97C-B5B0-4CF7-888E-5B93CBDD3AA2}"/>
    <dgm:cxn modelId="{6742C06B-225D-416A-8CED-A74081B35534}" srcId="{1A446BE5-D52C-470A-A13C-8C4241D00314}" destId="{CB0378A8-2E51-41EE-A50B-06E0B102B9EC}" srcOrd="0" destOrd="0" parTransId="{D4E6BBCD-3FC7-4A5B-A20F-75BB879BA2E9}" sibTransId="{9900072C-93F4-4B2B-96B2-B2950A1FFF9E}"/>
    <dgm:cxn modelId="{E83D3F4C-B901-404B-9F09-37736463A0C8}" type="presOf" srcId="{8BC854FA-DD0C-4284-A87B-2F6C7D79C476}" destId="{AE3BDA3D-4E36-4366-96D8-4EB8E61947B1}" srcOrd="0" destOrd="0" presId="urn:microsoft.com/office/officeart/2005/8/layout/chevron2"/>
    <dgm:cxn modelId="{E005B154-C55B-488A-8D92-3F2396D22653}" srcId="{D16E86EC-8A30-400C-8150-7F57384B524B}" destId="{1A446BE5-D52C-470A-A13C-8C4241D00314}" srcOrd="3" destOrd="0" parTransId="{730AF105-2892-4C40-8D72-7CF14FF0B162}" sibTransId="{9F8D72EB-F6F1-4C0F-89E6-A23AFEFC5BBA}"/>
    <dgm:cxn modelId="{55E3ED58-D88C-4B8F-8BB9-C787FBAE6B89}" type="presOf" srcId="{38DBF3A4-AC9C-4DE7-A196-61CF3024BF5B}" destId="{41984A6C-3631-4E3E-AA68-EA250019E32E}" srcOrd="0" destOrd="0" presId="urn:microsoft.com/office/officeart/2005/8/layout/chevron2"/>
    <dgm:cxn modelId="{E164927C-DBB9-4078-9EE2-38D42AC186FB}" type="presOf" srcId="{2378AC31-51E1-4F75-AC0A-C14CCD03FC40}" destId="{29FA0385-60B0-4749-89EB-C15256E8C196}" srcOrd="0" destOrd="1" presId="urn:microsoft.com/office/officeart/2005/8/layout/chevron2"/>
    <dgm:cxn modelId="{207D4B86-4D68-4705-AB6B-C6762092F240}" type="presOf" srcId="{050D997C-A3E4-4628-B98F-EE54392C7EE1}" destId="{29FA0385-60B0-4749-89EB-C15256E8C196}" srcOrd="0" destOrd="0" presId="urn:microsoft.com/office/officeart/2005/8/layout/chevron2"/>
    <dgm:cxn modelId="{C61F6088-435B-458A-8915-208E644974B4}" srcId="{D16E86EC-8A30-400C-8150-7F57384B524B}" destId="{38DBF3A4-AC9C-4DE7-A196-61CF3024BF5B}" srcOrd="2" destOrd="0" parTransId="{B9BF0FC7-C3F0-46DA-A752-A9D35E182EE3}" sibTransId="{EB1DBF98-3904-492F-9188-A2DBA0B92D81}"/>
    <dgm:cxn modelId="{FB733E9E-CA6A-4727-A375-F8CE55A71F92}" type="presOf" srcId="{874BA050-93F9-4025-A0EF-4055F8FAF893}" destId="{15C3011E-844B-419A-95B2-2EAD5277250C}" srcOrd="0" destOrd="0" presId="urn:microsoft.com/office/officeart/2005/8/layout/chevron2"/>
    <dgm:cxn modelId="{327649A4-DE6B-45D5-AA48-AD676153359D}" srcId="{6A21FF83-AEE8-4A3D-89FE-26CD9F01C665}" destId="{7AAB3113-9FD7-4970-B401-1F90CE2E119B}" srcOrd="0" destOrd="0" parTransId="{354F2B02-04B2-4ADF-A88E-4BEB94FBBEBC}" sibTransId="{9E5DB700-394E-4CEF-B564-BE9170F59D43}"/>
    <dgm:cxn modelId="{8A789EA5-D552-4669-B190-F9E0D2CB1877}" srcId="{C0C83C95-6129-4442-A21E-2AF3E09788D8}" destId="{8BC854FA-DD0C-4284-A87B-2F6C7D79C476}" srcOrd="0" destOrd="0" parTransId="{DEEFA22D-9944-45C0-94CE-A7136EF704A9}" sibTransId="{5D6C34B7-0FED-438A-87FF-7EBC49D1DB66}"/>
    <dgm:cxn modelId="{B746F0A9-70F3-4896-94B9-07FC318C421C}" srcId="{D16E86EC-8A30-400C-8150-7F57384B524B}" destId="{6A21FF83-AEE8-4A3D-89FE-26CD9F01C665}" srcOrd="4" destOrd="0" parTransId="{57356C53-8B65-4A87-88DD-02076F12FA7B}" sibTransId="{57A320E6-79DC-4AE7-B28D-2A4FD5D6FBF2}"/>
    <dgm:cxn modelId="{757694B9-CF6D-4B0A-9B5C-CCCB64321D7C}" type="presOf" srcId="{C0C83C95-6129-4442-A21E-2AF3E09788D8}" destId="{3F9F095A-F308-47D9-A4E5-6E3B4BEB0067}" srcOrd="0" destOrd="0" presId="urn:microsoft.com/office/officeart/2005/8/layout/chevron2"/>
    <dgm:cxn modelId="{D4312CBD-838B-405C-A7BE-3AF39ED63206}" srcId="{D16E86EC-8A30-400C-8150-7F57384B524B}" destId="{4CE5C5CB-9285-467D-95FD-21938737C7DA}" srcOrd="5" destOrd="0" parTransId="{F21257CD-A32C-4AB0-9ACE-0A18D865AB09}" sibTransId="{70D7BC0E-1733-4E7F-BD17-E55800E67D76}"/>
    <dgm:cxn modelId="{FE5C7DC6-C51B-4D5C-9AAD-11DF254CE5DC}" type="presOf" srcId="{54D23A35-CE4B-4AA9-B2D2-22DCA28D015B}" destId="{E13E7028-AB63-43D5-A07F-7D869582D8AB}" srcOrd="0" destOrd="0" presId="urn:microsoft.com/office/officeart/2005/8/layout/chevron2"/>
    <dgm:cxn modelId="{75EB7BCB-79E3-4F5F-A480-DB65BEA018FB}" srcId="{D16E86EC-8A30-400C-8150-7F57384B524B}" destId="{C0C83C95-6129-4442-A21E-2AF3E09788D8}" srcOrd="1" destOrd="0" parTransId="{33E7031A-2561-4A4B-AA3A-004B8CF9DDE9}" sibTransId="{EC325F10-7DD7-488C-BA17-67002C80EC83}"/>
    <dgm:cxn modelId="{3F6679E2-6153-4971-8094-11E9EF7DAE9F}" type="presOf" srcId="{7E076A0E-EAF5-4305-8C3F-2B7C493B0E37}" destId="{C30FA648-8157-46AE-9090-B3D4ED3702E8}" srcOrd="0" destOrd="0" presId="urn:microsoft.com/office/officeart/2005/8/layout/chevron2"/>
    <dgm:cxn modelId="{11786DE5-A818-45CC-A5BE-BCE7A7BA9381}" type="presOf" srcId="{4CE5C5CB-9285-467D-95FD-21938737C7DA}" destId="{752AC801-6BA8-4701-B75A-67CA6425B8C9}" srcOrd="0" destOrd="0" presId="urn:microsoft.com/office/officeart/2005/8/layout/chevron2"/>
    <dgm:cxn modelId="{CE86A7F9-8A53-47BA-8DB2-D9112DA2FB8C}" type="presOf" srcId="{6A21FF83-AEE8-4A3D-89FE-26CD9F01C665}" destId="{A8DD85AB-5DB8-4013-BD95-C15EF73F8778}" srcOrd="0" destOrd="0" presId="urn:microsoft.com/office/officeart/2005/8/layout/chevron2"/>
    <dgm:cxn modelId="{8FC28125-39CD-4740-B64C-88D1293FD834}" type="presParOf" srcId="{A8EE1358-2698-47AE-8650-97C8E0EABDB6}" destId="{ED478772-E50D-495D-A788-96FE6B1096B9}" srcOrd="0" destOrd="0" presId="urn:microsoft.com/office/officeart/2005/8/layout/chevron2"/>
    <dgm:cxn modelId="{8547EBCD-F86F-4F60-9119-9F5D5E6784D7}" type="presParOf" srcId="{ED478772-E50D-495D-A788-96FE6B1096B9}" destId="{15C3011E-844B-419A-95B2-2EAD5277250C}" srcOrd="0" destOrd="0" presId="urn:microsoft.com/office/officeart/2005/8/layout/chevron2"/>
    <dgm:cxn modelId="{62D7F894-312B-4157-8BAD-A80F39BD49D3}" type="presParOf" srcId="{ED478772-E50D-495D-A788-96FE6B1096B9}" destId="{C30FA648-8157-46AE-9090-B3D4ED3702E8}" srcOrd="1" destOrd="0" presId="urn:microsoft.com/office/officeart/2005/8/layout/chevron2"/>
    <dgm:cxn modelId="{FCECA305-89D8-4C94-9DE0-D23D96A461A1}" type="presParOf" srcId="{A8EE1358-2698-47AE-8650-97C8E0EABDB6}" destId="{32A754E8-BCE6-4978-A647-3509EB8F2BFC}" srcOrd="1" destOrd="0" presId="urn:microsoft.com/office/officeart/2005/8/layout/chevron2"/>
    <dgm:cxn modelId="{DAF9E7C2-D2DD-4DF5-9A9C-2E145E1044C4}" type="presParOf" srcId="{A8EE1358-2698-47AE-8650-97C8E0EABDB6}" destId="{6BD4EA1A-5263-4510-BC83-FBCE6837E714}" srcOrd="2" destOrd="0" presId="urn:microsoft.com/office/officeart/2005/8/layout/chevron2"/>
    <dgm:cxn modelId="{64918E98-25E4-417A-AC35-CE18962FA2B1}" type="presParOf" srcId="{6BD4EA1A-5263-4510-BC83-FBCE6837E714}" destId="{3F9F095A-F308-47D9-A4E5-6E3B4BEB0067}" srcOrd="0" destOrd="0" presId="urn:microsoft.com/office/officeart/2005/8/layout/chevron2"/>
    <dgm:cxn modelId="{E1C2A853-DE67-427A-AE79-1D20CECD13C4}" type="presParOf" srcId="{6BD4EA1A-5263-4510-BC83-FBCE6837E714}" destId="{AE3BDA3D-4E36-4366-96D8-4EB8E61947B1}" srcOrd="1" destOrd="0" presId="urn:microsoft.com/office/officeart/2005/8/layout/chevron2"/>
    <dgm:cxn modelId="{263181ED-C986-41D9-A66A-C41B57FFB857}" type="presParOf" srcId="{A8EE1358-2698-47AE-8650-97C8E0EABDB6}" destId="{E69692EC-C89A-4CC4-9591-D9B81097DB78}" srcOrd="3" destOrd="0" presId="urn:microsoft.com/office/officeart/2005/8/layout/chevron2"/>
    <dgm:cxn modelId="{9F0E9969-2F31-4E9D-A25A-88255B89E50E}" type="presParOf" srcId="{A8EE1358-2698-47AE-8650-97C8E0EABDB6}" destId="{0C53D8FC-5B6C-4729-B80D-4E754CDAEE5D}" srcOrd="4" destOrd="0" presId="urn:microsoft.com/office/officeart/2005/8/layout/chevron2"/>
    <dgm:cxn modelId="{26F506D8-BFC5-4196-ACEC-4EE98BFDE130}" type="presParOf" srcId="{0C53D8FC-5B6C-4729-B80D-4E754CDAEE5D}" destId="{41984A6C-3631-4E3E-AA68-EA250019E32E}" srcOrd="0" destOrd="0" presId="urn:microsoft.com/office/officeart/2005/8/layout/chevron2"/>
    <dgm:cxn modelId="{692001ED-E698-4B72-A563-DB745528219E}" type="presParOf" srcId="{0C53D8FC-5B6C-4729-B80D-4E754CDAEE5D}" destId="{29FA0385-60B0-4749-89EB-C15256E8C196}" srcOrd="1" destOrd="0" presId="urn:microsoft.com/office/officeart/2005/8/layout/chevron2"/>
    <dgm:cxn modelId="{8B5BA96D-DF3B-4E5B-B958-380E40F63D64}" type="presParOf" srcId="{A8EE1358-2698-47AE-8650-97C8E0EABDB6}" destId="{C5A79E13-91BC-4392-803C-51132DA4AE4C}" srcOrd="5" destOrd="0" presId="urn:microsoft.com/office/officeart/2005/8/layout/chevron2"/>
    <dgm:cxn modelId="{B6CE1E87-1E7C-4B17-8A0C-9DB3EB9F71D9}" type="presParOf" srcId="{A8EE1358-2698-47AE-8650-97C8E0EABDB6}" destId="{D2BA2D16-3D00-4FA4-A50A-F949F9F83E20}" srcOrd="6" destOrd="0" presId="urn:microsoft.com/office/officeart/2005/8/layout/chevron2"/>
    <dgm:cxn modelId="{E9A10B51-FDD2-43CB-95EE-5BA1D2D1FFE6}" type="presParOf" srcId="{D2BA2D16-3D00-4FA4-A50A-F949F9F83E20}" destId="{05478719-4FB0-467C-B723-0FDBFEAFEB95}" srcOrd="0" destOrd="0" presId="urn:microsoft.com/office/officeart/2005/8/layout/chevron2"/>
    <dgm:cxn modelId="{D532E1A1-CD65-4A38-86E5-DEBDE0DFDB4A}" type="presParOf" srcId="{D2BA2D16-3D00-4FA4-A50A-F949F9F83E20}" destId="{27CF27A4-24F7-4843-9A39-766F64B6EA97}" srcOrd="1" destOrd="0" presId="urn:microsoft.com/office/officeart/2005/8/layout/chevron2"/>
    <dgm:cxn modelId="{63D052B1-7306-4145-B562-C4A36C7B596F}" type="presParOf" srcId="{A8EE1358-2698-47AE-8650-97C8E0EABDB6}" destId="{BAE28E6B-251E-4052-B58E-36A6EE49D2C6}" srcOrd="7" destOrd="0" presId="urn:microsoft.com/office/officeart/2005/8/layout/chevron2"/>
    <dgm:cxn modelId="{761A7048-7EB3-4526-8242-D05F15181F52}" type="presParOf" srcId="{A8EE1358-2698-47AE-8650-97C8E0EABDB6}" destId="{13820DF2-2EE7-43E2-A504-0B8A7417F836}" srcOrd="8" destOrd="0" presId="urn:microsoft.com/office/officeart/2005/8/layout/chevron2"/>
    <dgm:cxn modelId="{40973698-F612-4F7C-B284-04CF33312862}" type="presParOf" srcId="{13820DF2-2EE7-43E2-A504-0B8A7417F836}" destId="{A8DD85AB-5DB8-4013-BD95-C15EF73F8778}" srcOrd="0" destOrd="0" presId="urn:microsoft.com/office/officeart/2005/8/layout/chevron2"/>
    <dgm:cxn modelId="{3F38B936-7BB7-4F1B-BDA4-99FC72834157}" type="presParOf" srcId="{13820DF2-2EE7-43E2-A504-0B8A7417F836}" destId="{013D3BB4-8A33-41CD-8E32-BC85EE88383F}" srcOrd="1" destOrd="0" presId="urn:microsoft.com/office/officeart/2005/8/layout/chevron2"/>
    <dgm:cxn modelId="{2B441C85-2F19-421E-8D20-85CD49C6B50F}" type="presParOf" srcId="{A8EE1358-2698-47AE-8650-97C8E0EABDB6}" destId="{CFD39B76-D6BA-4843-B102-4B6A82BB3451}" srcOrd="9" destOrd="0" presId="urn:microsoft.com/office/officeart/2005/8/layout/chevron2"/>
    <dgm:cxn modelId="{556A47C1-AB27-45FF-91A1-757E42AFF069}" type="presParOf" srcId="{A8EE1358-2698-47AE-8650-97C8E0EABDB6}" destId="{A841373D-2F68-4640-8A3B-2AC9D651081A}" srcOrd="10" destOrd="0" presId="urn:microsoft.com/office/officeart/2005/8/layout/chevron2"/>
    <dgm:cxn modelId="{80DD9101-4FAE-4B17-9445-67E730A58DC3}" type="presParOf" srcId="{A841373D-2F68-4640-8A3B-2AC9D651081A}" destId="{752AC801-6BA8-4701-B75A-67CA6425B8C9}" srcOrd="0" destOrd="0" presId="urn:microsoft.com/office/officeart/2005/8/layout/chevron2"/>
    <dgm:cxn modelId="{77E5C561-7EF1-497E-BB54-719EB472EA0E}" type="presParOf" srcId="{A841373D-2F68-4640-8A3B-2AC9D651081A}" destId="{E13E7028-AB63-43D5-A07F-7D869582D8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22CEBC-1369-4D29-9611-446EA9F199F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BBC74FB-3F67-419F-8063-5F084DA1971B}">
      <dgm:prSet phldrT="[Texte]"/>
      <dgm:spPr/>
      <dgm:t>
        <a:bodyPr/>
        <a:lstStyle/>
        <a:p>
          <a:r>
            <a:rPr lang="fr-FR" dirty="0"/>
            <a:t>Société AREALIM</a:t>
          </a:r>
        </a:p>
      </dgm:t>
    </dgm:pt>
    <dgm:pt modelId="{F3C25234-7F89-4EAD-911F-9ABF940CA910}" type="parTrans" cxnId="{33131702-5F42-4F3F-A25F-473A9928E4DC}">
      <dgm:prSet/>
      <dgm:spPr/>
      <dgm:t>
        <a:bodyPr/>
        <a:lstStyle/>
        <a:p>
          <a:endParaRPr lang="fr-FR"/>
        </a:p>
      </dgm:t>
    </dgm:pt>
    <dgm:pt modelId="{8C86AA2C-42FF-4B58-89C4-A2ED721363C9}" type="sibTrans" cxnId="{33131702-5F42-4F3F-A25F-473A9928E4DC}">
      <dgm:prSet/>
      <dgm:spPr/>
      <dgm:t>
        <a:bodyPr/>
        <a:lstStyle/>
        <a:p>
          <a:endParaRPr lang="fr-FR"/>
        </a:p>
      </dgm:t>
    </dgm:pt>
    <dgm:pt modelId="{2E11757B-8260-4E60-B791-713E15E7BF71}">
      <dgm:prSet phldrT="[Texte]"/>
      <dgm:spPr/>
      <dgm:t>
        <a:bodyPr/>
        <a:lstStyle/>
        <a:p>
          <a:r>
            <a:rPr lang="fr-FR" dirty="0"/>
            <a:t>Maitre d’ouvrage du projet </a:t>
          </a:r>
        </a:p>
      </dgm:t>
    </dgm:pt>
    <dgm:pt modelId="{0CEF6DD5-1C1B-4962-86C5-041515440E69}" type="parTrans" cxnId="{8C80AF3D-E1E2-4FB6-86CC-65E23D273BB6}">
      <dgm:prSet/>
      <dgm:spPr/>
      <dgm:t>
        <a:bodyPr/>
        <a:lstStyle/>
        <a:p>
          <a:endParaRPr lang="fr-FR"/>
        </a:p>
      </dgm:t>
    </dgm:pt>
    <dgm:pt modelId="{0EB109DE-11DE-481D-B776-CE5319FD60CE}" type="sibTrans" cxnId="{8C80AF3D-E1E2-4FB6-86CC-65E23D273BB6}">
      <dgm:prSet/>
      <dgm:spPr/>
      <dgm:t>
        <a:bodyPr/>
        <a:lstStyle/>
        <a:p>
          <a:endParaRPr lang="fr-FR"/>
        </a:p>
      </dgm:t>
    </dgm:pt>
    <dgm:pt modelId="{3C1E09FA-86A0-458F-9479-1FBB327F9DC5}">
      <dgm:prSet phldrT="[Texte]"/>
      <dgm:spPr/>
      <dgm:t>
        <a:bodyPr/>
        <a:lstStyle/>
        <a:p>
          <a:r>
            <a:rPr lang="fr-FR" dirty="0"/>
            <a:t>Société LCR</a:t>
          </a:r>
        </a:p>
      </dgm:t>
    </dgm:pt>
    <dgm:pt modelId="{6F6DB0F0-BF95-4A4E-AFB3-3BDDDE21F218}" type="parTrans" cxnId="{7DA24A44-8D0E-45A2-B8EF-3C8AF2FA6E27}">
      <dgm:prSet/>
      <dgm:spPr/>
      <dgm:t>
        <a:bodyPr/>
        <a:lstStyle/>
        <a:p>
          <a:endParaRPr lang="fr-FR"/>
        </a:p>
      </dgm:t>
    </dgm:pt>
    <dgm:pt modelId="{811BF145-3002-4570-A1B3-7709FE98EAE0}" type="sibTrans" cxnId="{7DA24A44-8D0E-45A2-B8EF-3C8AF2FA6E27}">
      <dgm:prSet/>
      <dgm:spPr/>
      <dgm:t>
        <a:bodyPr/>
        <a:lstStyle/>
        <a:p>
          <a:endParaRPr lang="fr-FR"/>
        </a:p>
      </dgm:t>
    </dgm:pt>
    <dgm:pt modelId="{8D579159-2337-4D60-8C0B-7F50B38DC6E3}">
      <dgm:prSet phldrT="[Texte]"/>
      <dgm:spPr/>
      <dgm:t>
        <a:bodyPr/>
        <a:lstStyle/>
        <a:p>
          <a:r>
            <a:rPr lang="fr-FR" dirty="0"/>
            <a:t>Société SKF</a:t>
          </a:r>
        </a:p>
      </dgm:t>
    </dgm:pt>
    <dgm:pt modelId="{4DA3E27D-312D-4E5D-9022-77E5506606DD}" type="parTrans" cxnId="{99E65E10-741E-494C-BF58-A7A3AC3CFC40}">
      <dgm:prSet/>
      <dgm:spPr/>
      <dgm:t>
        <a:bodyPr/>
        <a:lstStyle/>
        <a:p>
          <a:endParaRPr lang="fr-FR"/>
        </a:p>
      </dgm:t>
    </dgm:pt>
    <dgm:pt modelId="{B3B34DE7-2DCE-4F78-9D25-AC54D7C14C40}" type="sibTrans" cxnId="{99E65E10-741E-494C-BF58-A7A3AC3CFC40}">
      <dgm:prSet/>
      <dgm:spPr/>
      <dgm:t>
        <a:bodyPr/>
        <a:lstStyle/>
        <a:p>
          <a:endParaRPr lang="fr-FR"/>
        </a:p>
      </dgm:t>
    </dgm:pt>
    <dgm:pt modelId="{3FA318E0-436C-4B2C-BE3C-D350D49D33A6}">
      <dgm:prSet phldrT="[Texte]"/>
      <dgm:spPr/>
      <dgm:t>
        <a:bodyPr/>
        <a:lstStyle/>
        <a:p>
          <a:r>
            <a:rPr lang="fr-FR" dirty="0"/>
            <a:t>Locataire du bâtiment</a:t>
          </a:r>
        </a:p>
      </dgm:t>
    </dgm:pt>
    <dgm:pt modelId="{6DA97AB0-2750-4DA4-A689-C2430F34313A}" type="parTrans" cxnId="{44608635-B7BC-457E-9BFC-F1D1AC5AAC45}">
      <dgm:prSet/>
      <dgm:spPr/>
      <dgm:t>
        <a:bodyPr/>
        <a:lstStyle/>
        <a:p>
          <a:endParaRPr lang="fr-FR"/>
        </a:p>
      </dgm:t>
    </dgm:pt>
    <dgm:pt modelId="{B279DF05-4D26-408B-995D-803DA00ECC5A}" type="sibTrans" cxnId="{44608635-B7BC-457E-9BFC-F1D1AC5AAC45}">
      <dgm:prSet/>
      <dgm:spPr/>
      <dgm:t>
        <a:bodyPr/>
        <a:lstStyle/>
        <a:p>
          <a:endParaRPr lang="fr-FR"/>
        </a:p>
      </dgm:t>
    </dgm:pt>
    <dgm:pt modelId="{61CD6FF9-87AC-495F-A270-7FFB8AD1D553}">
      <dgm:prSet phldrT="[Texte]"/>
      <dgm:spPr/>
      <dgm:t>
        <a:bodyPr/>
        <a:lstStyle/>
        <a:p>
          <a:r>
            <a:rPr lang="fr-FR" dirty="0"/>
            <a:t>Promoteur – Constructeur</a:t>
          </a:r>
        </a:p>
      </dgm:t>
    </dgm:pt>
    <dgm:pt modelId="{48952798-0C97-4F1E-93E2-0677C218333E}" type="parTrans" cxnId="{406B74EE-AEFF-45B6-8F4A-A7FA4E330D21}">
      <dgm:prSet/>
      <dgm:spPr/>
      <dgm:t>
        <a:bodyPr/>
        <a:lstStyle/>
        <a:p>
          <a:endParaRPr lang="fr-FR"/>
        </a:p>
      </dgm:t>
    </dgm:pt>
    <dgm:pt modelId="{4E4AB92C-4087-41B8-A43C-FDC161D855B6}" type="sibTrans" cxnId="{406B74EE-AEFF-45B6-8F4A-A7FA4E330D21}">
      <dgm:prSet/>
      <dgm:spPr/>
      <dgm:t>
        <a:bodyPr/>
        <a:lstStyle/>
        <a:p>
          <a:endParaRPr lang="fr-FR"/>
        </a:p>
      </dgm:t>
    </dgm:pt>
    <dgm:pt modelId="{8FE1C38A-F82F-4584-B75A-04A612FC9E6E}">
      <dgm:prSet phldrT="[Texte]"/>
      <dgm:spPr/>
      <dgm:t>
        <a:bodyPr/>
        <a:lstStyle/>
        <a:p>
          <a:r>
            <a:rPr lang="fr-FR" dirty="0"/>
            <a:t> Société immobilière d’entreprise </a:t>
          </a:r>
        </a:p>
      </dgm:t>
    </dgm:pt>
    <dgm:pt modelId="{99D4D4DB-CF79-49E8-A732-25A0479BF841}" type="parTrans" cxnId="{AB1F2F5A-71B8-4D9D-AB27-3EC86C77E694}">
      <dgm:prSet/>
      <dgm:spPr/>
      <dgm:t>
        <a:bodyPr/>
        <a:lstStyle/>
        <a:p>
          <a:endParaRPr lang="fr-FR"/>
        </a:p>
      </dgm:t>
    </dgm:pt>
    <dgm:pt modelId="{BA39B944-67B4-4AF4-AF54-9592CFB2DB40}" type="sibTrans" cxnId="{AB1F2F5A-71B8-4D9D-AB27-3EC86C77E694}">
      <dgm:prSet/>
      <dgm:spPr/>
      <dgm:t>
        <a:bodyPr/>
        <a:lstStyle/>
        <a:p>
          <a:endParaRPr lang="fr-FR"/>
        </a:p>
      </dgm:t>
    </dgm:pt>
    <dgm:pt modelId="{E5CE34BC-34EC-4CDA-86B3-0EACA757EA50}">
      <dgm:prSet phldrT="[Texte]"/>
      <dgm:spPr/>
      <dgm:t>
        <a:bodyPr/>
        <a:lstStyle/>
        <a:p>
          <a:r>
            <a:rPr lang="fr-FR" dirty="0"/>
            <a:t>Investissements sur des locaux industriels en vue de locations  </a:t>
          </a:r>
        </a:p>
      </dgm:t>
    </dgm:pt>
    <dgm:pt modelId="{4C30BC39-4C7E-47E1-B73B-D8584FE31FD3}" type="parTrans" cxnId="{F5F2F484-8923-4ADB-AE4E-298E9E75B582}">
      <dgm:prSet/>
      <dgm:spPr/>
      <dgm:t>
        <a:bodyPr/>
        <a:lstStyle/>
        <a:p>
          <a:endParaRPr lang="fr-FR"/>
        </a:p>
      </dgm:t>
    </dgm:pt>
    <dgm:pt modelId="{DFC70321-5E2D-430E-8BF9-DDA2A0063415}" type="sibTrans" cxnId="{F5F2F484-8923-4ADB-AE4E-298E9E75B582}">
      <dgm:prSet/>
      <dgm:spPr/>
      <dgm:t>
        <a:bodyPr/>
        <a:lstStyle/>
        <a:p>
          <a:endParaRPr lang="fr-FR"/>
        </a:p>
      </dgm:t>
    </dgm:pt>
    <dgm:pt modelId="{DAAE0AE0-3370-42C5-8535-AF18B907B8BF}">
      <dgm:prSet phldrT="[Texte]"/>
      <dgm:spPr/>
      <dgm:t>
        <a:bodyPr/>
        <a:lstStyle/>
        <a:p>
          <a:r>
            <a:rPr lang="fr-FR" dirty="0"/>
            <a:t>Bâtiment industriel</a:t>
          </a:r>
        </a:p>
      </dgm:t>
    </dgm:pt>
    <dgm:pt modelId="{E9D8FA9E-A3AB-4BF7-BBD5-2BF24C866FA7}" type="parTrans" cxnId="{0DC53878-F969-44CD-99CE-F3E7A3ECF490}">
      <dgm:prSet/>
      <dgm:spPr/>
      <dgm:t>
        <a:bodyPr/>
        <a:lstStyle/>
        <a:p>
          <a:endParaRPr lang="fr-FR"/>
        </a:p>
      </dgm:t>
    </dgm:pt>
    <dgm:pt modelId="{ADF203C0-982D-4C68-B43E-7794D4A87EF9}" type="sibTrans" cxnId="{0DC53878-F969-44CD-99CE-F3E7A3ECF490}">
      <dgm:prSet/>
      <dgm:spPr/>
      <dgm:t>
        <a:bodyPr/>
        <a:lstStyle/>
        <a:p>
          <a:endParaRPr lang="fr-FR"/>
        </a:p>
      </dgm:t>
    </dgm:pt>
    <dgm:pt modelId="{2839F9A7-2E38-4C15-9FC4-73B7606F2954}">
      <dgm:prSet phldrT="[Texte]"/>
      <dgm:spPr/>
      <dgm:t>
        <a:bodyPr/>
        <a:lstStyle/>
        <a:p>
          <a:r>
            <a:rPr lang="fr-FR" dirty="0"/>
            <a:t>Clé en main  </a:t>
          </a:r>
        </a:p>
      </dgm:t>
    </dgm:pt>
    <dgm:pt modelId="{F0229BB8-CB98-487E-BF52-F1FF9DDB870A}" type="parTrans" cxnId="{9754F7BF-6C23-44D8-ABA4-3D6FFF22C106}">
      <dgm:prSet/>
      <dgm:spPr/>
      <dgm:t>
        <a:bodyPr/>
        <a:lstStyle/>
        <a:p>
          <a:endParaRPr lang="fr-FR"/>
        </a:p>
      </dgm:t>
    </dgm:pt>
    <dgm:pt modelId="{EF888364-7384-4861-B9AE-030247AD7C37}" type="sibTrans" cxnId="{9754F7BF-6C23-44D8-ABA4-3D6FFF22C106}">
      <dgm:prSet/>
      <dgm:spPr/>
      <dgm:t>
        <a:bodyPr/>
        <a:lstStyle/>
        <a:p>
          <a:endParaRPr lang="fr-FR"/>
        </a:p>
      </dgm:t>
    </dgm:pt>
    <dgm:pt modelId="{8FDA14B7-E9BA-44D7-B7BA-A603799E8D31}">
      <dgm:prSet phldrT="[Texte]"/>
      <dgm:spPr/>
      <dgm:t>
        <a:bodyPr/>
        <a:lstStyle/>
        <a:p>
          <a:r>
            <a:rPr lang="fr-FR" dirty="0"/>
            <a:t>Maitre d’</a:t>
          </a:r>
          <a:r>
            <a:rPr lang="fr-FR" dirty="0" err="1"/>
            <a:t>oeuvre</a:t>
          </a:r>
          <a:endParaRPr lang="fr-FR" dirty="0"/>
        </a:p>
      </dgm:t>
    </dgm:pt>
    <dgm:pt modelId="{37BEAA04-793F-46FE-B526-24F2D562DAEE}" type="parTrans" cxnId="{88DA5CDC-AD18-4D12-8187-17B4423A11ED}">
      <dgm:prSet/>
      <dgm:spPr/>
      <dgm:t>
        <a:bodyPr/>
        <a:lstStyle/>
        <a:p>
          <a:endParaRPr lang="fr-FR"/>
        </a:p>
      </dgm:t>
    </dgm:pt>
    <dgm:pt modelId="{35F24063-F442-4F11-A6FE-C3F9098E0FF6}" type="sibTrans" cxnId="{88DA5CDC-AD18-4D12-8187-17B4423A11ED}">
      <dgm:prSet/>
      <dgm:spPr/>
      <dgm:t>
        <a:bodyPr/>
        <a:lstStyle/>
        <a:p>
          <a:endParaRPr lang="fr-FR"/>
        </a:p>
      </dgm:t>
    </dgm:pt>
    <dgm:pt modelId="{8E056485-5814-4DDE-B5C8-D6329A80773C}">
      <dgm:prSet phldrT="[Texte]"/>
      <dgm:spPr/>
      <dgm:t>
        <a:bodyPr/>
        <a:lstStyle/>
        <a:p>
          <a:r>
            <a:rPr lang="fr-FR" dirty="0"/>
            <a:t>Fabricant de roulement</a:t>
          </a:r>
        </a:p>
      </dgm:t>
    </dgm:pt>
    <dgm:pt modelId="{95412C40-5A1D-4836-BC48-D5FD8D3FFA88}" type="parTrans" cxnId="{DB143803-2EFD-44A9-98D3-270F52857321}">
      <dgm:prSet/>
      <dgm:spPr/>
      <dgm:t>
        <a:bodyPr/>
        <a:lstStyle/>
        <a:p>
          <a:endParaRPr lang="fr-FR"/>
        </a:p>
      </dgm:t>
    </dgm:pt>
    <dgm:pt modelId="{9D0BDF20-BC03-46BD-92D8-52B07CCD91FB}" type="sibTrans" cxnId="{DB143803-2EFD-44A9-98D3-270F52857321}">
      <dgm:prSet/>
      <dgm:spPr/>
      <dgm:t>
        <a:bodyPr/>
        <a:lstStyle/>
        <a:p>
          <a:endParaRPr lang="fr-FR"/>
        </a:p>
      </dgm:t>
    </dgm:pt>
    <dgm:pt modelId="{3D0622E2-71A5-4A67-A970-36C59A983100}">
      <dgm:prSet phldrT="[Texte]"/>
      <dgm:spPr/>
      <dgm:t>
        <a:bodyPr/>
        <a:lstStyle/>
        <a:p>
          <a:endParaRPr lang="fr-FR" dirty="0"/>
        </a:p>
      </dgm:t>
    </dgm:pt>
    <dgm:pt modelId="{705E3533-EB9C-4AEE-B398-F94404B6BDA8}" type="parTrans" cxnId="{D1067459-195E-48B6-9491-5A1AC3EB5E82}">
      <dgm:prSet/>
      <dgm:spPr/>
      <dgm:t>
        <a:bodyPr/>
        <a:lstStyle/>
        <a:p>
          <a:endParaRPr lang="fr-FR"/>
        </a:p>
      </dgm:t>
    </dgm:pt>
    <dgm:pt modelId="{984A578B-A071-4F0C-8F00-B944A46ACC23}" type="sibTrans" cxnId="{D1067459-195E-48B6-9491-5A1AC3EB5E82}">
      <dgm:prSet/>
      <dgm:spPr/>
      <dgm:t>
        <a:bodyPr/>
        <a:lstStyle/>
        <a:p>
          <a:endParaRPr lang="fr-FR"/>
        </a:p>
      </dgm:t>
    </dgm:pt>
    <dgm:pt modelId="{A585FFD1-1EFC-4379-B5CC-B2CC84C96FEA}">
      <dgm:prSet phldrT="[Texte]"/>
      <dgm:spPr/>
      <dgm:t>
        <a:bodyPr/>
        <a:lstStyle/>
        <a:p>
          <a:r>
            <a:rPr lang="fr-FR" dirty="0"/>
            <a:t>Filiale aéronautique </a:t>
          </a:r>
        </a:p>
      </dgm:t>
    </dgm:pt>
    <dgm:pt modelId="{40DACFF6-7D92-4AEF-84FD-B900EE776408}" type="parTrans" cxnId="{E7DC8220-D2AA-4DCC-8C18-089091A5B922}">
      <dgm:prSet/>
      <dgm:spPr/>
      <dgm:t>
        <a:bodyPr/>
        <a:lstStyle/>
        <a:p>
          <a:endParaRPr lang="fr-FR"/>
        </a:p>
      </dgm:t>
    </dgm:pt>
    <dgm:pt modelId="{33EE3D76-F0A7-450A-AE1F-BCFE287A3D09}" type="sibTrans" cxnId="{E7DC8220-D2AA-4DCC-8C18-089091A5B922}">
      <dgm:prSet/>
      <dgm:spPr/>
      <dgm:t>
        <a:bodyPr/>
        <a:lstStyle/>
        <a:p>
          <a:endParaRPr lang="fr-FR"/>
        </a:p>
      </dgm:t>
    </dgm:pt>
    <dgm:pt modelId="{B524F5D0-AD18-488A-B066-B993355CB11A}" type="pres">
      <dgm:prSet presAssocID="{8622CEBC-1369-4D29-9611-446EA9F199F4}" presName="Name0" presStyleCnt="0">
        <dgm:presLayoutVars>
          <dgm:dir/>
          <dgm:animLvl val="lvl"/>
          <dgm:resizeHandles val="exact"/>
        </dgm:presLayoutVars>
      </dgm:prSet>
      <dgm:spPr/>
    </dgm:pt>
    <dgm:pt modelId="{A231702F-BBF9-42DD-9D81-462DAC8907EE}" type="pres">
      <dgm:prSet presAssocID="{CBBC74FB-3F67-419F-8063-5F084DA1971B}" presName="composite" presStyleCnt="0"/>
      <dgm:spPr/>
    </dgm:pt>
    <dgm:pt modelId="{41A2B23E-F854-49C0-AC5A-B5E3B41D0721}" type="pres">
      <dgm:prSet presAssocID="{CBBC74FB-3F67-419F-8063-5F084DA1971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FEFDB45-6532-4FCD-AD93-FE1359DEE9B5}" type="pres">
      <dgm:prSet presAssocID="{CBBC74FB-3F67-419F-8063-5F084DA1971B}" presName="desTx" presStyleLbl="alignAccFollowNode1" presStyleIdx="0" presStyleCnt="3">
        <dgm:presLayoutVars>
          <dgm:bulletEnabled val="1"/>
        </dgm:presLayoutVars>
      </dgm:prSet>
      <dgm:spPr/>
    </dgm:pt>
    <dgm:pt modelId="{A6EE8102-9518-43D3-B8C0-86E0129F16F7}" type="pres">
      <dgm:prSet presAssocID="{8C86AA2C-42FF-4B58-89C4-A2ED721363C9}" presName="space" presStyleCnt="0"/>
      <dgm:spPr/>
    </dgm:pt>
    <dgm:pt modelId="{51B3D02C-A011-457A-873D-7C24EFB1EAE8}" type="pres">
      <dgm:prSet presAssocID="{3C1E09FA-86A0-458F-9479-1FBB327F9DC5}" presName="composite" presStyleCnt="0"/>
      <dgm:spPr/>
    </dgm:pt>
    <dgm:pt modelId="{6DEC6426-A112-4DCA-8E87-18023E4AD0DB}" type="pres">
      <dgm:prSet presAssocID="{3C1E09FA-86A0-458F-9479-1FBB327F9DC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8602B88-1B64-4047-AA7B-CABBBA49C709}" type="pres">
      <dgm:prSet presAssocID="{3C1E09FA-86A0-458F-9479-1FBB327F9DC5}" presName="desTx" presStyleLbl="alignAccFollowNode1" presStyleIdx="1" presStyleCnt="3">
        <dgm:presLayoutVars>
          <dgm:bulletEnabled val="1"/>
        </dgm:presLayoutVars>
      </dgm:prSet>
      <dgm:spPr/>
    </dgm:pt>
    <dgm:pt modelId="{53203AFB-6A37-4355-A77E-8EE4C9D98586}" type="pres">
      <dgm:prSet presAssocID="{811BF145-3002-4570-A1B3-7709FE98EAE0}" presName="space" presStyleCnt="0"/>
      <dgm:spPr/>
    </dgm:pt>
    <dgm:pt modelId="{60EB6D1F-2BF2-4139-B548-02DC3261523B}" type="pres">
      <dgm:prSet presAssocID="{8D579159-2337-4D60-8C0B-7F50B38DC6E3}" presName="composite" presStyleCnt="0"/>
      <dgm:spPr/>
    </dgm:pt>
    <dgm:pt modelId="{B340029F-9D69-470E-9EFF-E2CC59FF2FE3}" type="pres">
      <dgm:prSet presAssocID="{8D579159-2337-4D60-8C0B-7F50B38DC6E3}" presName="parTx" presStyleLbl="alignNode1" presStyleIdx="2" presStyleCnt="3" custScaleX="109909" custLinFactNeighborY="6313">
        <dgm:presLayoutVars>
          <dgm:chMax val="0"/>
          <dgm:chPref val="0"/>
          <dgm:bulletEnabled val="1"/>
        </dgm:presLayoutVars>
      </dgm:prSet>
      <dgm:spPr/>
    </dgm:pt>
    <dgm:pt modelId="{139E33A9-0ACB-42AE-9BC1-C5CA4496FDE5}" type="pres">
      <dgm:prSet presAssocID="{8D579159-2337-4D60-8C0B-7F50B38DC6E3}" presName="desTx" presStyleLbl="alignAccFollowNode1" presStyleIdx="2" presStyleCnt="3" custScaleX="110746" custScaleY="98488">
        <dgm:presLayoutVars>
          <dgm:bulletEnabled val="1"/>
        </dgm:presLayoutVars>
      </dgm:prSet>
      <dgm:spPr/>
    </dgm:pt>
  </dgm:ptLst>
  <dgm:cxnLst>
    <dgm:cxn modelId="{33131702-5F42-4F3F-A25F-473A9928E4DC}" srcId="{8622CEBC-1369-4D29-9611-446EA9F199F4}" destId="{CBBC74FB-3F67-419F-8063-5F084DA1971B}" srcOrd="0" destOrd="0" parTransId="{F3C25234-7F89-4EAD-911F-9ABF940CA910}" sibTransId="{8C86AA2C-42FF-4B58-89C4-A2ED721363C9}"/>
    <dgm:cxn modelId="{DB143803-2EFD-44A9-98D3-270F52857321}" srcId="{8D579159-2337-4D60-8C0B-7F50B38DC6E3}" destId="{8E056485-5814-4DDE-B5C8-D6329A80773C}" srcOrd="1" destOrd="0" parTransId="{95412C40-5A1D-4836-BC48-D5FD8D3FFA88}" sibTransId="{9D0BDF20-BC03-46BD-92D8-52B07CCD91FB}"/>
    <dgm:cxn modelId="{CB618D0E-F4C1-4557-9294-CF48D8BDB927}" type="presOf" srcId="{8D579159-2337-4D60-8C0B-7F50B38DC6E3}" destId="{B340029F-9D69-470E-9EFF-E2CC59FF2FE3}" srcOrd="0" destOrd="0" presId="urn:microsoft.com/office/officeart/2005/8/layout/hList1"/>
    <dgm:cxn modelId="{99E65E10-741E-494C-BF58-A7A3AC3CFC40}" srcId="{8622CEBC-1369-4D29-9611-446EA9F199F4}" destId="{8D579159-2337-4D60-8C0B-7F50B38DC6E3}" srcOrd="2" destOrd="0" parTransId="{4DA3E27D-312D-4E5D-9022-77E5506606DD}" sibTransId="{B3B34DE7-2DCE-4F78-9D25-AC54D7C14C40}"/>
    <dgm:cxn modelId="{E7DC8220-D2AA-4DCC-8C18-089091A5B922}" srcId="{8D579159-2337-4D60-8C0B-7F50B38DC6E3}" destId="{A585FFD1-1EFC-4379-B5CC-B2CC84C96FEA}" srcOrd="2" destOrd="0" parTransId="{40DACFF6-7D92-4AEF-84FD-B900EE776408}" sibTransId="{33EE3D76-F0A7-450A-AE1F-BCFE287A3D09}"/>
    <dgm:cxn modelId="{44608635-B7BC-457E-9BFC-F1D1AC5AAC45}" srcId="{8D579159-2337-4D60-8C0B-7F50B38DC6E3}" destId="{3FA318E0-436C-4B2C-BE3C-D350D49D33A6}" srcOrd="0" destOrd="0" parTransId="{6DA97AB0-2750-4DA4-A689-C2430F34313A}" sibTransId="{B279DF05-4D26-408B-995D-803DA00ECC5A}"/>
    <dgm:cxn modelId="{8C80AF3D-E1E2-4FB6-86CC-65E23D273BB6}" srcId="{CBBC74FB-3F67-419F-8063-5F084DA1971B}" destId="{2E11757B-8260-4E60-B791-713E15E7BF71}" srcOrd="0" destOrd="0" parTransId="{0CEF6DD5-1C1B-4962-86C5-041515440E69}" sibTransId="{0EB109DE-11DE-481D-B776-CE5319FD60CE}"/>
    <dgm:cxn modelId="{36C23442-5CB1-483D-B870-601644609AE2}" type="presOf" srcId="{3D0622E2-71A5-4A67-A970-36C59A983100}" destId="{139E33A9-0ACB-42AE-9BC1-C5CA4496FDE5}" srcOrd="0" destOrd="3" presId="urn:microsoft.com/office/officeart/2005/8/layout/hList1"/>
    <dgm:cxn modelId="{7DA24A44-8D0E-45A2-B8EF-3C8AF2FA6E27}" srcId="{8622CEBC-1369-4D29-9611-446EA9F199F4}" destId="{3C1E09FA-86A0-458F-9479-1FBB327F9DC5}" srcOrd="1" destOrd="0" parTransId="{6F6DB0F0-BF95-4A4E-AFB3-3BDDDE21F218}" sibTransId="{811BF145-3002-4570-A1B3-7709FE98EAE0}"/>
    <dgm:cxn modelId="{5C395A47-D6E6-4B11-8139-18F618D9C1A0}" type="presOf" srcId="{3C1E09FA-86A0-458F-9479-1FBB327F9DC5}" destId="{6DEC6426-A112-4DCA-8E87-18023E4AD0DB}" srcOrd="0" destOrd="0" presId="urn:microsoft.com/office/officeart/2005/8/layout/hList1"/>
    <dgm:cxn modelId="{E4AF4D4F-084E-4865-B3A3-ED99DC334949}" type="presOf" srcId="{2839F9A7-2E38-4C15-9FC4-73B7606F2954}" destId="{88602B88-1B64-4047-AA7B-CABBBA49C709}" srcOrd="0" destOrd="3" presId="urn:microsoft.com/office/officeart/2005/8/layout/hList1"/>
    <dgm:cxn modelId="{0DC53878-F969-44CD-99CE-F3E7A3ECF490}" srcId="{3C1E09FA-86A0-458F-9479-1FBB327F9DC5}" destId="{DAAE0AE0-3370-42C5-8535-AF18B907B8BF}" srcOrd="2" destOrd="0" parTransId="{E9D8FA9E-A3AB-4BF7-BBD5-2BF24C866FA7}" sibTransId="{ADF203C0-982D-4C68-B43E-7794D4A87EF9}"/>
    <dgm:cxn modelId="{D1067459-195E-48B6-9491-5A1AC3EB5E82}" srcId="{8D579159-2337-4D60-8C0B-7F50B38DC6E3}" destId="{3D0622E2-71A5-4A67-A970-36C59A983100}" srcOrd="3" destOrd="0" parTransId="{705E3533-EB9C-4AEE-B398-F94404B6BDA8}" sibTransId="{984A578B-A071-4F0C-8F00-B944A46ACC23}"/>
    <dgm:cxn modelId="{AB1F2F5A-71B8-4D9D-AB27-3EC86C77E694}" srcId="{CBBC74FB-3F67-419F-8063-5F084DA1971B}" destId="{8FE1C38A-F82F-4584-B75A-04A612FC9E6E}" srcOrd="1" destOrd="0" parTransId="{99D4D4DB-CF79-49E8-A732-25A0479BF841}" sibTransId="{BA39B944-67B4-4AF4-AF54-9592CFB2DB40}"/>
    <dgm:cxn modelId="{E8D4337A-BFB5-411A-8A12-CE94AA9F8FD8}" type="presOf" srcId="{DAAE0AE0-3370-42C5-8535-AF18B907B8BF}" destId="{88602B88-1B64-4047-AA7B-CABBBA49C709}" srcOrd="0" destOrd="2" presId="urn:microsoft.com/office/officeart/2005/8/layout/hList1"/>
    <dgm:cxn modelId="{03680F7F-D929-4919-943B-089EED8CA01E}" type="presOf" srcId="{61CD6FF9-87AC-495F-A270-7FFB8AD1D553}" destId="{88602B88-1B64-4047-AA7B-CABBBA49C709}" srcOrd="0" destOrd="1" presId="urn:microsoft.com/office/officeart/2005/8/layout/hList1"/>
    <dgm:cxn modelId="{F5F2F484-8923-4ADB-AE4E-298E9E75B582}" srcId="{CBBC74FB-3F67-419F-8063-5F084DA1971B}" destId="{E5CE34BC-34EC-4CDA-86B3-0EACA757EA50}" srcOrd="2" destOrd="0" parTransId="{4C30BC39-4C7E-47E1-B73B-D8584FE31FD3}" sibTransId="{DFC70321-5E2D-430E-8BF9-DDA2A0063415}"/>
    <dgm:cxn modelId="{6621DF8E-289B-4134-B1BC-FBC055522693}" type="presOf" srcId="{A585FFD1-1EFC-4379-B5CC-B2CC84C96FEA}" destId="{139E33A9-0ACB-42AE-9BC1-C5CA4496FDE5}" srcOrd="0" destOrd="2" presId="urn:microsoft.com/office/officeart/2005/8/layout/hList1"/>
    <dgm:cxn modelId="{DB6CB690-0228-4CA3-95F8-A640F140F11E}" type="presOf" srcId="{2E11757B-8260-4E60-B791-713E15E7BF71}" destId="{7FEFDB45-6532-4FCD-AD93-FE1359DEE9B5}" srcOrd="0" destOrd="0" presId="urn:microsoft.com/office/officeart/2005/8/layout/hList1"/>
    <dgm:cxn modelId="{F18EBE9B-732A-442F-AE6B-47F576C6A84E}" type="presOf" srcId="{8622CEBC-1369-4D29-9611-446EA9F199F4}" destId="{B524F5D0-AD18-488A-B066-B993355CB11A}" srcOrd="0" destOrd="0" presId="urn:microsoft.com/office/officeart/2005/8/layout/hList1"/>
    <dgm:cxn modelId="{701D81A6-D21C-4B27-B859-12E30F487894}" type="presOf" srcId="{8E056485-5814-4DDE-B5C8-D6329A80773C}" destId="{139E33A9-0ACB-42AE-9BC1-C5CA4496FDE5}" srcOrd="0" destOrd="1" presId="urn:microsoft.com/office/officeart/2005/8/layout/hList1"/>
    <dgm:cxn modelId="{EEF01AB5-E3A1-4E1A-871A-DE38DC078E0B}" type="presOf" srcId="{3FA318E0-436C-4B2C-BE3C-D350D49D33A6}" destId="{139E33A9-0ACB-42AE-9BC1-C5CA4496FDE5}" srcOrd="0" destOrd="0" presId="urn:microsoft.com/office/officeart/2005/8/layout/hList1"/>
    <dgm:cxn modelId="{EEF888BA-0946-4D79-9B71-078D9FAD6AB0}" type="presOf" srcId="{E5CE34BC-34EC-4CDA-86B3-0EACA757EA50}" destId="{7FEFDB45-6532-4FCD-AD93-FE1359DEE9B5}" srcOrd="0" destOrd="2" presId="urn:microsoft.com/office/officeart/2005/8/layout/hList1"/>
    <dgm:cxn modelId="{9754F7BF-6C23-44D8-ABA4-3D6FFF22C106}" srcId="{3C1E09FA-86A0-458F-9479-1FBB327F9DC5}" destId="{2839F9A7-2E38-4C15-9FC4-73B7606F2954}" srcOrd="3" destOrd="0" parTransId="{F0229BB8-CB98-487E-BF52-F1FF9DDB870A}" sibTransId="{EF888364-7384-4861-B9AE-030247AD7C37}"/>
    <dgm:cxn modelId="{E7426BD6-D0B7-4F92-AA19-102AB73DC7B3}" type="presOf" srcId="{8FE1C38A-F82F-4584-B75A-04A612FC9E6E}" destId="{7FEFDB45-6532-4FCD-AD93-FE1359DEE9B5}" srcOrd="0" destOrd="1" presId="urn:microsoft.com/office/officeart/2005/8/layout/hList1"/>
    <dgm:cxn modelId="{5348A5D8-C8AF-46A5-B3DB-716768E62DB5}" type="presOf" srcId="{8FDA14B7-E9BA-44D7-B7BA-A603799E8D31}" destId="{88602B88-1B64-4047-AA7B-CABBBA49C709}" srcOrd="0" destOrd="0" presId="urn:microsoft.com/office/officeart/2005/8/layout/hList1"/>
    <dgm:cxn modelId="{88DA5CDC-AD18-4D12-8187-17B4423A11ED}" srcId="{3C1E09FA-86A0-458F-9479-1FBB327F9DC5}" destId="{8FDA14B7-E9BA-44D7-B7BA-A603799E8D31}" srcOrd="0" destOrd="0" parTransId="{37BEAA04-793F-46FE-B526-24F2D562DAEE}" sibTransId="{35F24063-F442-4F11-A6FE-C3F9098E0FF6}"/>
    <dgm:cxn modelId="{C20BE5E6-F7C6-415B-A769-28C40A537F21}" type="presOf" srcId="{CBBC74FB-3F67-419F-8063-5F084DA1971B}" destId="{41A2B23E-F854-49C0-AC5A-B5E3B41D0721}" srcOrd="0" destOrd="0" presId="urn:microsoft.com/office/officeart/2005/8/layout/hList1"/>
    <dgm:cxn modelId="{406B74EE-AEFF-45B6-8F4A-A7FA4E330D21}" srcId="{3C1E09FA-86A0-458F-9479-1FBB327F9DC5}" destId="{61CD6FF9-87AC-495F-A270-7FFB8AD1D553}" srcOrd="1" destOrd="0" parTransId="{48952798-0C97-4F1E-93E2-0677C218333E}" sibTransId="{4E4AB92C-4087-41B8-A43C-FDC161D855B6}"/>
    <dgm:cxn modelId="{0FDD38DD-0712-4551-B2E0-B334C5FC45B3}" type="presParOf" srcId="{B524F5D0-AD18-488A-B066-B993355CB11A}" destId="{A231702F-BBF9-42DD-9D81-462DAC8907EE}" srcOrd="0" destOrd="0" presId="urn:microsoft.com/office/officeart/2005/8/layout/hList1"/>
    <dgm:cxn modelId="{BDFF2E92-9F80-4097-AEE8-E9EACBC33B24}" type="presParOf" srcId="{A231702F-BBF9-42DD-9D81-462DAC8907EE}" destId="{41A2B23E-F854-49C0-AC5A-B5E3B41D0721}" srcOrd="0" destOrd="0" presId="urn:microsoft.com/office/officeart/2005/8/layout/hList1"/>
    <dgm:cxn modelId="{8EA38267-24D0-4FFC-A89C-AFF1237926E6}" type="presParOf" srcId="{A231702F-BBF9-42DD-9D81-462DAC8907EE}" destId="{7FEFDB45-6532-4FCD-AD93-FE1359DEE9B5}" srcOrd="1" destOrd="0" presId="urn:microsoft.com/office/officeart/2005/8/layout/hList1"/>
    <dgm:cxn modelId="{C04E5F36-28D3-4361-BAF4-40C0381E4A99}" type="presParOf" srcId="{B524F5D0-AD18-488A-B066-B993355CB11A}" destId="{A6EE8102-9518-43D3-B8C0-86E0129F16F7}" srcOrd="1" destOrd="0" presId="urn:microsoft.com/office/officeart/2005/8/layout/hList1"/>
    <dgm:cxn modelId="{09D57231-B988-4128-AC85-1C87852ED79E}" type="presParOf" srcId="{B524F5D0-AD18-488A-B066-B993355CB11A}" destId="{51B3D02C-A011-457A-873D-7C24EFB1EAE8}" srcOrd="2" destOrd="0" presId="urn:microsoft.com/office/officeart/2005/8/layout/hList1"/>
    <dgm:cxn modelId="{2F979EAF-D1EF-42E6-ADB7-5BAD2080FA42}" type="presParOf" srcId="{51B3D02C-A011-457A-873D-7C24EFB1EAE8}" destId="{6DEC6426-A112-4DCA-8E87-18023E4AD0DB}" srcOrd="0" destOrd="0" presId="urn:microsoft.com/office/officeart/2005/8/layout/hList1"/>
    <dgm:cxn modelId="{09713A0F-CDA9-45E6-9DB7-C6DA56B9C302}" type="presParOf" srcId="{51B3D02C-A011-457A-873D-7C24EFB1EAE8}" destId="{88602B88-1B64-4047-AA7B-CABBBA49C709}" srcOrd="1" destOrd="0" presId="urn:microsoft.com/office/officeart/2005/8/layout/hList1"/>
    <dgm:cxn modelId="{9DC72C72-52C3-40F3-8DCB-398EF0E09FDA}" type="presParOf" srcId="{B524F5D0-AD18-488A-B066-B993355CB11A}" destId="{53203AFB-6A37-4355-A77E-8EE4C9D98586}" srcOrd="3" destOrd="0" presId="urn:microsoft.com/office/officeart/2005/8/layout/hList1"/>
    <dgm:cxn modelId="{A75FB686-775E-4A9C-9791-2C5B0192EB28}" type="presParOf" srcId="{B524F5D0-AD18-488A-B066-B993355CB11A}" destId="{60EB6D1F-2BF2-4139-B548-02DC3261523B}" srcOrd="4" destOrd="0" presId="urn:microsoft.com/office/officeart/2005/8/layout/hList1"/>
    <dgm:cxn modelId="{3A90AFAA-926F-4A64-B56C-792DD8BCD731}" type="presParOf" srcId="{60EB6D1F-2BF2-4139-B548-02DC3261523B}" destId="{B340029F-9D69-470E-9EFF-E2CC59FF2FE3}" srcOrd="0" destOrd="0" presId="urn:microsoft.com/office/officeart/2005/8/layout/hList1"/>
    <dgm:cxn modelId="{C0B32A25-72B6-4189-847E-23FD0D68264F}" type="presParOf" srcId="{60EB6D1F-2BF2-4139-B548-02DC3261523B}" destId="{139E33A9-0ACB-42AE-9BC1-C5CA4496FDE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3944FD-FA01-4C36-950C-CE60BCFEEB9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771CAC34-19C6-4530-AE95-ABF4593DA71B}">
      <dgm:prSet phldrT="[Texte]" custT="1"/>
      <dgm:spPr/>
      <dgm:t>
        <a:bodyPr/>
        <a:lstStyle/>
        <a:p>
          <a:r>
            <a:rPr lang="fr-FR" sz="2000" dirty="0"/>
            <a:t>Flexion biaxiale provoquée par les actions verticales et les actions horizontales transversales </a:t>
          </a:r>
        </a:p>
      </dgm:t>
    </dgm:pt>
    <dgm:pt modelId="{BDE7E1E1-F5E3-4D81-BBD7-EE87FD03A54C}" type="parTrans" cxnId="{64126749-A52B-4794-A2A3-7760D3059B2A}">
      <dgm:prSet/>
      <dgm:spPr/>
      <dgm:t>
        <a:bodyPr/>
        <a:lstStyle/>
        <a:p>
          <a:endParaRPr lang="fr-FR"/>
        </a:p>
      </dgm:t>
    </dgm:pt>
    <dgm:pt modelId="{CB8ABBD0-DD9F-4C87-962B-329DA8D7DD3A}" type="sibTrans" cxnId="{64126749-A52B-4794-A2A3-7760D3059B2A}">
      <dgm:prSet/>
      <dgm:spPr/>
      <dgm:t>
        <a:bodyPr/>
        <a:lstStyle/>
        <a:p>
          <a:endParaRPr lang="fr-FR"/>
        </a:p>
      </dgm:t>
    </dgm:pt>
    <dgm:pt modelId="{3682AC1D-2965-42E4-8ECB-E86E56375166}">
      <dgm:prSet phldrT="[Texte]"/>
      <dgm:spPr/>
      <dgm:t>
        <a:bodyPr/>
        <a:lstStyle/>
        <a:p>
          <a:r>
            <a:rPr lang="fr-FR" dirty="0"/>
            <a:t>Traction ou compression axiale provoquée par les actions horizontales longitudinales</a:t>
          </a:r>
        </a:p>
      </dgm:t>
    </dgm:pt>
    <dgm:pt modelId="{E4ED3B1E-3F71-498D-B6C6-3DD5F5D58A62}" type="parTrans" cxnId="{B29D0064-E78F-4F89-992D-48B1EE6F0640}">
      <dgm:prSet/>
      <dgm:spPr/>
      <dgm:t>
        <a:bodyPr/>
        <a:lstStyle/>
        <a:p>
          <a:endParaRPr lang="fr-FR"/>
        </a:p>
      </dgm:t>
    </dgm:pt>
    <dgm:pt modelId="{FDBBD366-B2D2-4C2F-B8D9-F72C6B3A50FA}" type="sibTrans" cxnId="{B29D0064-E78F-4F89-992D-48B1EE6F0640}">
      <dgm:prSet/>
      <dgm:spPr/>
      <dgm:t>
        <a:bodyPr/>
        <a:lstStyle/>
        <a:p>
          <a:endParaRPr lang="fr-FR"/>
        </a:p>
      </dgm:t>
    </dgm:pt>
    <dgm:pt modelId="{70F8C56D-DBF4-4C61-95AF-90A7ED16DCA2}">
      <dgm:prSet phldrT="[Texte]"/>
      <dgm:spPr/>
      <dgm:t>
        <a:bodyPr/>
        <a:lstStyle/>
        <a:p>
          <a:r>
            <a:rPr lang="fr-FR" dirty="0"/>
            <a:t>Torsion provoquée par les excentrements des actions verticales et des actions horizontales transversales</a:t>
          </a:r>
        </a:p>
      </dgm:t>
    </dgm:pt>
    <dgm:pt modelId="{D11C91F9-00DE-4890-98AF-8F05C90DE70A}" type="parTrans" cxnId="{C92C24DD-24B9-46FE-A10B-6F1157C886B6}">
      <dgm:prSet/>
      <dgm:spPr/>
      <dgm:t>
        <a:bodyPr/>
        <a:lstStyle/>
        <a:p>
          <a:endParaRPr lang="fr-FR"/>
        </a:p>
      </dgm:t>
    </dgm:pt>
    <dgm:pt modelId="{9F287039-1FA2-43CC-827D-21C6502E26D4}" type="sibTrans" cxnId="{C92C24DD-24B9-46FE-A10B-6F1157C886B6}">
      <dgm:prSet/>
      <dgm:spPr/>
      <dgm:t>
        <a:bodyPr/>
        <a:lstStyle/>
        <a:p>
          <a:endParaRPr lang="fr-FR"/>
        </a:p>
      </dgm:t>
    </dgm:pt>
    <dgm:pt modelId="{867142AC-7A4D-47CE-BA48-12030A793036}">
      <dgm:prSet phldrT="[Texte]"/>
      <dgm:spPr/>
      <dgm:t>
        <a:bodyPr/>
        <a:lstStyle/>
        <a:p>
          <a:r>
            <a:rPr lang="fr-FR" dirty="0"/>
            <a:t>Efforts tranchants horizontaux et verticaux provoqués par les actions verticales et les actions horizontales transversales</a:t>
          </a:r>
        </a:p>
      </dgm:t>
    </dgm:pt>
    <dgm:pt modelId="{C1D22084-7DB5-461A-A3FA-5DAC5441B8FE}" type="parTrans" cxnId="{6AF807EB-031B-4977-9E6B-75F952C725F7}">
      <dgm:prSet/>
      <dgm:spPr/>
      <dgm:t>
        <a:bodyPr/>
        <a:lstStyle/>
        <a:p>
          <a:endParaRPr lang="fr-FR"/>
        </a:p>
      </dgm:t>
    </dgm:pt>
    <dgm:pt modelId="{89A6A14E-6525-4246-B81E-90BA3972F0C0}" type="sibTrans" cxnId="{6AF807EB-031B-4977-9E6B-75F952C725F7}">
      <dgm:prSet/>
      <dgm:spPr/>
      <dgm:t>
        <a:bodyPr/>
        <a:lstStyle/>
        <a:p>
          <a:endParaRPr lang="fr-FR"/>
        </a:p>
      </dgm:t>
    </dgm:pt>
    <dgm:pt modelId="{B0E63916-1C53-4CAC-B97B-EFE61F1A4649}">
      <dgm:prSet phldrT="[Texte]"/>
      <dgm:spPr/>
      <dgm:t>
        <a:bodyPr/>
        <a:lstStyle/>
        <a:p>
          <a:r>
            <a:rPr lang="fr-FR" dirty="0"/>
            <a:t>Contraintes de compression locales exercées dans l'âme</a:t>
          </a:r>
        </a:p>
      </dgm:t>
    </dgm:pt>
    <dgm:pt modelId="{99353A52-038D-4621-85FC-885AD065C075}" type="parTrans" cxnId="{28002686-8B0B-43EF-B994-F205A08D4CED}">
      <dgm:prSet/>
      <dgm:spPr/>
      <dgm:t>
        <a:bodyPr/>
        <a:lstStyle/>
        <a:p>
          <a:endParaRPr lang="fr-FR"/>
        </a:p>
      </dgm:t>
    </dgm:pt>
    <dgm:pt modelId="{5CCE34DE-82AA-4EB4-A2DE-FD690BB4C685}" type="sibTrans" cxnId="{28002686-8B0B-43EF-B994-F205A08D4CED}">
      <dgm:prSet/>
      <dgm:spPr/>
      <dgm:t>
        <a:bodyPr/>
        <a:lstStyle/>
        <a:p>
          <a:endParaRPr lang="fr-FR"/>
        </a:p>
      </dgm:t>
    </dgm:pt>
    <dgm:pt modelId="{1FFDDCCA-F8D1-4482-AAF9-26D1B7453DDB}">
      <dgm:prSet phldrT="[Texte]"/>
      <dgm:spPr/>
      <dgm:t>
        <a:bodyPr/>
        <a:lstStyle/>
        <a:p>
          <a:r>
            <a:rPr lang="fr-FR" dirty="0"/>
            <a:t>Contraintes de cisaillement locales exercées dans les soudures d'assemblage de la semelle supérieure et de l'âme</a:t>
          </a:r>
        </a:p>
      </dgm:t>
    </dgm:pt>
    <dgm:pt modelId="{DF938ABE-75E4-476F-9736-10CDC5525EEE}" type="parTrans" cxnId="{3F562E8D-6561-467D-A4D9-F2A8C2DD1AC3}">
      <dgm:prSet/>
      <dgm:spPr/>
      <dgm:t>
        <a:bodyPr/>
        <a:lstStyle/>
        <a:p>
          <a:endParaRPr lang="fr-FR"/>
        </a:p>
      </dgm:t>
    </dgm:pt>
    <dgm:pt modelId="{E072981C-AA20-4340-8333-2B31A3B5681F}" type="sibTrans" cxnId="{3F562E8D-6561-467D-A4D9-F2A8C2DD1AC3}">
      <dgm:prSet/>
      <dgm:spPr/>
      <dgm:t>
        <a:bodyPr/>
        <a:lstStyle/>
        <a:p>
          <a:endParaRPr lang="fr-FR"/>
        </a:p>
      </dgm:t>
    </dgm:pt>
    <dgm:pt modelId="{198151B6-5E93-4BC4-845C-B6033DB429F1}" type="pres">
      <dgm:prSet presAssocID="{5B3944FD-FA01-4C36-950C-CE60BCFEEB93}" presName="Name0" presStyleCnt="0">
        <dgm:presLayoutVars>
          <dgm:chMax val="7"/>
          <dgm:chPref val="7"/>
          <dgm:dir/>
        </dgm:presLayoutVars>
      </dgm:prSet>
      <dgm:spPr/>
    </dgm:pt>
    <dgm:pt modelId="{1AC3D0EF-8219-42BB-A1EB-28F468344DF8}" type="pres">
      <dgm:prSet presAssocID="{5B3944FD-FA01-4C36-950C-CE60BCFEEB93}" presName="Name1" presStyleCnt="0"/>
      <dgm:spPr/>
    </dgm:pt>
    <dgm:pt modelId="{9EF06758-15BB-4710-A25F-71FDAE4FFA48}" type="pres">
      <dgm:prSet presAssocID="{5B3944FD-FA01-4C36-950C-CE60BCFEEB93}" presName="cycle" presStyleCnt="0"/>
      <dgm:spPr/>
    </dgm:pt>
    <dgm:pt modelId="{94F0A182-DC24-4A4E-863A-D1E95FDC59A4}" type="pres">
      <dgm:prSet presAssocID="{5B3944FD-FA01-4C36-950C-CE60BCFEEB93}" presName="srcNode" presStyleLbl="node1" presStyleIdx="0" presStyleCnt="6"/>
      <dgm:spPr/>
    </dgm:pt>
    <dgm:pt modelId="{89A47A33-730E-4DB0-B0F7-A8026475B6C8}" type="pres">
      <dgm:prSet presAssocID="{5B3944FD-FA01-4C36-950C-CE60BCFEEB93}" presName="conn" presStyleLbl="parChTrans1D2" presStyleIdx="0" presStyleCnt="1"/>
      <dgm:spPr/>
    </dgm:pt>
    <dgm:pt modelId="{B7DAB6EE-00BA-4AF9-8F17-9F3CCD5A2D3D}" type="pres">
      <dgm:prSet presAssocID="{5B3944FD-FA01-4C36-950C-CE60BCFEEB93}" presName="extraNode" presStyleLbl="node1" presStyleIdx="0" presStyleCnt="6"/>
      <dgm:spPr/>
    </dgm:pt>
    <dgm:pt modelId="{AD01EEA3-FC57-4240-9143-6B449ADA512E}" type="pres">
      <dgm:prSet presAssocID="{5B3944FD-FA01-4C36-950C-CE60BCFEEB93}" presName="dstNode" presStyleLbl="node1" presStyleIdx="0" presStyleCnt="6"/>
      <dgm:spPr/>
    </dgm:pt>
    <dgm:pt modelId="{81222BA1-A894-40B4-A91D-0B666DEDA7E8}" type="pres">
      <dgm:prSet presAssocID="{771CAC34-19C6-4530-AE95-ABF4593DA71B}" presName="text_1" presStyleLbl="node1" presStyleIdx="0" presStyleCnt="6">
        <dgm:presLayoutVars>
          <dgm:bulletEnabled val="1"/>
        </dgm:presLayoutVars>
      </dgm:prSet>
      <dgm:spPr/>
    </dgm:pt>
    <dgm:pt modelId="{0D9A2EDE-8656-44ED-B1A2-375CAD5ADED4}" type="pres">
      <dgm:prSet presAssocID="{771CAC34-19C6-4530-AE95-ABF4593DA71B}" presName="accent_1" presStyleCnt="0"/>
      <dgm:spPr/>
    </dgm:pt>
    <dgm:pt modelId="{B5920E21-2582-4E15-8840-CA1585416E7C}" type="pres">
      <dgm:prSet presAssocID="{771CAC34-19C6-4530-AE95-ABF4593DA71B}" presName="accentRepeatNode" presStyleLbl="solidFgAcc1" presStyleIdx="0" presStyleCnt="6"/>
      <dgm:spPr/>
    </dgm:pt>
    <dgm:pt modelId="{03703821-968D-48DB-A6C8-5208C15B925B}" type="pres">
      <dgm:prSet presAssocID="{3682AC1D-2965-42E4-8ECB-E86E56375166}" presName="text_2" presStyleLbl="node1" presStyleIdx="1" presStyleCnt="6">
        <dgm:presLayoutVars>
          <dgm:bulletEnabled val="1"/>
        </dgm:presLayoutVars>
      </dgm:prSet>
      <dgm:spPr/>
    </dgm:pt>
    <dgm:pt modelId="{A9A569C3-CFE7-42C6-B23D-37B660EB2D4F}" type="pres">
      <dgm:prSet presAssocID="{3682AC1D-2965-42E4-8ECB-E86E56375166}" presName="accent_2" presStyleCnt="0"/>
      <dgm:spPr/>
    </dgm:pt>
    <dgm:pt modelId="{0F0C664B-466E-4F2D-8714-56EA016074A8}" type="pres">
      <dgm:prSet presAssocID="{3682AC1D-2965-42E4-8ECB-E86E56375166}" presName="accentRepeatNode" presStyleLbl="solidFgAcc1" presStyleIdx="1" presStyleCnt="6"/>
      <dgm:spPr/>
    </dgm:pt>
    <dgm:pt modelId="{AA66EB42-CFA5-40E3-BF83-B831987737B9}" type="pres">
      <dgm:prSet presAssocID="{70F8C56D-DBF4-4C61-95AF-90A7ED16DCA2}" presName="text_3" presStyleLbl="node1" presStyleIdx="2" presStyleCnt="6">
        <dgm:presLayoutVars>
          <dgm:bulletEnabled val="1"/>
        </dgm:presLayoutVars>
      </dgm:prSet>
      <dgm:spPr/>
    </dgm:pt>
    <dgm:pt modelId="{2D397107-39A3-4D3C-8376-FA50D5EB3868}" type="pres">
      <dgm:prSet presAssocID="{70F8C56D-DBF4-4C61-95AF-90A7ED16DCA2}" presName="accent_3" presStyleCnt="0"/>
      <dgm:spPr/>
    </dgm:pt>
    <dgm:pt modelId="{7FE7C037-DA18-4F3E-BE66-7E819F209286}" type="pres">
      <dgm:prSet presAssocID="{70F8C56D-DBF4-4C61-95AF-90A7ED16DCA2}" presName="accentRepeatNode" presStyleLbl="solidFgAcc1" presStyleIdx="2" presStyleCnt="6"/>
      <dgm:spPr/>
    </dgm:pt>
    <dgm:pt modelId="{1B4C2C0A-49B9-4927-87C6-ADF61A4ED610}" type="pres">
      <dgm:prSet presAssocID="{867142AC-7A4D-47CE-BA48-12030A793036}" presName="text_4" presStyleLbl="node1" presStyleIdx="3" presStyleCnt="6">
        <dgm:presLayoutVars>
          <dgm:bulletEnabled val="1"/>
        </dgm:presLayoutVars>
      </dgm:prSet>
      <dgm:spPr/>
    </dgm:pt>
    <dgm:pt modelId="{58D866CA-66AB-4BAC-ACAD-AEFF2D346F68}" type="pres">
      <dgm:prSet presAssocID="{867142AC-7A4D-47CE-BA48-12030A793036}" presName="accent_4" presStyleCnt="0"/>
      <dgm:spPr/>
    </dgm:pt>
    <dgm:pt modelId="{1059BAC1-8BA4-45E6-8D0C-7CCDA1C85FCA}" type="pres">
      <dgm:prSet presAssocID="{867142AC-7A4D-47CE-BA48-12030A793036}" presName="accentRepeatNode" presStyleLbl="solidFgAcc1" presStyleIdx="3" presStyleCnt="6"/>
      <dgm:spPr/>
    </dgm:pt>
    <dgm:pt modelId="{9A83E5DC-B940-4542-8D03-5304920C3211}" type="pres">
      <dgm:prSet presAssocID="{B0E63916-1C53-4CAC-B97B-EFE61F1A4649}" presName="text_5" presStyleLbl="node1" presStyleIdx="4" presStyleCnt="6">
        <dgm:presLayoutVars>
          <dgm:bulletEnabled val="1"/>
        </dgm:presLayoutVars>
      </dgm:prSet>
      <dgm:spPr/>
    </dgm:pt>
    <dgm:pt modelId="{ED19BA63-C68B-4D3F-8A2E-0AB9C2921427}" type="pres">
      <dgm:prSet presAssocID="{B0E63916-1C53-4CAC-B97B-EFE61F1A4649}" presName="accent_5" presStyleCnt="0"/>
      <dgm:spPr/>
    </dgm:pt>
    <dgm:pt modelId="{6FBB3C4E-2559-417A-81DA-045A57F5B296}" type="pres">
      <dgm:prSet presAssocID="{B0E63916-1C53-4CAC-B97B-EFE61F1A4649}" presName="accentRepeatNode" presStyleLbl="solidFgAcc1" presStyleIdx="4" presStyleCnt="6"/>
      <dgm:spPr/>
    </dgm:pt>
    <dgm:pt modelId="{5345EAEB-7ED0-4E7F-82E1-AC3A37768CF7}" type="pres">
      <dgm:prSet presAssocID="{1FFDDCCA-F8D1-4482-AAF9-26D1B7453DDB}" presName="text_6" presStyleLbl="node1" presStyleIdx="5" presStyleCnt="6">
        <dgm:presLayoutVars>
          <dgm:bulletEnabled val="1"/>
        </dgm:presLayoutVars>
      </dgm:prSet>
      <dgm:spPr/>
    </dgm:pt>
    <dgm:pt modelId="{741B8ACA-29A6-4B6F-A74C-C1AF0AFF692E}" type="pres">
      <dgm:prSet presAssocID="{1FFDDCCA-F8D1-4482-AAF9-26D1B7453DDB}" presName="accent_6" presStyleCnt="0"/>
      <dgm:spPr/>
    </dgm:pt>
    <dgm:pt modelId="{611A02FC-DF09-4E50-A25A-12694221BC1E}" type="pres">
      <dgm:prSet presAssocID="{1FFDDCCA-F8D1-4482-AAF9-26D1B7453DDB}" presName="accentRepeatNode" presStyleLbl="solidFgAcc1" presStyleIdx="5" presStyleCnt="6"/>
      <dgm:spPr/>
    </dgm:pt>
  </dgm:ptLst>
  <dgm:cxnLst>
    <dgm:cxn modelId="{50BEC024-9062-4BE0-A39E-1235A2F3443F}" type="presOf" srcId="{867142AC-7A4D-47CE-BA48-12030A793036}" destId="{1B4C2C0A-49B9-4927-87C6-ADF61A4ED610}" srcOrd="0" destOrd="0" presId="urn:microsoft.com/office/officeart/2008/layout/VerticalCurvedList"/>
    <dgm:cxn modelId="{EAC2EF61-D01D-4EDC-A554-0E6E13C2B1F2}" type="presOf" srcId="{3682AC1D-2965-42E4-8ECB-E86E56375166}" destId="{03703821-968D-48DB-A6C8-5208C15B925B}" srcOrd="0" destOrd="0" presId="urn:microsoft.com/office/officeart/2008/layout/VerticalCurvedList"/>
    <dgm:cxn modelId="{B29D0064-E78F-4F89-992D-48B1EE6F0640}" srcId="{5B3944FD-FA01-4C36-950C-CE60BCFEEB93}" destId="{3682AC1D-2965-42E4-8ECB-E86E56375166}" srcOrd="1" destOrd="0" parTransId="{E4ED3B1E-3F71-498D-B6C6-3DD5F5D58A62}" sibTransId="{FDBBD366-B2D2-4C2F-B8D9-F72C6B3A50FA}"/>
    <dgm:cxn modelId="{64126749-A52B-4794-A2A3-7760D3059B2A}" srcId="{5B3944FD-FA01-4C36-950C-CE60BCFEEB93}" destId="{771CAC34-19C6-4530-AE95-ABF4593DA71B}" srcOrd="0" destOrd="0" parTransId="{BDE7E1E1-F5E3-4D81-BBD7-EE87FD03A54C}" sibTransId="{CB8ABBD0-DD9F-4C87-962B-329DA8D7DD3A}"/>
    <dgm:cxn modelId="{866D4F54-0307-469F-AB4A-159C0B9540CA}" type="presOf" srcId="{70F8C56D-DBF4-4C61-95AF-90A7ED16DCA2}" destId="{AA66EB42-CFA5-40E3-BF83-B831987737B9}" srcOrd="0" destOrd="0" presId="urn:microsoft.com/office/officeart/2008/layout/VerticalCurvedList"/>
    <dgm:cxn modelId="{28002686-8B0B-43EF-B994-F205A08D4CED}" srcId="{5B3944FD-FA01-4C36-950C-CE60BCFEEB93}" destId="{B0E63916-1C53-4CAC-B97B-EFE61F1A4649}" srcOrd="4" destOrd="0" parTransId="{99353A52-038D-4621-85FC-885AD065C075}" sibTransId="{5CCE34DE-82AA-4EB4-A2DE-FD690BB4C685}"/>
    <dgm:cxn modelId="{3F562E8D-6561-467D-A4D9-F2A8C2DD1AC3}" srcId="{5B3944FD-FA01-4C36-950C-CE60BCFEEB93}" destId="{1FFDDCCA-F8D1-4482-AAF9-26D1B7453DDB}" srcOrd="5" destOrd="0" parTransId="{DF938ABE-75E4-476F-9736-10CDC5525EEE}" sibTransId="{E072981C-AA20-4340-8333-2B31A3B5681F}"/>
    <dgm:cxn modelId="{6926D3A1-E11C-4058-84CD-624FA36D9807}" type="presOf" srcId="{5B3944FD-FA01-4C36-950C-CE60BCFEEB93}" destId="{198151B6-5E93-4BC4-845C-B6033DB429F1}" srcOrd="0" destOrd="0" presId="urn:microsoft.com/office/officeart/2008/layout/VerticalCurvedList"/>
    <dgm:cxn modelId="{00221BA7-8B27-4B0B-A51F-E249B4923F18}" type="presOf" srcId="{1FFDDCCA-F8D1-4482-AAF9-26D1B7453DDB}" destId="{5345EAEB-7ED0-4E7F-82E1-AC3A37768CF7}" srcOrd="0" destOrd="0" presId="urn:microsoft.com/office/officeart/2008/layout/VerticalCurvedList"/>
    <dgm:cxn modelId="{7A42D1B7-C6EC-4BC5-93B5-CC992CE84B25}" type="presOf" srcId="{CB8ABBD0-DD9F-4C87-962B-329DA8D7DD3A}" destId="{89A47A33-730E-4DB0-B0F7-A8026475B6C8}" srcOrd="0" destOrd="0" presId="urn:microsoft.com/office/officeart/2008/layout/VerticalCurvedList"/>
    <dgm:cxn modelId="{14660CC2-96BF-42E6-819A-13667C159360}" type="presOf" srcId="{771CAC34-19C6-4530-AE95-ABF4593DA71B}" destId="{81222BA1-A894-40B4-A91D-0B666DEDA7E8}" srcOrd="0" destOrd="0" presId="urn:microsoft.com/office/officeart/2008/layout/VerticalCurvedList"/>
    <dgm:cxn modelId="{C92C24DD-24B9-46FE-A10B-6F1157C886B6}" srcId="{5B3944FD-FA01-4C36-950C-CE60BCFEEB93}" destId="{70F8C56D-DBF4-4C61-95AF-90A7ED16DCA2}" srcOrd="2" destOrd="0" parTransId="{D11C91F9-00DE-4890-98AF-8F05C90DE70A}" sibTransId="{9F287039-1FA2-43CC-827D-21C6502E26D4}"/>
    <dgm:cxn modelId="{6AF807EB-031B-4977-9E6B-75F952C725F7}" srcId="{5B3944FD-FA01-4C36-950C-CE60BCFEEB93}" destId="{867142AC-7A4D-47CE-BA48-12030A793036}" srcOrd="3" destOrd="0" parTransId="{C1D22084-7DB5-461A-A3FA-5DAC5441B8FE}" sibTransId="{89A6A14E-6525-4246-B81E-90BA3972F0C0}"/>
    <dgm:cxn modelId="{167526F1-50F2-467C-A2FA-E36EB030DAF9}" type="presOf" srcId="{B0E63916-1C53-4CAC-B97B-EFE61F1A4649}" destId="{9A83E5DC-B940-4542-8D03-5304920C3211}" srcOrd="0" destOrd="0" presId="urn:microsoft.com/office/officeart/2008/layout/VerticalCurvedList"/>
    <dgm:cxn modelId="{E9EDD7A8-BEC1-40B8-B7BD-E895E457162E}" type="presParOf" srcId="{198151B6-5E93-4BC4-845C-B6033DB429F1}" destId="{1AC3D0EF-8219-42BB-A1EB-28F468344DF8}" srcOrd="0" destOrd="0" presId="urn:microsoft.com/office/officeart/2008/layout/VerticalCurvedList"/>
    <dgm:cxn modelId="{75196704-AD4C-4460-9328-10ADCCD96BDC}" type="presParOf" srcId="{1AC3D0EF-8219-42BB-A1EB-28F468344DF8}" destId="{9EF06758-15BB-4710-A25F-71FDAE4FFA48}" srcOrd="0" destOrd="0" presId="urn:microsoft.com/office/officeart/2008/layout/VerticalCurvedList"/>
    <dgm:cxn modelId="{A9AD3C74-5FCF-48D8-9EB1-CC85A17C933C}" type="presParOf" srcId="{9EF06758-15BB-4710-A25F-71FDAE4FFA48}" destId="{94F0A182-DC24-4A4E-863A-D1E95FDC59A4}" srcOrd="0" destOrd="0" presId="urn:microsoft.com/office/officeart/2008/layout/VerticalCurvedList"/>
    <dgm:cxn modelId="{8139E608-4A4A-4A21-8991-D4DE4D91F39B}" type="presParOf" srcId="{9EF06758-15BB-4710-A25F-71FDAE4FFA48}" destId="{89A47A33-730E-4DB0-B0F7-A8026475B6C8}" srcOrd="1" destOrd="0" presId="urn:microsoft.com/office/officeart/2008/layout/VerticalCurvedList"/>
    <dgm:cxn modelId="{C6BD82F4-FDD9-4FFA-ABF7-29688CB4F806}" type="presParOf" srcId="{9EF06758-15BB-4710-A25F-71FDAE4FFA48}" destId="{B7DAB6EE-00BA-4AF9-8F17-9F3CCD5A2D3D}" srcOrd="2" destOrd="0" presId="urn:microsoft.com/office/officeart/2008/layout/VerticalCurvedList"/>
    <dgm:cxn modelId="{8E382FCE-28B7-4BB6-9286-C9F8674719C4}" type="presParOf" srcId="{9EF06758-15BB-4710-A25F-71FDAE4FFA48}" destId="{AD01EEA3-FC57-4240-9143-6B449ADA512E}" srcOrd="3" destOrd="0" presId="urn:microsoft.com/office/officeart/2008/layout/VerticalCurvedList"/>
    <dgm:cxn modelId="{C818F155-4620-459E-9C7A-C742A080D3BF}" type="presParOf" srcId="{1AC3D0EF-8219-42BB-A1EB-28F468344DF8}" destId="{81222BA1-A894-40B4-A91D-0B666DEDA7E8}" srcOrd="1" destOrd="0" presId="urn:microsoft.com/office/officeart/2008/layout/VerticalCurvedList"/>
    <dgm:cxn modelId="{9DFCE3E2-01F5-493E-A7D7-8070CC740374}" type="presParOf" srcId="{1AC3D0EF-8219-42BB-A1EB-28F468344DF8}" destId="{0D9A2EDE-8656-44ED-B1A2-375CAD5ADED4}" srcOrd="2" destOrd="0" presId="urn:microsoft.com/office/officeart/2008/layout/VerticalCurvedList"/>
    <dgm:cxn modelId="{C80C746A-2631-457B-89D4-A2DA95D46B04}" type="presParOf" srcId="{0D9A2EDE-8656-44ED-B1A2-375CAD5ADED4}" destId="{B5920E21-2582-4E15-8840-CA1585416E7C}" srcOrd="0" destOrd="0" presId="urn:microsoft.com/office/officeart/2008/layout/VerticalCurvedList"/>
    <dgm:cxn modelId="{D2E9DE1B-3AEB-4197-B243-9BA49C2D6859}" type="presParOf" srcId="{1AC3D0EF-8219-42BB-A1EB-28F468344DF8}" destId="{03703821-968D-48DB-A6C8-5208C15B925B}" srcOrd="3" destOrd="0" presId="urn:microsoft.com/office/officeart/2008/layout/VerticalCurvedList"/>
    <dgm:cxn modelId="{2B0816F0-34DD-4372-B2F9-697A51164A0B}" type="presParOf" srcId="{1AC3D0EF-8219-42BB-A1EB-28F468344DF8}" destId="{A9A569C3-CFE7-42C6-B23D-37B660EB2D4F}" srcOrd="4" destOrd="0" presId="urn:microsoft.com/office/officeart/2008/layout/VerticalCurvedList"/>
    <dgm:cxn modelId="{6B16239A-008E-4B8E-ACFC-54A8D96AE563}" type="presParOf" srcId="{A9A569C3-CFE7-42C6-B23D-37B660EB2D4F}" destId="{0F0C664B-466E-4F2D-8714-56EA016074A8}" srcOrd="0" destOrd="0" presId="urn:microsoft.com/office/officeart/2008/layout/VerticalCurvedList"/>
    <dgm:cxn modelId="{554114F0-633F-439C-8D01-DC7E7C607956}" type="presParOf" srcId="{1AC3D0EF-8219-42BB-A1EB-28F468344DF8}" destId="{AA66EB42-CFA5-40E3-BF83-B831987737B9}" srcOrd="5" destOrd="0" presId="urn:microsoft.com/office/officeart/2008/layout/VerticalCurvedList"/>
    <dgm:cxn modelId="{C2914D89-080A-4097-B276-BB32F921A1F8}" type="presParOf" srcId="{1AC3D0EF-8219-42BB-A1EB-28F468344DF8}" destId="{2D397107-39A3-4D3C-8376-FA50D5EB3868}" srcOrd="6" destOrd="0" presId="urn:microsoft.com/office/officeart/2008/layout/VerticalCurvedList"/>
    <dgm:cxn modelId="{B36E6579-6672-442A-A2AD-C81475D97D9F}" type="presParOf" srcId="{2D397107-39A3-4D3C-8376-FA50D5EB3868}" destId="{7FE7C037-DA18-4F3E-BE66-7E819F209286}" srcOrd="0" destOrd="0" presId="urn:microsoft.com/office/officeart/2008/layout/VerticalCurvedList"/>
    <dgm:cxn modelId="{EAB14137-59EC-48C5-894D-FCFFF742CD38}" type="presParOf" srcId="{1AC3D0EF-8219-42BB-A1EB-28F468344DF8}" destId="{1B4C2C0A-49B9-4927-87C6-ADF61A4ED610}" srcOrd="7" destOrd="0" presId="urn:microsoft.com/office/officeart/2008/layout/VerticalCurvedList"/>
    <dgm:cxn modelId="{C44A9C30-6A27-4582-BDCF-4984C9A9B7FB}" type="presParOf" srcId="{1AC3D0EF-8219-42BB-A1EB-28F468344DF8}" destId="{58D866CA-66AB-4BAC-ACAD-AEFF2D346F68}" srcOrd="8" destOrd="0" presId="urn:microsoft.com/office/officeart/2008/layout/VerticalCurvedList"/>
    <dgm:cxn modelId="{A915C29A-BA61-4F27-966D-2712D6BFF035}" type="presParOf" srcId="{58D866CA-66AB-4BAC-ACAD-AEFF2D346F68}" destId="{1059BAC1-8BA4-45E6-8D0C-7CCDA1C85FCA}" srcOrd="0" destOrd="0" presId="urn:microsoft.com/office/officeart/2008/layout/VerticalCurvedList"/>
    <dgm:cxn modelId="{04A445D7-2C92-4E67-82F8-4099FCED647C}" type="presParOf" srcId="{1AC3D0EF-8219-42BB-A1EB-28F468344DF8}" destId="{9A83E5DC-B940-4542-8D03-5304920C3211}" srcOrd="9" destOrd="0" presId="urn:microsoft.com/office/officeart/2008/layout/VerticalCurvedList"/>
    <dgm:cxn modelId="{A785A961-4C63-4244-B9D3-0ABFCD992FB0}" type="presParOf" srcId="{1AC3D0EF-8219-42BB-A1EB-28F468344DF8}" destId="{ED19BA63-C68B-4D3F-8A2E-0AB9C2921427}" srcOrd="10" destOrd="0" presId="urn:microsoft.com/office/officeart/2008/layout/VerticalCurvedList"/>
    <dgm:cxn modelId="{92ABA6B7-C50E-4693-9538-08084A9F8D26}" type="presParOf" srcId="{ED19BA63-C68B-4D3F-8A2E-0AB9C2921427}" destId="{6FBB3C4E-2559-417A-81DA-045A57F5B296}" srcOrd="0" destOrd="0" presId="urn:microsoft.com/office/officeart/2008/layout/VerticalCurvedList"/>
    <dgm:cxn modelId="{B24CD070-53EE-425E-AE69-4745472C55E7}" type="presParOf" srcId="{1AC3D0EF-8219-42BB-A1EB-28F468344DF8}" destId="{5345EAEB-7ED0-4E7F-82E1-AC3A37768CF7}" srcOrd="11" destOrd="0" presId="urn:microsoft.com/office/officeart/2008/layout/VerticalCurvedList"/>
    <dgm:cxn modelId="{7337FC10-E9F8-4226-869B-8BDBA3124BF7}" type="presParOf" srcId="{1AC3D0EF-8219-42BB-A1EB-28F468344DF8}" destId="{741B8ACA-29A6-4B6F-A74C-C1AF0AFF692E}" srcOrd="12" destOrd="0" presId="urn:microsoft.com/office/officeart/2008/layout/VerticalCurvedList"/>
    <dgm:cxn modelId="{6AE771D7-04B2-412B-ADD7-AF3E4A112D70}" type="presParOf" srcId="{741B8ACA-29A6-4B6F-A74C-C1AF0AFF692E}" destId="{611A02FC-DF09-4E50-A25A-12694221BC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1A414B-7399-4F31-8DEC-B87C182E5EED}" type="doc">
      <dgm:prSet loTypeId="urn:microsoft.com/office/officeart/2005/8/layout/hierarchy3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8C4C2F42-7346-47F8-9DC0-476DAB999805}">
      <dgm:prSet phldrT="[Texte]"/>
      <dgm:spPr/>
      <dgm:t>
        <a:bodyPr/>
        <a:lstStyle/>
        <a:p>
          <a:r>
            <a:rPr lang="fr-FR" dirty="0"/>
            <a:t>Vérifications ELU</a:t>
          </a:r>
        </a:p>
      </dgm:t>
    </dgm:pt>
    <dgm:pt modelId="{946C7263-2CDB-4841-9995-A51F69CCD2CF}" type="parTrans" cxnId="{D70AA73A-5DF7-4B0A-8882-390E8F8515C5}">
      <dgm:prSet/>
      <dgm:spPr/>
      <dgm:t>
        <a:bodyPr/>
        <a:lstStyle/>
        <a:p>
          <a:endParaRPr lang="fr-FR"/>
        </a:p>
      </dgm:t>
    </dgm:pt>
    <dgm:pt modelId="{ECDCA62E-D803-4326-AF4B-D0CBD8BF2258}" type="sibTrans" cxnId="{D70AA73A-5DF7-4B0A-8882-390E8F8515C5}">
      <dgm:prSet/>
      <dgm:spPr/>
      <dgm:t>
        <a:bodyPr/>
        <a:lstStyle/>
        <a:p>
          <a:endParaRPr lang="fr-FR"/>
        </a:p>
      </dgm:t>
    </dgm:pt>
    <dgm:pt modelId="{61CBF419-0021-45EE-ADDB-3D2848A0CF4F}">
      <dgm:prSet phldrT="[Texte]" custT="1"/>
      <dgm:spPr/>
      <dgm:t>
        <a:bodyPr/>
        <a:lstStyle/>
        <a:p>
          <a:r>
            <a:rPr lang="fr-FR" sz="1800" dirty="0"/>
            <a:t>Résistance des sections transversales </a:t>
          </a:r>
        </a:p>
      </dgm:t>
    </dgm:pt>
    <dgm:pt modelId="{AC91035B-3756-4C79-838D-C1A34894E351}" type="parTrans" cxnId="{E4A7DC01-C357-466E-A8A8-B965D3BF328F}">
      <dgm:prSet/>
      <dgm:spPr/>
      <dgm:t>
        <a:bodyPr/>
        <a:lstStyle/>
        <a:p>
          <a:endParaRPr lang="fr-FR"/>
        </a:p>
      </dgm:t>
    </dgm:pt>
    <dgm:pt modelId="{560AFA01-544E-40FF-90A5-F684EC1DF959}" type="sibTrans" cxnId="{E4A7DC01-C357-466E-A8A8-B965D3BF328F}">
      <dgm:prSet/>
      <dgm:spPr/>
      <dgm:t>
        <a:bodyPr/>
        <a:lstStyle/>
        <a:p>
          <a:endParaRPr lang="fr-FR"/>
        </a:p>
      </dgm:t>
    </dgm:pt>
    <dgm:pt modelId="{0CF2DC77-99BF-4519-8147-CFC446901BBF}">
      <dgm:prSet phldrT="[Texte]" custT="1"/>
      <dgm:spPr/>
      <dgm:t>
        <a:bodyPr/>
        <a:lstStyle/>
        <a:p>
          <a:r>
            <a:rPr lang="fr-FR" sz="1800" dirty="0"/>
            <a:t>Déversement</a:t>
          </a:r>
        </a:p>
      </dgm:t>
    </dgm:pt>
    <dgm:pt modelId="{9D8DDCEF-C0A0-4762-A1FA-A2CCA0E5784D}" type="parTrans" cxnId="{FA66D8BA-CB9F-4187-B4EF-328F1E905319}">
      <dgm:prSet/>
      <dgm:spPr/>
      <dgm:t>
        <a:bodyPr/>
        <a:lstStyle/>
        <a:p>
          <a:endParaRPr lang="fr-FR"/>
        </a:p>
      </dgm:t>
    </dgm:pt>
    <dgm:pt modelId="{CDED992A-00EB-4CC3-8926-37D12497A764}" type="sibTrans" cxnId="{FA66D8BA-CB9F-4187-B4EF-328F1E905319}">
      <dgm:prSet/>
      <dgm:spPr/>
      <dgm:t>
        <a:bodyPr/>
        <a:lstStyle/>
        <a:p>
          <a:endParaRPr lang="fr-FR"/>
        </a:p>
      </dgm:t>
    </dgm:pt>
    <dgm:pt modelId="{D3A6D766-33F6-48A5-96EB-E8492F762F7B}">
      <dgm:prSet phldrT="[Texte]"/>
      <dgm:spPr/>
      <dgm:t>
        <a:bodyPr/>
        <a:lstStyle/>
        <a:p>
          <a:r>
            <a:rPr lang="fr-FR" dirty="0"/>
            <a:t>Vérifications ELS</a:t>
          </a:r>
        </a:p>
      </dgm:t>
    </dgm:pt>
    <dgm:pt modelId="{7D87387B-B355-4BE4-99E7-CA5C9CB40B08}" type="parTrans" cxnId="{A4AA2313-49A0-43E8-941D-B0FE80723775}">
      <dgm:prSet/>
      <dgm:spPr/>
      <dgm:t>
        <a:bodyPr/>
        <a:lstStyle/>
        <a:p>
          <a:endParaRPr lang="fr-FR"/>
        </a:p>
      </dgm:t>
    </dgm:pt>
    <dgm:pt modelId="{E1F13CFB-F739-4CAD-B778-991BF21D656C}" type="sibTrans" cxnId="{A4AA2313-49A0-43E8-941D-B0FE80723775}">
      <dgm:prSet/>
      <dgm:spPr/>
      <dgm:t>
        <a:bodyPr/>
        <a:lstStyle/>
        <a:p>
          <a:endParaRPr lang="fr-FR"/>
        </a:p>
      </dgm:t>
    </dgm:pt>
    <dgm:pt modelId="{7A921234-707B-4244-9414-815CE32D0934}">
      <dgm:prSet phldrT="[Texte]" custT="1"/>
      <dgm:spPr/>
      <dgm:t>
        <a:bodyPr/>
        <a:lstStyle/>
        <a:p>
          <a:r>
            <a:rPr lang="fr-FR" sz="1800" dirty="0"/>
            <a:t>Déformations</a:t>
          </a:r>
        </a:p>
      </dgm:t>
    </dgm:pt>
    <dgm:pt modelId="{1C3D2919-EBB8-4974-BB5F-22C713EC51AD}" type="parTrans" cxnId="{9D8AEA3A-DEBD-4289-94F9-E92D4D39235F}">
      <dgm:prSet/>
      <dgm:spPr/>
      <dgm:t>
        <a:bodyPr/>
        <a:lstStyle/>
        <a:p>
          <a:endParaRPr lang="fr-FR"/>
        </a:p>
      </dgm:t>
    </dgm:pt>
    <dgm:pt modelId="{93E61E61-892C-418E-ABA2-B19ECD8247E2}" type="sibTrans" cxnId="{9D8AEA3A-DEBD-4289-94F9-E92D4D39235F}">
      <dgm:prSet/>
      <dgm:spPr/>
      <dgm:t>
        <a:bodyPr/>
        <a:lstStyle/>
        <a:p>
          <a:endParaRPr lang="fr-FR"/>
        </a:p>
      </dgm:t>
    </dgm:pt>
    <dgm:pt modelId="{DF22F8B8-5B04-451E-9994-018F1A991CE0}">
      <dgm:prSet phldrT="[Texte]" custT="1"/>
      <dgm:spPr/>
      <dgm:t>
        <a:bodyPr/>
        <a:lstStyle/>
        <a:p>
          <a:r>
            <a:rPr lang="fr-FR" sz="1800" dirty="0"/>
            <a:t>Déplacements</a:t>
          </a:r>
        </a:p>
      </dgm:t>
    </dgm:pt>
    <dgm:pt modelId="{C9B7F1D5-8779-4749-A1FE-D0D65B31CEF6}" type="parTrans" cxnId="{BDE3B916-CD48-4DE9-B581-BD144A393FF8}">
      <dgm:prSet/>
      <dgm:spPr/>
      <dgm:t>
        <a:bodyPr/>
        <a:lstStyle/>
        <a:p>
          <a:endParaRPr lang="fr-FR"/>
        </a:p>
      </dgm:t>
    </dgm:pt>
    <dgm:pt modelId="{E641206F-82F0-4727-A00D-CD502E03F4C9}" type="sibTrans" cxnId="{BDE3B916-CD48-4DE9-B581-BD144A393FF8}">
      <dgm:prSet/>
      <dgm:spPr/>
      <dgm:t>
        <a:bodyPr/>
        <a:lstStyle/>
        <a:p>
          <a:endParaRPr lang="fr-FR"/>
        </a:p>
      </dgm:t>
    </dgm:pt>
    <dgm:pt modelId="{A692AFF8-B45C-4FA9-8124-3E215D1E03B5}">
      <dgm:prSet phldrT="[Texte]" custT="1"/>
      <dgm:spPr/>
      <dgm:t>
        <a:bodyPr/>
        <a:lstStyle/>
        <a:p>
          <a:r>
            <a:rPr lang="fr-FR" sz="1800" dirty="0"/>
            <a:t>Résistance de l’âme aux charges des galets </a:t>
          </a:r>
        </a:p>
      </dgm:t>
    </dgm:pt>
    <dgm:pt modelId="{2FEA5360-CD0A-4875-9DFA-EBD36889B642}" type="parTrans" cxnId="{60C66020-0C5D-41F7-8A99-2630474B4866}">
      <dgm:prSet/>
      <dgm:spPr/>
      <dgm:t>
        <a:bodyPr/>
        <a:lstStyle/>
        <a:p>
          <a:endParaRPr lang="fr-FR"/>
        </a:p>
      </dgm:t>
    </dgm:pt>
    <dgm:pt modelId="{0CB5376F-13EB-4ECA-B1A6-18DA292F7192}" type="sibTrans" cxnId="{60C66020-0C5D-41F7-8A99-2630474B4866}">
      <dgm:prSet/>
      <dgm:spPr/>
      <dgm:t>
        <a:bodyPr/>
        <a:lstStyle/>
        <a:p>
          <a:endParaRPr lang="fr-FR"/>
        </a:p>
      </dgm:t>
    </dgm:pt>
    <dgm:pt modelId="{E4F63DD2-F32C-4862-B988-014229D5FA8D}">
      <dgm:prSet phldrT="[Texte]" custT="1"/>
      <dgm:spPr/>
      <dgm:t>
        <a:bodyPr/>
        <a:lstStyle/>
        <a:p>
          <a:r>
            <a:rPr lang="fr-FR" sz="1800" dirty="0"/>
            <a:t>Résistance de la semelle inférieure aux charges des galets</a:t>
          </a:r>
        </a:p>
      </dgm:t>
    </dgm:pt>
    <dgm:pt modelId="{35CABCD9-BE3A-489A-9E30-C82D59AC2EA9}" type="parTrans" cxnId="{23087F2C-E207-4DDD-91EF-D3C9D47D72EC}">
      <dgm:prSet/>
      <dgm:spPr/>
      <dgm:t>
        <a:bodyPr/>
        <a:lstStyle/>
        <a:p>
          <a:endParaRPr lang="fr-FR"/>
        </a:p>
      </dgm:t>
    </dgm:pt>
    <dgm:pt modelId="{839F5194-0A07-499B-91DC-A02ACB7BDBFF}" type="sibTrans" cxnId="{23087F2C-E207-4DDD-91EF-D3C9D47D72EC}">
      <dgm:prSet/>
      <dgm:spPr/>
      <dgm:t>
        <a:bodyPr/>
        <a:lstStyle/>
        <a:p>
          <a:endParaRPr lang="fr-FR"/>
        </a:p>
      </dgm:t>
    </dgm:pt>
    <dgm:pt modelId="{1684D7D5-4A66-4224-8AE1-24AE8D18CD91}">
      <dgm:prSet phldrT="[Texte]" custT="1"/>
      <dgm:spPr/>
      <dgm:t>
        <a:bodyPr/>
        <a:lstStyle/>
        <a:p>
          <a:r>
            <a:rPr lang="fr-FR" sz="1800" dirty="0"/>
            <a:t>Flambement</a:t>
          </a:r>
        </a:p>
      </dgm:t>
    </dgm:pt>
    <dgm:pt modelId="{4ED72D5C-52BA-4FA2-88EF-17325D679BC5}" type="parTrans" cxnId="{466C9941-1AE3-4745-9401-D4CA80FA651B}">
      <dgm:prSet/>
      <dgm:spPr/>
      <dgm:t>
        <a:bodyPr/>
        <a:lstStyle/>
        <a:p>
          <a:endParaRPr lang="fr-FR"/>
        </a:p>
      </dgm:t>
    </dgm:pt>
    <dgm:pt modelId="{20E8D5E1-DD62-4ADC-A5C8-FF185A11FBDA}" type="sibTrans" cxnId="{466C9941-1AE3-4745-9401-D4CA80FA651B}">
      <dgm:prSet/>
      <dgm:spPr/>
      <dgm:t>
        <a:bodyPr/>
        <a:lstStyle/>
        <a:p>
          <a:endParaRPr lang="fr-FR"/>
        </a:p>
      </dgm:t>
    </dgm:pt>
    <dgm:pt modelId="{3530D308-CB34-4A4C-86D7-C0D631E67A16}">
      <dgm:prSet phldrT="[Texte]" custT="1"/>
      <dgm:spPr/>
      <dgm:t>
        <a:bodyPr/>
        <a:lstStyle/>
        <a:p>
          <a:r>
            <a:rPr lang="fr-FR" sz="1800" dirty="0"/>
            <a:t>Fatigue</a:t>
          </a:r>
        </a:p>
      </dgm:t>
    </dgm:pt>
    <dgm:pt modelId="{BFC63FF0-9E4F-4576-8594-D36E8421A957}" type="parTrans" cxnId="{8594590F-D4AF-4DEA-B98C-9D25A178C3DC}">
      <dgm:prSet/>
      <dgm:spPr/>
      <dgm:t>
        <a:bodyPr/>
        <a:lstStyle/>
        <a:p>
          <a:endParaRPr lang="fr-FR"/>
        </a:p>
      </dgm:t>
    </dgm:pt>
    <dgm:pt modelId="{B8B9F972-ABE1-4086-98C6-9379DF5F3036}" type="sibTrans" cxnId="{8594590F-D4AF-4DEA-B98C-9D25A178C3DC}">
      <dgm:prSet/>
      <dgm:spPr/>
      <dgm:t>
        <a:bodyPr/>
        <a:lstStyle/>
        <a:p>
          <a:endParaRPr lang="fr-FR"/>
        </a:p>
      </dgm:t>
    </dgm:pt>
    <dgm:pt modelId="{F9EC2ADA-6C24-4BA1-A613-EAB1ECF13422}">
      <dgm:prSet phldrT="[Texte]" custT="1"/>
      <dgm:spPr/>
      <dgm:t>
        <a:bodyPr/>
        <a:lstStyle/>
        <a:p>
          <a:r>
            <a:rPr lang="fr-FR" sz="1800" dirty="0"/>
            <a:t>Vibrations</a:t>
          </a:r>
        </a:p>
      </dgm:t>
    </dgm:pt>
    <dgm:pt modelId="{C93BBF9D-6B43-4001-A454-67BA0ED05141}" type="parTrans" cxnId="{BA5CAA38-D873-4D6B-BD27-3F7902362502}">
      <dgm:prSet/>
      <dgm:spPr/>
      <dgm:t>
        <a:bodyPr/>
        <a:lstStyle/>
        <a:p>
          <a:endParaRPr lang="fr-FR"/>
        </a:p>
      </dgm:t>
    </dgm:pt>
    <dgm:pt modelId="{EF155EB0-7EAC-4FBC-A4FB-E6D677DEBDFA}" type="sibTrans" cxnId="{BA5CAA38-D873-4D6B-BD27-3F7902362502}">
      <dgm:prSet/>
      <dgm:spPr/>
      <dgm:t>
        <a:bodyPr/>
        <a:lstStyle/>
        <a:p>
          <a:endParaRPr lang="fr-FR"/>
        </a:p>
      </dgm:t>
    </dgm:pt>
    <dgm:pt modelId="{BFFE6155-DB3D-4018-AFB2-305A5102DA40}" type="pres">
      <dgm:prSet presAssocID="{971A414B-7399-4F31-8DEC-B87C182E5EE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4698F6-DF97-4199-9D54-E8EB2FC5A1EB}" type="pres">
      <dgm:prSet presAssocID="{8C4C2F42-7346-47F8-9DC0-476DAB999805}" presName="root" presStyleCnt="0"/>
      <dgm:spPr/>
    </dgm:pt>
    <dgm:pt modelId="{A5D168EE-A90A-4569-8BF5-011CEE0026F1}" type="pres">
      <dgm:prSet presAssocID="{8C4C2F42-7346-47F8-9DC0-476DAB999805}" presName="rootComposite" presStyleCnt="0"/>
      <dgm:spPr/>
    </dgm:pt>
    <dgm:pt modelId="{185A9D43-F5F8-4AB3-9A59-C41CD89F6F99}" type="pres">
      <dgm:prSet presAssocID="{8C4C2F42-7346-47F8-9DC0-476DAB999805}" presName="rootText" presStyleLbl="node1" presStyleIdx="0" presStyleCnt="2" custScaleX="255761"/>
      <dgm:spPr/>
    </dgm:pt>
    <dgm:pt modelId="{EDE50525-13F8-466F-837C-D4C6BF898ED6}" type="pres">
      <dgm:prSet presAssocID="{8C4C2F42-7346-47F8-9DC0-476DAB999805}" presName="rootConnector" presStyleLbl="node1" presStyleIdx="0" presStyleCnt="2"/>
      <dgm:spPr/>
    </dgm:pt>
    <dgm:pt modelId="{16B08852-DD67-438B-890F-9B6E8E7B142C}" type="pres">
      <dgm:prSet presAssocID="{8C4C2F42-7346-47F8-9DC0-476DAB999805}" presName="childShape" presStyleCnt="0"/>
      <dgm:spPr/>
    </dgm:pt>
    <dgm:pt modelId="{7E33394B-2B5E-43D1-9CA9-DCE727FE68EF}" type="pres">
      <dgm:prSet presAssocID="{AC91035B-3756-4C79-838D-C1A34894E351}" presName="Name13" presStyleLbl="parChTrans1D2" presStyleIdx="0" presStyleCnt="9"/>
      <dgm:spPr/>
    </dgm:pt>
    <dgm:pt modelId="{C70F9442-5586-4C1D-9C26-DE1D1A25D24E}" type="pres">
      <dgm:prSet presAssocID="{61CBF419-0021-45EE-ADDB-3D2848A0CF4F}" presName="childText" presStyleLbl="bgAcc1" presStyleIdx="0" presStyleCnt="9" custScaleX="261482">
        <dgm:presLayoutVars>
          <dgm:bulletEnabled val="1"/>
        </dgm:presLayoutVars>
      </dgm:prSet>
      <dgm:spPr/>
    </dgm:pt>
    <dgm:pt modelId="{C5BCB5A4-D080-4692-BBF2-D66FFDD955E6}" type="pres">
      <dgm:prSet presAssocID="{9D8DDCEF-C0A0-4762-A1FA-A2CCA0E5784D}" presName="Name13" presStyleLbl="parChTrans1D2" presStyleIdx="1" presStyleCnt="9"/>
      <dgm:spPr/>
    </dgm:pt>
    <dgm:pt modelId="{ADE6F58D-6088-4DAD-AF75-899D75EC1F56}" type="pres">
      <dgm:prSet presAssocID="{0CF2DC77-99BF-4519-8147-CFC446901BBF}" presName="childText" presStyleLbl="bgAcc1" presStyleIdx="1" presStyleCnt="9" custScaleX="258843">
        <dgm:presLayoutVars>
          <dgm:bulletEnabled val="1"/>
        </dgm:presLayoutVars>
      </dgm:prSet>
      <dgm:spPr/>
    </dgm:pt>
    <dgm:pt modelId="{9FB3E6A1-2F86-4F6A-9277-BCB5711EC5D8}" type="pres">
      <dgm:prSet presAssocID="{2FEA5360-CD0A-4875-9DFA-EBD36889B642}" presName="Name13" presStyleLbl="parChTrans1D2" presStyleIdx="2" presStyleCnt="9"/>
      <dgm:spPr/>
    </dgm:pt>
    <dgm:pt modelId="{750866F3-AA50-43F9-A4A0-2820733DC351}" type="pres">
      <dgm:prSet presAssocID="{A692AFF8-B45C-4FA9-8124-3E215D1E03B5}" presName="childText" presStyleLbl="bgAcc1" presStyleIdx="2" presStyleCnt="9" custScaleX="260708">
        <dgm:presLayoutVars>
          <dgm:bulletEnabled val="1"/>
        </dgm:presLayoutVars>
      </dgm:prSet>
      <dgm:spPr/>
    </dgm:pt>
    <dgm:pt modelId="{6F7C529F-C70B-4966-AA6E-5F7467899392}" type="pres">
      <dgm:prSet presAssocID="{35CABCD9-BE3A-489A-9E30-C82D59AC2EA9}" presName="Name13" presStyleLbl="parChTrans1D2" presStyleIdx="3" presStyleCnt="9"/>
      <dgm:spPr/>
    </dgm:pt>
    <dgm:pt modelId="{BB8DE06D-4809-4967-8EA1-BEE45E8E8A7C}" type="pres">
      <dgm:prSet presAssocID="{E4F63DD2-F32C-4862-B988-014229D5FA8D}" presName="childText" presStyleLbl="bgAcc1" presStyleIdx="3" presStyleCnt="9" custScaleX="260709">
        <dgm:presLayoutVars>
          <dgm:bulletEnabled val="1"/>
        </dgm:presLayoutVars>
      </dgm:prSet>
      <dgm:spPr/>
    </dgm:pt>
    <dgm:pt modelId="{0783AEC0-B984-498E-879D-D6A5E14133CB}" type="pres">
      <dgm:prSet presAssocID="{4ED72D5C-52BA-4FA2-88EF-17325D679BC5}" presName="Name13" presStyleLbl="parChTrans1D2" presStyleIdx="4" presStyleCnt="9"/>
      <dgm:spPr/>
    </dgm:pt>
    <dgm:pt modelId="{5BE04F37-4B78-4B37-88A3-D9B72C6EA927}" type="pres">
      <dgm:prSet presAssocID="{1684D7D5-4A66-4224-8AE1-24AE8D18CD91}" presName="childText" presStyleLbl="bgAcc1" presStyleIdx="4" presStyleCnt="9" custScaleX="263280">
        <dgm:presLayoutVars>
          <dgm:bulletEnabled val="1"/>
        </dgm:presLayoutVars>
      </dgm:prSet>
      <dgm:spPr/>
    </dgm:pt>
    <dgm:pt modelId="{96057DC0-821B-42E5-9DE6-5F65295A4558}" type="pres">
      <dgm:prSet presAssocID="{D3A6D766-33F6-48A5-96EB-E8492F762F7B}" presName="root" presStyleCnt="0"/>
      <dgm:spPr/>
    </dgm:pt>
    <dgm:pt modelId="{E709EC2F-BD04-47CA-A79C-2FE806320E6A}" type="pres">
      <dgm:prSet presAssocID="{D3A6D766-33F6-48A5-96EB-E8492F762F7B}" presName="rootComposite" presStyleCnt="0"/>
      <dgm:spPr/>
    </dgm:pt>
    <dgm:pt modelId="{0D71DB8B-E43E-463E-AFC6-E6A9CE496860}" type="pres">
      <dgm:prSet presAssocID="{D3A6D766-33F6-48A5-96EB-E8492F762F7B}" presName="rootText" presStyleLbl="node1" presStyleIdx="1" presStyleCnt="2" custScaleX="263804"/>
      <dgm:spPr/>
    </dgm:pt>
    <dgm:pt modelId="{9C6B4E39-3A39-42BE-8404-E41EE33EEA32}" type="pres">
      <dgm:prSet presAssocID="{D3A6D766-33F6-48A5-96EB-E8492F762F7B}" presName="rootConnector" presStyleLbl="node1" presStyleIdx="1" presStyleCnt="2"/>
      <dgm:spPr/>
    </dgm:pt>
    <dgm:pt modelId="{2BC07CBC-8471-469B-AEF9-D3F68286CB86}" type="pres">
      <dgm:prSet presAssocID="{D3A6D766-33F6-48A5-96EB-E8492F762F7B}" presName="childShape" presStyleCnt="0"/>
      <dgm:spPr/>
    </dgm:pt>
    <dgm:pt modelId="{686F687C-B46E-466B-B8E3-63639C6E2E21}" type="pres">
      <dgm:prSet presAssocID="{1C3D2919-EBB8-4974-BB5F-22C713EC51AD}" presName="Name13" presStyleLbl="parChTrans1D2" presStyleIdx="5" presStyleCnt="9"/>
      <dgm:spPr/>
    </dgm:pt>
    <dgm:pt modelId="{1EECE720-9C6F-4097-893F-122717FF7CC8}" type="pres">
      <dgm:prSet presAssocID="{7A921234-707B-4244-9414-815CE32D0934}" presName="childText" presStyleLbl="bgAcc1" presStyleIdx="5" presStyleCnt="9" custScaleX="219547">
        <dgm:presLayoutVars>
          <dgm:bulletEnabled val="1"/>
        </dgm:presLayoutVars>
      </dgm:prSet>
      <dgm:spPr/>
    </dgm:pt>
    <dgm:pt modelId="{38F27E3E-6871-44CB-8FD2-F082F5A8EE99}" type="pres">
      <dgm:prSet presAssocID="{C9B7F1D5-8779-4749-A1FE-D0D65B31CEF6}" presName="Name13" presStyleLbl="parChTrans1D2" presStyleIdx="6" presStyleCnt="9"/>
      <dgm:spPr/>
    </dgm:pt>
    <dgm:pt modelId="{56023E59-F3CF-4705-8BF2-18FA9A9B4FD2}" type="pres">
      <dgm:prSet presAssocID="{DF22F8B8-5B04-451E-9994-018F1A991CE0}" presName="childText" presStyleLbl="bgAcc1" presStyleIdx="6" presStyleCnt="9" custScaleX="222873">
        <dgm:presLayoutVars>
          <dgm:bulletEnabled val="1"/>
        </dgm:presLayoutVars>
      </dgm:prSet>
      <dgm:spPr/>
    </dgm:pt>
    <dgm:pt modelId="{3165937E-F9D1-4065-A45A-46AD7EF11C37}" type="pres">
      <dgm:prSet presAssocID="{BFC63FF0-9E4F-4576-8594-D36E8421A957}" presName="Name13" presStyleLbl="parChTrans1D2" presStyleIdx="7" presStyleCnt="9"/>
      <dgm:spPr/>
    </dgm:pt>
    <dgm:pt modelId="{9A168BE6-26EE-4702-943E-509E7B988C91}" type="pres">
      <dgm:prSet presAssocID="{3530D308-CB34-4A4C-86D7-C0D631E67A16}" presName="childText" presStyleLbl="bgAcc1" presStyleIdx="7" presStyleCnt="9" custScaleX="221765">
        <dgm:presLayoutVars>
          <dgm:bulletEnabled val="1"/>
        </dgm:presLayoutVars>
      </dgm:prSet>
      <dgm:spPr/>
    </dgm:pt>
    <dgm:pt modelId="{C6959A40-6CFA-4645-A594-40E0DDEA4F26}" type="pres">
      <dgm:prSet presAssocID="{C93BBF9D-6B43-4001-A454-67BA0ED05141}" presName="Name13" presStyleLbl="parChTrans1D2" presStyleIdx="8" presStyleCnt="9"/>
      <dgm:spPr/>
    </dgm:pt>
    <dgm:pt modelId="{C5444F0E-5F29-408C-BC07-8C9C1D48364F}" type="pres">
      <dgm:prSet presAssocID="{F9EC2ADA-6C24-4BA1-A613-EAB1ECF13422}" presName="childText" presStyleLbl="bgAcc1" presStyleIdx="8" presStyleCnt="9" custScaleX="223089">
        <dgm:presLayoutVars>
          <dgm:bulletEnabled val="1"/>
        </dgm:presLayoutVars>
      </dgm:prSet>
      <dgm:spPr/>
    </dgm:pt>
  </dgm:ptLst>
  <dgm:cxnLst>
    <dgm:cxn modelId="{E4A7DC01-C357-466E-A8A8-B965D3BF328F}" srcId="{8C4C2F42-7346-47F8-9DC0-476DAB999805}" destId="{61CBF419-0021-45EE-ADDB-3D2848A0CF4F}" srcOrd="0" destOrd="0" parTransId="{AC91035B-3756-4C79-838D-C1A34894E351}" sibTransId="{560AFA01-544E-40FF-90A5-F684EC1DF959}"/>
    <dgm:cxn modelId="{C6705B04-6E1C-430B-B40E-2645782BD6FC}" type="presOf" srcId="{4ED72D5C-52BA-4FA2-88EF-17325D679BC5}" destId="{0783AEC0-B984-498E-879D-D6A5E14133CB}" srcOrd="0" destOrd="0" presId="urn:microsoft.com/office/officeart/2005/8/layout/hierarchy3"/>
    <dgm:cxn modelId="{8594590F-D4AF-4DEA-B98C-9D25A178C3DC}" srcId="{D3A6D766-33F6-48A5-96EB-E8492F762F7B}" destId="{3530D308-CB34-4A4C-86D7-C0D631E67A16}" srcOrd="2" destOrd="0" parTransId="{BFC63FF0-9E4F-4576-8594-D36E8421A957}" sibTransId="{B8B9F972-ABE1-4086-98C6-9379DF5F3036}"/>
    <dgm:cxn modelId="{5CDF8B11-FDDE-4C5E-990B-EEFE2637536B}" type="presOf" srcId="{1684D7D5-4A66-4224-8AE1-24AE8D18CD91}" destId="{5BE04F37-4B78-4B37-88A3-D9B72C6EA927}" srcOrd="0" destOrd="0" presId="urn:microsoft.com/office/officeart/2005/8/layout/hierarchy3"/>
    <dgm:cxn modelId="{A4AA2313-49A0-43E8-941D-B0FE80723775}" srcId="{971A414B-7399-4F31-8DEC-B87C182E5EED}" destId="{D3A6D766-33F6-48A5-96EB-E8492F762F7B}" srcOrd="1" destOrd="0" parTransId="{7D87387B-B355-4BE4-99E7-CA5C9CB40B08}" sibTransId="{E1F13CFB-F739-4CAD-B778-991BF21D656C}"/>
    <dgm:cxn modelId="{BDE3B916-CD48-4DE9-B581-BD144A393FF8}" srcId="{D3A6D766-33F6-48A5-96EB-E8492F762F7B}" destId="{DF22F8B8-5B04-451E-9994-018F1A991CE0}" srcOrd="1" destOrd="0" parTransId="{C9B7F1D5-8779-4749-A1FE-D0D65B31CEF6}" sibTransId="{E641206F-82F0-4727-A00D-CD502E03F4C9}"/>
    <dgm:cxn modelId="{21ABED1B-B06B-4075-94C9-E9BF22711201}" type="presOf" srcId="{C9B7F1D5-8779-4749-A1FE-D0D65B31CEF6}" destId="{38F27E3E-6871-44CB-8FD2-F082F5A8EE99}" srcOrd="0" destOrd="0" presId="urn:microsoft.com/office/officeart/2005/8/layout/hierarchy3"/>
    <dgm:cxn modelId="{60C66020-0C5D-41F7-8A99-2630474B4866}" srcId="{8C4C2F42-7346-47F8-9DC0-476DAB999805}" destId="{A692AFF8-B45C-4FA9-8124-3E215D1E03B5}" srcOrd="2" destOrd="0" parTransId="{2FEA5360-CD0A-4875-9DFA-EBD36889B642}" sibTransId="{0CB5376F-13EB-4ECA-B1A6-18DA292F7192}"/>
    <dgm:cxn modelId="{23087F2C-E207-4DDD-91EF-D3C9D47D72EC}" srcId="{8C4C2F42-7346-47F8-9DC0-476DAB999805}" destId="{E4F63DD2-F32C-4862-B988-014229D5FA8D}" srcOrd="3" destOrd="0" parTransId="{35CABCD9-BE3A-489A-9E30-C82D59AC2EA9}" sibTransId="{839F5194-0A07-499B-91DC-A02ACB7BDBFF}"/>
    <dgm:cxn modelId="{B0917A2E-7F18-4184-985B-C5D810DBBB5C}" type="presOf" srcId="{C93BBF9D-6B43-4001-A454-67BA0ED05141}" destId="{C6959A40-6CFA-4645-A594-40E0DDEA4F26}" srcOrd="0" destOrd="0" presId="urn:microsoft.com/office/officeart/2005/8/layout/hierarchy3"/>
    <dgm:cxn modelId="{7A34F330-05CF-4F73-A31C-B170A087D9B6}" type="presOf" srcId="{E4F63DD2-F32C-4862-B988-014229D5FA8D}" destId="{BB8DE06D-4809-4967-8EA1-BEE45E8E8A7C}" srcOrd="0" destOrd="0" presId="urn:microsoft.com/office/officeart/2005/8/layout/hierarchy3"/>
    <dgm:cxn modelId="{5FFE2437-927A-43F8-B1B8-0D6105E57C93}" type="presOf" srcId="{D3A6D766-33F6-48A5-96EB-E8492F762F7B}" destId="{0D71DB8B-E43E-463E-AFC6-E6A9CE496860}" srcOrd="0" destOrd="0" presId="urn:microsoft.com/office/officeart/2005/8/layout/hierarchy3"/>
    <dgm:cxn modelId="{BA5CAA38-D873-4D6B-BD27-3F7902362502}" srcId="{D3A6D766-33F6-48A5-96EB-E8492F762F7B}" destId="{F9EC2ADA-6C24-4BA1-A613-EAB1ECF13422}" srcOrd="3" destOrd="0" parTransId="{C93BBF9D-6B43-4001-A454-67BA0ED05141}" sibTransId="{EF155EB0-7EAC-4FBC-A4FB-E6D677DEBDFA}"/>
    <dgm:cxn modelId="{D70AA73A-5DF7-4B0A-8882-390E8F8515C5}" srcId="{971A414B-7399-4F31-8DEC-B87C182E5EED}" destId="{8C4C2F42-7346-47F8-9DC0-476DAB999805}" srcOrd="0" destOrd="0" parTransId="{946C7263-2CDB-4841-9995-A51F69CCD2CF}" sibTransId="{ECDCA62E-D803-4326-AF4B-D0CBD8BF2258}"/>
    <dgm:cxn modelId="{9D8AEA3A-DEBD-4289-94F9-E92D4D39235F}" srcId="{D3A6D766-33F6-48A5-96EB-E8492F762F7B}" destId="{7A921234-707B-4244-9414-815CE32D0934}" srcOrd="0" destOrd="0" parTransId="{1C3D2919-EBB8-4974-BB5F-22C713EC51AD}" sibTransId="{93E61E61-892C-418E-ABA2-B19ECD8247E2}"/>
    <dgm:cxn modelId="{FC56BA5E-D060-4763-ADDB-8776E36BB9BF}" type="presOf" srcId="{9D8DDCEF-C0A0-4762-A1FA-A2CCA0E5784D}" destId="{C5BCB5A4-D080-4692-BBF2-D66FFDD955E6}" srcOrd="0" destOrd="0" presId="urn:microsoft.com/office/officeart/2005/8/layout/hierarchy3"/>
    <dgm:cxn modelId="{466C9941-1AE3-4745-9401-D4CA80FA651B}" srcId="{8C4C2F42-7346-47F8-9DC0-476DAB999805}" destId="{1684D7D5-4A66-4224-8AE1-24AE8D18CD91}" srcOrd="4" destOrd="0" parTransId="{4ED72D5C-52BA-4FA2-88EF-17325D679BC5}" sibTransId="{20E8D5E1-DD62-4ADC-A5C8-FF185A11FBDA}"/>
    <dgm:cxn modelId="{D49ED348-E9AD-4C5F-A330-71A3AD54FD92}" type="presOf" srcId="{2FEA5360-CD0A-4875-9DFA-EBD36889B642}" destId="{9FB3E6A1-2F86-4F6A-9277-BCB5711EC5D8}" srcOrd="0" destOrd="0" presId="urn:microsoft.com/office/officeart/2005/8/layout/hierarchy3"/>
    <dgm:cxn modelId="{7D11C650-4692-42A7-A150-A3D4882B7B40}" type="presOf" srcId="{3530D308-CB34-4A4C-86D7-C0D631E67A16}" destId="{9A168BE6-26EE-4702-943E-509E7B988C91}" srcOrd="0" destOrd="0" presId="urn:microsoft.com/office/officeart/2005/8/layout/hierarchy3"/>
    <dgm:cxn modelId="{A578CA70-2B72-4C8A-8650-8AB41DEE55E0}" type="presOf" srcId="{A692AFF8-B45C-4FA9-8124-3E215D1E03B5}" destId="{750866F3-AA50-43F9-A4A0-2820733DC351}" srcOrd="0" destOrd="0" presId="urn:microsoft.com/office/officeart/2005/8/layout/hierarchy3"/>
    <dgm:cxn modelId="{90241875-79E8-4F39-BF78-996D6073D20A}" type="presOf" srcId="{8C4C2F42-7346-47F8-9DC0-476DAB999805}" destId="{185A9D43-F5F8-4AB3-9A59-C41CD89F6F99}" srcOrd="0" destOrd="0" presId="urn:microsoft.com/office/officeart/2005/8/layout/hierarchy3"/>
    <dgm:cxn modelId="{14B1887C-58EA-42D5-8C34-3B9A55F0A470}" type="presOf" srcId="{971A414B-7399-4F31-8DEC-B87C182E5EED}" destId="{BFFE6155-DB3D-4018-AFB2-305A5102DA40}" srcOrd="0" destOrd="0" presId="urn:microsoft.com/office/officeart/2005/8/layout/hierarchy3"/>
    <dgm:cxn modelId="{3DA5DC81-53F8-4CF0-BF0D-89F4B3A7FEA7}" type="presOf" srcId="{7A921234-707B-4244-9414-815CE32D0934}" destId="{1EECE720-9C6F-4097-893F-122717FF7CC8}" srcOrd="0" destOrd="0" presId="urn:microsoft.com/office/officeart/2005/8/layout/hierarchy3"/>
    <dgm:cxn modelId="{BC9A6583-59CF-4BDE-899F-85328589AEB5}" type="presOf" srcId="{8C4C2F42-7346-47F8-9DC0-476DAB999805}" destId="{EDE50525-13F8-466F-837C-D4C6BF898ED6}" srcOrd="1" destOrd="0" presId="urn:microsoft.com/office/officeart/2005/8/layout/hierarchy3"/>
    <dgm:cxn modelId="{AB6F1886-81ED-401B-BC5E-03AD3CEA0406}" type="presOf" srcId="{1C3D2919-EBB8-4974-BB5F-22C713EC51AD}" destId="{686F687C-B46E-466B-B8E3-63639C6E2E21}" srcOrd="0" destOrd="0" presId="urn:microsoft.com/office/officeart/2005/8/layout/hierarchy3"/>
    <dgm:cxn modelId="{E809B29F-7181-451C-8780-4A13D46DB417}" type="presOf" srcId="{0CF2DC77-99BF-4519-8147-CFC446901BBF}" destId="{ADE6F58D-6088-4DAD-AF75-899D75EC1F56}" srcOrd="0" destOrd="0" presId="urn:microsoft.com/office/officeart/2005/8/layout/hierarchy3"/>
    <dgm:cxn modelId="{05E0F0A7-FEC2-419F-8245-B7E717AC6AE9}" type="presOf" srcId="{D3A6D766-33F6-48A5-96EB-E8492F762F7B}" destId="{9C6B4E39-3A39-42BE-8404-E41EE33EEA32}" srcOrd="1" destOrd="0" presId="urn:microsoft.com/office/officeart/2005/8/layout/hierarchy3"/>
    <dgm:cxn modelId="{FA66D8BA-CB9F-4187-B4EF-328F1E905319}" srcId="{8C4C2F42-7346-47F8-9DC0-476DAB999805}" destId="{0CF2DC77-99BF-4519-8147-CFC446901BBF}" srcOrd="1" destOrd="0" parTransId="{9D8DDCEF-C0A0-4762-A1FA-A2CCA0E5784D}" sibTransId="{CDED992A-00EB-4CC3-8926-37D12497A764}"/>
    <dgm:cxn modelId="{0E0CF0C8-823B-4C4C-BB66-0BE655D4AD89}" type="presOf" srcId="{DF22F8B8-5B04-451E-9994-018F1A991CE0}" destId="{56023E59-F3CF-4705-8BF2-18FA9A9B4FD2}" srcOrd="0" destOrd="0" presId="urn:microsoft.com/office/officeart/2005/8/layout/hierarchy3"/>
    <dgm:cxn modelId="{7EFB37C9-DCBD-4CE7-AEDC-E8A9FB82209C}" type="presOf" srcId="{F9EC2ADA-6C24-4BA1-A613-EAB1ECF13422}" destId="{C5444F0E-5F29-408C-BC07-8C9C1D48364F}" srcOrd="0" destOrd="0" presId="urn:microsoft.com/office/officeart/2005/8/layout/hierarchy3"/>
    <dgm:cxn modelId="{5C2BABDF-1187-440D-A3EA-1B4C8A8FCB51}" type="presOf" srcId="{61CBF419-0021-45EE-ADDB-3D2848A0CF4F}" destId="{C70F9442-5586-4C1D-9C26-DE1D1A25D24E}" srcOrd="0" destOrd="0" presId="urn:microsoft.com/office/officeart/2005/8/layout/hierarchy3"/>
    <dgm:cxn modelId="{920CC6E4-CFAA-440F-A2E1-57569CDC9AF9}" type="presOf" srcId="{35CABCD9-BE3A-489A-9E30-C82D59AC2EA9}" destId="{6F7C529F-C70B-4966-AA6E-5F7467899392}" srcOrd="0" destOrd="0" presId="urn:microsoft.com/office/officeart/2005/8/layout/hierarchy3"/>
    <dgm:cxn modelId="{BDA15AE9-0A72-4426-B8E6-055C0D8914B2}" type="presOf" srcId="{AC91035B-3756-4C79-838D-C1A34894E351}" destId="{7E33394B-2B5E-43D1-9CA9-DCE727FE68EF}" srcOrd="0" destOrd="0" presId="urn:microsoft.com/office/officeart/2005/8/layout/hierarchy3"/>
    <dgm:cxn modelId="{61D1EBF3-1AFF-42EC-8EC2-66E9BA5F3056}" type="presOf" srcId="{BFC63FF0-9E4F-4576-8594-D36E8421A957}" destId="{3165937E-F9D1-4065-A45A-46AD7EF11C37}" srcOrd="0" destOrd="0" presId="urn:microsoft.com/office/officeart/2005/8/layout/hierarchy3"/>
    <dgm:cxn modelId="{EFA9B5B4-08F8-4EED-A9D4-8F9DA82DF098}" type="presParOf" srcId="{BFFE6155-DB3D-4018-AFB2-305A5102DA40}" destId="{124698F6-DF97-4199-9D54-E8EB2FC5A1EB}" srcOrd="0" destOrd="0" presId="urn:microsoft.com/office/officeart/2005/8/layout/hierarchy3"/>
    <dgm:cxn modelId="{C9BF03DB-7C7C-423B-9275-D38EA108DA20}" type="presParOf" srcId="{124698F6-DF97-4199-9D54-E8EB2FC5A1EB}" destId="{A5D168EE-A90A-4569-8BF5-011CEE0026F1}" srcOrd="0" destOrd="0" presId="urn:microsoft.com/office/officeart/2005/8/layout/hierarchy3"/>
    <dgm:cxn modelId="{1F9B6DCD-5A01-4869-A24A-91DA1CE51E4E}" type="presParOf" srcId="{A5D168EE-A90A-4569-8BF5-011CEE0026F1}" destId="{185A9D43-F5F8-4AB3-9A59-C41CD89F6F99}" srcOrd="0" destOrd="0" presId="urn:microsoft.com/office/officeart/2005/8/layout/hierarchy3"/>
    <dgm:cxn modelId="{029FD702-DD6C-4B6A-8BD8-23D6F9365926}" type="presParOf" srcId="{A5D168EE-A90A-4569-8BF5-011CEE0026F1}" destId="{EDE50525-13F8-466F-837C-D4C6BF898ED6}" srcOrd="1" destOrd="0" presId="urn:microsoft.com/office/officeart/2005/8/layout/hierarchy3"/>
    <dgm:cxn modelId="{E35BB12A-E520-4B64-BCD0-6D35CEFA4B29}" type="presParOf" srcId="{124698F6-DF97-4199-9D54-E8EB2FC5A1EB}" destId="{16B08852-DD67-438B-890F-9B6E8E7B142C}" srcOrd="1" destOrd="0" presId="urn:microsoft.com/office/officeart/2005/8/layout/hierarchy3"/>
    <dgm:cxn modelId="{2C21E7D0-272B-4444-B31F-DE1A5AC05FC8}" type="presParOf" srcId="{16B08852-DD67-438B-890F-9B6E8E7B142C}" destId="{7E33394B-2B5E-43D1-9CA9-DCE727FE68EF}" srcOrd="0" destOrd="0" presId="urn:microsoft.com/office/officeart/2005/8/layout/hierarchy3"/>
    <dgm:cxn modelId="{A3E34956-4537-4114-85F4-3E63BD6D8061}" type="presParOf" srcId="{16B08852-DD67-438B-890F-9B6E8E7B142C}" destId="{C70F9442-5586-4C1D-9C26-DE1D1A25D24E}" srcOrd="1" destOrd="0" presId="urn:microsoft.com/office/officeart/2005/8/layout/hierarchy3"/>
    <dgm:cxn modelId="{7C3864D2-82C7-4171-9E49-896CE00003C9}" type="presParOf" srcId="{16B08852-DD67-438B-890F-9B6E8E7B142C}" destId="{C5BCB5A4-D080-4692-BBF2-D66FFDD955E6}" srcOrd="2" destOrd="0" presId="urn:microsoft.com/office/officeart/2005/8/layout/hierarchy3"/>
    <dgm:cxn modelId="{704AE714-4BAC-458F-A7D7-7AF1A7E3F4FE}" type="presParOf" srcId="{16B08852-DD67-438B-890F-9B6E8E7B142C}" destId="{ADE6F58D-6088-4DAD-AF75-899D75EC1F56}" srcOrd="3" destOrd="0" presId="urn:microsoft.com/office/officeart/2005/8/layout/hierarchy3"/>
    <dgm:cxn modelId="{EDDB4B7C-6DEA-4C70-8E4B-512376C7196B}" type="presParOf" srcId="{16B08852-DD67-438B-890F-9B6E8E7B142C}" destId="{9FB3E6A1-2F86-4F6A-9277-BCB5711EC5D8}" srcOrd="4" destOrd="0" presId="urn:microsoft.com/office/officeart/2005/8/layout/hierarchy3"/>
    <dgm:cxn modelId="{FA6D845C-2BD5-4BF4-BAA9-8EF72A154E42}" type="presParOf" srcId="{16B08852-DD67-438B-890F-9B6E8E7B142C}" destId="{750866F3-AA50-43F9-A4A0-2820733DC351}" srcOrd="5" destOrd="0" presId="urn:microsoft.com/office/officeart/2005/8/layout/hierarchy3"/>
    <dgm:cxn modelId="{471FBFE3-C88B-4092-86C5-6525D8CABB52}" type="presParOf" srcId="{16B08852-DD67-438B-890F-9B6E8E7B142C}" destId="{6F7C529F-C70B-4966-AA6E-5F7467899392}" srcOrd="6" destOrd="0" presId="urn:microsoft.com/office/officeart/2005/8/layout/hierarchy3"/>
    <dgm:cxn modelId="{343EA238-F9A9-474E-95F3-E8C065F5A28E}" type="presParOf" srcId="{16B08852-DD67-438B-890F-9B6E8E7B142C}" destId="{BB8DE06D-4809-4967-8EA1-BEE45E8E8A7C}" srcOrd="7" destOrd="0" presId="urn:microsoft.com/office/officeart/2005/8/layout/hierarchy3"/>
    <dgm:cxn modelId="{0D292C33-65DE-4126-8BC1-96C02E717397}" type="presParOf" srcId="{16B08852-DD67-438B-890F-9B6E8E7B142C}" destId="{0783AEC0-B984-498E-879D-D6A5E14133CB}" srcOrd="8" destOrd="0" presId="urn:microsoft.com/office/officeart/2005/8/layout/hierarchy3"/>
    <dgm:cxn modelId="{E6FBEF1F-D8E4-4266-9558-53B4052BA8F2}" type="presParOf" srcId="{16B08852-DD67-438B-890F-9B6E8E7B142C}" destId="{5BE04F37-4B78-4B37-88A3-D9B72C6EA927}" srcOrd="9" destOrd="0" presId="urn:microsoft.com/office/officeart/2005/8/layout/hierarchy3"/>
    <dgm:cxn modelId="{FE90EEB1-BA11-41AF-B119-740EAE386D47}" type="presParOf" srcId="{BFFE6155-DB3D-4018-AFB2-305A5102DA40}" destId="{96057DC0-821B-42E5-9DE6-5F65295A4558}" srcOrd="1" destOrd="0" presId="urn:microsoft.com/office/officeart/2005/8/layout/hierarchy3"/>
    <dgm:cxn modelId="{459BF595-BA5C-47E8-8BEB-7131F1F1E985}" type="presParOf" srcId="{96057DC0-821B-42E5-9DE6-5F65295A4558}" destId="{E709EC2F-BD04-47CA-A79C-2FE806320E6A}" srcOrd="0" destOrd="0" presId="urn:microsoft.com/office/officeart/2005/8/layout/hierarchy3"/>
    <dgm:cxn modelId="{C643568E-3BB3-4407-B435-8138B3B52F88}" type="presParOf" srcId="{E709EC2F-BD04-47CA-A79C-2FE806320E6A}" destId="{0D71DB8B-E43E-463E-AFC6-E6A9CE496860}" srcOrd="0" destOrd="0" presId="urn:microsoft.com/office/officeart/2005/8/layout/hierarchy3"/>
    <dgm:cxn modelId="{69148D2B-BBB9-41A2-B9FC-9F3E05559C13}" type="presParOf" srcId="{E709EC2F-BD04-47CA-A79C-2FE806320E6A}" destId="{9C6B4E39-3A39-42BE-8404-E41EE33EEA32}" srcOrd="1" destOrd="0" presId="urn:microsoft.com/office/officeart/2005/8/layout/hierarchy3"/>
    <dgm:cxn modelId="{3CB93FB9-A98D-4817-980F-B5048CDB9D2B}" type="presParOf" srcId="{96057DC0-821B-42E5-9DE6-5F65295A4558}" destId="{2BC07CBC-8471-469B-AEF9-D3F68286CB86}" srcOrd="1" destOrd="0" presId="urn:microsoft.com/office/officeart/2005/8/layout/hierarchy3"/>
    <dgm:cxn modelId="{1CF7CC07-9572-4209-8344-A3F95D52F5F4}" type="presParOf" srcId="{2BC07CBC-8471-469B-AEF9-D3F68286CB86}" destId="{686F687C-B46E-466B-B8E3-63639C6E2E21}" srcOrd="0" destOrd="0" presId="urn:microsoft.com/office/officeart/2005/8/layout/hierarchy3"/>
    <dgm:cxn modelId="{CD43ACFE-81DD-4745-AAFE-83882BE2DA6B}" type="presParOf" srcId="{2BC07CBC-8471-469B-AEF9-D3F68286CB86}" destId="{1EECE720-9C6F-4097-893F-122717FF7CC8}" srcOrd="1" destOrd="0" presId="urn:microsoft.com/office/officeart/2005/8/layout/hierarchy3"/>
    <dgm:cxn modelId="{728B0F9E-D233-4741-B330-7FC35D4AF22E}" type="presParOf" srcId="{2BC07CBC-8471-469B-AEF9-D3F68286CB86}" destId="{38F27E3E-6871-44CB-8FD2-F082F5A8EE99}" srcOrd="2" destOrd="0" presId="urn:microsoft.com/office/officeart/2005/8/layout/hierarchy3"/>
    <dgm:cxn modelId="{C2BE9B9E-F555-436A-9551-92BE28AB75EF}" type="presParOf" srcId="{2BC07CBC-8471-469B-AEF9-D3F68286CB86}" destId="{56023E59-F3CF-4705-8BF2-18FA9A9B4FD2}" srcOrd="3" destOrd="0" presId="urn:microsoft.com/office/officeart/2005/8/layout/hierarchy3"/>
    <dgm:cxn modelId="{B8D1D9F9-20A5-40CF-B24C-561AB300F2C6}" type="presParOf" srcId="{2BC07CBC-8471-469B-AEF9-D3F68286CB86}" destId="{3165937E-F9D1-4065-A45A-46AD7EF11C37}" srcOrd="4" destOrd="0" presId="urn:microsoft.com/office/officeart/2005/8/layout/hierarchy3"/>
    <dgm:cxn modelId="{DD3CBE98-C2D3-4778-8C08-D42E090E7F13}" type="presParOf" srcId="{2BC07CBC-8471-469B-AEF9-D3F68286CB86}" destId="{9A168BE6-26EE-4702-943E-509E7B988C91}" srcOrd="5" destOrd="0" presId="urn:microsoft.com/office/officeart/2005/8/layout/hierarchy3"/>
    <dgm:cxn modelId="{A758C8BD-3D72-466A-ADC6-39B8BE19C1BB}" type="presParOf" srcId="{2BC07CBC-8471-469B-AEF9-D3F68286CB86}" destId="{C6959A40-6CFA-4645-A594-40E0DDEA4F26}" srcOrd="6" destOrd="0" presId="urn:microsoft.com/office/officeart/2005/8/layout/hierarchy3"/>
    <dgm:cxn modelId="{B0BEE334-2F91-4B11-BA1E-CA6985233203}" type="presParOf" srcId="{2BC07CBC-8471-469B-AEF9-D3F68286CB86}" destId="{C5444F0E-5F29-408C-BC07-8C9C1D48364F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972C91-03F6-42A8-969B-C5765AB71EF8}" type="doc">
      <dgm:prSet loTypeId="urn:microsoft.com/office/officeart/2005/8/layout/pyramid1" loCatId="pyramid" qsTypeId="urn:microsoft.com/office/officeart/2005/8/quickstyle/simple1" qsCatId="simple" csTypeId="urn:microsoft.com/office/officeart/2005/8/colors/colorful4" csCatId="colorful" phldr="1"/>
      <dgm:spPr/>
    </dgm:pt>
    <dgm:pt modelId="{207F1B9B-FD7C-4140-A8E3-311F300E400D}">
      <dgm:prSet phldrT="[Texte]" custT="1"/>
      <dgm:spPr/>
      <dgm:t>
        <a:bodyPr/>
        <a:lstStyle/>
        <a:p>
          <a:endParaRPr lang="fr-FR" sz="1800" dirty="0"/>
        </a:p>
        <a:p>
          <a:r>
            <a:rPr lang="fr-FR" sz="2000" dirty="0"/>
            <a:t>STI2D</a:t>
          </a:r>
        </a:p>
      </dgm:t>
    </dgm:pt>
    <dgm:pt modelId="{3DC2E8B5-9642-4738-8DC9-BBE337912FC3}" type="parTrans" cxnId="{B91822A2-C7A8-4DA9-A07D-74C0491D24F4}">
      <dgm:prSet/>
      <dgm:spPr/>
      <dgm:t>
        <a:bodyPr/>
        <a:lstStyle/>
        <a:p>
          <a:endParaRPr lang="fr-FR"/>
        </a:p>
      </dgm:t>
    </dgm:pt>
    <dgm:pt modelId="{1CA14F91-D6A7-48E6-A159-AED729E54937}" type="sibTrans" cxnId="{B91822A2-C7A8-4DA9-A07D-74C0491D24F4}">
      <dgm:prSet/>
      <dgm:spPr/>
      <dgm:t>
        <a:bodyPr/>
        <a:lstStyle/>
        <a:p>
          <a:endParaRPr lang="fr-FR"/>
        </a:p>
      </dgm:t>
    </dgm:pt>
    <dgm:pt modelId="{16C35FBD-520C-4E2F-869E-DE2462B90948}">
      <dgm:prSet phldrT="[Texte]" custT="1"/>
      <dgm:spPr/>
      <dgm:t>
        <a:bodyPr/>
        <a:lstStyle/>
        <a:p>
          <a:r>
            <a:rPr lang="fr-FR" sz="2400" dirty="0"/>
            <a:t>Niveau : Première</a:t>
          </a:r>
        </a:p>
      </dgm:t>
    </dgm:pt>
    <dgm:pt modelId="{A6228AC6-B6CA-46C2-B9EF-3B4520B80A97}" type="parTrans" cxnId="{35D12B57-907C-4BCF-9FB3-2884514E8581}">
      <dgm:prSet/>
      <dgm:spPr/>
      <dgm:t>
        <a:bodyPr/>
        <a:lstStyle/>
        <a:p>
          <a:endParaRPr lang="fr-FR"/>
        </a:p>
      </dgm:t>
    </dgm:pt>
    <dgm:pt modelId="{8C7C59D6-C340-4F10-B301-1D2AE5F444A1}" type="sibTrans" cxnId="{35D12B57-907C-4BCF-9FB3-2884514E8581}">
      <dgm:prSet/>
      <dgm:spPr/>
      <dgm:t>
        <a:bodyPr/>
        <a:lstStyle/>
        <a:p>
          <a:endParaRPr lang="fr-FR"/>
        </a:p>
      </dgm:t>
    </dgm:pt>
    <dgm:pt modelId="{64B6F425-FE8C-46A7-B4B8-A75DF2597D9B}">
      <dgm:prSet phldrT="[Texte]"/>
      <dgm:spPr/>
      <dgm:t>
        <a:bodyPr/>
        <a:lstStyle/>
        <a:p>
          <a:r>
            <a:rPr lang="fr-FR" dirty="0"/>
            <a:t>Enseignement Technologique Transversal</a:t>
          </a:r>
        </a:p>
      </dgm:t>
    </dgm:pt>
    <dgm:pt modelId="{0B60854E-01B4-43A3-B901-9FEF2AEE6F33}" type="parTrans" cxnId="{627CAC2C-A40C-45C4-B690-CC75C2B0603C}">
      <dgm:prSet/>
      <dgm:spPr/>
      <dgm:t>
        <a:bodyPr/>
        <a:lstStyle/>
        <a:p>
          <a:endParaRPr lang="fr-FR"/>
        </a:p>
      </dgm:t>
    </dgm:pt>
    <dgm:pt modelId="{051C46CA-3EC1-4B00-97EF-FAA138B8229F}" type="sibTrans" cxnId="{627CAC2C-A40C-45C4-B690-CC75C2B0603C}">
      <dgm:prSet/>
      <dgm:spPr/>
      <dgm:t>
        <a:bodyPr/>
        <a:lstStyle/>
        <a:p>
          <a:endParaRPr lang="fr-FR"/>
        </a:p>
      </dgm:t>
    </dgm:pt>
    <dgm:pt modelId="{2CA02B2B-D497-4431-B64F-9BBECC134209}">
      <dgm:prSet phldrT="[Texte]"/>
      <dgm:spPr/>
      <dgm:t>
        <a:bodyPr/>
        <a:lstStyle/>
        <a:p>
          <a:r>
            <a:rPr lang="fr-FR" dirty="0"/>
            <a:t>Séquence</a:t>
          </a:r>
          <a:r>
            <a:rPr lang="fr-FR" baseline="0" dirty="0"/>
            <a:t> : Comportement mécanique des matériaux </a:t>
          </a:r>
        </a:p>
      </dgm:t>
    </dgm:pt>
    <dgm:pt modelId="{E2F245AF-C846-47EC-A5E2-0D5A1517D37C}" type="parTrans" cxnId="{AEF1973C-BFEA-46FB-A8A7-24298E4C6FE9}">
      <dgm:prSet/>
      <dgm:spPr/>
      <dgm:t>
        <a:bodyPr/>
        <a:lstStyle/>
        <a:p>
          <a:endParaRPr lang="fr-FR"/>
        </a:p>
      </dgm:t>
    </dgm:pt>
    <dgm:pt modelId="{7424C81E-3535-42B9-8800-6E3502680781}" type="sibTrans" cxnId="{AEF1973C-BFEA-46FB-A8A7-24298E4C6FE9}">
      <dgm:prSet/>
      <dgm:spPr/>
      <dgm:t>
        <a:bodyPr/>
        <a:lstStyle/>
        <a:p>
          <a:endParaRPr lang="fr-FR"/>
        </a:p>
      </dgm:t>
    </dgm:pt>
    <dgm:pt modelId="{EDAF7FFF-5086-449A-BB5E-C5241D508EA8}">
      <dgm:prSet phldrT="[Texte]"/>
      <dgm:spPr/>
      <dgm:t>
        <a:bodyPr/>
        <a:lstStyle/>
        <a:p>
          <a:r>
            <a:rPr lang="fr-FR" baseline="0" dirty="0"/>
            <a:t>AP : Banc d’essai de flexion </a:t>
          </a:r>
        </a:p>
      </dgm:t>
    </dgm:pt>
    <dgm:pt modelId="{3D72F16C-E666-40CD-A8F2-76AED9096506}" type="parTrans" cxnId="{E4AF4B62-0F25-4FAB-8A21-0203CA79EA70}">
      <dgm:prSet/>
      <dgm:spPr/>
      <dgm:t>
        <a:bodyPr/>
        <a:lstStyle/>
        <a:p>
          <a:endParaRPr lang="fr-FR"/>
        </a:p>
      </dgm:t>
    </dgm:pt>
    <dgm:pt modelId="{82EE9EDA-090B-4826-A4C3-FBC3C89811B2}" type="sibTrans" cxnId="{E4AF4B62-0F25-4FAB-8A21-0203CA79EA70}">
      <dgm:prSet/>
      <dgm:spPr/>
      <dgm:t>
        <a:bodyPr/>
        <a:lstStyle/>
        <a:p>
          <a:endParaRPr lang="fr-FR"/>
        </a:p>
      </dgm:t>
    </dgm:pt>
    <dgm:pt modelId="{C878C208-E2E4-43ED-A5FC-A9E27FD8727E}">
      <dgm:prSet phldrT="[Texte]"/>
      <dgm:spPr/>
      <dgm:t>
        <a:bodyPr/>
        <a:lstStyle/>
        <a:p>
          <a:r>
            <a:rPr lang="fr-FR" baseline="0" dirty="0"/>
            <a:t>Problématique : Dimensionner la poutre de roulement du pont roulant située dans l’atelier du bâtiment AREALIM </a:t>
          </a:r>
        </a:p>
      </dgm:t>
    </dgm:pt>
    <dgm:pt modelId="{D1418C71-2ADE-4F20-BC1E-724F783088EB}" type="parTrans" cxnId="{7E0D9DBB-1ACD-4A01-9B0C-6BB08D21DEBD}">
      <dgm:prSet/>
      <dgm:spPr/>
      <dgm:t>
        <a:bodyPr/>
        <a:lstStyle/>
        <a:p>
          <a:endParaRPr lang="fr-FR"/>
        </a:p>
      </dgm:t>
    </dgm:pt>
    <dgm:pt modelId="{4B9F67E1-CA84-45C6-A11E-7B1A7514BF02}" type="sibTrans" cxnId="{7E0D9DBB-1ACD-4A01-9B0C-6BB08D21DEBD}">
      <dgm:prSet/>
      <dgm:spPr/>
      <dgm:t>
        <a:bodyPr/>
        <a:lstStyle/>
        <a:p>
          <a:endParaRPr lang="fr-FR"/>
        </a:p>
      </dgm:t>
    </dgm:pt>
    <dgm:pt modelId="{0825EF30-109E-4F0B-9C11-9360969F965B}" type="pres">
      <dgm:prSet presAssocID="{12972C91-03F6-42A8-969B-C5765AB71EF8}" presName="Name0" presStyleCnt="0">
        <dgm:presLayoutVars>
          <dgm:dir/>
          <dgm:animLvl val="lvl"/>
          <dgm:resizeHandles val="exact"/>
        </dgm:presLayoutVars>
      </dgm:prSet>
      <dgm:spPr/>
    </dgm:pt>
    <dgm:pt modelId="{377692AA-1240-4167-A3FD-3881A4C8E442}" type="pres">
      <dgm:prSet presAssocID="{207F1B9B-FD7C-4140-A8E3-311F300E400D}" presName="Name8" presStyleCnt="0"/>
      <dgm:spPr/>
    </dgm:pt>
    <dgm:pt modelId="{2CE2921B-5210-4B37-8924-37A605252D04}" type="pres">
      <dgm:prSet presAssocID="{207F1B9B-FD7C-4140-A8E3-311F300E400D}" presName="level" presStyleLbl="node1" presStyleIdx="0" presStyleCnt="6">
        <dgm:presLayoutVars>
          <dgm:chMax val="1"/>
          <dgm:bulletEnabled val="1"/>
        </dgm:presLayoutVars>
      </dgm:prSet>
      <dgm:spPr/>
    </dgm:pt>
    <dgm:pt modelId="{611867A6-62AF-48A3-B992-7F3DF15C44CD}" type="pres">
      <dgm:prSet presAssocID="{207F1B9B-FD7C-4140-A8E3-311F300E400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4E5415D-E35C-4608-AAB6-A23855EA5581}" type="pres">
      <dgm:prSet presAssocID="{16C35FBD-520C-4E2F-869E-DE2462B90948}" presName="Name8" presStyleCnt="0"/>
      <dgm:spPr/>
    </dgm:pt>
    <dgm:pt modelId="{AF43D0A0-AA8E-485B-8C01-475725DECC5F}" type="pres">
      <dgm:prSet presAssocID="{16C35FBD-520C-4E2F-869E-DE2462B90948}" presName="level" presStyleLbl="node1" presStyleIdx="1" presStyleCnt="6">
        <dgm:presLayoutVars>
          <dgm:chMax val="1"/>
          <dgm:bulletEnabled val="1"/>
        </dgm:presLayoutVars>
      </dgm:prSet>
      <dgm:spPr/>
    </dgm:pt>
    <dgm:pt modelId="{738915B1-3F0D-4957-AECE-E2E400C1D10D}" type="pres">
      <dgm:prSet presAssocID="{16C35FBD-520C-4E2F-869E-DE2462B9094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C0E487B-91E9-49F6-B30D-759B2EB3BE49}" type="pres">
      <dgm:prSet presAssocID="{64B6F425-FE8C-46A7-B4B8-A75DF2597D9B}" presName="Name8" presStyleCnt="0"/>
      <dgm:spPr/>
    </dgm:pt>
    <dgm:pt modelId="{1033A5FA-AF96-49EE-87CF-D2F4B8577E41}" type="pres">
      <dgm:prSet presAssocID="{64B6F425-FE8C-46A7-B4B8-A75DF2597D9B}" presName="level" presStyleLbl="node1" presStyleIdx="2" presStyleCnt="6">
        <dgm:presLayoutVars>
          <dgm:chMax val="1"/>
          <dgm:bulletEnabled val="1"/>
        </dgm:presLayoutVars>
      </dgm:prSet>
      <dgm:spPr/>
    </dgm:pt>
    <dgm:pt modelId="{5CD34935-0837-4992-BD9D-1EA704FACAA7}" type="pres">
      <dgm:prSet presAssocID="{64B6F425-FE8C-46A7-B4B8-A75DF2597D9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EB3021B-6D5E-4135-B87B-2E5F0C37C5DF}" type="pres">
      <dgm:prSet presAssocID="{2CA02B2B-D497-4431-B64F-9BBECC134209}" presName="Name8" presStyleCnt="0"/>
      <dgm:spPr/>
    </dgm:pt>
    <dgm:pt modelId="{5CA8810E-C2FB-42BF-BA2B-E2DD7F480ACC}" type="pres">
      <dgm:prSet presAssocID="{2CA02B2B-D497-4431-B64F-9BBECC134209}" presName="level" presStyleLbl="node1" presStyleIdx="3" presStyleCnt="6">
        <dgm:presLayoutVars>
          <dgm:chMax val="1"/>
          <dgm:bulletEnabled val="1"/>
        </dgm:presLayoutVars>
      </dgm:prSet>
      <dgm:spPr/>
    </dgm:pt>
    <dgm:pt modelId="{DB53E4BE-AAFC-4D5E-96D2-2174F4E44CC4}" type="pres">
      <dgm:prSet presAssocID="{2CA02B2B-D497-4431-B64F-9BBECC13420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2F25AC6-2D50-4473-96B0-E5D742E5B7E3}" type="pres">
      <dgm:prSet presAssocID="{EDAF7FFF-5086-449A-BB5E-C5241D508EA8}" presName="Name8" presStyleCnt="0"/>
      <dgm:spPr/>
    </dgm:pt>
    <dgm:pt modelId="{E5044688-9870-404D-BE15-2005419E46DE}" type="pres">
      <dgm:prSet presAssocID="{EDAF7FFF-5086-449A-BB5E-C5241D508EA8}" presName="level" presStyleLbl="node1" presStyleIdx="4" presStyleCnt="6">
        <dgm:presLayoutVars>
          <dgm:chMax val="1"/>
          <dgm:bulletEnabled val="1"/>
        </dgm:presLayoutVars>
      </dgm:prSet>
      <dgm:spPr/>
    </dgm:pt>
    <dgm:pt modelId="{1C2EB488-4E98-4BF3-B139-220EC8D18B1E}" type="pres">
      <dgm:prSet presAssocID="{EDAF7FFF-5086-449A-BB5E-C5241D508EA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B0B7573-8FC2-4C7A-A722-5AC88CF3197F}" type="pres">
      <dgm:prSet presAssocID="{C878C208-E2E4-43ED-A5FC-A9E27FD8727E}" presName="Name8" presStyleCnt="0"/>
      <dgm:spPr/>
    </dgm:pt>
    <dgm:pt modelId="{CBB65A95-B5FD-498B-8485-341CDDD27C3F}" type="pres">
      <dgm:prSet presAssocID="{C878C208-E2E4-43ED-A5FC-A9E27FD8727E}" presName="level" presStyleLbl="node1" presStyleIdx="5" presStyleCnt="6">
        <dgm:presLayoutVars>
          <dgm:chMax val="1"/>
          <dgm:bulletEnabled val="1"/>
        </dgm:presLayoutVars>
      </dgm:prSet>
      <dgm:spPr/>
    </dgm:pt>
    <dgm:pt modelId="{C8F5542C-1C05-4A8E-BE46-C01C09AB941F}" type="pres">
      <dgm:prSet presAssocID="{C878C208-E2E4-43ED-A5FC-A9E27FD8727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2691112-598C-4DB5-94E8-E2C3BAAF3C31}" type="presOf" srcId="{C878C208-E2E4-43ED-A5FC-A9E27FD8727E}" destId="{C8F5542C-1C05-4A8E-BE46-C01C09AB941F}" srcOrd="1" destOrd="0" presId="urn:microsoft.com/office/officeart/2005/8/layout/pyramid1"/>
    <dgm:cxn modelId="{5C9A2A2B-D7AE-428E-ACAA-47E808EB1657}" type="presOf" srcId="{207F1B9B-FD7C-4140-A8E3-311F300E400D}" destId="{611867A6-62AF-48A3-B992-7F3DF15C44CD}" srcOrd="1" destOrd="0" presId="urn:microsoft.com/office/officeart/2005/8/layout/pyramid1"/>
    <dgm:cxn modelId="{627CAC2C-A40C-45C4-B690-CC75C2B0603C}" srcId="{12972C91-03F6-42A8-969B-C5765AB71EF8}" destId="{64B6F425-FE8C-46A7-B4B8-A75DF2597D9B}" srcOrd="2" destOrd="0" parTransId="{0B60854E-01B4-43A3-B901-9FEF2AEE6F33}" sibTransId="{051C46CA-3EC1-4B00-97EF-FAA138B8229F}"/>
    <dgm:cxn modelId="{8044CB2C-C0F4-460A-90F7-D1801E01A094}" type="presOf" srcId="{16C35FBD-520C-4E2F-869E-DE2462B90948}" destId="{738915B1-3F0D-4957-AECE-E2E400C1D10D}" srcOrd="1" destOrd="0" presId="urn:microsoft.com/office/officeart/2005/8/layout/pyramid1"/>
    <dgm:cxn modelId="{F55FB939-2454-46A1-9570-5AD1590046E4}" type="presOf" srcId="{64B6F425-FE8C-46A7-B4B8-A75DF2597D9B}" destId="{1033A5FA-AF96-49EE-87CF-D2F4B8577E41}" srcOrd="0" destOrd="0" presId="urn:microsoft.com/office/officeart/2005/8/layout/pyramid1"/>
    <dgm:cxn modelId="{AEF1973C-BFEA-46FB-A8A7-24298E4C6FE9}" srcId="{12972C91-03F6-42A8-969B-C5765AB71EF8}" destId="{2CA02B2B-D497-4431-B64F-9BBECC134209}" srcOrd="3" destOrd="0" parTransId="{E2F245AF-C846-47EC-A5E2-0D5A1517D37C}" sibTransId="{7424C81E-3535-42B9-8800-6E3502680781}"/>
    <dgm:cxn modelId="{53F7535C-B428-4EB4-A540-323437E2526A}" type="presOf" srcId="{EDAF7FFF-5086-449A-BB5E-C5241D508EA8}" destId="{1C2EB488-4E98-4BF3-B139-220EC8D18B1E}" srcOrd="1" destOrd="0" presId="urn:microsoft.com/office/officeart/2005/8/layout/pyramid1"/>
    <dgm:cxn modelId="{61B42B41-5F28-409F-8851-47D99881E7C8}" type="presOf" srcId="{2CA02B2B-D497-4431-B64F-9BBECC134209}" destId="{5CA8810E-C2FB-42BF-BA2B-E2DD7F480ACC}" srcOrd="0" destOrd="0" presId="urn:microsoft.com/office/officeart/2005/8/layout/pyramid1"/>
    <dgm:cxn modelId="{E4AF4B62-0F25-4FAB-8A21-0203CA79EA70}" srcId="{12972C91-03F6-42A8-969B-C5765AB71EF8}" destId="{EDAF7FFF-5086-449A-BB5E-C5241D508EA8}" srcOrd="4" destOrd="0" parTransId="{3D72F16C-E666-40CD-A8F2-76AED9096506}" sibTransId="{82EE9EDA-090B-4826-A4C3-FBC3C89811B2}"/>
    <dgm:cxn modelId="{0E334865-0F2E-4F08-8CB2-B8CB4B781C7A}" type="presOf" srcId="{16C35FBD-520C-4E2F-869E-DE2462B90948}" destId="{AF43D0A0-AA8E-485B-8C01-475725DECC5F}" srcOrd="0" destOrd="0" presId="urn:microsoft.com/office/officeart/2005/8/layout/pyramid1"/>
    <dgm:cxn modelId="{35D12B57-907C-4BCF-9FB3-2884514E8581}" srcId="{12972C91-03F6-42A8-969B-C5765AB71EF8}" destId="{16C35FBD-520C-4E2F-869E-DE2462B90948}" srcOrd="1" destOrd="0" parTransId="{A6228AC6-B6CA-46C2-B9EF-3B4520B80A97}" sibTransId="{8C7C59D6-C340-4F10-B301-1D2AE5F444A1}"/>
    <dgm:cxn modelId="{99518E8C-3905-47D2-9184-52C0A1E87C43}" type="presOf" srcId="{12972C91-03F6-42A8-969B-C5765AB71EF8}" destId="{0825EF30-109E-4F0B-9C11-9360969F965B}" srcOrd="0" destOrd="0" presId="urn:microsoft.com/office/officeart/2005/8/layout/pyramid1"/>
    <dgm:cxn modelId="{81132592-6433-4597-9811-F3FE5D8C1F75}" type="presOf" srcId="{EDAF7FFF-5086-449A-BB5E-C5241D508EA8}" destId="{E5044688-9870-404D-BE15-2005419E46DE}" srcOrd="0" destOrd="0" presId="urn:microsoft.com/office/officeart/2005/8/layout/pyramid1"/>
    <dgm:cxn modelId="{B91822A2-C7A8-4DA9-A07D-74C0491D24F4}" srcId="{12972C91-03F6-42A8-969B-C5765AB71EF8}" destId="{207F1B9B-FD7C-4140-A8E3-311F300E400D}" srcOrd="0" destOrd="0" parTransId="{3DC2E8B5-9642-4738-8DC9-BBE337912FC3}" sibTransId="{1CA14F91-D6A7-48E6-A159-AED729E54937}"/>
    <dgm:cxn modelId="{7E0D9DBB-1ACD-4A01-9B0C-6BB08D21DEBD}" srcId="{12972C91-03F6-42A8-969B-C5765AB71EF8}" destId="{C878C208-E2E4-43ED-A5FC-A9E27FD8727E}" srcOrd="5" destOrd="0" parTransId="{D1418C71-2ADE-4F20-BC1E-724F783088EB}" sibTransId="{4B9F67E1-CA84-45C6-A11E-7B1A7514BF02}"/>
    <dgm:cxn modelId="{0220C1C0-4E65-4A8F-977F-02F616FEB986}" type="presOf" srcId="{2CA02B2B-D497-4431-B64F-9BBECC134209}" destId="{DB53E4BE-AAFC-4D5E-96D2-2174F4E44CC4}" srcOrd="1" destOrd="0" presId="urn:microsoft.com/office/officeart/2005/8/layout/pyramid1"/>
    <dgm:cxn modelId="{C76F00C1-8D9D-40AD-9524-B807262B7750}" type="presOf" srcId="{C878C208-E2E4-43ED-A5FC-A9E27FD8727E}" destId="{CBB65A95-B5FD-498B-8485-341CDDD27C3F}" srcOrd="0" destOrd="0" presId="urn:microsoft.com/office/officeart/2005/8/layout/pyramid1"/>
    <dgm:cxn modelId="{05E0AAD5-8D46-45A6-A6C1-F8E9226F330E}" type="presOf" srcId="{207F1B9B-FD7C-4140-A8E3-311F300E400D}" destId="{2CE2921B-5210-4B37-8924-37A605252D04}" srcOrd="0" destOrd="0" presId="urn:microsoft.com/office/officeart/2005/8/layout/pyramid1"/>
    <dgm:cxn modelId="{88D358FD-F761-4B63-BB82-F3CA5C9A2A82}" type="presOf" srcId="{64B6F425-FE8C-46A7-B4B8-A75DF2597D9B}" destId="{5CD34935-0837-4992-BD9D-1EA704FACAA7}" srcOrd="1" destOrd="0" presId="urn:microsoft.com/office/officeart/2005/8/layout/pyramid1"/>
    <dgm:cxn modelId="{97DC3BCA-FA7D-49D8-84CA-3A256803EBD7}" type="presParOf" srcId="{0825EF30-109E-4F0B-9C11-9360969F965B}" destId="{377692AA-1240-4167-A3FD-3881A4C8E442}" srcOrd="0" destOrd="0" presId="urn:microsoft.com/office/officeart/2005/8/layout/pyramid1"/>
    <dgm:cxn modelId="{89DE4235-FFFC-4426-903C-0AFFF6A5A40B}" type="presParOf" srcId="{377692AA-1240-4167-A3FD-3881A4C8E442}" destId="{2CE2921B-5210-4B37-8924-37A605252D04}" srcOrd="0" destOrd="0" presId="urn:microsoft.com/office/officeart/2005/8/layout/pyramid1"/>
    <dgm:cxn modelId="{DFCDC255-2A29-4240-8DAD-358D4BE421B3}" type="presParOf" srcId="{377692AA-1240-4167-A3FD-3881A4C8E442}" destId="{611867A6-62AF-48A3-B992-7F3DF15C44CD}" srcOrd="1" destOrd="0" presId="urn:microsoft.com/office/officeart/2005/8/layout/pyramid1"/>
    <dgm:cxn modelId="{3CF5D0DB-C506-4683-BAFB-C2807F1C917D}" type="presParOf" srcId="{0825EF30-109E-4F0B-9C11-9360969F965B}" destId="{34E5415D-E35C-4608-AAB6-A23855EA5581}" srcOrd="1" destOrd="0" presId="urn:microsoft.com/office/officeart/2005/8/layout/pyramid1"/>
    <dgm:cxn modelId="{7BA4081F-DEAC-4A9C-BF68-6A4B6C47D002}" type="presParOf" srcId="{34E5415D-E35C-4608-AAB6-A23855EA5581}" destId="{AF43D0A0-AA8E-485B-8C01-475725DECC5F}" srcOrd="0" destOrd="0" presId="urn:microsoft.com/office/officeart/2005/8/layout/pyramid1"/>
    <dgm:cxn modelId="{C8694F48-AD01-404B-B646-710F372F9CEA}" type="presParOf" srcId="{34E5415D-E35C-4608-AAB6-A23855EA5581}" destId="{738915B1-3F0D-4957-AECE-E2E400C1D10D}" srcOrd="1" destOrd="0" presId="urn:microsoft.com/office/officeart/2005/8/layout/pyramid1"/>
    <dgm:cxn modelId="{A2D08587-C91D-402D-9207-3C0A681B547D}" type="presParOf" srcId="{0825EF30-109E-4F0B-9C11-9360969F965B}" destId="{2C0E487B-91E9-49F6-B30D-759B2EB3BE49}" srcOrd="2" destOrd="0" presId="urn:microsoft.com/office/officeart/2005/8/layout/pyramid1"/>
    <dgm:cxn modelId="{D43C3295-6ACE-4F40-B8EA-E0C7B4333F05}" type="presParOf" srcId="{2C0E487B-91E9-49F6-B30D-759B2EB3BE49}" destId="{1033A5FA-AF96-49EE-87CF-D2F4B8577E41}" srcOrd="0" destOrd="0" presId="urn:microsoft.com/office/officeart/2005/8/layout/pyramid1"/>
    <dgm:cxn modelId="{395C2259-77AA-4CF7-8852-44A3360B639D}" type="presParOf" srcId="{2C0E487B-91E9-49F6-B30D-759B2EB3BE49}" destId="{5CD34935-0837-4992-BD9D-1EA704FACAA7}" srcOrd="1" destOrd="0" presId="urn:microsoft.com/office/officeart/2005/8/layout/pyramid1"/>
    <dgm:cxn modelId="{8442C259-F142-4C8F-BD78-44CAC2DF4E12}" type="presParOf" srcId="{0825EF30-109E-4F0B-9C11-9360969F965B}" destId="{DEB3021B-6D5E-4135-B87B-2E5F0C37C5DF}" srcOrd="3" destOrd="0" presId="urn:microsoft.com/office/officeart/2005/8/layout/pyramid1"/>
    <dgm:cxn modelId="{32808AE2-BCED-47A4-8A3F-CAD678B6169E}" type="presParOf" srcId="{DEB3021B-6D5E-4135-B87B-2E5F0C37C5DF}" destId="{5CA8810E-C2FB-42BF-BA2B-E2DD7F480ACC}" srcOrd="0" destOrd="0" presId="urn:microsoft.com/office/officeart/2005/8/layout/pyramid1"/>
    <dgm:cxn modelId="{ABAE131B-3C4E-4DCE-A6C9-7748E0511220}" type="presParOf" srcId="{DEB3021B-6D5E-4135-B87B-2E5F0C37C5DF}" destId="{DB53E4BE-AAFC-4D5E-96D2-2174F4E44CC4}" srcOrd="1" destOrd="0" presId="urn:microsoft.com/office/officeart/2005/8/layout/pyramid1"/>
    <dgm:cxn modelId="{63888DC7-2449-452C-8457-33FBBC882A95}" type="presParOf" srcId="{0825EF30-109E-4F0B-9C11-9360969F965B}" destId="{12F25AC6-2D50-4473-96B0-E5D742E5B7E3}" srcOrd="4" destOrd="0" presId="urn:microsoft.com/office/officeart/2005/8/layout/pyramid1"/>
    <dgm:cxn modelId="{E01C3ADD-7CDA-470D-AF9E-ADF78B6FE1C8}" type="presParOf" srcId="{12F25AC6-2D50-4473-96B0-E5D742E5B7E3}" destId="{E5044688-9870-404D-BE15-2005419E46DE}" srcOrd="0" destOrd="0" presId="urn:microsoft.com/office/officeart/2005/8/layout/pyramid1"/>
    <dgm:cxn modelId="{55A514B9-B097-41CA-82F3-6613D69B95B5}" type="presParOf" srcId="{12F25AC6-2D50-4473-96B0-E5D742E5B7E3}" destId="{1C2EB488-4E98-4BF3-B139-220EC8D18B1E}" srcOrd="1" destOrd="0" presId="urn:microsoft.com/office/officeart/2005/8/layout/pyramid1"/>
    <dgm:cxn modelId="{230E6FF2-C819-4D85-A19C-1EA4891A6DF3}" type="presParOf" srcId="{0825EF30-109E-4F0B-9C11-9360969F965B}" destId="{FB0B7573-8FC2-4C7A-A722-5AC88CF3197F}" srcOrd="5" destOrd="0" presId="urn:microsoft.com/office/officeart/2005/8/layout/pyramid1"/>
    <dgm:cxn modelId="{F4C5D296-5C3F-41F9-9402-FA8DB849CE7B}" type="presParOf" srcId="{FB0B7573-8FC2-4C7A-A722-5AC88CF3197F}" destId="{CBB65A95-B5FD-498B-8485-341CDDD27C3F}" srcOrd="0" destOrd="0" presId="urn:microsoft.com/office/officeart/2005/8/layout/pyramid1"/>
    <dgm:cxn modelId="{B191C75B-D30E-45FA-B323-4ABCFEAAD2CB}" type="presParOf" srcId="{FB0B7573-8FC2-4C7A-A722-5AC88CF3197F}" destId="{C8F5542C-1C05-4A8E-BE46-C01C09AB941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EA1EA3-ABA6-4DD0-9996-E2D3E04172B4}" type="doc">
      <dgm:prSet loTypeId="urn:microsoft.com/office/officeart/2005/8/layout/StepDownProcess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035F077-12B9-43BF-B067-A794970A127C}">
      <dgm:prSet phldrT="[Texte]" custT="1"/>
      <dgm:spPr/>
      <dgm:t>
        <a:bodyPr/>
        <a:lstStyle/>
        <a:p>
          <a:r>
            <a:rPr lang="fr-FR" sz="1800" dirty="0"/>
            <a:t>0.Introduction à la STI2D</a:t>
          </a:r>
        </a:p>
      </dgm:t>
    </dgm:pt>
    <dgm:pt modelId="{69F99A7B-87F7-470B-BFD6-823D0BEAF671}" type="parTrans" cxnId="{CE027D19-A1FA-45BE-BCA0-5002E6FCA082}">
      <dgm:prSet/>
      <dgm:spPr/>
      <dgm:t>
        <a:bodyPr/>
        <a:lstStyle/>
        <a:p>
          <a:endParaRPr lang="fr-FR"/>
        </a:p>
      </dgm:t>
    </dgm:pt>
    <dgm:pt modelId="{31219F15-3AD5-436F-8913-36DE722F9821}" type="sibTrans" cxnId="{CE027D19-A1FA-45BE-BCA0-5002E6FCA082}">
      <dgm:prSet/>
      <dgm:spPr/>
      <dgm:t>
        <a:bodyPr/>
        <a:lstStyle/>
        <a:p>
          <a:endParaRPr lang="fr-FR"/>
        </a:p>
      </dgm:t>
    </dgm:pt>
    <dgm:pt modelId="{2BE97E9E-D5F9-42CC-8EA8-0E127F03AA9F}">
      <dgm:prSet phldrT="[Texte]" custT="1"/>
      <dgm:spPr/>
      <dgm:t>
        <a:bodyPr/>
        <a:lstStyle/>
        <a:p>
          <a:r>
            <a:rPr lang="fr-FR" sz="2000" dirty="0"/>
            <a:t>S0.1 : Le Solar </a:t>
          </a:r>
          <a:r>
            <a:rPr lang="fr-FR" sz="2000" dirty="0" err="1"/>
            <a:t>Implulse</a:t>
          </a:r>
          <a:endParaRPr lang="fr-FR" sz="2000" dirty="0"/>
        </a:p>
      </dgm:t>
    </dgm:pt>
    <dgm:pt modelId="{5AF2D991-853D-4B1F-BD51-BF34B0A43A6B}" type="parTrans" cxnId="{3EC9462C-23A2-4EDA-A1B7-A1C0E52B7AED}">
      <dgm:prSet/>
      <dgm:spPr/>
      <dgm:t>
        <a:bodyPr/>
        <a:lstStyle/>
        <a:p>
          <a:endParaRPr lang="fr-FR"/>
        </a:p>
      </dgm:t>
    </dgm:pt>
    <dgm:pt modelId="{34FB9EDC-D3A2-4291-B02A-73E75D159D16}" type="sibTrans" cxnId="{3EC9462C-23A2-4EDA-A1B7-A1C0E52B7AED}">
      <dgm:prSet/>
      <dgm:spPr/>
      <dgm:t>
        <a:bodyPr/>
        <a:lstStyle/>
        <a:p>
          <a:endParaRPr lang="fr-FR"/>
        </a:p>
      </dgm:t>
    </dgm:pt>
    <dgm:pt modelId="{BB1DA03D-B82D-4A32-B3E9-EE678329955B}">
      <dgm:prSet phldrT="[Texte]"/>
      <dgm:spPr/>
      <dgm:t>
        <a:bodyPr/>
        <a:lstStyle/>
        <a:p>
          <a:r>
            <a:rPr lang="fr-FR" dirty="0"/>
            <a:t>1.Développement Durable</a:t>
          </a:r>
        </a:p>
      </dgm:t>
    </dgm:pt>
    <dgm:pt modelId="{4D973D1E-1B4D-481B-96B1-245AF652DC5C}" type="parTrans" cxnId="{C90DAB0C-7A11-43D9-8E52-581E92932D84}">
      <dgm:prSet/>
      <dgm:spPr/>
      <dgm:t>
        <a:bodyPr/>
        <a:lstStyle/>
        <a:p>
          <a:endParaRPr lang="fr-FR"/>
        </a:p>
      </dgm:t>
    </dgm:pt>
    <dgm:pt modelId="{24631EFA-F2C0-4A58-B316-D90ADE3DEECC}" type="sibTrans" cxnId="{C90DAB0C-7A11-43D9-8E52-581E92932D84}">
      <dgm:prSet/>
      <dgm:spPr/>
      <dgm:t>
        <a:bodyPr/>
        <a:lstStyle/>
        <a:p>
          <a:endParaRPr lang="fr-FR"/>
        </a:p>
      </dgm:t>
    </dgm:pt>
    <dgm:pt modelId="{C172BC7A-E09D-4732-A03C-27C1AC8E9B68}">
      <dgm:prSet phldrT="[Texte]" custT="1"/>
      <dgm:spPr/>
      <dgm:t>
        <a:bodyPr/>
        <a:lstStyle/>
        <a:p>
          <a:r>
            <a:rPr lang="fr-FR" sz="1800" dirty="0"/>
            <a:t>S1.1 : Le développement durable</a:t>
          </a:r>
        </a:p>
      </dgm:t>
    </dgm:pt>
    <dgm:pt modelId="{BD4438D2-8CF0-40BE-854F-0B0641566400}" type="parTrans" cxnId="{856D8F12-241B-4FDC-B2CF-E4CC39ED2BCF}">
      <dgm:prSet/>
      <dgm:spPr/>
      <dgm:t>
        <a:bodyPr/>
        <a:lstStyle/>
        <a:p>
          <a:endParaRPr lang="fr-FR"/>
        </a:p>
      </dgm:t>
    </dgm:pt>
    <dgm:pt modelId="{30A4645F-33FF-4C16-8A7C-62D3C531A3A3}" type="sibTrans" cxnId="{856D8F12-241B-4FDC-B2CF-E4CC39ED2BCF}">
      <dgm:prSet/>
      <dgm:spPr/>
      <dgm:t>
        <a:bodyPr/>
        <a:lstStyle/>
        <a:p>
          <a:endParaRPr lang="fr-FR"/>
        </a:p>
      </dgm:t>
    </dgm:pt>
    <dgm:pt modelId="{B2BF6900-A34B-4F21-A380-A741D2F294DE}">
      <dgm:prSet phldrT="[Texte]"/>
      <dgm:spPr/>
      <dgm:t>
        <a:bodyPr/>
        <a:lstStyle/>
        <a:p>
          <a:r>
            <a:rPr lang="fr-FR" dirty="0"/>
            <a:t>2.Vivre Connecté</a:t>
          </a:r>
        </a:p>
      </dgm:t>
    </dgm:pt>
    <dgm:pt modelId="{D5BF5EC6-5689-42F6-A176-082A2AA28103}" type="parTrans" cxnId="{1F47B590-0F90-42AB-92A8-A3B92B9FCEA9}">
      <dgm:prSet/>
      <dgm:spPr/>
      <dgm:t>
        <a:bodyPr/>
        <a:lstStyle/>
        <a:p>
          <a:endParaRPr lang="fr-FR"/>
        </a:p>
      </dgm:t>
    </dgm:pt>
    <dgm:pt modelId="{8DF771C1-1F70-46C9-B778-9B0547F193DC}" type="sibTrans" cxnId="{1F47B590-0F90-42AB-92A8-A3B92B9FCEA9}">
      <dgm:prSet/>
      <dgm:spPr/>
      <dgm:t>
        <a:bodyPr/>
        <a:lstStyle/>
        <a:p>
          <a:endParaRPr lang="fr-FR"/>
        </a:p>
      </dgm:t>
    </dgm:pt>
    <dgm:pt modelId="{C7E3C157-33E2-464C-AE0D-2C95752BB6A0}">
      <dgm:prSet phldrT="[Texte]" custT="1"/>
      <dgm:spPr/>
      <dgm:t>
        <a:bodyPr/>
        <a:lstStyle/>
        <a:p>
          <a:r>
            <a:rPr lang="fr-FR" sz="1800" dirty="0"/>
            <a:t>S2.1 : Codage - Informations</a:t>
          </a:r>
        </a:p>
      </dgm:t>
    </dgm:pt>
    <dgm:pt modelId="{E0DC14B2-999C-4522-A9EF-3582CDC064EA}" type="parTrans" cxnId="{2D832E93-D8A1-4E2F-974D-ED88AA11D23F}">
      <dgm:prSet/>
      <dgm:spPr/>
      <dgm:t>
        <a:bodyPr/>
        <a:lstStyle/>
        <a:p>
          <a:endParaRPr lang="fr-FR"/>
        </a:p>
      </dgm:t>
    </dgm:pt>
    <dgm:pt modelId="{180CAFFC-2D83-4D26-B6A8-BB6976D9FFF1}" type="sibTrans" cxnId="{2D832E93-D8A1-4E2F-974D-ED88AA11D23F}">
      <dgm:prSet/>
      <dgm:spPr/>
      <dgm:t>
        <a:bodyPr/>
        <a:lstStyle/>
        <a:p>
          <a:endParaRPr lang="fr-FR"/>
        </a:p>
      </dgm:t>
    </dgm:pt>
    <dgm:pt modelId="{9FDB50CD-D493-4D3A-8BDC-70F049238E86}">
      <dgm:prSet phldrT="[Texte]" custT="1"/>
      <dgm:spPr/>
      <dgm:t>
        <a:bodyPr/>
        <a:lstStyle/>
        <a:p>
          <a:r>
            <a:rPr lang="fr-FR" sz="1800" dirty="0"/>
            <a:t>S1.2 : L’</a:t>
          </a:r>
          <a:r>
            <a:rPr lang="fr-FR" sz="1800" dirty="0" err="1"/>
            <a:t>éco-conception</a:t>
          </a:r>
          <a:endParaRPr lang="fr-FR" sz="1800" dirty="0"/>
        </a:p>
      </dgm:t>
    </dgm:pt>
    <dgm:pt modelId="{3D959B20-859B-4D85-BE34-D0941A5670AA}" type="parTrans" cxnId="{45E75EDA-E084-4291-9B36-F28DA6938CD3}">
      <dgm:prSet/>
      <dgm:spPr/>
      <dgm:t>
        <a:bodyPr/>
        <a:lstStyle/>
        <a:p>
          <a:endParaRPr lang="fr-FR"/>
        </a:p>
      </dgm:t>
    </dgm:pt>
    <dgm:pt modelId="{AAF512B2-8CD2-4371-9B64-133026D247DB}" type="sibTrans" cxnId="{45E75EDA-E084-4291-9B36-F28DA6938CD3}">
      <dgm:prSet/>
      <dgm:spPr/>
      <dgm:t>
        <a:bodyPr/>
        <a:lstStyle/>
        <a:p>
          <a:endParaRPr lang="fr-FR"/>
        </a:p>
      </dgm:t>
    </dgm:pt>
    <dgm:pt modelId="{A38717EE-D6F6-4DA6-AE74-1856ED085BF7}">
      <dgm:prSet phldrT="[Texte]" custT="1"/>
      <dgm:spPr/>
      <dgm:t>
        <a:bodyPr/>
        <a:lstStyle/>
        <a:p>
          <a:r>
            <a:rPr lang="fr-FR" sz="1800" dirty="0"/>
            <a:t>S1.3 : L’analyse de cycle de vie </a:t>
          </a:r>
        </a:p>
      </dgm:t>
    </dgm:pt>
    <dgm:pt modelId="{F538F19B-DB24-4173-9BEB-1685C95F3E7E}" type="parTrans" cxnId="{4EBE223A-EC10-48DA-8194-BFB9374BDD45}">
      <dgm:prSet/>
      <dgm:spPr/>
      <dgm:t>
        <a:bodyPr/>
        <a:lstStyle/>
        <a:p>
          <a:endParaRPr lang="fr-FR"/>
        </a:p>
      </dgm:t>
    </dgm:pt>
    <dgm:pt modelId="{B12BA82B-7D83-4173-B641-D46EF936BBA5}" type="sibTrans" cxnId="{4EBE223A-EC10-48DA-8194-BFB9374BDD45}">
      <dgm:prSet/>
      <dgm:spPr/>
      <dgm:t>
        <a:bodyPr/>
        <a:lstStyle/>
        <a:p>
          <a:endParaRPr lang="fr-FR"/>
        </a:p>
      </dgm:t>
    </dgm:pt>
    <dgm:pt modelId="{9897F26E-E5AF-4DED-A42C-780C86E56816}">
      <dgm:prSet phldrT="[Texte]" custT="1"/>
      <dgm:spPr/>
      <dgm:t>
        <a:bodyPr/>
        <a:lstStyle/>
        <a:p>
          <a:r>
            <a:rPr lang="fr-FR" sz="1800" dirty="0"/>
            <a:t>S2.2 : La logique combinatoire</a:t>
          </a:r>
        </a:p>
      </dgm:t>
    </dgm:pt>
    <dgm:pt modelId="{74F6326D-3F32-4475-ABBD-CDF91E02A8D8}" type="parTrans" cxnId="{90CFF8E5-6B63-45A1-9044-19640F4A9500}">
      <dgm:prSet/>
      <dgm:spPr/>
      <dgm:t>
        <a:bodyPr/>
        <a:lstStyle/>
        <a:p>
          <a:endParaRPr lang="fr-FR"/>
        </a:p>
      </dgm:t>
    </dgm:pt>
    <dgm:pt modelId="{B3FEAB9A-5EAF-46B6-A007-C16373C91A18}" type="sibTrans" cxnId="{90CFF8E5-6B63-45A1-9044-19640F4A9500}">
      <dgm:prSet/>
      <dgm:spPr/>
      <dgm:t>
        <a:bodyPr/>
        <a:lstStyle/>
        <a:p>
          <a:endParaRPr lang="fr-FR"/>
        </a:p>
      </dgm:t>
    </dgm:pt>
    <dgm:pt modelId="{FF33B72B-D59D-486A-8870-87A79F6D86A9}">
      <dgm:prSet phldrT="[Texte]" custT="1"/>
      <dgm:spPr/>
      <dgm:t>
        <a:bodyPr/>
        <a:lstStyle/>
        <a:p>
          <a:r>
            <a:rPr lang="fr-FR" sz="1800" dirty="0"/>
            <a:t>S2.3 : Les réseaux  </a:t>
          </a:r>
        </a:p>
      </dgm:t>
    </dgm:pt>
    <dgm:pt modelId="{0A79FB35-CDF3-4DF5-B3E9-3C818DFAEC9A}" type="parTrans" cxnId="{51F16DF9-009D-42E7-B548-8A74DC7A4CF3}">
      <dgm:prSet/>
      <dgm:spPr/>
      <dgm:t>
        <a:bodyPr/>
        <a:lstStyle/>
        <a:p>
          <a:endParaRPr lang="fr-FR"/>
        </a:p>
      </dgm:t>
    </dgm:pt>
    <dgm:pt modelId="{7D23A65F-CE30-479B-BD28-DFD5D112E46E}" type="sibTrans" cxnId="{51F16DF9-009D-42E7-B548-8A74DC7A4CF3}">
      <dgm:prSet/>
      <dgm:spPr/>
      <dgm:t>
        <a:bodyPr/>
        <a:lstStyle/>
        <a:p>
          <a:endParaRPr lang="fr-FR"/>
        </a:p>
      </dgm:t>
    </dgm:pt>
    <dgm:pt modelId="{1C7FC985-DF23-441C-93EE-658C052B157D}">
      <dgm:prSet phldrT="[Texte]" custT="1"/>
      <dgm:spPr/>
      <dgm:t>
        <a:bodyPr/>
        <a:lstStyle/>
        <a:p>
          <a:r>
            <a:rPr lang="fr-FR" sz="1800" dirty="0"/>
            <a:t>3. Approche fonctionnelle des système</a:t>
          </a:r>
        </a:p>
      </dgm:t>
    </dgm:pt>
    <dgm:pt modelId="{11071DEC-64FA-46CE-8D7C-545AA77F948E}" type="parTrans" cxnId="{3E48F6A8-9240-46B3-999B-C86EFCA1727A}">
      <dgm:prSet/>
      <dgm:spPr/>
      <dgm:t>
        <a:bodyPr/>
        <a:lstStyle/>
        <a:p>
          <a:endParaRPr lang="fr-FR"/>
        </a:p>
      </dgm:t>
    </dgm:pt>
    <dgm:pt modelId="{0BC804FF-6C35-4063-93D1-877FB4ABFF40}" type="sibTrans" cxnId="{3E48F6A8-9240-46B3-999B-C86EFCA1727A}">
      <dgm:prSet/>
      <dgm:spPr/>
      <dgm:t>
        <a:bodyPr/>
        <a:lstStyle/>
        <a:p>
          <a:endParaRPr lang="fr-FR"/>
        </a:p>
      </dgm:t>
    </dgm:pt>
    <dgm:pt modelId="{B1E41D64-09FA-4F66-ADF7-7CBAAE018F25}">
      <dgm:prSet phldrT="[Texte]" custT="1"/>
      <dgm:spPr/>
      <dgm:t>
        <a:bodyPr/>
        <a:lstStyle/>
        <a:p>
          <a:r>
            <a:rPr lang="fr-FR" sz="1800" dirty="0"/>
            <a:t>S3.1 : Chaîne d’énergie et d’information </a:t>
          </a:r>
        </a:p>
      </dgm:t>
    </dgm:pt>
    <dgm:pt modelId="{7EBFC306-EBA4-4312-A258-1BDC6DF10A46}" type="parTrans" cxnId="{F864BD1D-B4C1-4414-8100-8A3880A90EC0}">
      <dgm:prSet/>
      <dgm:spPr/>
      <dgm:t>
        <a:bodyPr/>
        <a:lstStyle/>
        <a:p>
          <a:endParaRPr lang="fr-FR"/>
        </a:p>
      </dgm:t>
    </dgm:pt>
    <dgm:pt modelId="{17DF5A29-541A-4569-B5F6-452677DEB485}" type="sibTrans" cxnId="{F864BD1D-B4C1-4414-8100-8A3880A90EC0}">
      <dgm:prSet/>
      <dgm:spPr/>
      <dgm:t>
        <a:bodyPr/>
        <a:lstStyle/>
        <a:p>
          <a:endParaRPr lang="fr-FR"/>
        </a:p>
      </dgm:t>
    </dgm:pt>
    <dgm:pt modelId="{07C427BA-C071-4C04-BFF5-C31FE2EACD09}">
      <dgm:prSet phldrT="[Texte]" custT="1"/>
      <dgm:spPr/>
      <dgm:t>
        <a:bodyPr/>
        <a:lstStyle/>
        <a:p>
          <a:r>
            <a:rPr lang="fr-FR" sz="1800" dirty="0"/>
            <a:t>S3.2 : Langage SYSML </a:t>
          </a:r>
        </a:p>
      </dgm:t>
    </dgm:pt>
    <dgm:pt modelId="{46F69741-522D-488C-A31A-F7DA2C7F2D35}" type="parTrans" cxnId="{791DF87A-949C-42F1-A77B-AC1459D62513}">
      <dgm:prSet/>
      <dgm:spPr/>
      <dgm:t>
        <a:bodyPr/>
        <a:lstStyle/>
        <a:p>
          <a:endParaRPr lang="fr-FR"/>
        </a:p>
      </dgm:t>
    </dgm:pt>
    <dgm:pt modelId="{82FF5D71-D070-4F9F-9742-3157E01A0A9E}" type="sibTrans" cxnId="{791DF87A-949C-42F1-A77B-AC1459D62513}">
      <dgm:prSet/>
      <dgm:spPr/>
      <dgm:t>
        <a:bodyPr/>
        <a:lstStyle/>
        <a:p>
          <a:endParaRPr lang="fr-FR"/>
        </a:p>
      </dgm:t>
    </dgm:pt>
    <dgm:pt modelId="{083B4D4C-5BE0-451B-899C-0AD0CE98B7B6}" type="pres">
      <dgm:prSet presAssocID="{E6EA1EA3-ABA6-4DD0-9996-E2D3E04172B4}" presName="rootnode" presStyleCnt="0">
        <dgm:presLayoutVars>
          <dgm:chMax/>
          <dgm:chPref/>
          <dgm:dir/>
          <dgm:animLvl val="lvl"/>
        </dgm:presLayoutVars>
      </dgm:prSet>
      <dgm:spPr/>
    </dgm:pt>
    <dgm:pt modelId="{DC9C5160-DBCD-4A1F-8572-553AE8114D40}" type="pres">
      <dgm:prSet presAssocID="{F035F077-12B9-43BF-B067-A794970A127C}" presName="composite" presStyleCnt="0"/>
      <dgm:spPr/>
    </dgm:pt>
    <dgm:pt modelId="{C2CD3A05-821C-403A-B045-5CCDCB97BE29}" type="pres">
      <dgm:prSet presAssocID="{F035F077-12B9-43BF-B067-A794970A127C}" presName="bentUpArrow1" presStyleLbl="alignImgPlace1" presStyleIdx="0" presStyleCnt="3" custLinFactNeighborX="-76335" custLinFactNeighborY="2889"/>
      <dgm:spPr/>
    </dgm:pt>
    <dgm:pt modelId="{B3B80E13-F60F-4BB0-B138-CD288673E3EC}" type="pres">
      <dgm:prSet presAssocID="{F035F077-12B9-43BF-B067-A794970A127C}" presName="ParentText" presStyleLbl="node1" presStyleIdx="0" presStyleCnt="4" custScaleX="123861" custLinFactNeighborX="-51607" custLinFactNeighborY="-229">
        <dgm:presLayoutVars>
          <dgm:chMax val="1"/>
          <dgm:chPref val="1"/>
          <dgm:bulletEnabled val="1"/>
        </dgm:presLayoutVars>
      </dgm:prSet>
      <dgm:spPr/>
    </dgm:pt>
    <dgm:pt modelId="{10DE64D4-F56A-486A-9309-DBCCF0E7F4BB}" type="pres">
      <dgm:prSet presAssocID="{F035F077-12B9-43BF-B067-A794970A127C}" presName="ChildText" presStyleLbl="revTx" presStyleIdx="0" presStyleCnt="4" custScaleX="528702" custLinFactX="78802" custLinFactNeighborX="100000" custLinFactNeighborY="-222">
        <dgm:presLayoutVars>
          <dgm:chMax val="0"/>
          <dgm:chPref val="0"/>
          <dgm:bulletEnabled val="1"/>
        </dgm:presLayoutVars>
      </dgm:prSet>
      <dgm:spPr/>
    </dgm:pt>
    <dgm:pt modelId="{31FDAF2C-A61A-4129-8D01-24201591432D}" type="pres">
      <dgm:prSet presAssocID="{31219F15-3AD5-436F-8913-36DE722F9821}" presName="sibTrans" presStyleCnt="0"/>
      <dgm:spPr/>
    </dgm:pt>
    <dgm:pt modelId="{AB7BACE1-8D25-4A1C-B7BE-64FBF117CA22}" type="pres">
      <dgm:prSet presAssocID="{BB1DA03D-B82D-4A32-B3E9-EE678329955B}" presName="composite" presStyleCnt="0"/>
      <dgm:spPr/>
    </dgm:pt>
    <dgm:pt modelId="{1DBB1F79-A7C2-4170-82A5-1DAAD66348FD}" type="pres">
      <dgm:prSet presAssocID="{BB1DA03D-B82D-4A32-B3E9-EE678329955B}" presName="bentUpArrow1" presStyleLbl="alignImgPlace1" presStyleIdx="1" presStyleCnt="3" custLinFactX="-84181" custLinFactNeighborX="-100000" custLinFactNeighborY="6121"/>
      <dgm:spPr/>
    </dgm:pt>
    <dgm:pt modelId="{5E44A661-DB6F-4488-B9ED-06B8D0064387}" type="pres">
      <dgm:prSet presAssocID="{BB1DA03D-B82D-4A32-B3E9-EE678329955B}" presName="ParentText" presStyleLbl="node1" presStyleIdx="1" presStyleCnt="4" custScaleX="147768" custLinFactX="-17297" custLinFactNeighborX="-100000" custLinFactNeighborY="2597">
        <dgm:presLayoutVars>
          <dgm:chMax val="1"/>
          <dgm:chPref val="1"/>
          <dgm:bulletEnabled val="1"/>
        </dgm:presLayoutVars>
      </dgm:prSet>
      <dgm:spPr/>
    </dgm:pt>
    <dgm:pt modelId="{BF99D1A3-9946-46F8-8625-1D52060866D2}" type="pres">
      <dgm:prSet presAssocID="{BB1DA03D-B82D-4A32-B3E9-EE678329955B}" presName="ChildText" presStyleLbl="revTx" presStyleIdx="1" presStyleCnt="4" custScaleX="491292" custLinFactNeighborX="71837" custLinFactNeighborY="3962">
        <dgm:presLayoutVars>
          <dgm:chMax val="0"/>
          <dgm:chPref val="0"/>
          <dgm:bulletEnabled val="1"/>
        </dgm:presLayoutVars>
      </dgm:prSet>
      <dgm:spPr/>
    </dgm:pt>
    <dgm:pt modelId="{E13C19CE-BF75-4F50-B4D5-6CEFAF1A3FB3}" type="pres">
      <dgm:prSet presAssocID="{24631EFA-F2C0-4A58-B316-D90ADE3DEECC}" presName="sibTrans" presStyleCnt="0"/>
      <dgm:spPr/>
    </dgm:pt>
    <dgm:pt modelId="{156E6DDF-022E-43EB-8176-8732E3BB9090}" type="pres">
      <dgm:prSet presAssocID="{B2BF6900-A34B-4F21-A380-A741D2F294DE}" presName="composite" presStyleCnt="0"/>
      <dgm:spPr/>
    </dgm:pt>
    <dgm:pt modelId="{A03DABA3-842D-4FDA-A331-FF040ED7B3A3}" type="pres">
      <dgm:prSet presAssocID="{B2BF6900-A34B-4F21-A380-A741D2F294DE}" presName="bentUpArrow1" presStyleLbl="alignImgPlace1" presStyleIdx="2" presStyleCnt="3" custLinFactX="-125261" custLinFactNeighborX="-200000" custLinFactNeighborY="9352"/>
      <dgm:spPr/>
    </dgm:pt>
    <dgm:pt modelId="{89085D98-1706-496D-BD83-52C1D423BD1D}" type="pres">
      <dgm:prSet presAssocID="{B2BF6900-A34B-4F21-A380-A741D2F294DE}" presName="ParentText" presStyleLbl="node1" presStyleIdx="2" presStyleCnt="4" custLinFactX="-100000" custLinFactNeighborX="-122099" custLinFactNeighborY="4720">
        <dgm:presLayoutVars>
          <dgm:chMax val="1"/>
          <dgm:chPref val="1"/>
          <dgm:bulletEnabled val="1"/>
        </dgm:presLayoutVars>
      </dgm:prSet>
      <dgm:spPr/>
    </dgm:pt>
    <dgm:pt modelId="{DDC6FE27-2D02-4499-8480-BCF0E98FC7D5}" type="pres">
      <dgm:prSet presAssocID="{B2BF6900-A34B-4F21-A380-A741D2F294DE}" presName="ChildText" presStyleLbl="revTx" presStyleIdx="2" presStyleCnt="4" custScaleX="483277" custLinFactX="-10711" custLinFactNeighborX="-100000" custLinFactNeighborY="4819">
        <dgm:presLayoutVars>
          <dgm:chMax val="0"/>
          <dgm:chPref val="0"/>
          <dgm:bulletEnabled val="1"/>
        </dgm:presLayoutVars>
      </dgm:prSet>
      <dgm:spPr/>
    </dgm:pt>
    <dgm:pt modelId="{7DF30DDD-96E5-4800-9088-FB6D90FA72E7}" type="pres">
      <dgm:prSet presAssocID="{8DF771C1-1F70-46C9-B778-9B0547F193DC}" presName="sibTrans" presStyleCnt="0"/>
      <dgm:spPr/>
    </dgm:pt>
    <dgm:pt modelId="{4AB2B746-18DC-4380-9A85-B67710FC4120}" type="pres">
      <dgm:prSet presAssocID="{1C7FC985-DF23-441C-93EE-658C052B157D}" presName="composite" presStyleCnt="0"/>
      <dgm:spPr/>
    </dgm:pt>
    <dgm:pt modelId="{F3ED21FE-0667-49BB-9A3C-DBCF3E4261D9}" type="pres">
      <dgm:prSet presAssocID="{1C7FC985-DF23-441C-93EE-658C052B157D}" presName="ParentText" presStyleLbl="node1" presStyleIdx="3" presStyleCnt="4" custScaleX="158118" custLinFactX="-100000" custLinFactNeighborX="-183125" custLinFactNeighborY="8714">
        <dgm:presLayoutVars>
          <dgm:chMax val="1"/>
          <dgm:chPref val="1"/>
          <dgm:bulletEnabled val="1"/>
        </dgm:presLayoutVars>
      </dgm:prSet>
      <dgm:spPr/>
    </dgm:pt>
    <dgm:pt modelId="{48C049B3-C70F-47DE-94E4-B675424827A5}" type="pres">
      <dgm:prSet presAssocID="{1C7FC985-DF23-441C-93EE-658C052B157D}" presName="FinalChildText" presStyleLbl="revTx" presStyleIdx="3" presStyleCnt="4" custScaleX="425157" custLinFactX="-77019" custLinFactNeighborX="-100000" custLinFactNeighborY="11464">
        <dgm:presLayoutVars>
          <dgm:chMax val="0"/>
          <dgm:chPref val="0"/>
          <dgm:bulletEnabled val="1"/>
        </dgm:presLayoutVars>
      </dgm:prSet>
      <dgm:spPr/>
    </dgm:pt>
  </dgm:ptLst>
  <dgm:cxnLst>
    <dgm:cxn modelId="{C90DAB0C-7A11-43D9-8E52-581E92932D84}" srcId="{E6EA1EA3-ABA6-4DD0-9996-E2D3E04172B4}" destId="{BB1DA03D-B82D-4A32-B3E9-EE678329955B}" srcOrd="1" destOrd="0" parTransId="{4D973D1E-1B4D-481B-96B1-245AF652DC5C}" sibTransId="{24631EFA-F2C0-4A58-B316-D90ADE3DEECC}"/>
    <dgm:cxn modelId="{856D8F12-241B-4FDC-B2CF-E4CC39ED2BCF}" srcId="{BB1DA03D-B82D-4A32-B3E9-EE678329955B}" destId="{C172BC7A-E09D-4732-A03C-27C1AC8E9B68}" srcOrd="0" destOrd="0" parTransId="{BD4438D2-8CF0-40BE-854F-0B0641566400}" sibTransId="{30A4645F-33FF-4C16-8A7C-62D3C531A3A3}"/>
    <dgm:cxn modelId="{CE027D19-A1FA-45BE-BCA0-5002E6FCA082}" srcId="{E6EA1EA3-ABA6-4DD0-9996-E2D3E04172B4}" destId="{F035F077-12B9-43BF-B067-A794970A127C}" srcOrd="0" destOrd="0" parTransId="{69F99A7B-87F7-470B-BFD6-823D0BEAF671}" sibTransId="{31219F15-3AD5-436F-8913-36DE722F9821}"/>
    <dgm:cxn modelId="{F864BD1D-B4C1-4414-8100-8A3880A90EC0}" srcId="{1C7FC985-DF23-441C-93EE-658C052B157D}" destId="{B1E41D64-09FA-4F66-ADF7-7CBAAE018F25}" srcOrd="0" destOrd="0" parTransId="{7EBFC306-EBA4-4312-A258-1BDC6DF10A46}" sibTransId="{17DF5A29-541A-4569-B5F6-452677DEB485}"/>
    <dgm:cxn modelId="{3EC9462C-23A2-4EDA-A1B7-A1C0E52B7AED}" srcId="{F035F077-12B9-43BF-B067-A794970A127C}" destId="{2BE97E9E-D5F9-42CC-8EA8-0E127F03AA9F}" srcOrd="0" destOrd="0" parTransId="{5AF2D991-853D-4B1F-BD51-BF34B0A43A6B}" sibTransId="{34FB9EDC-D3A2-4291-B02A-73E75D159D16}"/>
    <dgm:cxn modelId="{4EBE223A-EC10-48DA-8194-BFB9374BDD45}" srcId="{BB1DA03D-B82D-4A32-B3E9-EE678329955B}" destId="{A38717EE-D6F6-4DA6-AE74-1856ED085BF7}" srcOrd="2" destOrd="0" parTransId="{F538F19B-DB24-4173-9BEB-1685C95F3E7E}" sibTransId="{B12BA82B-7D83-4173-B641-D46EF936BBA5}"/>
    <dgm:cxn modelId="{5210C05E-71B7-49BA-A26A-EE97D26C25D6}" type="presOf" srcId="{9FDB50CD-D493-4D3A-8BDC-70F049238E86}" destId="{BF99D1A3-9946-46F8-8625-1D52060866D2}" srcOrd="0" destOrd="1" presId="urn:microsoft.com/office/officeart/2005/8/layout/StepDownProcess"/>
    <dgm:cxn modelId="{6E976F68-BE85-4E90-A078-B6E1CE751C5E}" type="presOf" srcId="{1C7FC985-DF23-441C-93EE-658C052B157D}" destId="{F3ED21FE-0667-49BB-9A3C-DBCF3E4261D9}" srcOrd="0" destOrd="0" presId="urn:microsoft.com/office/officeart/2005/8/layout/StepDownProcess"/>
    <dgm:cxn modelId="{E8E69373-EA45-41EE-8B50-4EFD7BCE5979}" type="presOf" srcId="{E6EA1EA3-ABA6-4DD0-9996-E2D3E04172B4}" destId="{083B4D4C-5BE0-451B-899C-0AD0CE98B7B6}" srcOrd="0" destOrd="0" presId="urn:microsoft.com/office/officeart/2005/8/layout/StepDownProcess"/>
    <dgm:cxn modelId="{791DF87A-949C-42F1-A77B-AC1459D62513}" srcId="{1C7FC985-DF23-441C-93EE-658C052B157D}" destId="{07C427BA-C071-4C04-BFF5-C31FE2EACD09}" srcOrd="1" destOrd="0" parTransId="{46F69741-522D-488C-A31A-F7DA2C7F2D35}" sibTransId="{82FF5D71-D070-4F9F-9742-3157E01A0A9E}"/>
    <dgm:cxn modelId="{EDBAAE85-1B09-49BB-AAF7-EA2B1AA9426A}" type="presOf" srcId="{C172BC7A-E09D-4732-A03C-27C1AC8E9B68}" destId="{BF99D1A3-9946-46F8-8625-1D52060866D2}" srcOrd="0" destOrd="0" presId="urn:microsoft.com/office/officeart/2005/8/layout/StepDownProcess"/>
    <dgm:cxn modelId="{951FC58D-579B-4CBD-AC33-AB58EA5BE590}" type="presOf" srcId="{A38717EE-D6F6-4DA6-AE74-1856ED085BF7}" destId="{BF99D1A3-9946-46F8-8625-1D52060866D2}" srcOrd="0" destOrd="2" presId="urn:microsoft.com/office/officeart/2005/8/layout/StepDownProcess"/>
    <dgm:cxn modelId="{1F47B590-0F90-42AB-92A8-A3B92B9FCEA9}" srcId="{E6EA1EA3-ABA6-4DD0-9996-E2D3E04172B4}" destId="{B2BF6900-A34B-4F21-A380-A741D2F294DE}" srcOrd="2" destOrd="0" parTransId="{D5BF5EC6-5689-42F6-A176-082A2AA28103}" sibTransId="{8DF771C1-1F70-46C9-B778-9B0547F193DC}"/>
    <dgm:cxn modelId="{2D832E93-D8A1-4E2F-974D-ED88AA11D23F}" srcId="{B2BF6900-A34B-4F21-A380-A741D2F294DE}" destId="{C7E3C157-33E2-464C-AE0D-2C95752BB6A0}" srcOrd="0" destOrd="0" parTransId="{E0DC14B2-999C-4522-A9EF-3582CDC064EA}" sibTransId="{180CAFFC-2D83-4D26-B6A8-BB6976D9FFF1}"/>
    <dgm:cxn modelId="{3E48F6A8-9240-46B3-999B-C86EFCA1727A}" srcId="{E6EA1EA3-ABA6-4DD0-9996-E2D3E04172B4}" destId="{1C7FC985-DF23-441C-93EE-658C052B157D}" srcOrd="3" destOrd="0" parTransId="{11071DEC-64FA-46CE-8D7C-545AA77F948E}" sibTransId="{0BC804FF-6C35-4063-93D1-877FB4ABFF40}"/>
    <dgm:cxn modelId="{0EB625A9-943E-43EB-AB75-C145611D0F2F}" type="presOf" srcId="{B2BF6900-A34B-4F21-A380-A741D2F294DE}" destId="{89085D98-1706-496D-BD83-52C1D423BD1D}" srcOrd="0" destOrd="0" presId="urn:microsoft.com/office/officeart/2005/8/layout/StepDownProcess"/>
    <dgm:cxn modelId="{F448DBAE-DF75-47C3-903E-A00DD033C88D}" type="presOf" srcId="{9897F26E-E5AF-4DED-A42C-780C86E56816}" destId="{DDC6FE27-2D02-4499-8480-BCF0E98FC7D5}" srcOrd="0" destOrd="1" presId="urn:microsoft.com/office/officeart/2005/8/layout/StepDownProcess"/>
    <dgm:cxn modelId="{23B4FFAF-C189-4908-A37E-706D628BCA07}" type="presOf" srcId="{BB1DA03D-B82D-4A32-B3E9-EE678329955B}" destId="{5E44A661-DB6F-4488-B9ED-06B8D0064387}" srcOrd="0" destOrd="0" presId="urn:microsoft.com/office/officeart/2005/8/layout/StepDownProcess"/>
    <dgm:cxn modelId="{82C33BC1-366F-4D09-AAD5-6F4A3077E2D5}" type="presOf" srcId="{07C427BA-C071-4C04-BFF5-C31FE2EACD09}" destId="{48C049B3-C70F-47DE-94E4-B675424827A5}" srcOrd="0" destOrd="1" presId="urn:microsoft.com/office/officeart/2005/8/layout/StepDownProcess"/>
    <dgm:cxn modelId="{BB2B77C8-1FC2-4B1A-8CCA-8894F653C3F6}" type="presOf" srcId="{B1E41D64-09FA-4F66-ADF7-7CBAAE018F25}" destId="{48C049B3-C70F-47DE-94E4-B675424827A5}" srcOrd="0" destOrd="0" presId="urn:microsoft.com/office/officeart/2005/8/layout/StepDownProcess"/>
    <dgm:cxn modelId="{BBDA67D1-12D3-4569-890F-D362960349E4}" type="presOf" srcId="{C7E3C157-33E2-464C-AE0D-2C95752BB6A0}" destId="{DDC6FE27-2D02-4499-8480-BCF0E98FC7D5}" srcOrd="0" destOrd="0" presId="urn:microsoft.com/office/officeart/2005/8/layout/StepDownProcess"/>
    <dgm:cxn modelId="{1B06E9D4-C07F-4E98-A296-2BE94051EC0D}" type="presOf" srcId="{2BE97E9E-D5F9-42CC-8EA8-0E127F03AA9F}" destId="{10DE64D4-F56A-486A-9309-DBCCF0E7F4BB}" srcOrd="0" destOrd="0" presId="urn:microsoft.com/office/officeart/2005/8/layout/StepDownProcess"/>
    <dgm:cxn modelId="{45E75EDA-E084-4291-9B36-F28DA6938CD3}" srcId="{BB1DA03D-B82D-4A32-B3E9-EE678329955B}" destId="{9FDB50CD-D493-4D3A-8BDC-70F049238E86}" srcOrd="1" destOrd="0" parTransId="{3D959B20-859B-4D85-BE34-D0941A5670AA}" sibTransId="{AAF512B2-8CD2-4371-9B64-133026D247DB}"/>
    <dgm:cxn modelId="{90CFF8E5-6B63-45A1-9044-19640F4A9500}" srcId="{B2BF6900-A34B-4F21-A380-A741D2F294DE}" destId="{9897F26E-E5AF-4DED-A42C-780C86E56816}" srcOrd="1" destOrd="0" parTransId="{74F6326D-3F32-4475-ABBD-CDF91E02A8D8}" sibTransId="{B3FEAB9A-5EAF-46B6-A007-C16373C91A18}"/>
    <dgm:cxn modelId="{5842A5E9-38F5-4C94-8324-A221159F8B49}" type="presOf" srcId="{FF33B72B-D59D-486A-8870-87A79F6D86A9}" destId="{DDC6FE27-2D02-4499-8480-BCF0E98FC7D5}" srcOrd="0" destOrd="2" presId="urn:microsoft.com/office/officeart/2005/8/layout/StepDownProcess"/>
    <dgm:cxn modelId="{51F16DF9-009D-42E7-B548-8A74DC7A4CF3}" srcId="{B2BF6900-A34B-4F21-A380-A741D2F294DE}" destId="{FF33B72B-D59D-486A-8870-87A79F6D86A9}" srcOrd="2" destOrd="0" parTransId="{0A79FB35-CDF3-4DF5-B3E9-3C818DFAEC9A}" sibTransId="{7D23A65F-CE30-479B-BD28-DFD5D112E46E}"/>
    <dgm:cxn modelId="{113482FD-629A-41E8-81CD-3C89193A116F}" type="presOf" srcId="{F035F077-12B9-43BF-B067-A794970A127C}" destId="{B3B80E13-F60F-4BB0-B138-CD288673E3EC}" srcOrd="0" destOrd="0" presId="urn:microsoft.com/office/officeart/2005/8/layout/StepDownProcess"/>
    <dgm:cxn modelId="{732260B3-3B0A-4006-B6E9-FBEA9F2DBBA8}" type="presParOf" srcId="{083B4D4C-5BE0-451B-899C-0AD0CE98B7B6}" destId="{DC9C5160-DBCD-4A1F-8572-553AE8114D40}" srcOrd="0" destOrd="0" presId="urn:microsoft.com/office/officeart/2005/8/layout/StepDownProcess"/>
    <dgm:cxn modelId="{BF759BCF-E13E-47CF-A769-167ADFD6D87D}" type="presParOf" srcId="{DC9C5160-DBCD-4A1F-8572-553AE8114D40}" destId="{C2CD3A05-821C-403A-B045-5CCDCB97BE29}" srcOrd="0" destOrd="0" presId="urn:microsoft.com/office/officeart/2005/8/layout/StepDownProcess"/>
    <dgm:cxn modelId="{7F5903F2-B4DF-426F-8EDF-FB801C923D1F}" type="presParOf" srcId="{DC9C5160-DBCD-4A1F-8572-553AE8114D40}" destId="{B3B80E13-F60F-4BB0-B138-CD288673E3EC}" srcOrd="1" destOrd="0" presId="urn:microsoft.com/office/officeart/2005/8/layout/StepDownProcess"/>
    <dgm:cxn modelId="{1EEE141F-2B6B-469D-85C7-F4EB17D4C878}" type="presParOf" srcId="{DC9C5160-DBCD-4A1F-8572-553AE8114D40}" destId="{10DE64D4-F56A-486A-9309-DBCCF0E7F4BB}" srcOrd="2" destOrd="0" presId="urn:microsoft.com/office/officeart/2005/8/layout/StepDownProcess"/>
    <dgm:cxn modelId="{BA6A2DDB-9A1C-446D-B0D5-34D58C1A2178}" type="presParOf" srcId="{083B4D4C-5BE0-451B-899C-0AD0CE98B7B6}" destId="{31FDAF2C-A61A-4129-8D01-24201591432D}" srcOrd="1" destOrd="0" presId="urn:microsoft.com/office/officeart/2005/8/layout/StepDownProcess"/>
    <dgm:cxn modelId="{652F0027-BA0E-4BC3-8895-508E8E2A63C9}" type="presParOf" srcId="{083B4D4C-5BE0-451B-899C-0AD0CE98B7B6}" destId="{AB7BACE1-8D25-4A1C-B7BE-64FBF117CA22}" srcOrd="2" destOrd="0" presId="urn:microsoft.com/office/officeart/2005/8/layout/StepDownProcess"/>
    <dgm:cxn modelId="{1662AA95-F2E6-4712-B8CE-1B873CB0FDDD}" type="presParOf" srcId="{AB7BACE1-8D25-4A1C-B7BE-64FBF117CA22}" destId="{1DBB1F79-A7C2-4170-82A5-1DAAD66348FD}" srcOrd="0" destOrd="0" presId="urn:microsoft.com/office/officeart/2005/8/layout/StepDownProcess"/>
    <dgm:cxn modelId="{F9116D0B-F2AF-490C-A4FE-8DEABFE68509}" type="presParOf" srcId="{AB7BACE1-8D25-4A1C-B7BE-64FBF117CA22}" destId="{5E44A661-DB6F-4488-B9ED-06B8D0064387}" srcOrd="1" destOrd="0" presId="urn:microsoft.com/office/officeart/2005/8/layout/StepDownProcess"/>
    <dgm:cxn modelId="{071E4187-CE30-4153-9CF4-E51BC12205C8}" type="presParOf" srcId="{AB7BACE1-8D25-4A1C-B7BE-64FBF117CA22}" destId="{BF99D1A3-9946-46F8-8625-1D52060866D2}" srcOrd="2" destOrd="0" presId="urn:microsoft.com/office/officeart/2005/8/layout/StepDownProcess"/>
    <dgm:cxn modelId="{ABFA24DC-80B0-4137-B312-B70C26031E0D}" type="presParOf" srcId="{083B4D4C-5BE0-451B-899C-0AD0CE98B7B6}" destId="{E13C19CE-BF75-4F50-B4D5-6CEFAF1A3FB3}" srcOrd="3" destOrd="0" presId="urn:microsoft.com/office/officeart/2005/8/layout/StepDownProcess"/>
    <dgm:cxn modelId="{CD3E4E97-73BC-427A-ACE9-526A62CB9223}" type="presParOf" srcId="{083B4D4C-5BE0-451B-899C-0AD0CE98B7B6}" destId="{156E6DDF-022E-43EB-8176-8732E3BB9090}" srcOrd="4" destOrd="0" presId="urn:microsoft.com/office/officeart/2005/8/layout/StepDownProcess"/>
    <dgm:cxn modelId="{496DD987-E7D0-4589-863D-CCE6639EED29}" type="presParOf" srcId="{156E6DDF-022E-43EB-8176-8732E3BB9090}" destId="{A03DABA3-842D-4FDA-A331-FF040ED7B3A3}" srcOrd="0" destOrd="0" presId="urn:microsoft.com/office/officeart/2005/8/layout/StepDownProcess"/>
    <dgm:cxn modelId="{D1BE47B9-2C43-4903-8BE2-15EBAE1C7676}" type="presParOf" srcId="{156E6DDF-022E-43EB-8176-8732E3BB9090}" destId="{89085D98-1706-496D-BD83-52C1D423BD1D}" srcOrd="1" destOrd="0" presId="urn:microsoft.com/office/officeart/2005/8/layout/StepDownProcess"/>
    <dgm:cxn modelId="{0DA45164-3573-4308-8B3B-781E49115598}" type="presParOf" srcId="{156E6DDF-022E-43EB-8176-8732E3BB9090}" destId="{DDC6FE27-2D02-4499-8480-BCF0E98FC7D5}" srcOrd="2" destOrd="0" presId="urn:microsoft.com/office/officeart/2005/8/layout/StepDownProcess"/>
    <dgm:cxn modelId="{D29ED281-42C6-471A-A808-5B03D249B0D1}" type="presParOf" srcId="{083B4D4C-5BE0-451B-899C-0AD0CE98B7B6}" destId="{7DF30DDD-96E5-4800-9088-FB6D90FA72E7}" srcOrd="5" destOrd="0" presId="urn:microsoft.com/office/officeart/2005/8/layout/StepDownProcess"/>
    <dgm:cxn modelId="{3C470D3D-E028-475A-90B7-AEFAB30D6970}" type="presParOf" srcId="{083B4D4C-5BE0-451B-899C-0AD0CE98B7B6}" destId="{4AB2B746-18DC-4380-9A85-B67710FC4120}" srcOrd="6" destOrd="0" presId="urn:microsoft.com/office/officeart/2005/8/layout/StepDownProcess"/>
    <dgm:cxn modelId="{53235C84-1C16-40A8-9A2E-3AC8AA284588}" type="presParOf" srcId="{4AB2B746-18DC-4380-9A85-B67710FC4120}" destId="{F3ED21FE-0667-49BB-9A3C-DBCF3E4261D9}" srcOrd="0" destOrd="0" presId="urn:microsoft.com/office/officeart/2005/8/layout/StepDownProcess"/>
    <dgm:cxn modelId="{E50BFF94-B59F-4234-A5DD-231672C3481D}" type="presParOf" srcId="{4AB2B746-18DC-4380-9A85-B67710FC4120}" destId="{48C049B3-C70F-47DE-94E4-B675424827A5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EA1EA3-ABA6-4DD0-9996-E2D3E04172B4}" type="doc">
      <dgm:prSet loTypeId="urn:microsoft.com/office/officeart/2005/8/layout/StepDownProcess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035F077-12B9-43BF-B067-A794970A127C}">
      <dgm:prSet phldrT="[Texte]" custT="1"/>
      <dgm:spPr>
        <a:solidFill>
          <a:srgbClr val="92D050"/>
        </a:solidFill>
      </dgm:spPr>
      <dgm:t>
        <a:bodyPr/>
        <a:lstStyle/>
        <a:p>
          <a:r>
            <a:rPr lang="fr-FR" sz="1600" dirty="0"/>
            <a:t>4.Comportement Mécanique des Matériaux</a:t>
          </a:r>
        </a:p>
      </dgm:t>
    </dgm:pt>
    <dgm:pt modelId="{69F99A7B-87F7-470B-BFD6-823D0BEAF671}" type="parTrans" cxnId="{CE027D19-A1FA-45BE-BCA0-5002E6FCA082}">
      <dgm:prSet/>
      <dgm:spPr/>
      <dgm:t>
        <a:bodyPr/>
        <a:lstStyle/>
        <a:p>
          <a:endParaRPr lang="fr-FR"/>
        </a:p>
      </dgm:t>
    </dgm:pt>
    <dgm:pt modelId="{31219F15-3AD5-436F-8913-36DE722F9821}" type="sibTrans" cxnId="{CE027D19-A1FA-45BE-BCA0-5002E6FCA082}">
      <dgm:prSet/>
      <dgm:spPr/>
      <dgm:t>
        <a:bodyPr/>
        <a:lstStyle/>
        <a:p>
          <a:endParaRPr lang="fr-FR"/>
        </a:p>
      </dgm:t>
    </dgm:pt>
    <dgm:pt modelId="{2BE97E9E-D5F9-42CC-8EA8-0E127F03AA9F}">
      <dgm:prSet phldrT="[Texte]" custT="1"/>
      <dgm:spPr/>
      <dgm:t>
        <a:bodyPr/>
        <a:lstStyle/>
        <a:p>
          <a:r>
            <a:rPr lang="fr-FR" sz="1800" dirty="0"/>
            <a:t>S4.1 : Les Matériaux </a:t>
          </a:r>
        </a:p>
      </dgm:t>
    </dgm:pt>
    <dgm:pt modelId="{5AF2D991-853D-4B1F-BD51-BF34B0A43A6B}" type="parTrans" cxnId="{3EC9462C-23A2-4EDA-A1B7-A1C0E52B7AED}">
      <dgm:prSet/>
      <dgm:spPr/>
      <dgm:t>
        <a:bodyPr/>
        <a:lstStyle/>
        <a:p>
          <a:endParaRPr lang="fr-FR"/>
        </a:p>
      </dgm:t>
    </dgm:pt>
    <dgm:pt modelId="{34FB9EDC-D3A2-4291-B02A-73E75D159D16}" type="sibTrans" cxnId="{3EC9462C-23A2-4EDA-A1B7-A1C0E52B7AED}">
      <dgm:prSet/>
      <dgm:spPr/>
      <dgm:t>
        <a:bodyPr/>
        <a:lstStyle/>
        <a:p>
          <a:endParaRPr lang="fr-FR"/>
        </a:p>
      </dgm:t>
    </dgm:pt>
    <dgm:pt modelId="{BB1DA03D-B82D-4A32-B3E9-EE678329955B}">
      <dgm:prSet phldrT="[Texte]"/>
      <dgm:spPr/>
      <dgm:t>
        <a:bodyPr/>
        <a:lstStyle/>
        <a:p>
          <a:r>
            <a:rPr lang="fr-FR" dirty="0"/>
            <a:t>5.Représentation du Réel</a:t>
          </a:r>
        </a:p>
      </dgm:t>
    </dgm:pt>
    <dgm:pt modelId="{4D973D1E-1B4D-481B-96B1-245AF652DC5C}" type="parTrans" cxnId="{C90DAB0C-7A11-43D9-8E52-581E92932D84}">
      <dgm:prSet/>
      <dgm:spPr/>
      <dgm:t>
        <a:bodyPr/>
        <a:lstStyle/>
        <a:p>
          <a:endParaRPr lang="fr-FR"/>
        </a:p>
      </dgm:t>
    </dgm:pt>
    <dgm:pt modelId="{24631EFA-F2C0-4A58-B316-D90ADE3DEECC}" type="sibTrans" cxnId="{C90DAB0C-7A11-43D9-8E52-581E92932D84}">
      <dgm:prSet/>
      <dgm:spPr/>
      <dgm:t>
        <a:bodyPr/>
        <a:lstStyle/>
        <a:p>
          <a:endParaRPr lang="fr-FR"/>
        </a:p>
      </dgm:t>
    </dgm:pt>
    <dgm:pt modelId="{C172BC7A-E09D-4732-A03C-27C1AC8E9B68}">
      <dgm:prSet phldrT="[Texte]" custT="1"/>
      <dgm:spPr/>
      <dgm:t>
        <a:bodyPr/>
        <a:lstStyle/>
        <a:p>
          <a:r>
            <a:rPr lang="fr-FR" sz="1800" dirty="0"/>
            <a:t>S5.1 : Conception, design, esquisse, schéma, plan, modélisation numérique</a:t>
          </a:r>
        </a:p>
      </dgm:t>
    </dgm:pt>
    <dgm:pt modelId="{BD4438D2-8CF0-40BE-854F-0B0641566400}" type="parTrans" cxnId="{856D8F12-241B-4FDC-B2CF-E4CC39ED2BCF}">
      <dgm:prSet/>
      <dgm:spPr/>
      <dgm:t>
        <a:bodyPr/>
        <a:lstStyle/>
        <a:p>
          <a:endParaRPr lang="fr-FR"/>
        </a:p>
      </dgm:t>
    </dgm:pt>
    <dgm:pt modelId="{30A4645F-33FF-4C16-8A7C-62D3C531A3A3}" type="sibTrans" cxnId="{856D8F12-241B-4FDC-B2CF-E4CC39ED2BCF}">
      <dgm:prSet/>
      <dgm:spPr/>
      <dgm:t>
        <a:bodyPr/>
        <a:lstStyle/>
        <a:p>
          <a:endParaRPr lang="fr-FR"/>
        </a:p>
      </dgm:t>
    </dgm:pt>
    <dgm:pt modelId="{B2BF6900-A34B-4F21-A380-A741D2F294DE}">
      <dgm:prSet phldrT="[Texte]"/>
      <dgm:spPr/>
      <dgm:t>
        <a:bodyPr/>
        <a:lstStyle/>
        <a:p>
          <a:r>
            <a:rPr lang="fr-FR" dirty="0"/>
            <a:t>6.Comportement Energétique des Systèmes</a:t>
          </a:r>
        </a:p>
      </dgm:t>
    </dgm:pt>
    <dgm:pt modelId="{D5BF5EC6-5689-42F6-A176-082A2AA28103}" type="parTrans" cxnId="{1F47B590-0F90-42AB-92A8-A3B92B9FCEA9}">
      <dgm:prSet/>
      <dgm:spPr/>
      <dgm:t>
        <a:bodyPr/>
        <a:lstStyle/>
        <a:p>
          <a:endParaRPr lang="fr-FR"/>
        </a:p>
      </dgm:t>
    </dgm:pt>
    <dgm:pt modelId="{8DF771C1-1F70-46C9-B778-9B0547F193DC}" type="sibTrans" cxnId="{1F47B590-0F90-42AB-92A8-A3B92B9FCEA9}">
      <dgm:prSet/>
      <dgm:spPr/>
      <dgm:t>
        <a:bodyPr/>
        <a:lstStyle/>
        <a:p>
          <a:endParaRPr lang="fr-FR"/>
        </a:p>
      </dgm:t>
    </dgm:pt>
    <dgm:pt modelId="{C7E3C157-33E2-464C-AE0D-2C95752BB6A0}">
      <dgm:prSet phldrT="[Texte]" custT="1"/>
      <dgm:spPr/>
      <dgm:t>
        <a:bodyPr/>
        <a:lstStyle/>
        <a:p>
          <a:r>
            <a:rPr lang="fr-FR" sz="1800" dirty="0"/>
            <a:t>S6.1 : Les énergies électriques</a:t>
          </a:r>
        </a:p>
      </dgm:t>
    </dgm:pt>
    <dgm:pt modelId="{E0DC14B2-999C-4522-A9EF-3582CDC064EA}" type="parTrans" cxnId="{2D832E93-D8A1-4E2F-974D-ED88AA11D23F}">
      <dgm:prSet/>
      <dgm:spPr/>
      <dgm:t>
        <a:bodyPr/>
        <a:lstStyle/>
        <a:p>
          <a:endParaRPr lang="fr-FR"/>
        </a:p>
      </dgm:t>
    </dgm:pt>
    <dgm:pt modelId="{180CAFFC-2D83-4D26-B6A8-BB6976D9FFF1}" type="sibTrans" cxnId="{2D832E93-D8A1-4E2F-974D-ED88AA11D23F}">
      <dgm:prSet/>
      <dgm:spPr/>
      <dgm:t>
        <a:bodyPr/>
        <a:lstStyle/>
        <a:p>
          <a:endParaRPr lang="fr-FR"/>
        </a:p>
      </dgm:t>
    </dgm:pt>
    <dgm:pt modelId="{9897F26E-E5AF-4DED-A42C-780C86E56816}">
      <dgm:prSet phldrT="[Texte]" custT="1"/>
      <dgm:spPr/>
      <dgm:t>
        <a:bodyPr/>
        <a:lstStyle/>
        <a:p>
          <a:r>
            <a:rPr lang="fr-FR" sz="1800" dirty="0"/>
            <a:t>S6.2 : Les énergies mécaniques </a:t>
          </a:r>
        </a:p>
      </dgm:t>
    </dgm:pt>
    <dgm:pt modelId="{74F6326D-3F32-4475-ABBD-CDF91E02A8D8}" type="parTrans" cxnId="{90CFF8E5-6B63-45A1-9044-19640F4A9500}">
      <dgm:prSet/>
      <dgm:spPr/>
      <dgm:t>
        <a:bodyPr/>
        <a:lstStyle/>
        <a:p>
          <a:endParaRPr lang="fr-FR"/>
        </a:p>
      </dgm:t>
    </dgm:pt>
    <dgm:pt modelId="{B3FEAB9A-5EAF-46B6-A007-C16373C91A18}" type="sibTrans" cxnId="{90CFF8E5-6B63-45A1-9044-19640F4A9500}">
      <dgm:prSet/>
      <dgm:spPr/>
      <dgm:t>
        <a:bodyPr/>
        <a:lstStyle/>
        <a:p>
          <a:endParaRPr lang="fr-FR"/>
        </a:p>
      </dgm:t>
    </dgm:pt>
    <dgm:pt modelId="{1C7FC985-DF23-441C-93EE-658C052B157D}">
      <dgm:prSet phldrT="[Texte]" custT="1"/>
      <dgm:spPr/>
      <dgm:t>
        <a:bodyPr/>
        <a:lstStyle/>
        <a:p>
          <a:r>
            <a:rPr lang="fr-FR" sz="1800" dirty="0"/>
            <a:t>7. Analyse globale des systèmes</a:t>
          </a:r>
        </a:p>
      </dgm:t>
    </dgm:pt>
    <dgm:pt modelId="{11071DEC-64FA-46CE-8D7C-545AA77F948E}" type="parTrans" cxnId="{3E48F6A8-9240-46B3-999B-C86EFCA1727A}">
      <dgm:prSet/>
      <dgm:spPr/>
      <dgm:t>
        <a:bodyPr/>
        <a:lstStyle/>
        <a:p>
          <a:endParaRPr lang="fr-FR"/>
        </a:p>
      </dgm:t>
    </dgm:pt>
    <dgm:pt modelId="{0BC804FF-6C35-4063-93D1-877FB4ABFF40}" type="sibTrans" cxnId="{3E48F6A8-9240-46B3-999B-C86EFCA1727A}">
      <dgm:prSet/>
      <dgm:spPr/>
      <dgm:t>
        <a:bodyPr/>
        <a:lstStyle/>
        <a:p>
          <a:endParaRPr lang="fr-FR"/>
        </a:p>
      </dgm:t>
    </dgm:pt>
    <dgm:pt modelId="{B1E41D64-09FA-4F66-ADF7-7CBAAE018F25}">
      <dgm:prSet phldrT="[Texte]" custT="1"/>
      <dgm:spPr/>
      <dgm:t>
        <a:bodyPr/>
        <a:lstStyle/>
        <a:p>
          <a:r>
            <a:rPr lang="fr-FR" sz="1800" dirty="0"/>
            <a:t>S7.1 Devoir commun</a:t>
          </a:r>
        </a:p>
      </dgm:t>
    </dgm:pt>
    <dgm:pt modelId="{7EBFC306-EBA4-4312-A258-1BDC6DF10A46}" type="parTrans" cxnId="{F864BD1D-B4C1-4414-8100-8A3880A90EC0}">
      <dgm:prSet/>
      <dgm:spPr/>
      <dgm:t>
        <a:bodyPr/>
        <a:lstStyle/>
        <a:p>
          <a:endParaRPr lang="fr-FR"/>
        </a:p>
      </dgm:t>
    </dgm:pt>
    <dgm:pt modelId="{17DF5A29-541A-4569-B5F6-452677DEB485}" type="sibTrans" cxnId="{F864BD1D-B4C1-4414-8100-8A3880A90EC0}">
      <dgm:prSet/>
      <dgm:spPr/>
      <dgm:t>
        <a:bodyPr/>
        <a:lstStyle/>
        <a:p>
          <a:endParaRPr lang="fr-FR"/>
        </a:p>
      </dgm:t>
    </dgm:pt>
    <dgm:pt modelId="{6AB02BB0-A25F-4454-ADE0-56CF1C732FA4}">
      <dgm:prSet phldrT="[Texte]" custT="1"/>
      <dgm:spPr/>
      <dgm:t>
        <a:bodyPr/>
        <a:lstStyle/>
        <a:p>
          <a:r>
            <a:rPr lang="fr-FR" sz="1800" dirty="0"/>
            <a:t>S4.2 : Comportement mécanique des matériaux</a:t>
          </a:r>
        </a:p>
      </dgm:t>
    </dgm:pt>
    <dgm:pt modelId="{AC2D80B0-8CFA-47DD-9EB9-139DE11D29FB}" type="parTrans" cxnId="{D2461D9C-9C1E-41A9-973B-35DEBDB70062}">
      <dgm:prSet/>
      <dgm:spPr/>
      <dgm:t>
        <a:bodyPr/>
        <a:lstStyle/>
        <a:p>
          <a:endParaRPr lang="fr-FR"/>
        </a:p>
      </dgm:t>
    </dgm:pt>
    <dgm:pt modelId="{BA67120B-FFC2-49AF-A721-3E304BB4411E}" type="sibTrans" cxnId="{D2461D9C-9C1E-41A9-973B-35DEBDB70062}">
      <dgm:prSet/>
      <dgm:spPr/>
      <dgm:t>
        <a:bodyPr/>
        <a:lstStyle/>
        <a:p>
          <a:endParaRPr lang="fr-FR"/>
        </a:p>
      </dgm:t>
    </dgm:pt>
    <dgm:pt modelId="{613FBFC6-0CF1-4E90-B97D-A3ECE27EE238}">
      <dgm:prSet phldrT="[Texte]" custT="1"/>
      <dgm:spPr/>
      <dgm:t>
        <a:bodyPr/>
        <a:lstStyle/>
        <a:p>
          <a:r>
            <a:rPr lang="fr-FR" sz="1800" dirty="0"/>
            <a:t>S7.2 Projet gîte forestier 2.0</a:t>
          </a:r>
        </a:p>
      </dgm:t>
    </dgm:pt>
    <dgm:pt modelId="{79FAE5F1-854C-4A51-B352-5D3592E921B2}" type="parTrans" cxnId="{D1A2AFA8-A50A-4676-A064-6341CA4AD8EB}">
      <dgm:prSet/>
      <dgm:spPr/>
      <dgm:t>
        <a:bodyPr/>
        <a:lstStyle/>
        <a:p>
          <a:endParaRPr lang="fr-FR"/>
        </a:p>
      </dgm:t>
    </dgm:pt>
    <dgm:pt modelId="{334D197E-79C4-40E3-82BE-1F5168EA8275}" type="sibTrans" cxnId="{D1A2AFA8-A50A-4676-A064-6341CA4AD8EB}">
      <dgm:prSet/>
      <dgm:spPr/>
      <dgm:t>
        <a:bodyPr/>
        <a:lstStyle/>
        <a:p>
          <a:endParaRPr lang="fr-FR"/>
        </a:p>
      </dgm:t>
    </dgm:pt>
    <dgm:pt modelId="{083B4D4C-5BE0-451B-899C-0AD0CE98B7B6}" type="pres">
      <dgm:prSet presAssocID="{E6EA1EA3-ABA6-4DD0-9996-E2D3E04172B4}" presName="rootnode" presStyleCnt="0">
        <dgm:presLayoutVars>
          <dgm:chMax/>
          <dgm:chPref/>
          <dgm:dir/>
          <dgm:animLvl val="lvl"/>
        </dgm:presLayoutVars>
      </dgm:prSet>
      <dgm:spPr/>
    </dgm:pt>
    <dgm:pt modelId="{DC9C5160-DBCD-4A1F-8572-553AE8114D40}" type="pres">
      <dgm:prSet presAssocID="{F035F077-12B9-43BF-B067-A794970A127C}" presName="composite" presStyleCnt="0"/>
      <dgm:spPr/>
    </dgm:pt>
    <dgm:pt modelId="{C2CD3A05-821C-403A-B045-5CCDCB97BE29}" type="pres">
      <dgm:prSet presAssocID="{F035F077-12B9-43BF-B067-A794970A127C}" presName="bentUpArrow1" presStyleLbl="alignImgPlace1" presStyleIdx="0" presStyleCnt="3" custLinFactNeighborX="-76335" custLinFactNeighborY="2889"/>
      <dgm:spPr/>
    </dgm:pt>
    <dgm:pt modelId="{B3B80E13-F60F-4BB0-B138-CD288673E3EC}" type="pres">
      <dgm:prSet presAssocID="{F035F077-12B9-43BF-B067-A794970A127C}" presName="ParentText" presStyleLbl="node1" presStyleIdx="0" presStyleCnt="4" custScaleX="163849" custLinFactNeighborX="-51607" custLinFactNeighborY="-229">
        <dgm:presLayoutVars>
          <dgm:chMax val="1"/>
          <dgm:chPref val="1"/>
          <dgm:bulletEnabled val="1"/>
        </dgm:presLayoutVars>
      </dgm:prSet>
      <dgm:spPr/>
    </dgm:pt>
    <dgm:pt modelId="{10DE64D4-F56A-486A-9309-DBCCF0E7F4BB}" type="pres">
      <dgm:prSet presAssocID="{F035F077-12B9-43BF-B067-A794970A127C}" presName="ChildText" presStyleLbl="revTx" presStyleIdx="0" presStyleCnt="4" custScaleX="583547" custLinFactX="100000" custLinFactNeighborX="121140" custLinFactNeighborY="-222">
        <dgm:presLayoutVars>
          <dgm:chMax val="0"/>
          <dgm:chPref val="0"/>
          <dgm:bulletEnabled val="1"/>
        </dgm:presLayoutVars>
      </dgm:prSet>
      <dgm:spPr/>
    </dgm:pt>
    <dgm:pt modelId="{31FDAF2C-A61A-4129-8D01-24201591432D}" type="pres">
      <dgm:prSet presAssocID="{31219F15-3AD5-436F-8913-36DE722F9821}" presName="sibTrans" presStyleCnt="0"/>
      <dgm:spPr/>
    </dgm:pt>
    <dgm:pt modelId="{AB7BACE1-8D25-4A1C-B7BE-64FBF117CA22}" type="pres">
      <dgm:prSet presAssocID="{BB1DA03D-B82D-4A32-B3E9-EE678329955B}" presName="composite" presStyleCnt="0"/>
      <dgm:spPr/>
    </dgm:pt>
    <dgm:pt modelId="{1DBB1F79-A7C2-4170-82A5-1DAAD66348FD}" type="pres">
      <dgm:prSet presAssocID="{BB1DA03D-B82D-4A32-B3E9-EE678329955B}" presName="bentUpArrow1" presStyleLbl="alignImgPlace1" presStyleIdx="1" presStyleCnt="3" custLinFactX="-84181" custLinFactNeighborX="-100000" custLinFactNeighborY="6121"/>
      <dgm:spPr/>
    </dgm:pt>
    <dgm:pt modelId="{5E44A661-DB6F-4488-B9ED-06B8D0064387}" type="pres">
      <dgm:prSet presAssocID="{BB1DA03D-B82D-4A32-B3E9-EE678329955B}" presName="ParentText" presStyleLbl="node1" presStyleIdx="1" presStyleCnt="4" custScaleX="147768" custLinFactX="-17297" custLinFactNeighborX="-100000" custLinFactNeighborY="2597">
        <dgm:presLayoutVars>
          <dgm:chMax val="1"/>
          <dgm:chPref val="1"/>
          <dgm:bulletEnabled val="1"/>
        </dgm:presLayoutVars>
      </dgm:prSet>
      <dgm:spPr/>
    </dgm:pt>
    <dgm:pt modelId="{BF99D1A3-9946-46F8-8625-1D52060866D2}" type="pres">
      <dgm:prSet presAssocID="{BB1DA03D-B82D-4A32-B3E9-EE678329955B}" presName="ChildText" presStyleLbl="revTx" presStyleIdx="1" presStyleCnt="4" custScaleX="491292" custLinFactNeighborX="71837" custLinFactNeighborY="3962">
        <dgm:presLayoutVars>
          <dgm:chMax val="0"/>
          <dgm:chPref val="0"/>
          <dgm:bulletEnabled val="1"/>
        </dgm:presLayoutVars>
      </dgm:prSet>
      <dgm:spPr/>
    </dgm:pt>
    <dgm:pt modelId="{E13C19CE-BF75-4F50-B4D5-6CEFAF1A3FB3}" type="pres">
      <dgm:prSet presAssocID="{24631EFA-F2C0-4A58-B316-D90ADE3DEECC}" presName="sibTrans" presStyleCnt="0"/>
      <dgm:spPr/>
    </dgm:pt>
    <dgm:pt modelId="{156E6DDF-022E-43EB-8176-8732E3BB9090}" type="pres">
      <dgm:prSet presAssocID="{B2BF6900-A34B-4F21-A380-A741D2F294DE}" presName="composite" presStyleCnt="0"/>
      <dgm:spPr/>
    </dgm:pt>
    <dgm:pt modelId="{A03DABA3-842D-4FDA-A331-FF040ED7B3A3}" type="pres">
      <dgm:prSet presAssocID="{B2BF6900-A34B-4F21-A380-A741D2F294DE}" presName="bentUpArrow1" presStyleLbl="alignImgPlace1" presStyleIdx="2" presStyleCnt="3" custLinFactX="-125261" custLinFactNeighborX="-200000" custLinFactNeighborY="9352"/>
      <dgm:spPr/>
    </dgm:pt>
    <dgm:pt modelId="{89085D98-1706-496D-BD83-52C1D423BD1D}" type="pres">
      <dgm:prSet presAssocID="{B2BF6900-A34B-4F21-A380-A741D2F294DE}" presName="ParentText" presStyleLbl="node1" presStyleIdx="2" presStyleCnt="4" custScaleX="153333" custLinFactX="-100000" custLinFactNeighborX="-117254" custLinFactNeighborY="4720">
        <dgm:presLayoutVars>
          <dgm:chMax val="1"/>
          <dgm:chPref val="1"/>
          <dgm:bulletEnabled val="1"/>
        </dgm:presLayoutVars>
      </dgm:prSet>
      <dgm:spPr/>
    </dgm:pt>
    <dgm:pt modelId="{DDC6FE27-2D02-4499-8480-BCF0E98FC7D5}" type="pres">
      <dgm:prSet presAssocID="{B2BF6900-A34B-4F21-A380-A741D2F294DE}" presName="ChildText" presStyleLbl="revTx" presStyleIdx="2" presStyleCnt="4" custScaleX="483277" custLinFactNeighborX="-73419" custLinFactNeighborY="4819">
        <dgm:presLayoutVars>
          <dgm:chMax val="0"/>
          <dgm:chPref val="0"/>
          <dgm:bulletEnabled val="1"/>
        </dgm:presLayoutVars>
      </dgm:prSet>
      <dgm:spPr/>
    </dgm:pt>
    <dgm:pt modelId="{7DF30DDD-96E5-4800-9088-FB6D90FA72E7}" type="pres">
      <dgm:prSet presAssocID="{8DF771C1-1F70-46C9-B778-9B0547F193DC}" presName="sibTrans" presStyleCnt="0"/>
      <dgm:spPr/>
    </dgm:pt>
    <dgm:pt modelId="{4AB2B746-18DC-4380-9A85-B67710FC4120}" type="pres">
      <dgm:prSet presAssocID="{1C7FC985-DF23-441C-93EE-658C052B157D}" presName="composite" presStyleCnt="0"/>
      <dgm:spPr/>
    </dgm:pt>
    <dgm:pt modelId="{F3ED21FE-0667-49BB-9A3C-DBCF3E4261D9}" type="pres">
      <dgm:prSet presAssocID="{1C7FC985-DF23-441C-93EE-658C052B157D}" presName="ParentText" presStyleLbl="node1" presStyleIdx="3" presStyleCnt="4" custScaleX="158118" custLinFactX="-107769" custLinFactNeighborX="-200000" custLinFactNeighborY="8714">
        <dgm:presLayoutVars>
          <dgm:chMax val="1"/>
          <dgm:chPref val="1"/>
          <dgm:bulletEnabled val="1"/>
        </dgm:presLayoutVars>
      </dgm:prSet>
      <dgm:spPr/>
    </dgm:pt>
    <dgm:pt modelId="{4C663513-B12E-4C86-B822-A63081CB4C15}" type="pres">
      <dgm:prSet presAssocID="{1C7FC985-DF23-441C-93EE-658C052B157D}" presName="FinalChildText" presStyleLbl="revTx" presStyleIdx="3" presStyleCnt="4" custScaleX="358787" custLinFactX="-100000" custLinFactNeighborX="-160385" custLinFactNeighborY="12502">
        <dgm:presLayoutVars>
          <dgm:chMax val="0"/>
          <dgm:chPref val="0"/>
          <dgm:bulletEnabled val="1"/>
        </dgm:presLayoutVars>
      </dgm:prSet>
      <dgm:spPr/>
    </dgm:pt>
  </dgm:ptLst>
  <dgm:cxnLst>
    <dgm:cxn modelId="{C90DAB0C-7A11-43D9-8E52-581E92932D84}" srcId="{E6EA1EA3-ABA6-4DD0-9996-E2D3E04172B4}" destId="{BB1DA03D-B82D-4A32-B3E9-EE678329955B}" srcOrd="1" destOrd="0" parTransId="{4D973D1E-1B4D-481B-96B1-245AF652DC5C}" sibTransId="{24631EFA-F2C0-4A58-B316-D90ADE3DEECC}"/>
    <dgm:cxn modelId="{856D8F12-241B-4FDC-B2CF-E4CC39ED2BCF}" srcId="{BB1DA03D-B82D-4A32-B3E9-EE678329955B}" destId="{C172BC7A-E09D-4732-A03C-27C1AC8E9B68}" srcOrd="0" destOrd="0" parTransId="{BD4438D2-8CF0-40BE-854F-0B0641566400}" sibTransId="{30A4645F-33FF-4C16-8A7C-62D3C531A3A3}"/>
    <dgm:cxn modelId="{CE027D19-A1FA-45BE-BCA0-5002E6FCA082}" srcId="{E6EA1EA3-ABA6-4DD0-9996-E2D3E04172B4}" destId="{F035F077-12B9-43BF-B067-A794970A127C}" srcOrd="0" destOrd="0" parTransId="{69F99A7B-87F7-470B-BFD6-823D0BEAF671}" sibTransId="{31219F15-3AD5-436F-8913-36DE722F9821}"/>
    <dgm:cxn modelId="{F864BD1D-B4C1-4414-8100-8A3880A90EC0}" srcId="{1C7FC985-DF23-441C-93EE-658C052B157D}" destId="{B1E41D64-09FA-4F66-ADF7-7CBAAE018F25}" srcOrd="0" destOrd="0" parTransId="{7EBFC306-EBA4-4312-A258-1BDC6DF10A46}" sibTransId="{17DF5A29-541A-4569-B5F6-452677DEB485}"/>
    <dgm:cxn modelId="{3EC9462C-23A2-4EDA-A1B7-A1C0E52B7AED}" srcId="{F035F077-12B9-43BF-B067-A794970A127C}" destId="{2BE97E9E-D5F9-42CC-8EA8-0E127F03AA9F}" srcOrd="0" destOrd="0" parTransId="{5AF2D991-853D-4B1F-BD51-BF34B0A43A6B}" sibTransId="{34FB9EDC-D3A2-4291-B02A-73E75D159D16}"/>
    <dgm:cxn modelId="{A8048538-BD7E-490F-A6C5-A5DC639BA886}" type="presOf" srcId="{B1E41D64-09FA-4F66-ADF7-7CBAAE018F25}" destId="{4C663513-B12E-4C86-B822-A63081CB4C15}" srcOrd="0" destOrd="0" presId="urn:microsoft.com/office/officeart/2005/8/layout/StepDownProcess"/>
    <dgm:cxn modelId="{6E976F68-BE85-4E90-A078-B6E1CE751C5E}" type="presOf" srcId="{1C7FC985-DF23-441C-93EE-658C052B157D}" destId="{F3ED21FE-0667-49BB-9A3C-DBCF3E4261D9}" srcOrd="0" destOrd="0" presId="urn:microsoft.com/office/officeart/2005/8/layout/StepDownProcess"/>
    <dgm:cxn modelId="{E8E69373-EA45-41EE-8B50-4EFD7BCE5979}" type="presOf" srcId="{E6EA1EA3-ABA6-4DD0-9996-E2D3E04172B4}" destId="{083B4D4C-5BE0-451B-899C-0AD0CE98B7B6}" srcOrd="0" destOrd="0" presId="urn:microsoft.com/office/officeart/2005/8/layout/StepDownProcess"/>
    <dgm:cxn modelId="{EDBAAE85-1B09-49BB-AAF7-EA2B1AA9426A}" type="presOf" srcId="{C172BC7A-E09D-4732-A03C-27C1AC8E9B68}" destId="{BF99D1A3-9946-46F8-8625-1D52060866D2}" srcOrd="0" destOrd="0" presId="urn:microsoft.com/office/officeart/2005/8/layout/StepDownProcess"/>
    <dgm:cxn modelId="{1F47B590-0F90-42AB-92A8-A3B92B9FCEA9}" srcId="{E6EA1EA3-ABA6-4DD0-9996-E2D3E04172B4}" destId="{B2BF6900-A34B-4F21-A380-A741D2F294DE}" srcOrd="2" destOrd="0" parTransId="{D5BF5EC6-5689-42F6-A176-082A2AA28103}" sibTransId="{8DF771C1-1F70-46C9-B778-9B0547F193DC}"/>
    <dgm:cxn modelId="{2D832E93-D8A1-4E2F-974D-ED88AA11D23F}" srcId="{B2BF6900-A34B-4F21-A380-A741D2F294DE}" destId="{C7E3C157-33E2-464C-AE0D-2C95752BB6A0}" srcOrd="0" destOrd="0" parTransId="{E0DC14B2-999C-4522-A9EF-3582CDC064EA}" sibTransId="{180CAFFC-2D83-4D26-B6A8-BB6976D9FFF1}"/>
    <dgm:cxn modelId="{D2461D9C-9C1E-41A9-973B-35DEBDB70062}" srcId="{F035F077-12B9-43BF-B067-A794970A127C}" destId="{6AB02BB0-A25F-4454-ADE0-56CF1C732FA4}" srcOrd="1" destOrd="0" parTransId="{AC2D80B0-8CFA-47DD-9EB9-139DE11D29FB}" sibTransId="{BA67120B-FFC2-49AF-A721-3E304BB4411E}"/>
    <dgm:cxn modelId="{D1A2AFA8-A50A-4676-A064-6341CA4AD8EB}" srcId="{1C7FC985-DF23-441C-93EE-658C052B157D}" destId="{613FBFC6-0CF1-4E90-B97D-A3ECE27EE238}" srcOrd="1" destOrd="0" parTransId="{79FAE5F1-854C-4A51-B352-5D3592E921B2}" sibTransId="{334D197E-79C4-40E3-82BE-1F5168EA8275}"/>
    <dgm:cxn modelId="{3E48F6A8-9240-46B3-999B-C86EFCA1727A}" srcId="{E6EA1EA3-ABA6-4DD0-9996-E2D3E04172B4}" destId="{1C7FC985-DF23-441C-93EE-658C052B157D}" srcOrd="3" destOrd="0" parTransId="{11071DEC-64FA-46CE-8D7C-545AA77F948E}" sibTransId="{0BC804FF-6C35-4063-93D1-877FB4ABFF40}"/>
    <dgm:cxn modelId="{0EB625A9-943E-43EB-AB75-C145611D0F2F}" type="presOf" srcId="{B2BF6900-A34B-4F21-A380-A741D2F294DE}" destId="{89085D98-1706-496D-BD83-52C1D423BD1D}" srcOrd="0" destOrd="0" presId="urn:microsoft.com/office/officeart/2005/8/layout/StepDownProcess"/>
    <dgm:cxn modelId="{F448DBAE-DF75-47C3-903E-A00DD033C88D}" type="presOf" srcId="{9897F26E-E5AF-4DED-A42C-780C86E56816}" destId="{DDC6FE27-2D02-4499-8480-BCF0E98FC7D5}" srcOrd="0" destOrd="1" presId="urn:microsoft.com/office/officeart/2005/8/layout/StepDownProcess"/>
    <dgm:cxn modelId="{23B4FFAF-C189-4908-A37E-706D628BCA07}" type="presOf" srcId="{BB1DA03D-B82D-4A32-B3E9-EE678329955B}" destId="{5E44A661-DB6F-4488-B9ED-06B8D0064387}" srcOrd="0" destOrd="0" presId="urn:microsoft.com/office/officeart/2005/8/layout/StepDownProcess"/>
    <dgm:cxn modelId="{5FBA7BB1-19AA-4158-AD0B-EC90CB73750B}" type="presOf" srcId="{613FBFC6-0CF1-4E90-B97D-A3ECE27EE238}" destId="{4C663513-B12E-4C86-B822-A63081CB4C15}" srcOrd="0" destOrd="1" presId="urn:microsoft.com/office/officeart/2005/8/layout/StepDownProcess"/>
    <dgm:cxn modelId="{BBDA67D1-12D3-4569-890F-D362960349E4}" type="presOf" srcId="{C7E3C157-33E2-464C-AE0D-2C95752BB6A0}" destId="{DDC6FE27-2D02-4499-8480-BCF0E98FC7D5}" srcOrd="0" destOrd="0" presId="urn:microsoft.com/office/officeart/2005/8/layout/StepDownProcess"/>
    <dgm:cxn modelId="{1B06E9D4-C07F-4E98-A296-2BE94051EC0D}" type="presOf" srcId="{2BE97E9E-D5F9-42CC-8EA8-0E127F03AA9F}" destId="{10DE64D4-F56A-486A-9309-DBCCF0E7F4BB}" srcOrd="0" destOrd="0" presId="urn:microsoft.com/office/officeart/2005/8/layout/StepDownProcess"/>
    <dgm:cxn modelId="{8BCF89DE-A7E0-4373-89A0-8F514EB80BF9}" type="presOf" srcId="{6AB02BB0-A25F-4454-ADE0-56CF1C732FA4}" destId="{10DE64D4-F56A-486A-9309-DBCCF0E7F4BB}" srcOrd="0" destOrd="1" presId="urn:microsoft.com/office/officeart/2005/8/layout/StepDownProcess"/>
    <dgm:cxn modelId="{90CFF8E5-6B63-45A1-9044-19640F4A9500}" srcId="{B2BF6900-A34B-4F21-A380-A741D2F294DE}" destId="{9897F26E-E5AF-4DED-A42C-780C86E56816}" srcOrd="1" destOrd="0" parTransId="{74F6326D-3F32-4475-ABBD-CDF91E02A8D8}" sibTransId="{B3FEAB9A-5EAF-46B6-A007-C16373C91A18}"/>
    <dgm:cxn modelId="{113482FD-629A-41E8-81CD-3C89193A116F}" type="presOf" srcId="{F035F077-12B9-43BF-B067-A794970A127C}" destId="{B3B80E13-F60F-4BB0-B138-CD288673E3EC}" srcOrd="0" destOrd="0" presId="urn:microsoft.com/office/officeart/2005/8/layout/StepDownProcess"/>
    <dgm:cxn modelId="{732260B3-3B0A-4006-B6E9-FBEA9F2DBBA8}" type="presParOf" srcId="{083B4D4C-5BE0-451B-899C-0AD0CE98B7B6}" destId="{DC9C5160-DBCD-4A1F-8572-553AE8114D40}" srcOrd="0" destOrd="0" presId="urn:microsoft.com/office/officeart/2005/8/layout/StepDownProcess"/>
    <dgm:cxn modelId="{BF759BCF-E13E-47CF-A769-167ADFD6D87D}" type="presParOf" srcId="{DC9C5160-DBCD-4A1F-8572-553AE8114D40}" destId="{C2CD3A05-821C-403A-B045-5CCDCB97BE29}" srcOrd="0" destOrd="0" presId="urn:microsoft.com/office/officeart/2005/8/layout/StepDownProcess"/>
    <dgm:cxn modelId="{7F5903F2-B4DF-426F-8EDF-FB801C923D1F}" type="presParOf" srcId="{DC9C5160-DBCD-4A1F-8572-553AE8114D40}" destId="{B3B80E13-F60F-4BB0-B138-CD288673E3EC}" srcOrd="1" destOrd="0" presId="urn:microsoft.com/office/officeart/2005/8/layout/StepDownProcess"/>
    <dgm:cxn modelId="{1EEE141F-2B6B-469D-85C7-F4EB17D4C878}" type="presParOf" srcId="{DC9C5160-DBCD-4A1F-8572-553AE8114D40}" destId="{10DE64D4-F56A-486A-9309-DBCCF0E7F4BB}" srcOrd="2" destOrd="0" presId="urn:microsoft.com/office/officeart/2005/8/layout/StepDownProcess"/>
    <dgm:cxn modelId="{BA6A2DDB-9A1C-446D-B0D5-34D58C1A2178}" type="presParOf" srcId="{083B4D4C-5BE0-451B-899C-0AD0CE98B7B6}" destId="{31FDAF2C-A61A-4129-8D01-24201591432D}" srcOrd="1" destOrd="0" presId="urn:microsoft.com/office/officeart/2005/8/layout/StepDownProcess"/>
    <dgm:cxn modelId="{652F0027-BA0E-4BC3-8895-508E8E2A63C9}" type="presParOf" srcId="{083B4D4C-5BE0-451B-899C-0AD0CE98B7B6}" destId="{AB7BACE1-8D25-4A1C-B7BE-64FBF117CA22}" srcOrd="2" destOrd="0" presId="urn:microsoft.com/office/officeart/2005/8/layout/StepDownProcess"/>
    <dgm:cxn modelId="{1662AA95-F2E6-4712-B8CE-1B873CB0FDDD}" type="presParOf" srcId="{AB7BACE1-8D25-4A1C-B7BE-64FBF117CA22}" destId="{1DBB1F79-A7C2-4170-82A5-1DAAD66348FD}" srcOrd="0" destOrd="0" presId="urn:microsoft.com/office/officeart/2005/8/layout/StepDownProcess"/>
    <dgm:cxn modelId="{F9116D0B-F2AF-490C-A4FE-8DEABFE68509}" type="presParOf" srcId="{AB7BACE1-8D25-4A1C-B7BE-64FBF117CA22}" destId="{5E44A661-DB6F-4488-B9ED-06B8D0064387}" srcOrd="1" destOrd="0" presId="urn:microsoft.com/office/officeart/2005/8/layout/StepDownProcess"/>
    <dgm:cxn modelId="{071E4187-CE30-4153-9CF4-E51BC12205C8}" type="presParOf" srcId="{AB7BACE1-8D25-4A1C-B7BE-64FBF117CA22}" destId="{BF99D1A3-9946-46F8-8625-1D52060866D2}" srcOrd="2" destOrd="0" presId="urn:microsoft.com/office/officeart/2005/8/layout/StepDownProcess"/>
    <dgm:cxn modelId="{ABFA24DC-80B0-4137-B312-B70C26031E0D}" type="presParOf" srcId="{083B4D4C-5BE0-451B-899C-0AD0CE98B7B6}" destId="{E13C19CE-BF75-4F50-B4D5-6CEFAF1A3FB3}" srcOrd="3" destOrd="0" presId="urn:microsoft.com/office/officeart/2005/8/layout/StepDownProcess"/>
    <dgm:cxn modelId="{CD3E4E97-73BC-427A-ACE9-526A62CB9223}" type="presParOf" srcId="{083B4D4C-5BE0-451B-899C-0AD0CE98B7B6}" destId="{156E6DDF-022E-43EB-8176-8732E3BB9090}" srcOrd="4" destOrd="0" presId="urn:microsoft.com/office/officeart/2005/8/layout/StepDownProcess"/>
    <dgm:cxn modelId="{496DD987-E7D0-4589-863D-CCE6639EED29}" type="presParOf" srcId="{156E6DDF-022E-43EB-8176-8732E3BB9090}" destId="{A03DABA3-842D-4FDA-A331-FF040ED7B3A3}" srcOrd="0" destOrd="0" presId="urn:microsoft.com/office/officeart/2005/8/layout/StepDownProcess"/>
    <dgm:cxn modelId="{D1BE47B9-2C43-4903-8BE2-15EBAE1C7676}" type="presParOf" srcId="{156E6DDF-022E-43EB-8176-8732E3BB9090}" destId="{89085D98-1706-496D-BD83-52C1D423BD1D}" srcOrd="1" destOrd="0" presId="urn:microsoft.com/office/officeart/2005/8/layout/StepDownProcess"/>
    <dgm:cxn modelId="{0DA45164-3573-4308-8B3B-781E49115598}" type="presParOf" srcId="{156E6DDF-022E-43EB-8176-8732E3BB9090}" destId="{DDC6FE27-2D02-4499-8480-BCF0E98FC7D5}" srcOrd="2" destOrd="0" presId="urn:microsoft.com/office/officeart/2005/8/layout/StepDownProcess"/>
    <dgm:cxn modelId="{D29ED281-42C6-471A-A808-5B03D249B0D1}" type="presParOf" srcId="{083B4D4C-5BE0-451B-899C-0AD0CE98B7B6}" destId="{7DF30DDD-96E5-4800-9088-FB6D90FA72E7}" srcOrd="5" destOrd="0" presId="urn:microsoft.com/office/officeart/2005/8/layout/StepDownProcess"/>
    <dgm:cxn modelId="{3C470D3D-E028-475A-90B7-AEFAB30D6970}" type="presParOf" srcId="{083B4D4C-5BE0-451B-899C-0AD0CE98B7B6}" destId="{4AB2B746-18DC-4380-9A85-B67710FC4120}" srcOrd="6" destOrd="0" presId="urn:microsoft.com/office/officeart/2005/8/layout/StepDownProcess"/>
    <dgm:cxn modelId="{53235C84-1C16-40A8-9A2E-3AC8AA284588}" type="presParOf" srcId="{4AB2B746-18DC-4380-9A85-B67710FC4120}" destId="{F3ED21FE-0667-49BB-9A3C-DBCF3E4261D9}" srcOrd="0" destOrd="0" presId="urn:microsoft.com/office/officeart/2005/8/layout/StepDownProcess"/>
    <dgm:cxn modelId="{9DAC46FD-486A-4D30-8873-F015EEB75E27}" type="presParOf" srcId="{4AB2B746-18DC-4380-9A85-B67710FC4120}" destId="{4C663513-B12E-4C86-B822-A63081CB4C15}" srcOrd="1" destOrd="0" presId="urn:microsoft.com/office/officeart/2005/8/layout/StepDown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335C79-C8E0-4AD5-8B73-C0DF9F676533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DC74EAEC-C4A6-492C-9750-24F5F5152130}">
      <dgm:prSet phldrT="[Texte]"/>
      <dgm:spPr/>
      <dgm:t>
        <a:bodyPr/>
        <a:lstStyle/>
        <a:p>
          <a:r>
            <a:rPr lang="fr-FR" dirty="0"/>
            <a:t>Classe Inversée</a:t>
          </a:r>
        </a:p>
      </dgm:t>
    </dgm:pt>
    <dgm:pt modelId="{D0C3AF54-667C-458A-9E0B-7A1C6755C216}" type="parTrans" cxnId="{C5BC77CC-71D6-4736-B98D-028D35A3E723}">
      <dgm:prSet/>
      <dgm:spPr/>
      <dgm:t>
        <a:bodyPr/>
        <a:lstStyle/>
        <a:p>
          <a:endParaRPr lang="fr-FR"/>
        </a:p>
      </dgm:t>
    </dgm:pt>
    <dgm:pt modelId="{9A2E8FF8-706D-46D3-B9A8-44DB07E9E941}" type="sibTrans" cxnId="{C5BC77CC-71D6-4736-B98D-028D35A3E723}">
      <dgm:prSet/>
      <dgm:spPr/>
      <dgm:t>
        <a:bodyPr/>
        <a:lstStyle/>
        <a:p>
          <a:endParaRPr lang="fr-FR"/>
        </a:p>
      </dgm:t>
    </dgm:pt>
    <dgm:pt modelId="{92566AB6-82E3-49B5-A99D-F57E477CD809}">
      <dgm:prSet phldrT="[Texte]"/>
      <dgm:spPr/>
      <dgm:t>
        <a:bodyPr/>
        <a:lstStyle/>
        <a:p>
          <a:r>
            <a:rPr lang="fr-FR" dirty="0"/>
            <a:t>Enseignement transmissif</a:t>
          </a:r>
        </a:p>
      </dgm:t>
    </dgm:pt>
    <dgm:pt modelId="{1C676F69-D04C-4775-A673-067BFACBBB7B}" type="parTrans" cxnId="{DF5D19B1-D367-41FD-A2C4-404D43CB1BB4}">
      <dgm:prSet/>
      <dgm:spPr/>
      <dgm:t>
        <a:bodyPr/>
        <a:lstStyle/>
        <a:p>
          <a:endParaRPr lang="fr-FR"/>
        </a:p>
      </dgm:t>
    </dgm:pt>
    <dgm:pt modelId="{981B00B7-507B-4B97-83FE-E91203768A3E}" type="sibTrans" cxnId="{DF5D19B1-D367-41FD-A2C4-404D43CB1BB4}">
      <dgm:prSet/>
      <dgm:spPr/>
      <dgm:t>
        <a:bodyPr/>
        <a:lstStyle/>
        <a:p>
          <a:endParaRPr lang="fr-FR"/>
        </a:p>
      </dgm:t>
    </dgm:pt>
    <dgm:pt modelId="{2B302777-5416-4A2D-9753-D12249223885}">
      <dgm:prSet phldrT="[Texte]"/>
      <dgm:spPr/>
      <dgm:t>
        <a:bodyPr/>
        <a:lstStyle/>
        <a:p>
          <a:r>
            <a:rPr lang="fr-FR" dirty="0"/>
            <a:t>Apprentissage</a:t>
          </a:r>
        </a:p>
      </dgm:t>
    </dgm:pt>
    <dgm:pt modelId="{C7BE4569-DB31-46F8-97AA-F148FE311864}" type="parTrans" cxnId="{AD0C3F19-DAD4-4869-86B6-309AEE3ECA69}">
      <dgm:prSet/>
      <dgm:spPr/>
      <dgm:t>
        <a:bodyPr/>
        <a:lstStyle/>
        <a:p>
          <a:endParaRPr lang="fr-FR"/>
        </a:p>
      </dgm:t>
    </dgm:pt>
    <dgm:pt modelId="{59754A9E-F079-4723-8387-7507DAC87CE0}" type="sibTrans" cxnId="{AD0C3F19-DAD4-4869-86B6-309AEE3ECA69}">
      <dgm:prSet/>
      <dgm:spPr/>
      <dgm:t>
        <a:bodyPr/>
        <a:lstStyle/>
        <a:p>
          <a:endParaRPr lang="fr-FR"/>
        </a:p>
      </dgm:t>
    </dgm:pt>
    <dgm:pt modelId="{7B32ED43-F4E7-4F23-91C9-F2EDA9627187}">
      <dgm:prSet phldrT="[Texte]"/>
      <dgm:spPr/>
      <dgm:t>
        <a:bodyPr/>
        <a:lstStyle/>
        <a:p>
          <a:r>
            <a:rPr lang="fr-FR" dirty="0"/>
            <a:t>Ressources Numériques</a:t>
          </a:r>
        </a:p>
      </dgm:t>
    </dgm:pt>
    <dgm:pt modelId="{043B23A9-B6C3-4312-BF9B-008646E9F505}" type="parTrans" cxnId="{2F9AAF7E-2FCF-4DAB-BC82-FC3597527B1E}">
      <dgm:prSet/>
      <dgm:spPr/>
      <dgm:t>
        <a:bodyPr/>
        <a:lstStyle/>
        <a:p>
          <a:endParaRPr lang="fr-FR"/>
        </a:p>
      </dgm:t>
    </dgm:pt>
    <dgm:pt modelId="{637400B9-7694-42C1-ABC4-C3F4C2682EA9}" type="sibTrans" cxnId="{2F9AAF7E-2FCF-4DAB-BC82-FC3597527B1E}">
      <dgm:prSet/>
      <dgm:spPr/>
      <dgm:t>
        <a:bodyPr/>
        <a:lstStyle/>
        <a:p>
          <a:endParaRPr lang="fr-FR"/>
        </a:p>
      </dgm:t>
    </dgm:pt>
    <dgm:pt modelId="{EC078BBF-3ABB-42F8-960F-406BBB773360}">
      <dgm:prSet phldrT="[Texte]"/>
      <dgm:spPr/>
      <dgm:t>
        <a:bodyPr/>
        <a:lstStyle/>
        <a:p>
          <a:r>
            <a:rPr lang="fr-FR" dirty="0"/>
            <a:t>À distance</a:t>
          </a:r>
        </a:p>
      </dgm:t>
    </dgm:pt>
    <dgm:pt modelId="{F27E012D-764E-4301-9F37-E8D75AE561D3}" type="parTrans" cxnId="{D8920049-9F9A-4CA7-B81A-ADB61A7ABAC1}">
      <dgm:prSet/>
      <dgm:spPr/>
      <dgm:t>
        <a:bodyPr/>
        <a:lstStyle/>
        <a:p>
          <a:endParaRPr lang="fr-FR"/>
        </a:p>
      </dgm:t>
    </dgm:pt>
    <dgm:pt modelId="{069256B6-B8E8-4D15-B951-326DB41B6956}" type="sibTrans" cxnId="{D8920049-9F9A-4CA7-B81A-ADB61A7ABAC1}">
      <dgm:prSet/>
      <dgm:spPr/>
      <dgm:t>
        <a:bodyPr/>
        <a:lstStyle/>
        <a:p>
          <a:endParaRPr lang="fr-FR"/>
        </a:p>
      </dgm:t>
    </dgm:pt>
    <dgm:pt modelId="{5E9AAB89-EE4C-4201-9E38-8E10A0FF3E96}">
      <dgm:prSet phldrT="[Texte]"/>
      <dgm:spPr/>
      <dgm:t>
        <a:bodyPr/>
        <a:lstStyle/>
        <a:p>
          <a:r>
            <a:rPr lang="fr-FR" dirty="0"/>
            <a:t>Approfondissement </a:t>
          </a:r>
        </a:p>
        <a:p>
          <a:r>
            <a:rPr lang="fr-FR" dirty="0"/>
            <a:t>AP et TD</a:t>
          </a:r>
        </a:p>
      </dgm:t>
    </dgm:pt>
    <dgm:pt modelId="{EF0315DC-7656-4082-9BB5-160C9B77BC1C}" type="parTrans" cxnId="{7C5C9AAF-D930-403D-BCDE-FDF861493376}">
      <dgm:prSet/>
      <dgm:spPr/>
      <dgm:t>
        <a:bodyPr/>
        <a:lstStyle/>
        <a:p>
          <a:endParaRPr lang="fr-FR"/>
        </a:p>
      </dgm:t>
    </dgm:pt>
    <dgm:pt modelId="{C3B29700-DC5F-4EBC-8168-B42387478596}" type="sibTrans" cxnId="{7C5C9AAF-D930-403D-BCDE-FDF861493376}">
      <dgm:prSet/>
      <dgm:spPr/>
      <dgm:t>
        <a:bodyPr/>
        <a:lstStyle/>
        <a:p>
          <a:endParaRPr lang="fr-FR"/>
        </a:p>
      </dgm:t>
    </dgm:pt>
    <dgm:pt modelId="{17CBCA96-D7EC-4DD4-A246-A38D70944240}">
      <dgm:prSet phldrT="[Texte]"/>
      <dgm:spPr/>
      <dgm:t>
        <a:bodyPr/>
        <a:lstStyle/>
        <a:p>
          <a:r>
            <a:rPr lang="fr-FR" dirty="0"/>
            <a:t>En classe</a:t>
          </a:r>
        </a:p>
      </dgm:t>
    </dgm:pt>
    <dgm:pt modelId="{0B650DBB-70A5-498A-9505-6DEE1EBCD114}" type="parTrans" cxnId="{36B5DBD8-9814-4F5E-9BC5-802C1EAF74E3}">
      <dgm:prSet/>
      <dgm:spPr/>
      <dgm:t>
        <a:bodyPr/>
        <a:lstStyle/>
        <a:p>
          <a:endParaRPr lang="fr-FR"/>
        </a:p>
      </dgm:t>
    </dgm:pt>
    <dgm:pt modelId="{D1690443-8B4A-46E6-AA75-D01229491790}" type="sibTrans" cxnId="{36B5DBD8-9814-4F5E-9BC5-802C1EAF74E3}">
      <dgm:prSet/>
      <dgm:spPr/>
      <dgm:t>
        <a:bodyPr/>
        <a:lstStyle/>
        <a:p>
          <a:endParaRPr lang="fr-FR"/>
        </a:p>
      </dgm:t>
    </dgm:pt>
    <dgm:pt modelId="{2ED6CF32-FFC3-4214-AA9E-8E83031977F6}">
      <dgm:prSet phldrT="[Texte]"/>
      <dgm:spPr/>
      <dgm:t>
        <a:bodyPr/>
        <a:lstStyle/>
        <a:p>
          <a:r>
            <a:rPr lang="fr-FR" dirty="0"/>
            <a:t>À son rythme</a:t>
          </a:r>
        </a:p>
      </dgm:t>
    </dgm:pt>
    <dgm:pt modelId="{FD5181F2-42AA-4D0E-A304-264137E3B6CC}" type="parTrans" cxnId="{DE0BA06F-BEE3-4740-9BCA-600D386BFD74}">
      <dgm:prSet/>
      <dgm:spPr/>
      <dgm:t>
        <a:bodyPr/>
        <a:lstStyle/>
        <a:p>
          <a:endParaRPr lang="fr-FR"/>
        </a:p>
      </dgm:t>
    </dgm:pt>
    <dgm:pt modelId="{9E0FCA68-3928-40AA-9E84-2B5543656FD9}" type="sibTrans" cxnId="{DE0BA06F-BEE3-4740-9BCA-600D386BFD74}">
      <dgm:prSet/>
      <dgm:spPr/>
      <dgm:t>
        <a:bodyPr/>
        <a:lstStyle/>
        <a:p>
          <a:endParaRPr lang="fr-FR"/>
        </a:p>
      </dgm:t>
    </dgm:pt>
    <dgm:pt modelId="{86E513A1-3E76-48C7-ACFE-2344C5B6A4E0}">
      <dgm:prSet phldrT="[Texte]"/>
      <dgm:spPr/>
      <dgm:t>
        <a:bodyPr/>
        <a:lstStyle/>
        <a:p>
          <a:r>
            <a:rPr lang="fr-FR" dirty="0"/>
            <a:t>Avec l’aide de l’enseignant</a:t>
          </a:r>
        </a:p>
      </dgm:t>
    </dgm:pt>
    <dgm:pt modelId="{26B71A9C-1D19-4FEE-82F6-F4F31DAB642E}" type="parTrans" cxnId="{48907BF2-57A7-48CE-990C-03D76A1D70CB}">
      <dgm:prSet/>
      <dgm:spPr/>
      <dgm:t>
        <a:bodyPr/>
        <a:lstStyle/>
        <a:p>
          <a:endParaRPr lang="fr-FR"/>
        </a:p>
      </dgm:t>
    </dgm:pt>
    <dgm:pt modelId="{CDE6391B-4DB1-44E9-BF79-44087703CA50}" type="sibTrans" cxnId="{48907BF2-57A7-48CE-990C-03D76A1D70CB}">
      <dgm:prSet/>
      <dgm:spPr/>
      <dgm:t>
        <a:bodyPr/>
        <a:lstStyle/>
        <a:p>
          <a:endParaRPr lang="fr-FR"/>
        </a:p>
      </dgm:t>
    </dgm:pt>
    <dgm:pt modelId="{A9D98096-4E91-4613-B1B7-21C3A0453293}" type="pres">
      <dgm:prSet presAssocID="{3A335C79-C8E0-4AD5-8B73-C0DF9F67653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9134305-EE9E-42C7-BFA7-D9E2AE585814}" type="pres">
      <dgm:prSet presAssocID="{DC74EAEC-C4A6-492C-9750-24F5F5152130}" presName="hierRoot1" presStyleCnt="0">
        <dgm:presLayoutVars>
          <dgm:hierBranch val="init"/>
        </dgm:presLayoutVars>
      </dgm:prSet>
      <dgm:spPr/>
    </dgm:pt>
    <dgm:pt modelId="{D4FD70B8-A668-4A8F-B2D5-96AB9EDFD235}" type="pres">
      <dgm:prSet presAssocID="{DC74EAEC-C4A6-492C-9750-24F5F5152130}" presName="rootComposite1" presStyleCnt="0"/>
      <dgm:spPr/>
    </dgm:pt>
    <dgm:pt modelId="{96F3CB4E-E673-4108-9D98-7D9757F1831C}" type="pres">
      <dgm:prSet presAssocID="{DC74EAEC-C4A6-492C-9750-24F5F5152130}" presName="rootText1" presStyleLbl="node0" presStyleIdx="0" presStyleCnt="1">
        <dgm:presLayoutVars>
          <dgm:chMax/>
          <dgm:chPref val="3"/>
        </dgm:presLayoutVars>
      </dgm:prSet>
      <dgm:spPr/>
    </dgm:pt>
    <dgm:pt modelId="{575AACCF-1196-4862-94C0-DBE25E498EDD}" type="pres">
      <dgm:prSet presAssocID="{DC74EAEC-C4A6-492C-9750-24F5F5152130}" presName="titleText1" presStyleLbl="fgAcc0" presStyleIdx="0" presStyleCnt="1">
        <dgm:presLayoutVars>
          <dgm:chMax val="0"/>
          <dgm:chPref val="0"/>
        </dgm:presLayoutVars>
      </dgm:prSet>
      <dgm:spPr/>
    </dgm:pt>
    <dgm:pt modelId="{057B61EC-A07D-40B8-9ED7-3919AC7600AA}" type="pres">
      <dgm:prSet presAssocID="{DC74EAEC-C4A6-492C-9750-24F5F5152130}" presName="rootConnector1" presStyleLbl="node1" presStyleIdx="0" presStyleCnt="8"/>
      <dgm:spPr/>
    </dgm:pt>
    <dgm:pt modelId="{8C1D8410-69CD-46FA-B186-5939341695FC}" type="pres">
      <dgm:prSet presAssocID="{DC74EAEC-C4A6-492C-9750-24F5F5152130}" presName="hierChild2" presStyleCnt="0"/>
      <dgm:spPr/>
    </dgm:pt>
    <dgm:pt modelId="{EB138EAF-83E9-4CD7-94A6-A08D4A8D40EF}" type="pres">
      <dgm:prSet presAssocID="{1C676F69-D04C-4775-A673-067BFACBBB7B}" presName="Name37" presStyleLbl="parChTrans1D2" presStyleIdx="0" presStyleCnt="2"/>
      <dgm:spPr/>
    </dgm:pt>
    <dgm:pt modelId="{0C80604E-0D4B-4510-A39D-4D1C3BDD7E1B}" type="pres">
      <dgm:prSet presAssocID="{92566AB6-82E3-49B5-A99D-F57E477CD809}" presName="hierRoot2" presStyleCnt="0">
        <dgm:presLayoutVars>
          <dgm:hierBranch val="init"/>
        </dgm:presLayoutVars>
      </dgm:prSet>
      <dgm:spPr/>
    </dgm:pt>
    <dgm:pt modelId="{1369437D-FEDA-46A3-86F4-3AE49A78A4F1}" type="pres">
      <dgm:prSet presAssocID="{92566AB6-82E3-49B5-A99D-F57E477CD809}" presName="rootComposite" presStyleCnt="0"/>
      <dgm:spPr/>
    </dgm:pt>
    <dgm:pt modelId="{5CB62CFB-E539-49B9-B867-DB92381D3C7B}" type="pres">
      <dgm:prSet presAssocID="{92566AB6-82E3-49B5-A99D-F57E477CD809}" presName="rootText" presStyleLbl="node1" presStyleIdx="0" presStyleCnt="8">
        <dgm:presLayoutVars>
          <dgm:chMax/>
          <dgm:chPref val="3"/>
        </dgm:presLayoutVars>
      </dgm:prSet>
      <dgm:spPr/>
    </dgm:pt>
    <dgm:pt modelId="{62559837-A1EF-40C3-A397-DA3287D14C6C}" type="pres">
      <dgm:prSet presAssocID="{92566AB6-82E3-49B5-A99D-F57E477CD809}" presName="titleText2" presStyleLbl="fgAcc1" presStyleIdx="0" presStyleCnt="8">
        <dgm:presLayoutVars>
          <dgm:chMax val="0"/>
          <dgm:chPref val="0"/>
        </dgm:presLayoutVars>
      </dgm:prSet>
      <dgm:spPr/>
    </dgm:pt>
    <dgm:pt modelId="{A7241F87-F820-4D1F-8E2B-0EFC604FBDE8}" type="pres">
      <dgm:prSet presAssocID="{92566AB6-82E3-49B5-A99D-F57E477CD809}" presName="rootConnector" presStyleLbl="node2" presStyleIdx="0" presStyleCnt="0"/>
      <dgm:spPr/>
    </dgm:pt>
    <dgm:pt modelId="{4B059523-F345-49F7-AAEA-4B98013DB00B}" type="pres">
      <dgm:prSet presAssocID="{92566AB6-82E3-49B5-A99D-F57E477CD809}" presName="hierChild4" presStyleCnt="0"/>
      <dgm:spPr/>
    </dgm:pt>
    <dgm:pt modelId="{5907DD90-3D58-4878-9BBB-75F4CFDAC7C1}" type="pres">
      <dgm:prSet presAssocID="{F27E012D-764E-4301-9F37-E8D75AE561D3}" presName="Name37" presStyleLbl="parChTrans1D3" presStyleIdx="0" presStyleCnt="6"/>
      <dgm:spPr/>
    </dgm:pt>
    <dgm:pt modelId="{BD465FC6-73AD-4271-9EF2-4B84349EEFDB}" type="pres">
      <dgm:prSet presAssocID="{EC078BBF-3ABB-42F8-960F-406BBB773360}" presName="hierRoot2" presStyleCnt="0">
        <dgm:presLayoutVars>
          <dgm:hierBranch val="init"/>
        </dgm:presLayoutVars>
      </dgm:prSet>
      <dgm:spPr/>
    </dgm:pt>
    <dgm:pt modelId="{71A39525-8EBB-4BC1-B071-1C484E5282B0}" type="pres">
      <dgm:prSet presAssocID="{EC078BBF-3ABB-42F8-960F-406BBB773360}" presName="rootComposite" presStyleCnt="0"/>
      <dgm:spPr/>
    </dgm:pt>
    <dgm:pt modelId="{7244E1AC-DE30-4C4B-9B97-2F3F209EDC79}" type="pres">
      <dgm:prSet presAssocID="{EC078BBF-3ABB-42F8-960F-406BBB773360}" presName="rootText" presStyleLbl="node1" presStyleIdx="1" presStyleCnt="8">
        <dgm:presLayoutVars>
          <dgm:chMax/>
          <dgm:chPref val="3"/>
        </dgm:presLayoutVars>
      </dgm:prSet>
      <dgm:spPr/>
    </dgm:pt>
    <dgm:pt modelId="{3D861842-9404-4FF4-8930-46CC79F25FE2}" type="pres">
      <dgm:prSet presAssocID="{EC078BBF-3ABB-42F8-960F-406BBB773360}" presName="titleText2" presStyleLbl="fgAcc1" presStyleIdx="1" presStyleCnt="8">
        <dgm:presLayoutVars>
          <dgm:chMax val="0"/>
          <dgm:chPref val="0"/>
        </dgm:presLayoutVars>
      </dgm:prSet>
      <dgm:spPr/>
    </dgm:pt>
    <dgm:pt modelId="{D1FA70FC-0398-48E5-8B59-47FD382F7688}" type="pres">
      <dgm:prSet presAssocID="{EC078BBF-3ABB-42F8-960F-406BBB773360}" presName="rootConnector" presStyleLbl="node3" presStyleIdx="0" presStyleCnt="0"/>
      <dgm:spPr/>
    </dgm:pt>
    <dgm:pt modelId="{EF3B78B3-E94C-47B5-B6BB-FF50F88150ED}" type="pres">
      <dgm:prSet presAssocID="{EC078BBF-3ABB-42F8-960F-406BBB773360}" presName="hierChild4" presStyleCnt="0"/>
      <dgm:spPr/>
    </dgm:pt>
    <dgm:pt modelId="{A4706CA3-B2A4-45C8-87DC-958BAB1A9514}" type="pres">
      <dgm:prSet presAssocID="{EC078BBF-3ABB-42F8-960F-406BBB773360}" presName="hierChild5" presStyleCnt="0"/>
      <dgm:spPr/>
    </dgm:pt>
    <dgm:pt modelId="{BB72DC7A-A7FC-44FB-BC54-B7F9A7ED088A}" type="pres">
      <dgm:prSet presAssocID="{FD5181F2-42AA-4D0E-A304-264137E3B6CC}" presName="Name37" presStyleLbl="parChTrans1D3" presStyleIdx="1" presStyleCnt="6"/>
      <dgm:spPr/>
    </dgm:pt>
    <dgm:pt modelId="{5B6B1ED1-FB0F-4B18-80F4-9254A9E937C8}" type="pres">
      <dgm:prSet presAssocID="{2ED6CF32-FFC3-4214-AA9E-8E83031977F6}" presName="hierRoot2" presStyleCnt="0">
        <dgm:presLayoutVars>
          <dgm:hierBranch val="init"/>
        </dgm:presLayoutVars>
      </dgm:prSet>
      <dgm:spPr/>
    </dgm:pt>
    <dgm:pt modelId="{2319B6F0-6DDB-4BC4-9EB3-51FE3E1570C1}" type="pres">
      <dgm:prSet presAssocID="{2ED6CF32-FFC3-4214-AA9E-8E83031977F6}" presName="rootComposite" presStyleCnt="0"/>
      <dgm:spPr/>
    </dgm:pt>
    <dgm:pt modelId="{2DFFF2D6-5CDF-41EE-8807-5A1EC0F71F2D}" type="pres">
      <dgm:prSet presAssocID="{2ED6CF32-FFC3-4214-AA9E-8E83031977F6}" presName="rootText" presStyleLbl="node1" presStyleIdx="2" presStyleCnt="8">
        <dgm:presLayoutVars>
          <dgm:chMax/>
          <dgm:chPref val="3"/>
        </dgm:presLayoutVars>
      </dgm:prSet>
      <dgm:spPr/>
    </dgm:pt>
    <dgm:pt modelId="{B67AA207-8A2E-494A-96B5-49E09140A871}" type="pres">
      <dgm:prSet presAssocID="{2ED6CF32-FFC3-4214-AA9E-8E83031977F6}" presName="titleText2" presStyleLbl="fgAcc1" presStyleIdx="2" presStyleCnt="8">
        <dgm:presLayoutVars>
          <dgm:chMax val="0"/>
          <dgm:chPref val="0"/>
        </dgm:presLayoutVars>
      </dgm:prSet>
      <dgm:spPr/>
    </dgm:pt>
    <dgm:pt modelId="{3683066F-6658-47BC-A668-6C03787CEDF5}" type="pres">
      <dgm:prSet presAssocID="{2ED6CF32-FFC3-4214-AA9E-8E83031977F6}" presName="rootConnector" presStyleLbl="node3" presStyleIdx="0" presStyleCnt="0"/>
      <dgm:spPr/>
    </dgm:pt>
    <dgm:pt modelId="{A21220EC-EEE0-4675-935A-5BE635CBB6A4}" type="pres">
      <dgm:prSet presAssocID="{2ED6CF32-FFC3-4214-AA9E-8E83031977F6}" presName="hierChild4" presStyleCnt="0"/>
      <dgm:spPr/>
    </dgm:pt>
    <dgm:pt modelId="{4F5A1533-5D5B-4B36-B558-5EFF6F8AA559}" type="pres">
      <dgm:prSet presAssocID="{2ED6CF32-FFC3-4214-AA9E-8E83031977F6}" presName="hierChild5" presStyleCnt="0"/>
      <dgm:spPr/>
    </dgm:pt>
    <dgm:pt modelId="{C98BE6FF-850B-4A4A-8F47-2D0C7C1F52E9}" type="pres">
      <dgm:prSet presAssocID="{043B23A9-B6C3-4312-BF9B-008646E9F505}" presName="Name37" presStyleLbl="parChTrans1D3" presStyleIdx="2" presStyleCnt="6"/>
      <dgm:spPr/>
    </dgm:pt>
    <dgm:pt modelId="{98BFBA47-4313-4A14-85C2-7CC1B805894C}" type="pres">
      <dgm:prSet presAssocID="{7B32ED43-F4E7-4F23-91C9-F2EDA9627187}" presName="hierRoot2" presStyleCnt="0">
        <dgm:presLayoutVars>
          <dgm:hierBranch val="init"/>
        </dgm:presLayoutVars>
      </dgm:prSet>
      <dgm:spPr/>
    </dgm:pt>
    <dgm:pt modelId="{48901041-D732-4BFC-BB45-8C97622494EE}" type="pres">
      <dgm:prSet presAssocID="{7B32ED43-F4E7-4F23-91C9-F2EDA9627187}" presName="rootComposite" presStyleCnt="0"/>
      <dgm:spPr/>
    </dgm:pt>
    <dgm:pt modelId="{A2E4F5C0-943B-4ADC-8BEC-3B2CA2DB5538}" type="pres">
      <dgm:prSet presAssocID="{7B32ED43-F4E7-4F23-91C9-F2EDA9627187}" presName="rootText" presStyleLbl="node1" presStyleIdx="3" presStyleCnt="8">
        <dgm:presLayoutVars>
          <dgm:chMax/>
          <dgm:chPref val="3"/>
        </dgm:presLayoutVars>
      </dgm:prSet>
      <dgm:spPr/>
    </dgm:pt>
    <dgm:pt modelId="{23F8358E-645C-4FB6-91BA-EE3E0078AF7E}" type="pres">
      <dgm:prSet presAssocID="{7B32ED43-F4E7-4F23-91C9-F2EDA9627187}" presName="titleText2" presStyleLbl="fgAcc1" presStyleIdx="3" presStyleCnt="8">
        <dgm:presLayoutVars>
          <dgm:chMax val="0"/>
          <dgm:chPref val="0"/>
        </dgm:presLayoutVars>
      </dgm:prSet>
      <dgm:spPr/>
    </dgm:pt>
    <dgm:pt modelId="{4AF90B33-E80A-44D6-AAF6-30A4BBC4D346}" type="pres">
      <dgm:prSet presAssocID="{7B32ED43-F4E7-4F23-91C9-F2EDA9627187}" presName="rootConnector" presStyleLbl="node3" presStyleIdx="0" presStyleCnt="0"/>
      <dgm:spPr/>
    </dgm:pt>
    <dgm:pt modelId="{D3B09925-79D3-4992-8EAA-F348F8197910}" type="pres">
      <dgm:prSet presAssocID="{7B32ED43-F4E7-4F23-91C9-F2EDA9627187}" presName="hierChild4" presStyleCnt="0"/>
      <dgm:spPr/>
    </dgm:pt>
    <dgm:pt modelId="{3DAA91D5-239E-4B10-837D-168CFC9325F9}" type="pres">
      <dgm:prSet presAssocID="{7B32ED43-F4E7-4F23-91C9-F2EDA9627187}" presName="hierChild5" presStyleCnt="0"/>
      <dgm:spPr/>
    </dgm:pt>
    <dgm:pt modelId="{B3871965-46B8-43E4-A647-43DDE6A1AD9E}" type="pres">
      <dgm:prSet presAssocID="{92566AB6-82E3-49B5-A99D-F57E477CD809}" presName="hierChild5" presStyleCnt="0"/>
      <dgm:spPr/>
    </dgm:pt>
    <dgm:pt modelId="{ED3592F6-79AA-401C-B7E7-5CCD91184915}" type="pres">
      <dgm:prSet presAssocID="{C7BE4569-DB31-46F8-97AA-F148FE311864}" presName="Name37" presStyleLbl="parChTrans1D2" presStyleIdx="1" presStyleCnt="2"/>
      <dgm:spPr/>
    </dgm:pt>
    <dgm:pt modelId="{B3F66D35-CE0C-4C16-B99A-264DC1F1893B}" type="pres">
      <dgm:prSet presAssocID="{2B302777-5416-4A2D-9753-D12249223885}" presName="hierRoot2" presStyleCnt="0">
        <dgm:presLayoutVars>
          <dgm:hierBranch val="init"/>
        </dgm:presLayoutVars>
      </dgm:prSet>
      <dgm:spPr/>
    </dgm:pt>
    <dgm:pt modelId="{9BD80F2C-E75B-4B5C-8DFE-D55B2B943F90}" type="pres">
      <dgm:prSet presAssocID="{2B302777-5416-4A2D-9753-D12249223885}" presName="rootComposite" presStyleCnt="0"/>
      <dgm:spPr/>
    </dgm:pt>
    <dgm:pt modelId="{65473B92-E121-4CC9-9BDE-049043856B5C}" type="pres">
      <dgm:prSet presAssocID="{2B302777-5416-4A2D-9753-D12249223885}" presName="rootText" presStyleLbl="node1" presStyleIdx="4" presStyleCnt="8">
        <dgm:presLayoutVars>
          <dgm:chMax/>
          <dgm:chPref val="3"/>
        </dgm:presLayoutVars>
      </dgm:prSet>
      <dgm:spPr/>
    </dgm:pt>
    <dgm:pt modelId="{FD8E97FA-72C4-4C68-A1F6-23D87E6D17CA}" type="pres">
      <dgm:prSet presAssocID="{2B302777-5416-4A2D-9753-D12249223885}" presName="titleText2" presStyleLbl="fgAcc1" presStyleIdx="4" presStyleCnt="8">
        <dgm:presLayoutVars>
          <dgm:chMax val="0"/>
          <dgm:chPref val="0"/>
        </dgm:presLayoutVars>
      </dgm:prSet>
      <dgm:spPr/>
    </dgm:pt>
    <dgm:pt modelId="{3BB0338A-F97E-42E2-8102-E86BF6F8C25C}" type="pres">
      <dgm:prSet presAssocID="{2B302777-5416-4A2D-9753-D12249223885}" presName="rootConnector" presStyleLbl="node2" presStyleIdx="0" presStyleCnt="0"/>
      <dgm:spPr/>
    </dgm:pt>
    <dgm:pt modelId="{8D85BF2F-FB18-408F-B6A4-0F8DBCA655AE}" type="pres">
      <dgm:prSet presAssocID="{2B302777-5416-4A2D-9753-D12249223885}" presName="hierChild4" presStyleCnt="0"/>
      <dgm:spPr/>
    </dgm:pt>
    <dgm:pt modelId="{FF54AF24-4856-4969-BBC8-C43D848D93B3}" type="pres">
      <dgm:prSet presAssocID="{0B650DBB-70A5-498A-9505-6DEE1EBCD114}" presName="Name37" presStyleLbl="parChTrans1D3" presStyleIdx="3" presStyleCnt="6"/>
      <dgm:spPr/>
    </dgm:pt>
    <dgm:pt modelId="{C2696CF1-EAE4-46FF-8850-73777F6EBD50}" type="pres">
      <dgm:prSet presAssocID="{17CBCA96-D7EC-4DD4-A246-A38D70944240}" presName="hierRoot2" presStyleCnt="0">
        <dgm:presLayoutVars>
          <dgm:hierBranch val="init"/>
        </dgm:presLayoutVars>
      </dgm:prSet>
      <dgm:spPr/>
    </dgm:pt>
    <dgm:pt modelId="{6E7EB22E-B37B-44BC-B0BC-BC24EB680077}" type="pres">
      <dgm:prSet presAssocID="{17CBCA96-D7EC-4DD4-A246-A38D70944240}" presName="rootComposite" presStyleCnt="0"/>
      <dgm:spPr/>
    </dgm:pt>
    <dgm:pt modelId="{96DAA8F7-5357-4F93-9F65-83960C257768}" type="pres">
      <dgm:prSet presAssocID="{17CBCA96-D7EC-4DD4-A246-A38D70944240}" presName="rootText" presStyleLbl="node1" presStyleIdx="5" presStyleCnt="8">
        <dgm:presLayoutVars>
          <dgm:chMax/>
          <dgm:chPref val="3"/>
        </dgm:presLayoutVars>
      </dgm:prSet>
      <dgm:spPr/>
    </dgm:pt>
    <dgm:pt modelId="{8D866218-833B-427B-B458-C7356DC1AE2D}" type="pres">
      <dgm:prSet presAssocID="{17CBCA96-D7EC-4DD4-A246-A38D70944240}" presName="titleText2" presStyleLbl="fgAcc1" presStyleIdx="5" presStyleCnt="8">
        <dgm:presLayoutVars>
          <dgm:chMax val="0"/>
          <dgm:chPref val="0"/>
        </dgm:presLayoutVars>
      </dgm:prSet>
      <dgm:spPr/>
    </dgm:pt>
    <dgm:pt modelId="{B7B5B96E-BF23-44C5-9846-C0AEF453B076}" type="pres">
      <dgm:prSet presAssocID="{17CBCA96-D7EC-4DD4-A246-A38D70944240}" presName="rootConnector" presStyleLbl="node3" presStyleIdx="0" presStyleCnt="0"/>
      <dgm:spPr/>
    </dgm:pt>
    <dgm:pt modelId="{3BD9CF1E-1991-410F-B604-D35270F41EF8}" type="pres">
      <dgm:prSet presAssocID="{17CBCA96-D7EC-4DD4-A246-A38D70944240}" presName="hierChild4" presStyleCnt="0"/>
      <dgm:spPr/>
    </dgm:pt>
    <dgm:pt modelId="{27EA4454-51A1-4FBC-9C6D-443F65890571}" type="pres">
      <dgm:prSet presAssocID="{17CBCA96-D7EC-4DD4-A246-A38D70944240}" presName="hierChild5" presStyleCnt="0"/>
      <dgm:spPr/>
    </dgm:pt>
    <dgm:pt modelId="{2AB1D309-638D-4FBF-A62E-95637900FCE1}" type="pres">
      <dgm:prSet presAssocID="{26B71A9C-1D19-4FEE-82F6-F4F31DAB642E}" presName="Name37" presStyleLbl="parChTrans1D3" presStyleIdx="4" presStyleCnt="6"/>
      <dgm:spPr/>
    </dgm:pt>
    <dgm:pt modelId="{CF02372B-2612-485F-9463-E7A4136FF16E}" type="pres">
      <dgm:prSet presAssocID="{86E513A1-3E76-48C7-ACFE-2344C5B6A4E0}" presName="hierRoot2" presStyleCnt="0">
        <dgm:presLayoutVars>
          <dgm:hierBranch val="init"/>
        </dgm:presLayoutVars>
      </dgm:prSet>
      <dgm:spPr/>
    </dgm:pt>
    <dgm:pt modelId="{86DBDD60-5810-4396-8080-B614A275D2EA}" type="pres">
      <dgm:prSet presAssocID="{86E513A1-3E76-48C7-ACFE-2344C5B6A4E0}" presName="rootComposite" presStyleCnt="0"/>
      <dgm:spPr/>
    </dgm:pt>
    <dgm:pt modelId="{3630BCC3-EF36-43F9-AADE-E6CA4C3A74DC}" type="pres">
      <dgm:prSet presAssocID="{86E513A1-3E76-48C7-ACFE-2344C5B6A4E0}" presName="rootText" presStyleLbl="node1" presStyleIdx="6" presStyleCnt="8">
        <dgm:presLayoutVars>
          <dgm:chMax/>
          <dgm:chPref val="3"/>
        </dgm:presLayoutVars>
      </dgm:prSet>
      <dgm:spPr/>
    </dgm:pt>
    <dgm:pt modelId="{059F5D37-E011-4B7C-9399-7B74A69B82C2}" type="pres">
      <dgm:prSet presAssocID="{86E513A1-3E76-48C7-ACFE-2344C5B6A4E0}" presName="titleText2" presStyleLbl="fgAcc1" presStyleIdx="6" presStyleCnt="8">
        <dgm:presLayoutVars>
          <dgm:chMax val="0"/>
          <dgm:chPref val="0"/>
        </dgm:presLayoutVars>
      </dgm:prSet>
      <dgm:spPr/>
    </dgm:pt>
    <dgm:pt modelId="{5DBA63AE-07D3-4ABE-816B-B6D671F7EA81}" type="pres">
      <dgm:prSet presAssocID="{86E513A1-3E76-48C7-ACFE-2344C5B6A4E0}" presName="rootConnector" presStyleLbl="node3" presStyleIdx="0" presStyleCnt="0"/>
      <dgm:spPr/>
    </dgm:pt>
    <dgm:pt modelId="{F257235E-1752-4CA1-A8AA-E47A6D52269D}" type="pres">
      <dgm:prSet presAssocID="{86E513A1-3E76-48C7-ACFE-2344C5B6A4E0}" presName="hierChild4" presStyleCnt="0"/>
      <dgm:spPr/>
    </dgm:pt>
    <dgm:pt modelId="{C5D40C78-D63D-4EE7-A6E4-8FE7800FCF98}" type="pres">
      <dgm:prSet presAssocID="{86E513A1-3E76-48C7-ACFE-2344C5B6A4E0}" presName="hierChild5" presStyleCnt="0"/>
      <dgm:spPr/>
    </dgm:pt>
    <dgm:pt modelId="{7CC5523A-28F7-46FA-95EB-21DDE670BD9E}" type="pres">
      <dgm:prSet presAssocID="{EF0315DC-7656-4082-9BB5-160C9B77BC1C}" presName="Name37" presStyleLbl="parChTrans1D3" presStyleIdx="5" presStyleCnt="6"/>
      <dgm:spPr/>
    </dgm:pt>
    <dgm:pt modelId="{BA6D396A-4B02-4905-AC54-2E4E60559671}" type="pres">
      <dgm:prSet presAssocID="{5E9AAB89-EE4C-4201-9E38-8E10A0FF3E96}" presName="hierRoot2" presStyleCnt="0">
        <dgm:presLayoutVars>
          <dgm:hierBranch val="init"/>
        </dgm:presLayoutVars>
      </dgm:prSet>
      <dgm:spPr/>
    </dgm:pt>
    <dgm:pt modelId="{B6E05DD4-8ABF-4784-84B6-AF283520797B}" type="pres">
      <dgm:prSet presAssocID="{5E9AAB89-EE4C-4201-9E38-8E10A0FF3E96}" presName="rootComposite" presStyleCnt="0"/>
      <dgm:spPr/>
    </dgm:pt>
    <dgm:pt modelId="{9A71C3F0-DBF5-4605-834E-A61CACAD4A5D}" type="pres">
      <dgm:prSet presAssocID="{5E9AAB89-EE4C-4201-9E38-8E10A0FF3E96}" presName="rootText" presStyleLbl="node1" presStyleIdx="7" presStyleCnt="8">
        <dgm:presLayoutVars>
          <dgm:chMax/>
          <dgm:chPref val="3"/>
        </dgm:presLayoutVars>
      </dgm:prSet>
      <dgm:spPr/>
    </dgm:pt>
    <dgm:pt modelId="{333720E0-825E-454A-9CC1-2513E8752191}" type="pres">
      <dgm:prSet presAssocID="{5E9AAB89-EE4C-4201-9E38-8E10A0FF3E96}" presName="titleText2" presStyleLbl="fgAcc1" presStyleIdx="7" presStyleCnt="8">
        <dgm:presLayoutVars>
          <dgm:chMax val="0"/>
          <dgm:chPref val="0"/>
        </dgm:presLayoutVars>
      </dgm:prSet>
      <dgm:spPr/>
    </dgm:pt>
    <dgm:pt modelId="{14ECFE6D-27E7-4B50-B253-83C13FD9368F}" type="pres">
      <dgm:prSet presAssocID="{5E9AAB89-EE4C-4201-9E38-8E10A0FF3E96}" presName="rootConnector" presStyleLbl="node3" presStyleIdx="0" presStyleCnt="0"/>
      <dgm:spPr/>
    </dgm:pt>
    <dgm:pt modelId="{035744AD-A8BA-45F9-BAAA-9DB8A6064351}" type="pres">
      <dgm:prSet presAssocID="{5E9AAB89-EE4C-4201-9E38-8E10A0FF3E96}" presName="hierChild4" presStyleCnt="0"/>
      <dgm:spPr/>
    </dgm:pt>
    <dgm:pt modelId="{BF918A77-6663-493E-A353-D34B2B39DDA3}" type="pres">
      <dgm:prSet presAssocID="{5E9AAB89-EE4C-4201-9E38-8E10A0FF3E96}" presName="hierChild5" presStyleCnt="0"/>
      <dgm:spPr/>
    </dgm:pt>
    <dgm:pt modelId="{810F69DC-6A3F-4271-88DE-54D312E8B151}" type="pres">
      <dgm:prSet presAssocID="{2B302777-5416-4A2D-9753-D12249223885}" presName="hierChild5" presStyleCnt="0"/>
      <dgm:spPr/>
    </dgm:pt>
    <dgm:pt modelId="{C30D23AD-48AB-4AD7-B887-A9487943DF24}" type="pres">
      <dgm:prSet presAssocID="{DC74EAEC-C4A6-492C-9750-24F5F5152130}" presName="hierChild3" presStyleCnt="0"/>
      <dgm:spPr/>
    </dgm:pt>
  </dgm:ptLst>
  <dgm:cxnLst>
    <dgm:cxn modelId="{960EBC15-C232-47D3-91EB-44AE45AA9D1C}" type="presOf" srcId="{C3B29700-DC5F-4EBC-8168-B42387478596}" destId="{333720E0-825E-454A-9CC1-2513E8752191}" srcOrd="0" destOrd="0" presId="urn:microsoft.com/office/officeart/2008/layout/NameandTitleOrganizationalChart"/>
    <dgm:cxn modelId="{60C9AD16-0716-41B8-BD94-B3AE2B5D5C7B}" type="presOf" srcId="{2ED6CF32-FFC3-4214-AA9E-8E83031977F6}" destId="{3683066F-6658-47BC-A668-6C03787CEDF5}" srcOrd="1" destOrd="0" presId="urn:microsoft.com/office/officeart/2008/layout/NameandTitleOrganizationalChart"/>
    <dgm:cxn modelId="{0F915918-B54C-470F-BC0D-92AF251797D9}" type="presOf" srcId="{92566AB6-82E3-49B5-A99D-F57E477CD809}" destId="{5CB62CFB-E539-49B9-B867-DB92381D3C7B}" srcOrd="0" destOrd="0" presId="urn:microsoft.com/office/officeart/2008/layout/NameandTitleOrganizationalChart"/>
    <dgm:cxn modelId="{AD0C3F19-DAD4-4869-86B6-309AEE3ECA69}" srcId="{DC74EAEC-C4A6-492C-9750-24F5F5152130}" destId="{2B302777-5416-4A2D-9753-D12249223885}" srcOrd="1" destOrd="0" parTransId="{C7BE4569-DB31-46F8-97AA-F148FE311864}" sibTransId="{59754A9E-F079-4723-8387-7507DAC87CE0}"/>
    <dgm:cxn modelId="{A4E75F1A-C6DF-4FCC-9E39-D90AFA4EEFD0}" type="presOf" srcId="{EC078BBF-3ABB-42F8-960F-406BBB773360}" destId="{D1FA70FC-0398-48E5-8B59-47FD382F7688}" srcOrd="1" destOrd="0" presId="urn:microsoft.com/office/officeart/2008/layout/NameandTitleOrganizationalChart"/>
    <dgm:cxn modelId="{B793CD21-8224-49F3-AF67-9F74C87641F9}" type="presOf" srcId="{2B302777-5416-4A2D-9753-D12249223885}" destId="{3BB0338A-F97E-42E2-8102-E86BF6F8C25C}" srcOrd="1" destOrd="0" presId="urn:microsoft.com/office/officeart/2008/layout/NameandTitleOrganizationalChart"/>
    <dgm:cxn modelId="{DF6AFB26-6DDC-4652-9423-3246F88A9D2C}" type="presOf" srcId="{0B650DBB-70A5-498A-9505-6DEE1EBCD114}" destId="{FF54AF24-4856-4969-BBC8-C43D848D93B3}" srcOrd="0" destOrd="0" presId="urn:microsoft.com/office/officeart/2008/layout/NameandTitleOrganizationalChart"/>
    <dgm:cxn modelId="{C7E7302A-742A-47C0-81B6-01A66EEF8CFD}" type="presOf" srcId="{FD5181F2-42AA-4D0E-A304-264137E3B6CC}" destId="{BB72DC7A-A7FC-44FB-BC54-B7F9A7ED088A}" srcOrd="0" destOrd="0" presId="urn:microsoft.com/office/officeart/2008/layout/NameandTitleOrganizationalChart"/>
    <dgm:cxn modelId="{CBEE3D39-DC71-4335-BDED-0AF13037CF17}" type="presOf" srcId="{86E513A1-3E76-48C7-ACFE-2344C5B6A4E0}" destId="{5DBA63AE-07D3-4ABE-816B-B6D671F7EA81}" srcOrd="1" destOrd="0" presId="urn:microsoft.com/office/officeart/2008/layout/NameandTitleOrganizationalChart"/>
    <dgm:cxn modelId="{E3D55E3C-98EA-4A20-B120-594A5B4E078E}" type="presOf" srcId="{EC078BBF-3ABB-42F8-960F-406BBB773360}" destId="{7244E1AC-DE30-4C4B-9B97-2F3F209EDC79}" srcOrd="0" destOrd="0" presId="urn:microsoft.com/office/officeart/2008/layout/NameandTitleOrganizationalChart"/>
    <dgm:cxn modelId="{863DA55D-A1A6-485D-83D2-7B49B0DCB76C}" type="presOf" srcId="{7B32ED43-F4E7-4F23-91C9-F2EDA9627187}" destId="{A2E4F5C0-943B-4ADC-8BEC-3B2CA2DB5538}" srcOrd="0" destOrd="0" presId="urn:microsoft.com/office/officeart/2008/layout/NameandTitleOrganizationalChart"/>
    <dgm:cxn modelId="{D4690766-0406-4E80-A0F0-6836E2495972}" type="presOf" srcId="{2B302777-5416-4A2D-9753-D12249223885}" destId="{65473B92-E121-4CC9-9BDE-049043856B5C}" srcOrd="0" destOrd="0" presId="urn:microsoft.com/office/officeart/2008/layout/NameandTitleOrganizationalChart"/>
    <dgm:cxn modelId="{9D282746-2F94-4BEF-AAA2-95F71B828366}" type="presOf" srcId="{EF0315DC-7656-4082-9BB5-160C9B77BC1C}" destId="{7CC5523A-28F7-46FA-95EB-21DDE670BD9E}" srcOrd="0" destOrd="0" presId="urn:microsoft.com/office/officeart/2008/layout/NameandTitleOrganizationalChart"/>
    <dgm:cxn modelId="{B8111968-D196-4BC0-91F2-3723ED065495}" type="presOf" srcId="{5E9AAB89-EE4C-4201-9E38-8E10A0FF3E96}" destId="{14ECFE6D-27E7-4B50-B253-83C13FD9368F}" srcOrd="1" destOrd="0" presId="urn:microsoft.com/office/officeart/2008/layout/NameandTitleOrganizationalChart"/>
    <dgm:cxn modelId="{D8920049-9F9A-4CA7-B81A-ADB61A7ABAC1}" srcId="{92566AB6-82E3-49B5-A99D-F57E477CD809}" destId="{EC078BBF-3ABB-42F8-960F-406BBB773360}" srcOrd="0" destOrd="0" parTransId="{F27E012D-764E-4301-9F37-E8D75AE561D3}" sibTransId="{069256B6-B8E8-4D15-B951-326DB41B6956}"/>
    <dgm:cxn modelId="{5BC3054A-46FD-49BA-9AAD-0417D956A047}" type="presOf" srcId="{7B32ED43-F4E7-4F23-91C9-F2EDA9627187}" destId="{4AF90B33-E80A-44D6-AAF6-30A4BBC4D346}" srcOrd="1" destOrd="0" presId="urn:microsoft.com/office/officeart/2008/layout/NameandTitleOrganizationalChart"/>
    <dgm:cxn modelId="{DE0BA06F-BEE3-4740-9BCA-600D386BFD74}" srcId="{92566AB6-82E3-49B5-A99D-F57E477CD809}" destId="{2ED6CF32-FFC3-4214-AA9E-8E83031977F6}" srcOrd="1" destOrd="0" parTransId="{FD5181F2-42AA-4D0E-A304-264137E3B6CC}" sibTransId="{9E0FCA68-3928-40AA-9E84-2B5543656FD9}"/>
    <dgm:cxn modelId="{3928BA4F-A427-4E33-AAFA-ED0C8C30B197}" type="presOf" srcId="{86E513A1-3E76-48C7-ACFE-2344C5B6A4E0}" destId="{3630BCC3-EF36-43F9-AADE-E6CA4C3A74DC}" srcOrd="0" destOrd="0" presId="urn:microsoft.com/office/officeart/2008/layout/NameandTitleOrganizationalChart"/>
    <dgm:cxn modelId="{79DCD07A-65DB-4F27-B615-F33762CC8A64}" type="presOf" srcId="{D1690443-8B4A-46E6-AA75-D01229491790}" destId="{8D866218-833B-427B-B458-C7356DC1AE2D}" srcOrd="0" destOrd="0" presId="urn:microsoft.com/office/officeart/2008/layout/NameandTitleOrganizationalChart"/>
    <dgm:cxn modelId="{2F9AAF7E-2FCF-4DAB-BC82-FC3597527B1E}" srcId="{92566AB6-82E3-49B5-A99D-F57E477CD809}" destId="{7B32ED43-F4E7-4F23-91C9-F2EDA9627187}" srcOrd="2" destOrd="0" parTransId="{043B23A9-B6C3-4312-BF9B-008646E9F505}" sibTransId="{637400B9-7694-42C1-ABC4-C3F4C2682EA9}"/>
    <dgm:cxn modelId="{C02F0F85-0024-4258-BE0A-D3A4BCAC6FDD}" type="presOf" srcId="{DC74EAEC-C4A6-492C-9750-24F5F5152130}" destId="{96F3CB4E-E673-4108-9D98-7D9757F1831C}" srcOrd="0" destOrd="0" presId="urn:microsoft.com/office/officeart/2008/layout/NameandTitleOrganizationalChart"/>
    <dgm:cxn modelId="{A632748A-3B94-4C4A-AAB3-EBDAA7888F84}" type="presOf" srcId="{92566AB6-82E3-49B5-A99D-F57E477CD809}" destId="{A7241F87-F820-4D1F-8E2B-0EFC604FBDE8}" srcOrd="1" destOrd="0" presId="urn:microsoft.com/office/officeart/2008/layout/NameandTitleOrganizationalChart"/>
    <dgm:cxn modelId="{5DBCDE8C-52CD-4E5F-94C4-476BD8DB0425}" type="presOf" srcId="{1C676F69-D04C-4775-A673-067BFACBBB7B}" destId="{EB138EAF-83E9-4CD7-94A6-A08D4A8D40EF}" srcOrd="0" destOrd="0" presId="urn:microsoft.com/office/officeart/2008/layout/NameandTitleOrganizationalChart"/>
    <dgm:cxn modelId="{268EE793-8EAB-4DC8-9F2C-C676579C30F6}" type="presOf" srcId="{3A335C79-C8E0-4AD5-8B73-C0DF9F676533}" destId="{A9D98096-4E91-4613-B1B7-21C3A0453293}" srcOrd="0" destOrd="0" presId="urn:microsoft.com/office/officeart/2008/layout/NameandTitleOrganizationalChart"/>
    <dgm:cxn modelId="{217D0D94-BEDC-4B83-B804-8CB5686AAA47}" type="presOf" srcId="{C7BE4569-DB31-46F8-97AA-F148FE311864}" destId="{ED3592F6-79AA-401C-B7E7-5CCD91184915}" srcOrd="0" destOrd="0" presId="urn:microsoft.com/office/officeart/2008/layout/NameandTitleOrganizationalChart"/>
    <dgm:cxn modelId="{4EF1B799-6B19-4026-8EFA-4C14FE0A4FAE}" type="presOf" srcId="{043B23A9-B6C3-4312-BF9B-008646E9F505}" destId="{C98BE6FF-850B-4A4A-8F47-2D0C7C1F52E9}" srcOrd="0" destOrd="0" presId="urn:microsoft.com/office/officeart/2008/layout/NameandTitleOrganizationalChart"/>
    <dgm:cxn modelId="{F098639E-BFB3-4EF2-B0A2-974554AF65FE}" type="presOf" srcId="{26B71A9C-1D19-4FEE-82F6-F4F31DAB642E}" destId="{2AB1D309-638D-4FBF-A62E-95637900FCE1}" srcOrd="0" destOrd="0" presId="urn:microsoft.com/office/officeart/2008/layout/NameandTitleOrganizationalChart"/>
    <dgm:cxn modelId="{8D53EFA8-B878-4E8E-ADC8-BB921F7EC41E}" type="presOf" srcId="{59754A9E-F079-4723-8387-7507DAC87CE0}" destId="{FD8E97FA-72C4-4C68-A1F6-23D87E6D17CA}" srcOrd="0" destOrd="0" presId="urn:microsoft.com/office/officeart/2008/layout/NameandTitleOrganizationalChart"/>
    <dgm:cxn modelId="{9CB665AD-15B9-43B9-BAFF-21449F563BE9}" type="presOf" srcId="{CDE6391B-4DB1-44E9-BF79-44087703CA50}" destId="{059F5D37-E011-4B7C-9399-7B74A69B82C2}" srcOrd="0" destOrd="0" presId="urn:microsoft.com/office/officeart/2008/layout/NameandTitleOrganizationalChart"/>
    <dgm:cxn modelId="{7C5C9AAF-D930-403D-BCDE-FDF861493376}" srcId="{2B302777-5416-4A2D-9753-D12249223885}" destId="{5E9AAB89-EE4C-4201-9E38-8E10A0FF3E96}" srcOrd="2" destOrd="0" parTransId="{EF0315DC-7656-4082-9BB5-160C9B77BC1C}" sibTransId="{C3B29700-DC5F-4EBC-8168-B42387478596}"/>
    <dgm:cxn modelId="{98EE22B0-8BDB-4BC3-B49C-17FD9C90FD57}" type="presOf" srcId="{17CBCA96-D7EC-4DD4-A246-A38D70944240}" destId="{B7B5B96E-BF23-44C5-9846-C0AEF453B076}" srcOrd="1" destOrd="0" presId="urn:microsoft.com/office/officeart/2008/layout/NameandTitleOrganizationalChart"/>
    <dgm:cxn modelId="{DF5D19B1-D367-41FD-A2C4-404D43CB1BB4}" srcId="{DC74EAEC-C4A6-492C-9750-24F5F5152130}" destId="{92566AB6-82E3-49B5-A99D-F57E477CD809}" srcOrd="0" destOrd="0" parTransId="{1C676F69-D04C-4775-A673-067BFACBBB7B}" sibTransId="{981B00B7-507B-4B97-83FE-E91203768A3E}"/>
    <dgm:cxn modelId="{112DE5C4-A5D9-4F9F-AE20-7C4497B80598}" type="presOf" srcId="{DC74EAEC-C4A6-492C-9750-24F5F5152130}" destId="{057B61EC-A07D-40B8-9ED7-3919AC7600AA}" srcOrd="1" destOrd="0" presId="urn:microsoft.com/office/officeart/2008/layout/NameandTitleOrganizationalChart"/>
    <dgm:cxn modelId="{77C729CC-7D95-4FB3-AB14-019C89C92210}" type="presOf" srcId="{17CBCA96-D7EC-4DD4-A246-A38D70944240}" destId="{96DAA8F7-5357-4F93-9F65-83960C257768}" srcOrd="0" destOrd="0" presId="urn:microsoft.com/office/officeart/2008/layout/NameandTitleOrganizationalChart"/>
    <dgm:cxn modelId="{BA5754CC-0F65-4640-8F71-ADDA75E1E332}" type="presOf" srcId="{981B00B7-507B-4B97-83FE-E91203768A3E}" destId="{62559837-A1EF-40C3-A397-DA3287D14C6C}" srcOrd="0" destOrd="0" presId="urn:microsoft.com/office/officeart/2008/layout/NameandTitleOrganizationalChart"/>
    <dgm:cxn modelId="{C5BC77CC-71D6-4736-B98D-028D35A3E723}" srcId="{3A335C79-C8E0-4AD5-8B73-C0DF9F676533}" destId="{DC74EAEC-C4A6-492C-9750-24F5F5152130}" srcOrd="0" destOrd="0" parTransId="{D0C3AF54-667C-458A-9E0B-7A1C6755C216}" sibTransId="{9A2E8FF8-706D-46D3-B9A8-44DB07E9E941}"/>
    <dgm:cxn modelId="{E88503CD-8772-4C89-A372-771256D12DC2}" type="presOf" srcId="{637400B9-7694-42C1-ABC4-C3F4C2682EA9}" destId="{23F8358E-645C-4FB6-91BA-EE3E0078AF7E}" srcOrd="0" destOrd="0" presId="urn:microsoft.com/office/officeart/2008/layout/NameandTitleOrganizationalChart"/>
    <dgm:cxn modelId="{14C058CD-4B86-420E-8ED2-7AC67AF24A57}" type="presOf" srcId="{5E9AAB89-EE4C-4201-9E38-8E10A0FF3E96}" destId="{9A71C3F0-DBF5-4605-834E-A61CACAD4A5D}" srcOrd="0" destOrd="0" presId="urn:microsoft.com/office/officeart/2008/layout/NameandTitleOrganizationalChart"/>
    <dgm:cxn modelId="{78C0DDD7-8AA1-4CF5-9A85-7ED2C0463D09}" type="presOf" srcId="{F27E012D-764E-4301-9F37-E8D75AE561D3}" destId="{5907DD90-3D58-4878-9BBB-75F4CFDAC7C1}" srcOrd="0" destOrd="0" presId="urn:microsoft.com/office/officeart/2008/layout/NameandTitleOrganizationalChart"/>
    <dgm:cxn modelId="{36B5DBD8-9814-4F5E-9BC5-802C1EAF74E3}" srcId="{2B302777-5416-4A2D-9753-D12249223885}" destId="{17CBCA96-D7EC-4DD4-A246-A38D70944240}" srcOrd="0" destOrd="0" parTransId="{0B650DBB-70A5-498A-9505-6DEE1EBCD114}" sibTransId="{D1690443-8B4A-46E6-AA75-D01229491790}"/>
    <dgm:cxn modelId="{29F277DF-E77C-4D32-8934-59C4B92A7858}" type="presOf" srcId="{2ED6CF32-FFC3-4214-AA9E-8E83031977F6}" destId="{2DFFF2D6-5CDF-41EE-8807-5A1EC0F71F2D}" srcOrd="0" destOrd="0" presId="urn:microsoft.com/office/officeart/2008/layout/NameandTitleOrganizationalChart"/>
    <dgm:cxn modelId="{BA740CE6-66AB-4CD3-8EDD-B8D19B6984D9}" type="presOf" srcId="{9E0FCA68-3928-40AA-9E84-2B5543656FD9}" destId="{B67AA207-8A2E-494A-96B5-49E09140A871}" srcOrd="0" destOrd="0" presId="urn:microsoft.com/office/officeart/2008/layout/NameandTitleOrganizationalChart"/>
    <dgm:cxn modelId="{092233E9-205D-407B-B730-E87C5CEEF941}" type="presOf" srcId="{069256B6-B8E8-4D15-B951-326DB41B6956}" destId="{3D861842-9404-4FF4-8930-46CC79F25FE2}" srcOrd="0" destOrd="0" presId="urn:microsoft.com/office/officeart/2008/layout/NameandTitleOrganizationalChart"/>
    <dgm:cxn modelId="{23CD96F1-768B-4157-84C8-72E91B2173D7}" type="presOf" srcId="{9A2E8FF8-706D-46D3-B9A8-44DB07E9E941}" destId="{575AACCF-1196-4862-94C0-DBE25E498EDD}" srcOrd="0" destOrd="0" presId="urn:microsoft.com/office/officeart/2008/layout/NameandTitleOrganizationalChart"/>
    <dgm:cxn modelId="{48907BF2-57A7-48CE-990C-03D76A1D70CB}" srcId="{2B302777-5416-4A2D-9753-D12249223885}" destId="{86E513A1-3E76-48C7-ACFE-2344C5B6A4E0}" srcOrd="1" destOrd="0" parTransId="{26B71A9C-1D19-4FEE-82F6-F4F31DAB642E}" sibTransId="{CDE6391B-4DB1-44E9-BF79-44087703CA50}"/>
    <dgm:cxn modelId="{78D84B5D-EC12-40CF-9B74-3FBBCDEFC5A8}" type="presParOf" srcId="{A9D98096-4E91-4613-B1B7-21C3A0453293}" destId="{89134305-EE9E-42C7-BFA7-D9E2AE585814}" srcOrd="0" destOrd="0" presId="urn:microsoft.com/office/officeart/2008/layout/NameandTitleOrganizationalChart"/>
    <dgm:cxn modelId="{F74A137A-7B67-42FF-933E-F2C6B1FF4BB9}" type="presParOf" srcId="{89134305-EE9E-42C7-BFA7-D9E2AE585814}" destId="{D4FD70B8-A668-4A8F-B2D5-96AB9EDFD235}" srcOrd="0" destOrd="0" presId="urn:microsoft.com/office/officeart/2008/layout/NameandTitleOrganizationalChart"/>
    <dgm:cxn modelId="{8A9BA311-78D5-414D-AF13-143E882FA081}" type="presParOf" srcId="{D4FD70B8-A668-4A8F-B2D5-96AB9EDFD235}" destId="{96F3CB4E-E673-4108-9D98-7D9757F1831C}" srcOrd="0" destOrd="0" presId="urn:microsoft.com/office/officeart/2008/layout/NameandTitleOrganizationalChart"/>
    <dgm:cxn modelId="{522D3C06-C44F-47FA-BC8F-5C1338D9D3FC}" type="presParOf" srcId="{D4FD70B8-A668-4A8F-B2D5-96AB9EDFD235}" destId="{575AACCF-1196-4862-94C0-DBE25E498EDD}" srcOrd="1" destOrd="0" presId="urn:microsoft.com/office/officeart/2008/layout/NameandTitleOrganizationalChart"/>
    <dgm:cxn modelId="{737E0A78-43EA-4CDB-9AF1-E32BEE829277}" type="presParOf" srcId="{D4FD70B8-A668-4A8F-B2D5-96AB9EDFD235}" destId="{057B61EC-A07D-40B8-9ED7-3919AC7600AA}" srcOrd="2" destOrd="0" presId="urn:microsoft.com/office/officeart/2008/layout/NameandTitleOrganizationalChart"/>
    <dgm:cxn modelId="{4C32FD63-81E4-4304-927F-D265125854B8}" type="presParOf" srcId="{89134305-EE9E-42C7-BFA7-D9E2AE585814}" destId="{8C1D8410-69CD-46FA-B186-5939341695FC}" srcOrd="1" destOrd="0" presId="urn:microsoft.com/office/officeart/2008/layout/NameandTitleOrganizationalChart"/>
    <dgm:cxn modelId="{156B64A3-3B8C-48D3-AEF9-7B7238D76C48}" type="presParOf" srcId="{8C1D8410-69CD-46FA-B186-5939341695FC}" destId="{EB138EAF-83E9-4CD7-94A6-A08D4A8D40EF}" srcOrd="0" destOrd="0" presId="urn:microsoft.com/office/officeart/2008/layout/NameandTitleOrganizationalChart"/>
    <dgm:cxn modelId="{AB6A4A2D-9FD9-4656-9881-8E52E46668AF}" type="presParOf" srcId="{8C1D8410-69CD-46FA-B186-5939341695FC}" destId="{0C80604E-0D4B-4510-A39D-4D1C3BDD7E1B}" srcOrd="1" destOrd="0" presId="urn:microsoft.com/office/officeart/2008/layout/NameandTitleOrganizationalChart"/>
    <dgm:cxn modelId="{DAA1AA6D-8329-421E-BF92-B73C10D8519E}" type="presParOf" srcId="{0C80604E-0D4B-4510-A39D-4D1C3BDD7E1B}" destId="{1369437D-FEDA-46A3-86F4-3AE49A78A4F1}" srcOrd="0" destOrd="0" presId="urn:microsoft.com/office/officeart/2008/layout/NameandTitleOrganizationalChart"/>
    <dgm:cxn modelId="{7627D50C-0DA7-4694-A757-EF30A25135B6}" type="presParOf" srcId="{1369437D-FEDA-46A3-86F4-3AE49A78A4F1}" destId="{5CB62CFB-E539-49B9-B867-DB92381D3C7B}" srcOrd="0" destOrd="0" presId="urn:microsoft.com/office/officeart/2008/layout/NameandTitleOrganizationalChart"/>
    <dgm:cxn modelId="{1777FD5F-1A67-4123-A25E-50BAC5F48266}" type="presParOf" srcId="{1369437D-FEDA-46A3-86F4-3AE49A78A4F1}" destId="{62559837-A1EF-40C3-A397-DA3287D14C6C}" srcOrd="1" destOrd="0" presId="urn:microsoft.com/office/officeart/2008/layout/NameandTitleOrganizationalChart"/>
    <dgm:cxn modelId="{3A4D03FF-D4C4-42BF-A6FD-A62246DB18DD}" type="presParOf" srcId="{1369437D-FEDA-46A3-86F4-3AE49A78A4F1}" destId="{A7241F87-F820-4D1F-8E2B-0EFC604FBDE8}" srcOrd="2" destOrd="0" presId="urn:microsoft.com/office/officeart/2008/layout/NameandTitleOrganizationalChart"/>
    <dgm:cxn modelId="{22F0C025-4C0E-420F-9010-1B7DA7BD2A5A}" type="presParOf" srcId="{0C80604E-0D4B-4510-A39D-4D1C3BDD7E1B}" destId="{4B059523-F345-49F7-AAEA-4B98013DB00B}" srcOrd="1" destOrd="0" presId="urn:microsoft.com/office/officeart/2008/layout/NameandTitleOrganizationalChart"/>
    <dgm:cxn modelId="{FAADA390-94C0-48EA-B08B-3DA68E279622}" type="presParOf" srcId="{4B059523-F345-49F7-AAEA-4B98013DB00B}" destId="{5907DD90-3D58-4878-9BBB-75F4CFDAC7C1}" srcOrd="0" destOrd="0" presId="urn:microsoft.com/office/officeart/2008/layout/NameandTitleOrganizationalChart"/>
    <dgm:cxn modelId="{299A0FA8-8537-4B7B-822D-84C6E1472962}" type="presParOf" srcId="{4B059523-F345-49F7-AAEA-4B98013DB00B}" destId="{BD465FC6-73AD-4271-9EF2-4B84349EEFDB}" srcOrd="1" destOrd="0" presId="urn:microsoft.com/office/officeart/2008/layout/NameandTitleOrganizationalChart"/>
    <dgm:cxn modelId="{39B998CE-B899-4DB2-9808-25BD5E727F7A}" type="presParOf" srcId="{BD465FC6-73AD-4271-9EF2-4B84349EEFDB}" destId="{71A39525-8EBB-4BC1-B071-1C484E5282B0}" srcOrd="0" destOrd="0" presId="urn:microsoft.com/office/officeart/2008/layout/NameandTitleOrganizationalChart"/>
    <dgm:cxn modelId="{E64F7A9D-CDED-4E15-A390-F441F4C2189B}" type="presParOf" srcId="{71A39525-8EBB-4BC1-B071-1C484E5282B0}" destId="{7244E1AC-DE30-4C4B-9B97-2F3F209EDC79}" srcOrd="0" destOrd="0" presId="urn:microsoft.com/office/officeart/2008/layout/NameandTitleOrganizationalChart"/>
    <dgm:cxn modelId="{CDE462E0-D663-40E1-997E-949F7A00BB0E}" type="presParOf" srcId="{71A39525-8EBB-4BC1-B071-1C484E5282B0}" destId="{3D861842-9404-4FF4-8930-46CC79F25FE2}" srcOrd="1" destOrd="0" presId="urn:microsoft.com/office/officeart/2008/layout/NameandTitleOrganizationalChart"/>
    <dgm:cxn modelId="{7526F5AE-4B80-4E54-A69A-9B89E82361EC}" type="presParOf" srcId="{71A39525-8EBB-4BC1-B071-1C484E5282B0}" destId="{D1FA70FC-0398-48E5-8B59-47FD382F7688}" srcOrd="2" destOrd="0" presId="urn:microsoft.com/office/officeart/2008/layout/NameandTitleOrganizationalChart"/>
    <dgm:cxn modelId="{32A9D545-2AF3-4C53-AD00-1C7DDF7D88B6}" type="presParOf" srcId="{BD465FC6-73AD-4271-9EF2-4B84349EEFDB}" destId="{EF3B78B3-E94C-47B5-B6BB-FF50F88150ED}" srcOrd="1" destOrd="0" presId="urn:microsoft.com/office/officeart/2008/layout/NameandTitleOrganizationalChart"/>
    <dgm:cxn modelId="{D303A565-4E5A-4AC1-8DE8-35098ED1392F}" type="presParOf" srcId="{BD465FC6-73AD-4271-9EF2-4B84349EEFDB}" destId="{A4706CA3-B2A4-45C8-87DC-958BAB1A9514}" srcOrd="2" destOrd="0" presId="urn:microsoft.com/office/officeart/2008/layout/NameandTitleOrganizationalChart"/>
    <dgm:cxn modelId="{7E280FA9-A6CE-483F-BF03-EC8E82794B85}" type="presParOf" srcId="{4B059523-F345-49F7-AAEA-4B98013DB00B}" destId="{BB72DC7A-A7FC-44FB-BC54-B7F9A7ED088A}" srcOrd="2" destOrd="0" presId="urn:microsoft.com/office/officeart/2008/layout/NameandTitleOrganizationalChart"/>
    <dgm:cxn modelId="{198AF216-6B5E-4146-8F72-2600B60A58B9}" type="presParOf" srcId="{4B059523-F345-49F7-AAEA-4B98013DB00B}" destId="{5B6B1ED1-FB0F-4B18-80F4-9254A9E937C8}" srcOrd="3" destOrd="0" presId="urn:microsoft.com/office/officeart/2008/layout/NameandTitleOrganizationalChart"/>
    <dgm:cxn modelId="{0A60FCEA-29AB-4C32-9057-A291E012F923}" type="presParOf" srcId="{5B6B1ED1-FB0F-4B18-80F4-9254A9E937C8}" destId="{2319B6F0-6DDB-4BC4-9EB3-51FE3E1570C1}" srcOrd="0" destOrd="0" presId="urn:microsoft.com/office/officeart/2008/layout/NameandTitleOrganizationalChart"/>
    <dgm:cxn modelId="{EF4D734E-DF98-48F2-8EBA-25F276C65924}" type="presParOf" srcId="{2319B6F0-6DDB-4BC4-9EB3-51FE3E1570C1}" destId="{2DFFF2D6-5CDF-41EE-8807-5A1EC0F71F2D}" srcOrd="0" destOrd="0" presId="urn:microsoft.com/office/officeart/2008/layout/NameandTitleOrganizationalChart"/>
    <dgm:cxn modelId="{A4451B55-68C3-4874-8558-5BEAA2E6C3D5}" type="presParOf" srcId="{2319B6F0-6DDB-4BC4-9EB3-51FE3E1570C1}" destId="{B67AA207-8A2E-494A-96B5-49E09140A871}" srcOrd="1" destOrd="0" presId="urn:microsoft.com/office/officeart/2008/layout/NameandTitleOrganizationalChart"/>
    <dgm:cxn modelId="{66FA4FF6-DB55-4534-88D1-B38D24DA3577}" type="presParOf" srcId="{2319B6F0-6DDB-4BC4-9EB3-51FE3E1570C1}" destId="{3683066F-6658-47BC-A668-6C03787CEDF5}" srcOrd="2" destOrd="0" presId="urn:microsoft.com/office/officeart/2008/layout/NameandTitleOrganizationalChart"/>
    <dgm:cxn modelId="{618770B7-C92F-4BCF-B962-4283C63A0090}" type="presParOf" srcId="{5B6B1ED1-FB0F-4B18-80F4-9254A9E937C8}" destId="{A21220EC-EEE0-4675-935A-5BE635CBB6A4}" srcOrd="1" destOrd="0" presId="urn:microsoft.com/office/officeart/2008/layout/NameandTitleOrganizationalChart"/>
    <dgm:cxn modelId="{222B3C66-A553-4161-8427-D372C9E30CCC}" type="presParOf" srcId="{5B6B1ED1-FB0F-4B18-80F4-9254A9E937C8}" destId="{4F5A1533-5D5B-4B36-B558-5EFF6F8AA559}" srcOrd="2" destOrd="0" presId="urn:microsoft.com/office/officeart/2008/layout/NameandTitleOrganizationalChart"/>
    <dgm:cxn modelId="{B7303B15-6BAC-4A3A-8D5A-699CA5D968C0}" type="presParOf" srcId="{4B059523-F345-49F7-AAEA-4B98013DB00B}" destId="{C98BE6FF-850B-4A4A-8F47-2D0C7C1F52E9}" srcOrd="4" destOrd="0" presId="urn:microsoft.com/office/officeart/2008/layout/NameandTitleOrganizationalChart"/>
    <dgm:cxn modelId="{56628D8E-1046-468C-8BFC-9BF7C599CFFD}" type="presParOf" srcId="{4B059523-F345-49F7-AAEA-4B98013DB00B}" destId="{98BFBA47-4313-4A14-85C2-7CC1B805894C}" srcOrd="5" destOrd="0" presId="urn:microsoft.com/office/officeart/2008/layout/NameandTitleOrganizationalChart"/>
    <dgm:cxn modelId="{C31491CD-19F0-4C57-9C72-31EB3AB6931D}" type="presParOf" srcId="{98BFBA47-4313-4A14-85C2-7CC1B805894C}" destId="{48901041-D732-4BFC-BB45-8C97622494EE}" srcOrd="0" destOrd="0" presId="urn:microsoft.com/office/officeart/2008/layout/NameandTitleOrganizationalChart"/>
    <dgm:cxn modelId="{F0B0E9DF-82A3-4BEE-8EE7-B0BA3AE111C1}" type="presParOf" srcId="{48901041-D732-4BFC-BB45-8C97622494EE}" destId="{A2E4F5C0-943B-4ADC-8BEC-3B2CA2DB5538}" srcOrd="0" destOrd="0" presId="urn:microsoft.com/office/officeart/2008/layout/NameandTitleOrganizationalChart"/>
    <dgm:cxn modelId="{DE8576C6-6EEE-4908-9CFA-53C724A4AC33}" type="presParOf" srcId="{48901041-D732-4BFC-BB45-8C97622494EE}" destId="{23F8358E-645C-4FB6-91BA-EE3E0078AF7E}" srcOrd="1" destOrd="0" presId="urn:microsoft.com/office/officeart/2008/layout/NameandTitleOrganizationalChart"/>
    <dgm:cxn modelId="{59631E94-80DC-44AE-81B5-FDC9E6585794}" type="presParOf" srcId="{48901041-D732-4BFC-BB45-8C97622494EE}" destId="{4AF90B33-E80A-44D6-AAF6-30A4BBC4D346}" srcOrd="2" destOrd="0" presId="urn:microsoft.com/office/officeart/2008/layout/NameandTitleOrganizationalChart"/>
    <dgm:cxn modelId="{16FE8D4C-ACAA-4C4E-9F6B-ECB2955A6BC2}" type="presParOf" srcId="{98BFBA47-4313-4A14-85C2-7CC1B805894C}" destId="{D3B09925-79D3-4992-8EAA-F348F8197910}" srcOrd="1" destOrd="0" presId="urn:microsoft.com/office/officeart/2008/layout/NameandTitleOrganizationalChart"/>
    <dgm:cxn modelId="{9E6F1A12-D3E6-4691-8F3A-8A3BCF862692}" type="presParOf" srcId="{98BFBA47-4313-4A14-85C2-7CC1B805894C}" destId="{3DAA91D5-239E-4B10-837D-168CFC9325F9}" srcOrd="2" destOrd="0" presId="urn:microsoft.com/office/officeart/2008/layout/NameandTitleOrganizationalChart"/>
    <dgm:cxn modelId="{4E9815E9-5E18-42E9-ADC7-1BD1B797A86B}" type="presParOf" srcId="{0C80604E-0D4B-4510-A39D-4D1C3BDD7E1B}" destId="{B3871965-46B8-43E4-A647-43DDE6A1AD9E}" srcOrd="2" destOrd="0" presId="urn:microsoft.com/office/officeart/2008/layout/NameandTitleOrganizationalChart"/>
    <dgm:cxn modelId="{0910A572-36D2-42DB-85B5-BFFF6604B88B}" type="presParOf" srcId="{8C1D8410-69CD-46FA-B186-5939341695FC}" destId="{ED3592F6-79AA-401C-B7E7-5CCD91184915}" srcOrd="2" destOrd="0" presId="urn:microsoft.com/office/officeart/2008/layout/NameandTitleOrganizationalChart"/>
    <dgm:cxn modelId="{57F2606B-9AF7-4FC2-9C6E-64448112071D}" type="presParOf" srcId="{8C1D8410-69CD-46FA-B186-5939341695FC}" destId="{B3F66D35-CE0C-4C16-B99A-264DC1F1893B}" srcOrd="3" destOrd="0" presId="urn:microsoft.com/office/officeart/2008/layout/NameandTitleOrganizationalChart"/>
    <dgm:cxn modelId="{9EE75221-F2C8-4434-B6BC-9E2AFF19374C}" type="presParOf" srcId="{B3F66D35-CE0C-4C16-B99A-264DC1F1893B}" destId="{9BD80F2C-E75B-4B5C-8DFE-D55B2B943F90}" srcOrd="0" destOrd="0" presId="urn:microsoft.com/office/officeart/2008/layout/NameandTitleOrganizationalChart"/>
    <dgm:cxn modelId="{34D3FA78-2FA9-44C2-B451-1703804DD5CA}" type="presParOf" srcId="{9BD80F2C-E75B-4B5C-8DFE-D55B2B943F90}" destId="{65473B92-E121-4CC9-9BDE-049043856B5C}" srcOrd="0" destOrd="0" presId="urn:microsoft.com/office/officeart/2008/layout/NameandTitleOrganizationalChart"/>
    <dgm:cxn modelId="{F7FCA69C-E14D-4D97-B9FA-9C2F95D644FB}" type="presParOf" srcId="{9BD80F2C-E75B-4B5C-8DFE-D55B2B943F90}" destId="{FD8E97FA-72C4-4C68-A1F6-23D87E6D17CA}" srcOrd="1" destOrd="0" presId="urn:microsoft.com/office/officeart/2008/layout/NameandTitleOrganizationalChart"/>
    <dgm:cxn modelId="{84CE9517-B973-4320-918E-ED7051A0447C}" type="presParOf" srcId="{9BD80F2C-E75B-4B5C-8DFE-D55B2B943F90}" destId="{3BB0338A-F97E-42E2-8102-E86BF6F8C25C}" srcOrd="2" destOrd="0" presId="urn:microsoft.com/office/officeart/2008/layout/NameandTitleOrganizationalChart"/>
    <dgm:cxn modelId="{B68420D6-14AD-482F-AEE2-F6B2D13BAB32}" type="presParOf" srcId="{B3F66D35-CE0C-4C16-B99A-264DC1F1893B}" destId="{8D85BF2F-FB18-408F-B6A4-0F8DBCA655AE}" srcOrd="1" destOrd="0" presId="urn:microsoft.com/office/officeart/2008/layout/NameandTitleOrganizationalChart"/>
    <dgm:cxn modelId="{4430A5EB-BA8E-439F-9BA6-970B4D8FC21A}" type="presParOf" srcId="{8D85BF2F-FB18-408F-B6A4-0F8DBCA655AE}" destId="{FF54AF24-4856-4969-BBC8-C43D848D93B3}" srcOrd="0" destOrd="0" presId="urn:microsoft.com/office/officeart/2008/layout/NameandTitleOrganizationalChart"/>
    <dgm:cxn modelId="{EDAB85C1-55AC-44C6-8D07-4F1967237E1D}" type="presParOf" srcId="{8D85BF2F-FB18-408F-B6A4-0F8DBCA655AE}" destId="{C2696CF1-EAE4-46FF-8850-73777F6EBD50}" srcOrd="1" destOrd="0" presId="urn:microsoft.com/office/officeart/2008/layout/NameandTitleOrganizationalChart"/>
    <dgm:cxn modelId="{D34D91B5-7626-41D8-BCA9-4BD7242B857B}" type="presParOf" srcId="{C2696CF1-EAE4-46FF-8850-73777F6EBD50}" destId="{6E7EB22E-B37B-44BC-B0BC-BC24EB680077}" srcOrd="0" destOrd="0" presId="urn:microsoft.com/office/officeart/2008/layout/NameandTitleOrganizationalChart"/>
    <dgm:cxn modelId="{30025F1C-601A-4EA8-B85A-9A8C0DC9EC7E}" type="presParOf" srcId="{6E7EB22E-B37B-44BC-B0BC-BC24EB680077}" destId="{96DAA8F7-5357-4F93-9F65-83960C257768}" srcOrd="0" destOrd="0" presId="urn:microsoft.com/office/officeart/2008/layout/NameandTitleOrganizationalChart"/>
    <dgm:cxn modelId="{1E36C5F6-8C99-407D-AB65-9BC5420BBD68}" type="presParOf" srcId="{6E7EB22E-B37B-44BC-B0BC-BC24EB680077}" destId="{8D866218-833B-427B-B458-C7356DC1AE2D}" srcOrd="1" destOrd="0" presId="urn:microsoft.com/office/officeart/2008/layout/NameandTitleOrganizationalChart"/>
    <dgm:cxn modelId="{DD2EDEDF-8DE7-4849-82C3-0FB14D6055AA}" type="presParOf" srcId="{6E7EB22E-B37B-44BC-B0BC-BC24EB680077}" destId="{B7B5B96E-BF23-44C5-9846-C0AEF453B076}" srcOrd="2" destOrd="0" presId="urn:microsoft.com/office/officeart/2008/layout/NameandTitleOrganizationalChart"/>
    <dgm:cxn modelId="{BFFC77E2-7576-4BDB-9829-857348D23FA3}" type="presParOf" srcId="{C2696CF1-EAE4-46FF-8850-73777F6EBD50}" destId="{3BD9CF1E-1991-410F-B604-D35270F41EF8}" srcOrd="1" destOrd="0" presId="urn:microsoft.com/office/officeart/2008/layout/NameandTitleOrganizationalChart"/>
    <dgm:cxn modelId="{668F5C6C-EFAB-40BF-ABA8-0286C7753564}" type="presParOf" srcId="{C2696CF1-EAE4-46FF-8850-73777F6EBD50}" destId="{27EA4454-51A1-4FBC-9C6D-443F65890571}" srcOrd="2" destOrd="0" presId="urn:microsoft.com/office/officeart/2008/layout/NameandTitleOrganizationalChart"/>
    <dgm:cxn modelId="{3567B8C5-D059-43A0-8374-6378F37F1A7B}" type="presParOf" srcId="{8D85BF2F-FB18-408F-B6A4-0F8DBCA655AE}" destId="{2AB1D309-638D-4FBF-A62E-95637900FCE1}" srcOrd="2" destOrd="0" presId="urn:microsoft.com/office/officeart/2008/layout/NameandTitleOrganizationalChart"/>
    <dgm:cxn modelId="{66DD3125-57A2-49EE-9963-9939663C80B8}" type="presParOf" srcId="{8D85BF2F-FB18-408F-B6A4-0F8DBCA655AE}" destId="{CF02372B-2612-485F-9463-E7A4136FF16E}" srcOrd="3" destOrd="0" presId="urn:microsoft.com/office/officeart/2008/layout/NameandTitleOrganizationalChart"/>
    <dgm:cxn modelId="{7305E90E-71C5-4452-8D75-8EC2A78B6F13}" type="presParOf" srcId="{CF02372B-2612-485F-9463-E7A4136FF16E}" destId="{86DBDD60-5810-4396-8080-B614A275D2EA}" srcOrd="0" destOrd="0" presId="urn:microsoft.com/office/officeart/2008/layout/NameandTitleOrganizationalChart"/>
    <dgm:cxn modelId="{6C60ABC8-CAAA-4400-A458-DFAFED5DF901}" type="presParOf" srcId="{86DBDD60-5810-4396-8080-B614A275D2EA}" destId="{3630BCC3-EF36-43F9-AADE-E6CA4C3A74DC}" srcOrd="0" destOrd="0" presId="urn:microsoft.com/office/officeart/2008/layout/NameandTitleOrganizationalChart"/>
    <dgm:cxn modelId="{0ACE738D-ACAE-4474-AB07-31F70EF06384}" type="presParOf" srcId="{86DBDD60-5810-4396-8080-B614A275D2EA}" destId="{059F5D37-E011-4B7C-9399-7B74A69B82C2}" srcOrd="1" destOrd="0" presId="urn:microsoft.com/office/officeart/2008/layout/NameandTitleOrganizationalChart"/>
    <dgm:cxn modelId="{E9470281-C781-459D-9EAD-3BDC81E5394A}" type="presParOf" srcId="{86DBDD60-5810-4396-8080-B614A275D2EA}" destId="{5DBA63AE-07D3-4ABE-816B-B6D671F7EA81}" srcOrd="2" destOrd="0" presId="urn:microsoft.com/office/officeart/2008/layout/NameandTitleOrganizationalChart"/>
    <dgm:cxn modelId="{F15DDB31-C8BC-46C4-BCC3-E8DA196F12F3}" type="presParOf" srcId="{CF02372B-2612-485F-9463-E7A4136FF16E}" destId="{F257235E-1752-4CA1-A8AA-E47A6D52269D}" srcOrd="1" destOrd="0" presId="urn:microsoft.com/office/officeart/2008/layout/NameandTitleOrganizationalChart"/>
    <dgm:cxn modelId="{232AF223-CB78-4373-8066-76DCFFE7117E}" type="presParOf" srcId="{CF02372B-2612-485F-9463-E7A4136FF16E}" destId="{C5D40C78-D63D-4EE7-A6E4-8FE7800FCF98}" srcOrd="2" destOrd="0" presId="urn:microsoft.com/office/officeart/2008/layout/NameandTitleOrganizationalChart"/>
    <dgm:cxn modelId="{AA7DE249-C79C-499D-AF54-CA6AEF1E7378}" type="presParOf" srcId="{8D85BF2F-FB18-408F-B6A4-0F8DBCA655AE}" destId="{7CC5523A-28F7-46FA-95EB-21DDE670BD9E}" srcOrd="4" destOrd="0" presId="urn:microsoft.com/office/officeart/2008/layout/NameandTitleOrganizationalChart"/>
    <dgm:cxn modelId="{532483B7-8AD3-4C8E-AE3F-343C77F8BEF6}" type="presParOf" srcId="{8D85BF2F-FB18-408F-B6A4-0F8DBCA655AE}" destId="{BA6D396A-4B02-4905-AC54-2E4E60559671}" srcOrd="5" destOrd="0" presId="urn:microsoft.com/office/officeart/2008/layout/NameandTitleOrganizationalChart"/>
    <dgm:cxn modelId="{9AC85648-A509-4131-A2AE-251467878FB9}" type="presParOf" srcId="{BA6D396A-4B02-4905-AC54-2E4E60559671}" destId="{B6E05DD4-8ABF-4784-84B6-AF283520797B}" srcOrd="0" destOrd="0" presId="urn:microsoft.com/office/officeart/2008/layout/NameandTitleOrganizationalChart"/>
    <dgm:cxn modelId="{290D2B27-F999-44AA-8389-825582FBF0E9}" type="presParOf" srcId="{B6E05DD4-8ABF-4784-84B6-AF283520797B}" destId="{9A71C3F0-DBF5-4605-834E-A61CACAD4A5D}" srcOrd="0" destOrd="0" presId="urn:microsoft.com/office/officeart/2008/layout/NameandTitleOrganizationalChart"/>
    <dgm:cxn modelId="{2025C1B8-00A3-4FB5-81C8-9D5D7EB12BCA}" type="presParOf" srcId="{B6E05DD4-8ABF-4784-84B6-AF283520797B}" destId="{333720E0-825E-454A-9CC1-2513E8752191}" srcOrd="1" destOrd="0" presId="urn:microsoft.com/office/officeart/2008/layout/NameandTitleOrganizationalChart"/>
    <dgm:cxn modelId="{49648CF0-6B9F-48D1-9CB0-D562621AD928}" type="presParOf" srcId="{B6E05DD4-8ABF-4784-84B6-AF283520797B}" destId="{14ECFE6D-27E7-4B50-B253-83C13FD9368F}" srcOrd="2" destOrd="0" presId="urn:microsoft.com/office/officeart/2008/layout/NameandTitleOrganizationalChart"/>
    <dgm:cxn modelId="{C0A4877E-67D9-4C32-9262-15B66C1EDB68}" type="presParOf" srcId="{BA6D396A-4B02-4905-AC54-2E4E60559671}" destId="{035744AD-A8BA-45F9-BAAA-9DB8A6064351}" srcOrd="1" destOrd="0" presId="urn:microsoft.com/office/officeart/2008/layout/NameandTitleOrganizationalChart"/>
    <dgm:cxn modelId="{D526C8BC-6027-46FF-AD35-D16B939073B7}" type="presParOf" srcId="{BA6D396A-4B02-4905-AC54-2E4E60559671}" destId="{BF918A77-6663-493E-A353-D34B2B39DDA3}" srcOrd="2" destOrd="0" presId="urn:microsoft.com/office/officeart/2008/layout/NameandTitleOrganizationalChart"/>
    <dgm:cxn modelId="{277D5B7F-2D83-4554-A78D-189C67697592}" type="presParOf" srcId="{B3F66D35-CE0C-4C16-B99A-264DC1F1893B}" destId="{810F69DC-6A3F-4271-88DE-54D312E8B151}" srcOrd="2" destOrd="0" presId="urn:microsoft.com/office/officeart/2008/layout/NameandTitleOrganizationalChart"/>
    <dgm:cxn modelId="{B672D356-236D-42F6-86FD-F9F4C41AE18A}" type="presParOf" srcId="{89134305-EE9E-42C7-BFA7-D9E2AE585814}" destId="{C30D23AD-48AB-4AD7-B887-A9487943DF24}" srcOrd="2" destOrd="0" presId="urn:microsoft.com/office/officeart/2008/layout/NameandTitleOrganizationalChar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110DFF2-6DF8-468F-B238-031D5EDC42B9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8615071A-A714-4C84-AE70-874C9A717553}">
      <dgm:prSet phldrT="[Texte]" custT="1"/>
      <dgm:spPr/>
      <dgm:t>
        <a:bodyPr/>
        <a:lstStyle/>
        <a:p>
          <a:r>
            <a:rPr lang="fr-FR" sz="2800" dirty="0"/>
            <a:t>Apprentissage (séance cours)</a:t>
          </a:r>
        </a:p>
      </dgm:t>
    </dgm:pt>
    <dgm:pt modelId="{E7F60BB1-37E6-4D6C-A30C-A23028708159}" type="parTrans" cxnId="{DA99C67F-0474-4863-9901-296F4942D2FC}">
      <dgm:prSet/>
      <dgm:spPr/>
      <dgm:t>
        <a:bodyPr/>
        <a:lstStyle/>
        <a:p>
          <a:endParaRPr lang="fr-FR"/>
        </a:p>
      </dgm:t>
    </dgm:pt>
    <dgm:pt modelId="{ACA95A85-3784-4308-BE41-BE37D99EF381}" type="sibTrans" cxnId="{DA99C67F-0474-4863-9901-296F4942D2FC}">
      <dgm:prSet/>
      <dgm:spPr/>
      <dgm:t>
        <a:bodyPr/>
        <a:lstStyle/>
        <a:p>
          <a:endParaRPr lang="fr-FR"/>
        </a:p>
      </dgm:t>
    </dgm:pt>
    <dgm:pt modelId="{3D809A46-39EB-49E0-97A2-45F41F748AE1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2400" dirty="0"/>
            <a:t>Correction ciblée du questionnaire </a:t>
          </a:r>
        </a:p>
      </dgm:t>
    </dgm:pt>
    <dgm:pt modelId="{393589C6-78AF-4B41-ADD6-A014065EBAB3}" type="parTrans" cxnId="{3D3A90CE-DA44-4E0A-B2D6-6D549D154589}">
      <dgm:prSet/>
      <dgm:spPr/>
      <dgm:t>
        <a:bodyPr/>
        <a:lstStyle/>
        <a:p>
          <a:endParaRPr lang="fr-FR"/>
        </a:p>
      </dgm:t>
    </dgm:pt>
    <dgm:pt modelId="{F45612E4-AFE2-4BBF-AA94-43E8CF931DB5}" type="sibTrans" cxnId="{3D3A90CE-DA44-4E0A-B2D6-6D549D154589}">
      <dgm:prSet/>
      <dgm:spPr/>
      <dgm:t>
        <a:bodyPr/>
        <a:lstStyle/>
        <a:p>
          <a:endParaRPr lang="fr-FR"/>
        </a:p>
      </dgm:t>
    </dgm:pt>
    <dgm:pt modelId="{5AFCD72E-5F54-4A0A-AEFB-21E9EEEB02A4}">
      <dgm:prSet phldrT="[Texte]" custT="1"/>
      <dgm:spPr/>
      <dgm:t>
        <a:bodyPr/>
        <a:lstStyle/>
        <a:p>
          <a:r>
            <a:rPr lang="fr-FR" sz="2800" dirty="0"/>
            <a:t>Apprentissage (séance TD ou d’AP)</a:t>
          </a:r>
        </a:p>
      </dgm:t>
    </dgm:pt>
    <dgm:pt modelId="{26195C10-E6AC-4C4B-BCF4-264674366BF8}" type="parTrans" cxnId="{E01ADB87-D145-417E-8A0C-A2A0A76104B6}">
      <dgm:prSet/>
      <dgm:spPr/>
      <dgm:t>
        <a:bodyPr/>
        <a:lstStyle/>
        <a:p>
          <a:endParaRPr lang="fr-FR"/>
        </a:p>
      </dgm:t>
    </dgm:pt>
    <dgm:pt modelId="{3308270B-E19A-4BA1-A46E-A1823F853175}" type="sibTrans" cxnId="{E01ADB87-D145-417E-8A0C-A2A0A76104B6}">
      <dgm:prSet/>
      <dgm:spPr/>
      <dgm:t>
        <a:bodyPr/>
        <a:lstStyle/>
        <a:p>
          <a:endParaRPr lang="fr-FR"/>
        </a:p>
      </dgm:t>
    </dgm:pt>
    <dgm:pt modelId="{35AEDFFD-D58A-4FA0-A4F1-3C10E56A5C6E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2400" dirty="0"/>
            <a:t>Pédagogie différenciée</a:t>
          </a:r>
        </a:p>
      </dgm:t>
    </dgm:pt>
    <dgm:pt modelId="{9304E247-44E0-45AD-8EA8-3904672D6F0D}" type="parTrans" cxnId="{A021D9D7-87A8-49DF-BF81-76712BD6BD84}">
      <dgm:prSet/>
      <dgm:spPr/>
      <dgm:t>
        <a:bodyPr/>
        <a:lstStyle/>
        <a:p>
          <a:endParaRPr lang="fr-FR"/>
        </a:p>
      </dgm:t>
    </dgm:pt>
    <dgm:pt modelId="{0AE7BB19-6A81-4CB5-AC78-21B7B0972C3A}" type="sibTrans" cxnId="{A021D9D7-87A8-49DF-BF81-76712BD6BD84}">
      <dgm:prSet/>
      <dgm:spPr/>
      <dgm:t>
        <a:bodyPr/>
        <a:lstStyle/>
        <a:p>
          <a:endParaRPr lang="fr-FR"/>
        </a:p>
      </dgm:t>
    </dgm:pt>
    <dgm:pt modelId="{5CBA3B8B-73D9-449F-BE72-5D586A6CE6CA}">
      <dgm:prSet custT="1"/>
      <dgm:spPr/>
      <dgm:t>
        <a:bodyPr/>
        <a:lstStyle/>
        <a:p>
          <a:r>
            <a:rPr lang="fr-FR" sz="2400" dirty="0"/>
            <a:t>Approfondissement des connaissances</a:t>
          </a:r>
        </a:p>
      </dgm:t>
    </dgm:pt>
    <dgm:pt modelId="{A473DD03-DDBE-4A1B-8B11-C40C5C1B0844}" type="parTrans" cxnId="{0504E9BE-347A-43F9-9BCA-7766CEFEFD28}">
      <dgm:prSet/>
      <dgm:spPr/>
      <dgm:t>
        <a:bodyPr/>
        <a:lstStyle/>
        <a:p>
          <a:endParaRPr lang="fr-FR"/>
        </a:p>
      </dgm:t>
    </dgm:pt>
    <dgm:pt modelId="{3E9DC10D-90CA-4BE5-A5AF-8BC7DDA9FD21}" type="sibTrans" cxnId="{0504E9BE-347A-43F9-9BCA-7766CEFEFD28}">
      <dgm:prSet/>
      <dgm:spPr/>
      <dgm:t>
        <a:bodyPr/>
        <a:lstStyle/>
        <a:p>
          <a:endParaRPr lang="fr-FR"/>
        </a:p>
      </dgm:t>
    </dgm:pt>
    <dgm:pt modelId="{4114C3E0-8FD7-48B0-9FBC-0C97BB2BF3F5}">
      <dgm:prSet custT="1"/>
      <dgm:spPr/>
      <dgm:t>
        <a:bodyPr/>
        <a:lstStyle/>
        <a:p>
          <a:r>
            <a:rPr lang="fr-FR" sz="2400" dirty="0"/>
            <a:t>Document Synthèse</a:t>
          </a:r>
        </a:p>
      </dgm:t>
    </dgm:pt>
    <dgm:pt modelId="{E27E7FE3-BFC0-4E65-9D46-75576514EAAF}" type="parTrans" cxnId="{F834B2D0-7014-4C3C-A92B-27F791350BC8}">
      <dgm:prSet/>
      <dgm:spPr/>
      <dgm:t>
        <a:bodyPr/>
        <a:lstStyle/>
        <a:p>
          <a:endParaRPr lang="fr-FR"/>
        </a:p>
      </dgm:t>
    </dgm:pt>
    <dgm:pt modelId="{3667A75F-6A7B-478F-AB7E-64202CDD48BA}" type="sibTrans" cxnId="{F834B2D0-7014-4C3C-A92B-27F791350BC8}">
      <dgm:prSet/>
      <dgm:spPr/>
      <dgm:t>
        <a:bodyPr/>
        <a:lstStyle/>
        <a:p>
          <a:endParaRPr lang="fr-FR"/>
        </a:p>
      </dgm:t>
    </dgm:pt>
    <dgm:pt modelId="{07C62FF5-B456-4222-BB58-5803DE84D547}">
      <dgm:prSet custT="1"/>
      <dgm:spPr/>
      <dgm:t>
        <a:bodyPr/>
        <a:lstStyle/>
        <a:p>
          <a:r>
            <a:rPr lang="fr-FR" sz="2400" dirty="0"/>
            <a:t>Travail de groupe en îlot </a:t>
          </a:r>
        </a:p>
      </dgm:t>
    </dgm:pt>
    <dgm:pt modelId="{701FEA55-8B91-4499-ABDE-96FEACF81741}" type="parTrans" cxnId="{7DE878BF-7626-4BC6-9E16-669A529AEB1C}">
      <dgm:prSet/>
      <dgm:spPr/>
      <dgm:t>
        <a:bodyPr/>
        <a:lstStyle/>
        <a:p>
          <a:endParaRPr lang="fr-FR"/>
        </a:p>
      </dgm:t>
    </dgm:pt>
    <dgm:pt modelId="{0B2E90E0-91AD-4CB8-85B5-8C314AFAEC3B}" type="sibTrans" cxnId="{7DE878BF-7626-4BC6-9E16-669A529AEB1C}">
      <dgm:prSet/>
      <dgm:spPr/>
      <dgm:t>
        <a:bodyPr/>
        <a:lstStyle/>
        <a:p>
          <a:endParaRPr lang="fr-FR"/>
        </a:p>
      </dgm:t>
    </dgm:pt>
    <dgm:pt modelId="{646837F8-7121-4266-8F52-26162ED2B827}">
      <dgm:prSet custT="1"/>
      <dgm:spPr/>
      <dgm:t>
        <a:bodyPr/>
        <a:lstStyle/>
        <a:p>
          <a:endParaRPr lang="fr-FR" sz="2400" dirty="0"/>
        </a:p>
      </dgm:t>
    </dgm:pt>
    <dgm:pt modelId="{38F2CC76-BDF5-409B-A84E-6974CEF0E735}" type="parTrans" cxnId="{C4C8E8FC-5EAE-4A94-9DE1-8BEBD9A7DC0E}">
      <dgm:prSet/>
      <dgm:spPr/>
      <dgm:t>
        <a:bodyPr/>
        <a:lstStyle/>
        <a:p>
          <a:endParaRPr lang="fr-FR"/>
        </a:p>
      </dgm:t>
    </dgm:pt>
    <dgm:pt modelId="{851E124A-CEB2-4985-A265-09FC43EC4D6F}" type="sibTrans" cxnId="{C4C8E8FC-5EAE-4A94-9DE1-8BEBD9A7DC0E}">
      <dgm:prSet/>
      <dgm:spPr/>
      <dgm:t>
        <a:bodyPr/>
        <a:lstStyle/>
        <a:p>
          <a:endParaRPr lang="fr-FR"/>
        </a:p>
      </dgm:t>
    </dgm:pt>
    <dgm:pt modelId="{30CC6F86-B1D6-433B-A96E-EF2B2FF8686D}" type="pres">
      <dgm:prSet presAssocID="{7110DFF2-6DF8-468F-B238-031D5EDC42B9}" presName="linear" presStyleCnt="0">
        <dgm:presLayoutVars>
          <dgm:animLvl val="lvl"/>
          <dgm:resizeHandles val="exact"/>
        </dgm:presLayoutVars>
      </dgm:prSet>
      <dgm:spPr/>
    </dgm:pt>
    <dgm:pt modelId="{9E010881-4896-4901-9F89-F29AC8DFB552}" type="pres">
      <dgm:prSet presAssocID="{8615071A-A714-4C84-AE70-874C9A717553}" presName="parentText" presStyleLbl="node1" presStyleIdx="0" presStyleCnt="2" custScaleY="72553">
        <dgm:presLayoutVars>
          <dgm:chMax val="0"/>
          <dgm:bulletEnabled val="1"/>
        </dgm:presLayoutVars>
      </dgm:prSet>
      <dgm:spPr/>
    </dgm:pt>
    <dgm:pt modelId="{45F0EE34-5C0A-4A14-B14D-6C7D22E474F6}" type="pres">
      <dgm:prSet presAssocID="{8615071A-A714-4C84-AE70-874C9A717553}" presName="childText" presStyleLbl="revTx" presStyleIdx="0" presStyleCnt="2">
        <dgm:presLayoutVars>
          <dgm:bulletEnabled val="1"/>
        </dgm:presLayoutVars>
      </dgm:prSet>
      <dgm:spPr/>
    </dgm:pt>
    <dgm:pt modelId="{684FFED7-9873-490B-9E8E-6F7440B1CA15}" type="pres">
      <dgm:prSet presAssocID="{5AFCD72E-5F54-4A0A-AEFB-21E9EEEB02A4}" presName="parentText" presStyleLbl="node1" presStyleIdx="1" presStyleCnt="2" custScaleY="67594">
        <dgm:presLayoutVars>
          <dgm:chMax val="0"/>
          <dgm:bulletEnabled val="1"/>
        </dgm:presLayoutVars>
      </dgm:prSet>
      <dgm:spPr/>
    </dgm:pt>
    <dgm:pt modelId="{4A0F1B79-A180-4D58-93E3-35236B2FAB12}" type="pres">
      <dgm:prSet presAssocID="{5AFCD72E-5F54-4A0A-AEFB-21E9EEEB02A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D47CA0A-8377-4D8D-AD11-0708EC523C65}" type="presOf" srcId="{07C62FF5-B456-4222-BB58-5803DE84D547}" destId="{4A0F1B79-A180-4D58-93E3-35236B2FAB12}" srcOrd="0" destOrd="1" presId="urn:microsoft.com/office/officeart/2005/8/layout/vList2"/>
    <dgm:cxn modelId="{9889BB0B-0140-492F-AF87-EBFE248D0794}" type="presOf" srcId="{646837F8-7121-4266-8F52-26162ED2B827}" destId="{45F0EE34-5C0A-4A14-B14D-6C7D22E474F6}" srcOrd="0" destOrd="3" presId="urn:microsoft.com/office/officeart/2005/8/layout/vList2"/>
    <dgm:cxn modelId="{4EA92813-524A-42B0-8E32-4F4AD5504BFE}" type="presOf" srcId="{35AEDFFD-D58A-4FA0-A4F1-3C10E56A5C6E}" destId="{4A0F1B79-A180-4D58-93E3-35236B2FAB12}" srcOrd="0" destOrd="0" presId="urn:microsoft.com/office/officeart/2005/8/layout/vList2"/>
    <dgm:cxn modelId="{4AB0A82C-744A-471D-A889-5F43D60AB888}" type="presOf" srcId="{5AFCD72E-5F54-4A0A-AEFB-21E9EEEB02A4}" destId="{684FFED7-9873-490B-9E8E-6F7440B1CA15}" srcOrd="0" destOrd="0" presId="urn:microsoft.com/office/officeart/2005/8/layout/vList2"/>
    <dgm:cxn modelId="{79985A43-E8D5-41B4-9065-B46ACDD0C28A}" type="presOf" srcId="{7110DFF2-6DF8-468F-B238-031D5EDC42B9}" destId="{30CC6F86-B1D6-433B-A96E-EF2B2FF8686D}" srcOrd="0" destOrd="0" presId="urn:microsoft.com/office/officeart/2005/8/layout/vList2"/>
    <dgm:cxn modelId="{4D167A55-4DB7-4C76-9393-AF00C9309FB8}" type="presOf" srcId="{3D809A46-39EB-49E0-97A2-45F41F748AE1}" destId="{45F0EE34-5C0A-4A14-B14D-6C7D22E474F6}" srcOrd="0" destOrd="0" presId="urn:microsoft.com/office/officeart/2005/8/layout/vList2"/>
    <dgm:cxn modelId="{DA99C67F-0474-4863-9901-296F4942D2FC}" srcId="{7110DFF2-6DF8-468F-B238-031D5EDC42B9}" destId="{8615071A-A714-4C84-AE70-874C9A717553}" srcOrd="0" destOrd="0" parTransId="{E7F60BB1-37E6-4D6C-A30C-A23028708159}" sibTransId="{ACA95A85-3784-4308-BE41-BE37D99EF381}"/>
    <dgm:cxn modelId="{E01ADB87-D145-417E-8A0C-A2A0A76104B6}" srcId="{7110DFF2-6DF8-468F-B238-031D5EDC42B9}" destId="{5AFCD72E-5F54-4A0A-AEFB-21E9EEEB02A4}" srcOrd="1" destOrd="0" parTransId="{26195C10-E6AC-4C4B-BCF4-264674366BF8}" sibTransId="{3308270B-E19A-4BA1-A46E-A1823F853175}"/>
    <dgm:cxn modelId="{6FAAC4A1-C745-45E1-8FE7-391B94596998}" type="presOf" srcId="{4114C3E0-8FD7-48B0-9FBC-0C97BB2BF3F5}" destId="{45F0EE34-5C0A-4A14-B14D-6C7D22E474F6}" srcOrd="0" destOrd="2" presId="urn:microsoft.com/office/officeart/2005/8/layout/vList2"/>
    <dgm:cxn modelId="{0504E9BE-347A-43F9-9BCA-7766CEFEFD28}" srcId="{8615071A-A714-4C84-AE70-874C9A717553}" destId="{5CBA3B8B-73D9-449F-BE72-5D586A6CE6CA}" srcOrd="1" destOrd="0" parTransId="{A473DD03-DDBE-4A1B-8B11-C40C5C1B0844}" sibTransId="{3E9DC10D-90CA-4BE5-A5AF-8BC7DDA9FD21}"/>
    <dgm:cxn modelId="{7DE878BF-7626-4BC6-9E16-669A529AEB1C}" srcId="{5AFCD72E-5F54-4A0A-AEFB-21E9EEEB02A4}" destId="{07C62FF5-B456-4222-BB58-5803DE84D547}" srcOrd="1" destOrd="0" parTransId="{701FEA55-8B91-4499-ABDE-96FEACF81741}" sibTransId="{0B2E90E0-91AD-4CB8-85B5-8C314AFAEC3B}"/>
    <dgm:cxn modelId="{460298C5-6780-4898-85A4-B2E63A9EA792}" type="presOf" srcId="{8615071A-A714-4C84-AE70-874C9A717553}" destId="{9E010881-4896-4901-9F89-F29AC8DFB552}" srcOrd="0" destOrd="0" presId="urn:microsoft.com/office/officeart/2005/8/layout/vList2"/>
    <dgm:cxn modelId="{3D3A90CE-DA44-4E0A-B2D6-6D549D154589}" srcId="{8615071A-A714-4C84-AE70-874C9A717553}" destId="{3D809A46-39EB-49E0-97A2-45F41F748AE1}" srcOrd="0" destOrd="0" parTransId="{393589C6-78AF-4B41-ADD6-A014065EBAB3}" sibTransId="{F45612E4-AFE2-4BBF-AA94-43E8CF931DB5}"/>
    <dgm:cxn modelId="{F834B2D0-7014-4C3C-A92B-27F791350BC8}" srcId="{8615071A-A714-4C84-AE70-874C9A717553}" destId="{4114C3E0-8FD7-48B0-9FBC-0C97BB2BF3F5}" srcOrd="2" destOrd="0" parTransId="{E27E7FE3-BFC0-4E65-9D46-75576514EAAF}" sibTransId="{3667A75F-6A7B-478F-AB7E-64202CDD48BA}"/>
    <dgm:cxn modelId="{A021D9D7-87A8-49DF-BF81-76712BD6BD84}" srcId="{5AFCD72E-5F54-4A0A-AEFB-21E9EEEB02A4}" destId="{35AEDFFD-D58A-4FA0-A4F1-3C10E56A5C6E}" srcOrd="0" destOrd="0" parTransId="{9304E247-44E0-45AD-8EA8-3904672D6F0D}" sibTransId="{0AE7BB19-6A81-4CB5-AC78-21B7B0972C3A}"/>
    <dgm:cxn modelId="{3CB577DA-DA3D-41C1-A1AA-F49D697FB4F0}" type="presOf" srcId="{5CBA3B8B-73D9-449F-BE72-5D586A6CE6CA}" destId="{45F0EE34-5C0A-4A14-B14D-6C7D22E474F6}" srcOrd="0" destOrd="1" presId="urn:microsoft.com/office/officeart/2005/8/layout/vList2"/>
    <dgm:cxn modelId="{C4C8E8FC-5EAE-4A94-9DE1-8BEBD9A7DC0E}" srcId="{8615071A-A714-4C84-AE70-874C9A717553}" destId="{646837F8-7121-4266-8F52-26162ED2B827}" srcOrd="3" destOrd="0" parTransId="{38F2CC76-BDF5-409B-A84E-6974CEF0E735}" sibTransId="{851E124A-CEB2-4985-A265-09FC43EC4D6F}"/>
    <dgm:cxn modelId="{426AA239-EF2D-4C1A-8D1A-50AEA7B409AB}" type="presParOf" srcId="{30CC6F86-B1D6-433B-A96E-EF2B2FF8686D}" destId="{9E010881-4896-4901-9F89-F29AC8DFB552}" srcOrd="0" destOrd="0" presId="urn:microsoft.com/office/officeart/2005/8/layout/vList2"/>
    <dgm:cxn modelId="{6C516565-8DD6-4E43-ACB9-BD6BE413C15F}" type="presParOf" srcId="{30CC6F86-B1D6-433B-A96E-EF2B2FF8686D}" destId="{45F0EE34-5C0A-4A14-B14D-6C7D22E474F6}" srcOrd="1" destOrd="0" presId="urn:microsoft.com/office/officeart/2005/8/layout/vList2"/>
    <dgm:cxn modelId="{F2B0C5C4-E72F-479B-AC53-A37384BB0D04}" type="presParOf" srcId="{30CC6F86-B1D6-433B-A96E-EF2B2FF8686D}" destId="{684FFED7-9873-490B-9E8E-6F7440B1CA15}" srcOrd="2" destOrd="0" presId="urn:microsoft.com/office/officeart/2005/8/layout/vList2"/>
    <dgm:cxn modelId="{F4045746-DC6B-4A5E-8F58-49D9A3B9F24C}" type="presParOf" srcId="{30CC6F86-B1D6-433B-A96E-EF2B2FF8686D}" destId="{4A0F1B79-A180-4D58-93E3-35236B2FAB1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3B0AE-834F-4BFE-A5BB-6B8513D4B44D}">
      <dsp:nvSpPr>
        <dsp:cNvPr id="0" name=""/>
        <dsp:cNvSpPr/>
      </dsp:nvSpPr>
      <dsp:spPr>
        <a:xfrm>
          <a:off x="5302973" y="0"/>
          <a:ext cx="2710207" cy="271062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BB1C6F-B48B-4249-9258-DB9FC6F1544B}">
      <dsp:nvSpPr>
        <dsp:cNvPr id="0" name=""/>
        <dsp:cNvSpPr/>
      </dsp:nvSpPr>
      <dsp:spPr>
        <a:xfrm>
          <a:off x="7887853" y="746906"/>
          <a:ext cx="3031730" cy="1084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kern="1200" dirty="0"/>
            <a:t>Les acteurs du projet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kern="1200" dirty="0"/>
            <a:t>Localisation du projet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kern="1200" dirty="0"/>
            <a:t>Description du bâtiment </a:t>
          </a:r>
        </a:p>
      </dsp:txBody>
      <dsp:txXfrm>
        <a:off x="7887853" y="746906"/>
        <a:ext cx="3031730" cy="1084473"/>
      </dsp:txXfrm>
    </dsp:sp>
    <dsp:sp modelId="{99185C99-DF6E-49A2-8D24-5ED2C76ADAE9}">
      <dsp:nvSpPr>
        <dsp:cNvPr id="0" name=""/>
        <dsp:cNvSpPr/>
      </dsp:nvSpPr>
      <dsp:spPr>
        <a:xfrm>
          <a:off x="5915162" y="952109"/>
          <a:ext cx="1506010" cy="752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FR" sz="1800" b="1" kern="1200" dirty="0"/>
            <a:t>Présentation du projet </a:t>
          </a:r>
        </a:p>
      </dsp:txBody>
      <dsp:txXfrm>
        <a:off x="5915162" y="952109"/>
        <a:ext cx="1506010" cy="752824"/>
      </dsp:txXfrm>
    </dsp:sp>
    <dsp:sp modelId="{715FC130-4411-4E47-8B8B-677E806B8A62}">
      <dsp:nvSpPr>
        <dsp:cNvPr id="0" name=""/>
        <dsp:cNvSpPr/>
      </dsp:nvSpPr>
      <dsp:spPr>
        <a:xfrm>
          <a:off x="4550223" y="1557452"/>
          <a:ext cx="2710207" cy="271062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4">
                <a:hueOff val="-1825086"/>
                <a:satOff val="6087"/>
                <a:lumOff val="960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-1825086"/>
                <a:satOff val="6087"/>
                <a:lumOff val="960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DADCCB-9DCE-4883-B150-5473F97B5ADD}">
      <dsp:nvSpPr>
        <dsp:cNvPr id="0" name=""/>
        <dsp:cNvSpPr/>
      </dsp:nvSpPr>
      <dsp:spPr>
        <a:xfrm>
          <a:off x="1081100" y="2373437"/>
          <a:ext cx="3641430" cy="1084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b="0" kern="1200" dirty="0"/>
            <a:t>Description du pont roulant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b="0" kern="1200" dirty="0"/>
            <a:t>Sollicitations appliquées à la poutre de roulement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b="0" kern="1200" dirty="0"/>
            <a:t>Dimensionnement de la poutre de roulement </a:t>
          </a:r>
        </a:p>
      </dsp:txBody>
      <dsp:txXfrm>
        <a:off x="1081100" y="2373437"/>
        <a:ext cx="3641430" cy="1084473"/>
      </dsp:txXfrm>
    </dsp:sp>
    <dsp:sp modelId="{5D005AFE-8126-4D11-9B5C-B366894705F4}">
      <dsp:nvSpPr>
        <dsp:cNvPr id="0" name=""/>
        <dsp:cNvSpPr/>
      </dsp:nvSpPr>
      <dsp:spPr>
        <a:xfrm>
          <a:off x="5138960" y="2523802"/>
          <a:ext cx="1506010" cy="752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FR" sz="1800" b="1" kern="1200" dirty="0"/>
            <a:t>Analyse du point technique </a:t>
          </a:r>
        </a:p>
      </dsp:txBody>
      <dsp:txXfrm>
        <a:off x="5138960" y="2523802"/>
        <a:ext cx="1506010" cy="752824"/>
      </dsp:txXfrm>
    </dsp:sp>
    <dsp:sp modelId="{B4C9CC0A-BE47-41BC-A6B0-A26058992E6F}">
      <dsp:nvSpPr>
        <dsp:cNvPr id="0" name=""/>
        <dsp:cNvSpPr/>
      </dsp:nvSpPr>
      <dsp:spPr>
        <a:xfrm>
          <a:off x="5495854" y="3301281"/>
          <a:ext cx="2328488" cy="232942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4">
                <a:hueOff val="-3650173"/>
                <a:satOff val="12174"/>
                <a:lumOff val="19216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-3650173"/>
                <a:satOff val="12174"/>
                <a:lumOff val="19216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B6FA80-1809-44BD-AB69-FB124F9E2393}">
      <dsp:nvSpPr>
        <dsp:cNvPr id="0" name=""/>
        <dsp:cNvSpPr/>
      </dsp:nvSpPr>
      <dsp:spPr>
        <a:xfrm>
          <a:off x="7932896" y="4215659"/>
          <a:ext cx="3572547" cy="1084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b="0" kern="1200" dirty="0"/>
            <a:t>Potentialités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b="0" kern="1200" dirty="0"/>
            <a:t>Environnement pédagogique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b="0" kern="1200" dirty="0"/>
            <a:t>Progression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b="0" kern="1200" dirty="0"/>
            <a:t>Présentation de la séquence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b="0" kern="1200" dirty="0"/>
            <a:t>La carte mente mentale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b="0" kern="1200" dirty="0"/>
            <a:t>La classe inversée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b="0" kern="1200" dirty="0"/>
            <a:t>Evaluation par compétences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fr-FR" sz="1800" b="1" kern="1200" dirty="0"/>
        </a:p>
      </dsp:txBody>
      <dsp:txXfrm>
        <a:off x="7932896" y="4215659"/>
        <a:ext cx="3572547" cy="1084473"/>
      </dsp:txXfrm>
    </dsp:sp>
    <dsp:sp modelId="{8C7922E3-9996-41C6-8270-4AEFA8B07659}">
      <dsp:nvSpPr>
        <dsp:cNvPr id="0" name=""/>
        <dsp:cNvSpPr/>
      </dsp:nvSpPr>
      <dsp:spPr>
        <a:xfrm>
          <a:off x="5795308" y="4100541"/>
          <a:ext cx="1699833" cy="752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FR" sz="1800" b="1" kern="1200" dirty="0"/>
            <a:t>Potentialités pédagogiques</a:t>
          </a:r>
        </a:p>
      </dsp:txBody>
      <dsp:txXfrm>
        <a:off x="5795308" y="4100541"/>
        <a:ext cx="1699833" cy="75282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5D758-CB30-4E8B-BAD5-A2E6FC73466E}">
      <dsp:nvSpPr>
        <dsp:cNvPr id="0" name=""/>
        <dsp:cNvSpPr/>
      </dsp:nvSpPr>
      <dsp:spPr>
        <a:xfrm>
          <a:off x="2929870" y="153491"/>
          <a:ext cx="3046214" cy="1057910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5CCC0-261B-40CD-9521-57CBB292101A}">
      <dsp:nvSpPr>
        <dsp:cNvPr id="0" name=""/>
        <dsp:cNvSpPr/>
      </dsp:nvSpPr>
      <dsp:spPr>
        <a:xfrm>
          <a:off x="4162524" y="2743954"/>
          <a:ext cx="590351" cy="377825"/>
        </a:xfrm>
        <a:prstGeom prst="down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7236C-E21D-4F2C-BC3D-68495362DE42}">
      <dsp:nvSpPr>
        <dsp:cNvPr id="0" name=""/>
        <dsp:cNvSpPr/>
      </dsp:nvSpPr>
      <dsp:spPr>
        <a:xfrm>
          <a:off x="3040856" y="3046214"/>
          <a:ext cx="2833687" cy="708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Béton</a:t>
          </a:r>
        </a:p>
      </dsp:txBody>
      <dsp:txXfrm>
        <a:off x="3040856" y="3046214"/>
        <a:ext cx="2833687" cy="708421"/>
      </dsp:txXfrm>
    </dsp:sp>
    <dsp:sp modelId="{CF99EEB2-A260-4153-B394-6952B346208E}">
      <dsp:nvSpPr>
        <dsp:cNvPr id="0" name=""/>
        <dsp:cNvSpPr/>
      </dsp:nvSpPr>
      <dsp:spPr>
        <a:xfrm>
          <a:off x="4037369" y="1293106"/>
          <a:ext cx="1062632" cy="1062632"/>
        </a:xfrm>
        <a:prstGeom prst="ellipse">
          <a:avLst/>
        </a:prstGeom>
        <a:solidFill>
          <a:schemeClr val="accent6"/>
        </a:solidFill>
        <a:ln w="2222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Granulat</a:t>
          </a:r>
        </a:p>
      </dsp:txBody>
      <dsp:txXfrm>
        <a:off x="4192988" y="1448725"/>
        <a:ext cx="751394" cy="751394"/>
      </dsp:txXfrm>
    </dsp:sp>
    <dsp:sp modelId="{8C75449C-FF15-43D3-B392-3F3A18088D74}">
      <dsp:nvSpPr>
        <dsp:cNvPr id="0" name=""/>
        <dsp:cNvSpPr/>
      </dsp:nvSpPr>
      <dsp:spPr>
        <a:xfrm>
          <a:off x="3276996" y="495895"/>
          <a:ext cx="1062632" cy="1062632"/>
        </a:xfrm>
        <a:prstGeom prst="ellipse">
          <a:avLst/>
        </a:prstGeom>
        <a:solidFill>
          <a:srgbClr val="FFC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Eau + adjuvant</a:t>
          </a:r>
        </a:p>
      </dsp:txBody>
      <dsp:txXfrm>
        <a:off x="3432615" y="651514"/>
        <a:ext cx="751394" cy="751394"/>
      </dsp:txXfrm>
    </dsp:sp>
    <dsp:sp modelId="{A3D79990-9426-488C-A07B-2B1AA451C448}">
      <dsp:nvSpPr>
        <dsp:cNvPr id="0" name=""/>
        <dsp:cNvSpPr/>
      </dsp:nvSpPr>
      <dsp:spPr>
        <a:xfrm>
          <a:off x="4363243" y="238974"/>
          <a:ext cx="1062632" cy="106263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Ciment</a:t>
          </a:r>
        </a:p>
      </dsp:txBody>
      <dsp:txXfrm>
        <a:off x="4518862" y="394593"/>
        <a:ext cx="751394" cy="751394"/>
      </dsp:txXfrm>
    </dsp:sp>
    <dsp:sp modelId="{F6C1A7A6-011B-45AC-9E29-3FC0E816FE89}">
      <dsp:nvSpPr>
        <dsp:cNvPr id="0" name=""/>
        <dsp:cNvSpPr/>
      </dsp:nvSpPr>
      <dsp:spPr>
        <a:xfrm>
          <a:off x="2773474" y="0"/>
          <a:ext cx="3305968" cy="264477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3011E-844B-419A-95B2-2EAD5277250C}">
      <dsp:nvSpPr>
        <dsp:cNvPr id="0" name=""/>
        <dsp:cNvSpPr/>
      </dsp:nvSpPr>
      <dsp:spPr>
        <a:xfrm rot="5400000">
          <a:off x="-140297" y="142876"/>
          <a:ext cx="935316" cy="6547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Romain</a:t>
          </a:r>
        </a:p>
      </dsp:txBody>
      <dsp:txXfrm rot="-5400000">
        <a:off x="1" y="329940"/>
        <a:ext cx="654721" cy="280595"/>
      </dsp:txXfrm>
    </dsp:sp>
    <dsp:sp modelId="{C30FA648-8157-46AE-9090-B3D4ED3702E8}">
      <dsp:nvSpPr>
        <dsp:cNvPr id="0" name=""/>
        <dsp:cNvSpPr/>
      </dsp:nvSpPr>
      <dsp:spPr>
        <a:xfrm rot="5400000">
          <a:off x="3757976" y="-3100675"/>
          <a:ext cx="607955" cy="68144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Utilisation de liant hydraulique </a:t>
          </a:r>
        </a:p>
      </dsp:txBody>
      <dsp:txXfrm rot="-5400000">
        <a:off x="654721" y="32258"/>
        <a:ext cx="6784787" cy="548599"/>
      </dsp:txXfrm>
    </dsp:sp>
    <dsp:sp modelId="{3F9F095A-F308-47D9-A4E5-6E3B4BEB0067}">
      <dsp:nvSpPr>
        <dsp:cNvPr id="0" name=""/>
        <dsp:cNvSpPr/>
      </dsp:nvSpPr>
      <dsp:spPr>
        <a:xfrm rot="5400000">
          <a:off x="-140297" y="980499"/>
          <a:ext cx="935316" cy="6547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1817</a:t>
          </a:r>
        </a:p>
      </dsp:txBody>
      <dsp:txXfrm rot="-5400000">
        <a:off x="1" y="1167563"/>
        <a:ext cx="654721" cy="280595"/>
      </dsp:txXfrm>
    </dsp:sp>
    <dsp:sp modelId="{AE3BDA3D-4E36-4366-96D8-4EB8E61947B1}">
      <dsp:nvSpPr>
        <dsp:cNvPr id="0" name=""/>
        <dsp:cNvSpPr/>
      </dsp:nvSpPr>
      <dsp:spPr>
        <a:xfrm rot="5400000">
          <a:off x="3757976" y="-2263052"/>
          <a:ext cx="607955" cy="68144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Louis VICAT invention du ciment</a:t>
          </a:r>
        </a:p>
      </dsp:txBody>
      <dsp:txXfrm rot="-5400000">
        <a:off x="654721" y="869881"/>
        <a:ext cx="6784787" cy="548599"/>
      </dsp:txXfrm>
    </dsp:sp>
    <dsp:sp modelId="{41984A6C-3631-4E3E-AA68-EA250019E32E}">
      <dsp:nvSpPr>
        <dsp:cNvPr id="0" name=""/>
        <dsp:cNvSpPr/>
      </dsp:nvSpPr>
      <dsp:spPr>
        <a:xfrm rot="5400000">
          <a:off x="-140297" y="1818123"/>
          <a:ext cx="935316" cy="6547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1848</a:t>
          </a:r>
        </a:p>
      </dsp:txBody>
      <dsp:txXfrm rot="-5400000">
        <a:off x="1" y="2005187"/>
        <a:ext cx="654721" cy="280595"/>
      </dsp:txXfrm>
    </dsp:sp>
    <dsp:sp modelId="{29FA0385-60B0-4749-89EB-C15256E8C196}">
      <dsp:nvSpPr>
        <dsp:cNvPr id="0" name=""/>
        <dsp:cNvSpPr/>
      </dsp:nvSpPr>
      <dsp:spPr>
        <a:xfrm rot="5400000">
          <a:off x="3757976" y="-1425429"/>
          <a:ext cx="607955" cy="68144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/>
            <a:t>Joseph Louis Lambot 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/>
            <a:t>Barque et caisse pour oranger</a:t>
          </a:r>
          <a:endParaRPr lang="fr-FR" sz="1700" kern="1200" dirty="0"/>
        </a:p>
      </dsp:txBody>
      <dsp:txXfrm rot="-5400000">
        <a:off x="654721" y="1707504"/>
        <a:ext cx="6784787" cy="548599"/>
      </dsp:txXfrm>
    </dsp:sp>
    <dsp:sp modelId="{05478719-4FB0-467C-B723-0FDBFEAFEB95}">
      <dsp:nvSpPr>
        <dsp:cNvPr id="0" name=""/>
        <dsp:cNvSpPr/>
      </dsp:nvSpPr>
      <dsp:spPr>
        <a:xfrm rot="5400000">
          <a:off x="-140297" y="2655746"/>
          <a:ext cx="935316" cy="6547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1895</a:t>
          </a:r>
        </a:p>
      </dsp:txBody>
      <dsp:txXfrm rot="-5400000">
        <a:off x="1" y="2842810"/>
        <a:ext cx="654721" cy="280595"/>
      </dsp:txXfrm>
    </dsp:sp>
    <dsp:sp modelId="{27CF27A4-24F7-4843-9A39-766F64B6EA97}">
      <dsp:nvSpPr>
        <dsp:cNvPr id="0" name=""/>
        <dsp:cNvSpPr/>
      </dsp:nvSpPr>
      <dsp:spPr>
        <a:xfrm rot="5400000">
          <a:off x="3757976" y="-587805"/>
          <a:ext cx="607955" cy="68144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1</a:t>
          </a:r>
          <a:r>
            <a:rPr lang="fr-FR" sz="1700" kern="1200" baseline="30000" dirty="0"/>
            <a:t>ère</a:t>
          </a:r>
          <a:r>
            <a:rPr lang="fr-FR" sz="1700" kern="1200" dirty="0"/>
            <a:t> réalisation industrielle d’une poutre préfabriquée en béton armé</a:t>
          </a:r>
        </a:p>
      </dsp:txBody>
      <dsp:txXfrm rot="-5400000">
        <a:off x="654721" y="2545128"/>
        <a:ext cx="6784787" cy="548599"/>
      </dsp:txXfrm>
    </dsp:sp>
    <dsp:sp modelId="{A8DD85AB-5DB8-4013-BD95-C15EF73F8778}">
      <dsp:nvSpPr>
        <dsp:cNvPr id="0" name=""/>
        <dsp:cNvSpPr/>
      </dsp:nvSpPr>
      <dsp:spPr>
        <a:xfrm rot="5400000">
          <a:off x="-140297" y="3493369"/>
          <a:ext cx="935316" cy="6547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1897</a:t>
          </a:r>
        </a:p>
      </dsp:txBody>
      <dsp:txXfrm rot="-5400000">
        <a:off x="1" y="3680433"/>
        <a:ext cx="654721" cy="280595"/>
      </dsp:txXfrm>
    </dsp:sp>
    <dsp:sp modelId="{013D3BB4-8A33-41CD-8E32-BC85EE88383F}">
      <dsp:nvSpPr>
        <dsp:cNvPr id="0" name=""/>
        <dsp:cNvSpPr/>
      </dsp:nvSpPr>
      <dsp:spPr>
        <a:xfrm rot="5400000">
          <a:off x="3757976" y="249817"/>
          <a:ext cx="607955" cy="68144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1</a:t>
          </a:r>
          <a:r>
            <a:rPr lang="fr-FR" sz="1700" kern="1200" baseline="30000" dirty="0"/>
            <a:t>er</a:t>
          </a:r>
          <a:r>
            <a:rPr lang="fr-FR" sz="1700" kern="1200" dirty="0"/>
            <a:t> cours sur le béton armé à l’école nationale des ponts et chaussées </a:t>
          </a:r>
        </a:p>
      </dsp:txBody>
      <dsp:txXfrm rot="-5400000">
        <a:off x="654721" y="3382750"/>
        <a:ext cx="6784787" cy="548599"/>
      </dsp:txXfrm>
    </dsp:sp>
    <dsp:sp modelId="{752AC801-6BA8-4701-B75A-67CA6425B8C9}">
      <dsp:nvSpPr>
        <dsp:cNvPr id="0" name=""/>
        <dsp:cNvSpPr/>
      </dsp:nvSpPr>
      <dsp:spPr>
        <a:xfrm rot="5400000">
          <a:off x="-140297" y="4330992"/>
          <a:ext cx="935316" cy="6547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1990</a:t>
          </a:r>
        </a:p>
      </dsp:txBody>
      <dsp:txXfrm rot="-5400000">
        <a:off x="1" y="4518056"/>
        <a:ext cx="654721" cy="280595"/>
      </dsp:txXfrm>
    </dsp:sp>
    <dsp:sp modelId="{E13E7028-AB63-43D5-A07F-7D869582D8AB}">
      <dsp:nvSpPr>
        <dsp:cNvPr id="0" name=""/>
        <dsp:cNvSpPr/>
      </dsp:nvSpPr>
      <dsp:spPr>
        <a:xfrm rot="5400000">
          <a:off x="3757976" y="1087440"/>
          <a:ext cx="607955" cy="68144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Eurocode 2 : Dimensionnement de structure en béton armé </a:t>
          </a:r>
        </a:p>
      </dsp:txBody>
      <dsp:txXfrm rot="-5400000">
        <a:off x="654721" y="4220373"/>
        <a:ext cx="6784787" cy="5485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2B23E-F854-49C0-AC5A-B5E3B41D0721}">
      <dsp:nvSpPr>
        <dsp:cNvPr id="0" name=""/>
        <dsp:cNvSpPr/>
      </dsp:nvSpPr>
      <dsp:spPr>
        <a:xfrm>
          <a:off x="5480" y="8206"/>
          <a:ext cx="3353369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Société AREALIM</a:t>
          </a:r>
        </a:p>
      </dsp:txBody>
      <dsp:txXfrm>
        <a:off x="5480" y="8206"/>
        <a:ext cx="3353369" cy="633600"/>
      </dsp:txXfrm>
    </dsp:sp>
    <dsp:sp modelId="{7FEFDB45-6532-4FCD-AD93-FE1359DEE9B5}">
      <dsp:nvSpPr>
        <dsp:cNvPr id="0" name=""/>
        <dsp:cNvSpPr/>
      </dsp:nvSpPr>
      <dsp:spPr>
        <a:xfrm>
          <a:off x="5480" y="641806"/>
          <a:ext cx="3353369" cy="25967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Maitre d’ouvrage du projet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 Société immobilière d’entreprise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Investissements sur des locaux industriels en vue de locations  </a:t>
          </a:r>
        </a:p>
      </dsp:txBody>
      <dsp:txXfrm>
        <a:off x="5480" y="641806"/>
        <a:ext cx="3353369" cy="2596769"/>
      </dsp:txXfrm>
    </dsp:sp>
    <dsp:sp modelId="{6DEC6426-A112-4DCA-8E87-18023E4AD0DB}">
      <dsp:nvSpPr>
        <dsp:cNvPr id="0" name=""/>
        <dsp:cNvSpPr/>
      </dsp:nvSpPr>
      <dsp:spPr>
        <a:xfrm>
          <a:off x="3828321" y="8206"/>
          <a:ext cx="3353369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Société LCR</a:t>
          </a:r>
        </a:p>
      </dsp:txBody>
      <dsp:txXfrm>
        <a:off x="3828321" y="8206"/>
        <a:ext cx="3353369" cy="633600"/>
      </dsp:txXfrm>
    </dsp:sp>
    <dsp:sp modelId="{88602B88-1B64-4047-AA7B-CABBBA49C709}">
      <dsp:nvSpPr>
        <dsp:cNvPr id="0" name=""/>
        <dsp:cNvSpPr/>
      </dsp:nvSpPr>
      <dsp:spPr>
        <a:xfrm>
          <a:off x="3828321" y="641806"/>
          <a:ext cx="3353369" cy="25967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Maitre d’</a:t>
          </a:r>
          <a:r>
            <a:rPr lang="fr-FR" sz="2200" kern="1200" dirty="0" err="1"/>
            <a:t>oeuvre</a:t>
          </a:r>
          <a:endParaRPr lang="fr-FR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Promoteur – Constructeur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Bâtiment industriel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Clé en main  </a:t>
          </a:r>
        </a:p>
      </dsp:txBody>
      <dsp:txXfrm>
        <a:off x="3828321" y="641806"/>
        <a:ext cx="3353369" cy="2596769"/>
      </dsp:txXfrm>
    </dsp:sp>
    <dsp:sp modelId="{B340029F-9D69-470E-9EFF-E2CC59FF2FE3}">
      <dsp:nvSpPr>
        <dsp:cNvPr id="0" name=""/>
        <dsp:cNvSpPr/>
      </dsp:nvSpPr>
      <dsp:spPr>
        <a:xfrm>
          <a:off x="7665196" y="58021"/>
          <a:ext cx="3685654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Société SKF</a:t>
          </a:r>
        </a:p>
      </dsp:txBody>
      <dsp:txXfrm>
        <a:off x="7665196" y="58021"/>
        <a:ext cx="3685654" cy="633600"/>
      </dsp:txXfrm>
    </dsp:sp>
    <dsp:sp modelId="{139E33A9-0ACB-42AE-9BC1-C5CA4496FDE5}">
      <dsp:nvSpPr>
        <dsp:cNvPr id="0" name=""/>
        <dsp:cNvSpPr/>
      </dsp:nvSpPr>
      <dsp:spPr>
        <a:xfrm>
          <a:off x="7651162" y="671253"/>
          <a:ext cx="3713722" cy="25575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Locataire du bâtiment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Fabricant de roulement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Filiale aéronautique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200" kern="1200" dirty="0"/>
        </a:p>
      </dsp:txBody>
      <dsp:txXfrm>
        <a:off x="7651162" y="671253"/>
        <a:ext cx="3713722" cy="25575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47A33-730E-4DB0-B0F7-A8026475B6C8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222BA1-A894-40B4-A91D-0B666DEDA7E8}">
      <dsp:nvSpPr>
        <dsp:cNvPr id="0" name=""/>
        <dsp:cNvSpPr/>
      </dsp:nvSpPr>
      <dsp:spPr>
        <a:xfrm>
          <a:off x="434398" y="285347"/>
          <a:ext cx="9944017" cy="5704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Flexion biaxiale provoquée par les actions verticales et les actions horizontales transversales </a:t>
          </a:r>
        </a:p>
      </dsp:txBody>
      <dsp:txXfrm>
        <a:off x="434398" y="285347"/>
        <a:ext cx="9944017" cy="570477"/>
      </dsp:txXfrm>
    </dsp:sp>
    <dsp:sp modelId="{B5920E21-2582-4E15-8840-CA1585416E7C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03821-968D-48DB-A6C8-5208C15B925B}">
      <dsp:nvSpPr>
        <dsp:cNvPr id="0" name=""/>
        <dsp:cNvSpPr/>
      </dsp:nvSpPr>
      <dsp:spPr>
        <a:xfrm>
          <a:off x="903654" y="1140954"/>
          <a:ext cx="9474761" cy="570477"/>
        </a:xfrm>
        <a:prstGeom prst="rect">
          <a:avLst/>
        </a:prstGeom>
        <a:solidFill>
          <a:schemeClr val="accent4">
            <a:hueOff val="-730035"/>
            <a:satOff val="2435"/>
            <a:lumOff val="384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Traction ou compression axiale provoquée par les actions horizontales longitudinales</a:t>
          </a:r>
        </a:p>
      </dsp:txBody>
      <dsp:txXfrm>
        <a:off x="903654" y="1140954"/>
        <a:ext cx="9474761" cy="570477"/>
      </dsp:txXfrm>
    </dsp:sp>
    <dsp:sp modelId="{0F0C664B-466E-4F2D-8714-56EA016074A8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730035"/>
              <a:satOff val="2435"/>
              <a:lumOff val="3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6EB42-CFA5-40E3-BF83-B831987737B9}">
      <dsp:nvSpPr>
        <dsp:cNvPr id="0" name=""/>
        <dsp:cNvSpPr/>
      </dsp:nvSpPr>
      <dsp:spPr>
        <a:xfrm>
          <a:off x="1118233" y="1996562"/>
          <a:ext cx="9260181" cy="570477"/>
        </a:xfrm>
        <a:prstGeom prst="rect">
          <a:avLst/>
        </a:prstGeom>
        <a:solidFill>
          <a:schemeClr val="accent4">
            <a:hueOff val="-1460069"/>
            <a:satOff val="4870"/>
            <a:lumOff val="76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Torsion provoquée par les excentrements des actions verticales et des actions horizontales transversales</a:t>
          </a:r>
        </a:p>
      </dsp:txBody>
      <dsp:txXfrm>
        <a:off x="1118233" y="1996562"/>
        <a:ext cx="9260181" cy="570477"/>
      </dsp:txXfrm>
    </dsp:sp>
    <dsp:sp modelId="{7FE7C037-DA18-4F3E-BE66-7E819F209286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1460069"/>
              <a:satOff val="4870"/>
              <a:lumOff val="7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C2C0A-49B9-4927-87C6-ADF61A4ED610}">
      <dsp:nvSpPr>
        <dsp:cNvPr id="0" name=""/>
        <dsp:cNvSpPr/>
      </dsp:nvSpPr>
      <dsp:spPr>
        <a:xfrm>
          <a:off x="1118233" y="2851627"/>
          <a:ext cx="9260181" cy="570477"/>
        </a:xfrm>
        <a:prstGeom prst="rect">
          <a:avLst/>
        </a:prstGeom>
        <a:solidFill>
          <a:schemeClr val="accent4">
            <a:hueOff val="-2190104"/>
            <a:satOff val="7304"/>
            <a:lumOff val="1153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Efforts tranchants horizontaux et verticaux provoqués par les actions verticales et les actions horizontales transversales</a:t>
          </a:r>
        </a:p>
      </dsp:txBody>
      <dsp:txXfrm>
        <a:off x="1118233" y="2851627"/>
        <a:ext cx="9260181" cy="570477"/>
      </dsp:txXfrm>
    </dsp:sp>
    <dsp:sp modelId="{1059BAC1-8BA4-45E6-8D0C-7CCDA1C85FC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2190104"/>
              <a:satOff val="7304"/>
              <a:lumOff val="11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3E5DC-B940-4542-8D03-5304920C3211}">
      <dsp:nvSpPr>
        <dsp:cNvPr id="0" name=""/>
        <dsp:cNvSpPr/>
      </dsp:nvSpPr>
      <dsp:spPr>
        <a:xfrm>
          <a:off x="903654" y="3707235"/>
          <a:ext cx="9474761" cy="570477"/>
        </a:xfrm>
        <a:prstGeom prst="rect">
          <a:avLst/>
        </a:prstGeom>
        <a:solidFill>
          <a:schemeClr val="accent4">
            <a:hueOff val="-2920138"/>
            <a:satOff val="9739"/>
            <a:lumOff val="1537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Contraintes de compression locales exercées dans l'âme</a:t>
          </a:r>
        </a:p>
      </dsp:txBody>
      <dsp:txXfrm>
        <a:off x="903654" y="3707235"/>
        <a:ext cx="9474761" cy="570477"/>
      </dsp:txXfrm>
    </dsp:sp>
    <dsp:sp modelId="{6FBB3C4E-2559-417A-81DA-045A57F5B296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2920138"/>
              <a:satOff val="9739"/>
              <a:lumOff val="15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5EAEB-7ED0-4E7F-82E1-AC3A37768CF7}">
      <dsp:nvSpPr>
        <dsp:cNvPr id="0" name=""/>
        <dsp:cNvSpPr/>
      </dsp:nvSpPr>
      <dsp:spPr>
        <a:xfrm>
          <a:off x="434398" y="4562842"/>
          <a:ext cx="9944017" cy="570477"/>
        </a:xfrm>
        <a:prstGeom prst="rect">
          <a:avLst/>
        </a:prstGeom>
        <a:solidFill>
          <a:schemeClr val="accent4">
            <a:hueOff val="-3650173"/>
            <a:satOff val="12174"/>
            <a:lumOff val="1921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Contraintes de cisaillement locales exercées dans les soudures d'assemblage de la semelle supérieure et de l'âme</a:t>
          </a:r>
        </a:p>
      </dsp:txBody>
      <dsp:txXfrm>
        <a:off x="434398" y="4562842"/>
        <a:ext cx="9944017" cy="570477"/>
      </dsp:txXfrm>
    </dsp:sp>
    <dsp:sp modelId="{611A02FC-DF09-4E50-A25A-12694221BC1E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3650173"/>
              <a:satOff val="12174"/>
              <a:lumOff val="19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5A9D43-F5F8-4AB3-9A59-C41CD89F6F99}">
      <dsp:nvSpPr>
        <dsp:cNvPr id="0" name=""/>
        <dsp:cNvSpPr/>
      </dsp:nvSpPr>
      <dsp:spPr>
        <a:xfrm>
          <a:off x="796405" y="1802"/>
          <a:ext cx="3820584" cy="7469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Vérifications ELU</a:t>
          </a:r>
        </a:p>
      </dsp:txBody>
      <dsp:txXfrm>
        <a:off x="818281" y="23678"/>
        <a:ext cx="3776832" cy="703153"/>
      </dsp:txXfrm>
    </dsp:sp>
    <dsp:sp modelId="{7E33394B-2B5E-43D1-9CA9-DCE727FE68EF}">
      <dsp:nvSpPr>
        <dsp:cNvPr id="0" name=""/>
        <dsp:cNvSpPr/>
      </dsp:nvSpPr>
      <dsp:spPr>
        <a:xfrm>
          <a:off x="1178463" y="748707"/>
          <a:ext cx="382058" cy="560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178"/>
              </a:lnTo>
              <a:lnTo>
                <a:pt x="382058" y="560178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0F9442-5586-4C1D-9C26-DE1D1A25D24E}">
      <dsp:nvSpPr>
        <dsp:cNvPr id="0" name=""/>
        <dsp:cNvSpPr/>
      </dsp:nvSpPr>
      <dsp:spPr>
        <a:xfrm>
          <a:off x="1560522" y="935433"/>
          <a:ext cx="3124836" cy="7469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Résistance des sections transversales </a:t>
          </a:r>
        </a:p>
      </dsp:txBody>
      <dsp:txXfrm>
        <a:off x="1582398" y="957309"/>
        <a:ext cx="3081084" cy="703153"/>
      </dsp:txXfrm>
    </dsp:sp>
    <dsp:sp modelId="{C5BCB5A4-D080-4692-BBF2-D66FFDD955E6}">
      <dsp:nvSpPr>
        <dsp:cNvPr id="0" name=""/>
        <dsp:cNvSpPr/>
      </dsp:nvSpPr>
      <dsp:spPr>
        <a:xfrm>
          <a:off x="1178463" y="748707"/>
          <a:ext cx="382058" cy="1493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3810"/>
              </a:lnTo>
              <a:lnTo>
                <a:pt x="382058" y="1493810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E6F58D-6088-4DAD-AF75-899D75EC1F56}">
      <dsp:nvSpPr>
        <dsp:cNvPr id="0" name=""/>
        <dsp:cNvSpPr/>
      </dsp:nvSpPr>
      <dsp:spPr>
        <a:xfrm>
          <a:off x="1560522" y="1869065"/>
          <a:ext cx="3093298" cy="7469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56272"/>
              <a:satOff val="1522"/>
              <a:lumOff val="240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Déversement</a:t>
          </a:r>
        </a:p>
      </dsp:txBody>
      <dsp:txXfrm>
        <a:off x="1582398" y="1890941"/>
        <a:ext cx="3049546" cy="703153"/>
      </dsp:txXfrm>
    </dsp:sp>
    <dsp:sp modelId="{9FB3E6A1-2F86-4F6A-9277-BCB5711EC5D8}">
      <dsp:nvSpPr>
        <dsp:cNvPr id="0" name=""/>
        <dsp:cNvSpPr/>
      </dsp:nvSpPr>
      <dsp:spPr>
        <a:xfrm>
          <a:off x="1178463" y="748707"/>
          <a:ext cx="382058" cy="24274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7441"/>
              </a:lnTo>
              <a:lnTo>
                <a:pt x="382058" y="2427441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0866F3-AA50-43F9-A4A0-2820733DC351}">
      <dsp:nvSpPr>
        <dsp:cNvPr id="0" name=""/>
        <dsp:cNvSpPr/>
      </dsp:nvSpPr>
      <dsp:spPr>
        <a:xfrm>
          <a:off x="1560522" y="2802696"/>
          <a:ext cx="3115586" cy="7469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912543"/>
              <a:satOff val="3043"/>
              <a:lumOff val="48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Résistance de l’âme aux charges des galets </a:t>
          </a:r>
        </a:p>
      </dsp:txBody>
      <dsp:txXfrm>
        <a:off x="1582398" y="2824572"/>
        <a:ext cx="3071834" cy="703153"/>
      </dsp:txXfrm>
    </dsp:sp>
    <dsp:sp modelId="{6F7C529F-C70B-4966-AA6E-5F7467899392}">
      <dsp:nvSpPr>
        <dsp:cNvPr id="0" name=""/>
        <dsp:cNvSpPr/>
      </dsp:nvSpPr>
      <dsp:spPr>
        <a:xfrm>
          <a:off x="1178463" y="748707"/>
          <a:ext cx="382058" cy="3361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1073"/>
              </a:lnTo>
              <a:lnTo>
                <a:pt x="382058" y="3361073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8DE06D-4809-4967-8EA1-BEE45E8E8A7C}">
      <dsp:nvSpPr>
        <dsp:cNvPr id="0" name=""/>
        <dsp:cNvSpPr/>
      </dsp:nvSpPr>
      <dsp:spPr>
        <a:xfrm>
          <a:off x="1560522" y="3736328"/>
          <a:ext cx="3115598" cy="7469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1368815"/>
              <a:satOff val="4565"/>
              <a:lumOff val="720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Résistance de la semelle inférieure aux charges des galets</a:t>
          </a:r>
        </a:p>
      </dsp:txBody>
      <dsp:txXfrm>
        <a:off x="1582398" y="3758204"/>
        <a:ext cx="3071846" cy="703153"/>
      </dsp:txXfrm>
    </dsp:sp>
    <dsp:sp modelId="{0783AEC0-B984-498E-879D-D6A5E14133CB}">
      <dsp:nvSpPr>
        <dsp:cNvPr id="0" name=""/>
        <dsp:cNvSpPr/>
      </dsp:nvSpPr>
      <dsp:spPr>
        <a:xfrm>
          <a:off x="1178463" y="748707"/>
          <a:ext cx="382058" cy="4294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4704"/>
              </a:lnTo>
              <a:lnTo>
                <a:pt x="382058" y="4294704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E04F37-4B78-4B37-88A3-D9B72C6EA927}">
      <dsp:nvSpPr>
        <dsp:cNvPr id="0" name=""/>
        <dsp:cNvSpPr/>
      </dsp:nvSpPr>
      <dsp:spPr>
        <a:xfrm>
          <a:off x="1560522" y="4669959"/>
          <a:ext cx="3146323" cy="7469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1825086"/>
              <a:satOff val="6087"/>
              <a:lumOff val="96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Flambement</a:t>
          </a:r>
        </a:p>
      </dsp:txBody>
      <dsp:txXfrm>
        <a:off x="1582398" y="4691835"/>
        <a:ext cx="3102571" cy="703153"/>
      </dsp:txXfrm>
    </dsp:sp>
    <dsp:sp modelId="{0D71DB8B-E43E-463E-AFC6-E6A9CE496860}">
      <dsp:nvSpPr>
        <dsp:cNvPr id="0" name=""/>
        <dsp:cNvSpPr/>
      </dsp:nvSpPr>
      <dsp:spPr>
        <a:xfrm>
          <a:off x="4990442" y="1802"/>
          <a:ext cx="3940731" cy="7469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650173"/>
                <a:satOff val="12174"/>
                <a:lumOff val="19216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-3650173"/>
                <a:satOff val="12174"/>
                <a:lumOff val="19216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Vérifications ELS</a:t>
          </a:r>
        </a:p>
      </dsp:txBody>
      <dsp:txXfrm>
        <a:off x="5012318" y="23678"/>
        <a:ext cx="3896979" cy="703153"/>
      </dsp:txXfrm>
    </dsp:sp>
    <dsp:sp modelId="{686F687C-B46E-466B-B8E3-63639C6E2E21}">
      <dsp:nvSpPr>
        <dsp:cNvPr id="0" name=""/>
        <dsp:cNvSpPr/>
      </dsp:nvSpPr>
      <dsp:spPr>
        <a:xfrm>
          <a:off x="5384515" y="748707"/>
          <a:ext cx="394073" cy="560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178"/>
              </a:lnTo>
              <a:lnTo>
                <a:pt x="394073" y="560178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CE720-9C6F-4097-893F-122717FF7CC8}">
      <dsp:nvSpPr>
        <dsp:cNvPr id="0" name=""/>
        <dsp:cNvSpPr/>
      </dsp:nvSpPr>
      <dsp:spPr>
        <a:xfrm>
          <a:off x="5778588" y="935433"/>
          <a:ext cx="2623692" cy="7469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2281358"/>
              <a:satOff val="7609"/>
              <a:lumOff val="1201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Déformations</a:t>
          </a:r>
        </a:p>
      </dsp:txBody>
      <dsp:txXfrm>
        <a:off x="5800464" y="957309"/>
        <a:ext cx="2579940" cy="703153"/>
      </dsp:txXfrm>
    </dsp:sp>
    <dsp:sp modelId="{38F27E3E-6871-44CB-8FD2-F082F5A8EE99}">
      <dsp:nvSpPr>
        <dsp:cNvPr id="0" name=""/>
        <dsp:cNvSpPr/>
      </dsp:nvSpPr>
      <dsp:spPr>
        <a:xfrm>
          <a:off x="5384515" y="748707"/>
          <a:ext cx="394073" cy="1493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3810"/>
              </a:lnTo>
              <a:lnTo>
                <a:pt x="394073" y="1493810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023E59-F3CF-4705-8BF2-18FA9A9B4FD2}">
      <dsp:nvSpPr>
        <dsp:cNvPr id="0" name=""/>
        <dsp:cNvSpPr/>
      </dsp:nvSpPr>
      <dsp:spPr>
        <a:xfrm>
          <a:off x="5778588" y="1869065"/>
          <a:ext cx="2663439" cy="7469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2737630"/>
              <a:satOff val="9130"/>
              <a:lumOff val="1441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Déplacements</a:t>
          </a:r>
        </a:p>
      </dsp:txBody>
      <dsp:txXfrm>
        <a:off x="5800464" y="1890941"/>
        <a:ext cx="2619687" cy="703153"/>
      </dsp:txXfrm>
    </dsp:sp>
    <dsp:sp modelId="{3165937E-F9D1-4065-A45A-46AD7EF11C37}">
      <dsp:nvSpPr>
        <dsp:cNvPr id="0" name=""/>
        <dsp:cNvSpPr/>
      </dsp:nvSpPr>
      <dsp:spPr>
        <a:xfrm>
          <a:off x="5384515" y="748707"/>
          <a:ext cx="394073" cy="24274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7441"/>
              </a:lnTo>
              <a:lnTo>
                <a:pt x="394073" y="2427441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168BE6-26EE-4702-943E-509E7B988C91}">
      <dsp:nvSpPr>
        <dsp:cNvPr id="0" name=""/>
        <dsp:cNvSpPr/>
      </dsp:nvSpPr>
      <dsp:spPr>
        <a:xfrm>
          <a:off x="5778588" y="2802696"/>
          <a:ext cx="2650198" cy="7469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3193901"/>
              <a:satOff val="10652"/>
              <a:lumOff val="168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Fatigue</a:t>
          </a:r>
        </a:p>
      </dsp:txBody>
      <dsp:txXfrm>
        <a:off x="5800464" y="2824572"/>
        <a:ext cx="2606446" cy="703153"/>
      </dsp:txXfrm>
    </dsp:sp>
    <dsp:sp modelId="{C6959A40-6CFA-4645-A594-40E0DDEA4F26}">
      <dsp:nvSpPr>
        <dsp:cNvPr id="0" name=""/>
        <dsp:cNvSpPr/>
      </dsp:nvSpPr>
      <dsp:spPr>
        <a:xfrm>
          <a:off x="5384515" y="748707"/>
          <a:ext cx="394073" cy="3361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1073"/>
              </a:lnTo>
              <a:lnTo>
                <a:pt x="394073" y="3361073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44F0E-5F29-408C-BC07-8C9C1D48364F}">
      <dsp:nvSpPr>
        <dsp:cNvPr id="0" name=""/>
        <dsp:cNvSpPr/>
      </dsp:nvSpPr>
      <dsp:spPr>
        <a:xfrm>
          <a:off x="5778588" y="3736328"/>
          <a:ext cx="2666021" cy="7469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3650173"/>
              <a:satOff val="12174"/>
              <a:lumOff val="192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Vibrations</a:t>
          </a:r>
        </a:p>
      </dsp:txBody>
      <dsp:txXfrm>
        <a:off x="5800464" y="3758204"/>
        <a:ext cx="2622269" cy="7031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E2921B-5210-4B37-8924-37A605252D04}">
      <dsp:nvSpPr>
        <dsp:cNvPr id="0" name=""/>
        <dsp:cNvSpPr/>
      </dsp:nvSpPr>
      <dsp:spPr>
        <a:xfrm>
          <a:off x="3386666" y="0"/>
          <a:ext cx="1354666" cy="903111"/>
        </a:xfrm>
        <a:prstGeom prst="trapezoid">
          <a:avLst>
            <a:gd name="adj" fmla="val 7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STI2D</a:t>
          </a:r>
        </a:p>
      </dsp:txBody>
      <dsp:txXfrm>
        <a:off x="3386666" y="0"/>
        <a:ext cx="1354666" cy="903111"/>
      </dsp:txXfrm>
    </dsp:sp>
    <dsp:sp modelId="{AF43D0A0-AA8E-485B-8C01-475725DECC5F}">
      <dsp:nvSpPr>
        <dsp:cNvPr id="0" name=""/>
        <dsp:cNvSpPr/>
      </dsp:nvSpPr>
      <dsp:spPr>
        <a:xfrm>
          <a:off x="2709333" y="903111"/>
          <a:ext cx="2709333" cy="903111"/>
        </a:xfrm>
        <a:prstGeom prst="trapezoid">
          <a:avLst>
            <a:gd name="adj" fmla="val 75000"/>
          </a:avLst>
        </a:prstGeom>
        <a:solidFill>
          <a:schemeClr val="accent4">
            <a:hueOff val="-730035"/>
            <a:satOff val="2435"/>
            <a:lumOff val="384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Niveau : Première</a:t>
          </a:r>
        </a:p>
      </dsp:txBody>
      <dsp:txXfrm>
        <a:off x="3183466" y="903111"/>
        <a:ext cx="1761066" cy="903111"/>
      </dsp:txXfrm>
    </dsp:sp>
    <dsp:sp modelId="{1033A5FA-AF96-49EE-87CF-D2F4B8577E41}">
      <dsp:nvSpPr>
        <dsp:cNvPr id="0" name=""/>
        <dsp:cNvSpPr/>
      </dsp:nvSpPr>
      <dsp:spPr>
        <a:xfrm>
          <a:off x="2032000" y="1806222"/>
          <a:ext cx="4064000" cy="903111"/>
        </a:xfrm>
        <a:prstGeom prst="trapezoid">
          <a:avLst>
            <a:gd name="adj" fmla="val 75000"/>
          </a:avLst>
        </a:prstGeom>
        <a:solidFill>
          <a:schemeClr val="accent4">
            <a:hueOff val="-1460069"/>
            <a:satOff val="4870"/>
            <a:lumOff val="76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Enseignement Technologique Transversal</a:t>
          </a:r>
        </a:p>
      </dsp:txBody>
      <dsp:txXfrm>
        <a:off x="2743199" y="1806222"/>
        <a:ext cx="2641600" cy="903111"/>
      </dsp:txXfrm>
    </dsp:sp>
    <dsp:sp modelId="{5CA8810E-C2FB-42BF-BA2B-E2DD7F480ACC}">
      <dsp:nvSpPr>
        <dsp:cNvPr id="0" name=""/>
        <dsp:cNvSpPr/>
      </dsp:nvSpPr>
      <dsp:spPr>
        <a:xfrm>
          <a:off x="1354666" y="2709333"/>
          <a:ext cx="5418666" cy="903111"/>
        </a:xfrm>
        <a:prstGeom prst="trapezoid">
          <a:avLst>
            <a:gd name="adj" fmla="val 75000"/>
          </a:avLst>
        </a:prstGeom>
        <a:solidFill>
          <a:schemeClr val="accent4">
            <a:hueOff val="-2190104"/>
            <a:satOff val="7304"/>
            <a:lumOff val="1153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Séquence</a:t>
          </a:r>
          <a:r>
            <a:rPr lang="fr-FR" sz="2000" kern="1200" baseline="0" dirty="0"/>
            <a:t> : Comportement mécanique des matériaux </a:t>
          </a:r>
        </a:p>
      </dsp:txBody>
      <dsp:txXfrm>
        <a:off x="2302933" y="2709333"/>
        <a:ext cx="3522133" cy="903111"/>
      </dsp:txXfrm>
    </dsp:sp>
    <dsp:sp modelId="{E5044688-9870-404D-BE15-2005419E46DE}">
      <dsp:nvSpPr>
        <dsp:cNvPr id="0" name=""/>
        <dsp:cNvSpPr/>
      </dsp:nvSpPr>
      <dsp:spPr>
        <a:xfrm>
          <a:off x="677333" y="3612444"/>
          <a:ext cx="6773333" cy="903111"/>
        </a:xfrm>
        <a:prstGeom prst="trapezoid">
          <a:avLst>
            <a:gd name="adj" fmla="val 75000"/>
          </a:avLst>
        </a:prstGeom>
        <a:solidFill>
          <a:schemeClr val="accent4">
            <a:hueOff val="-2920138"/>
            <a:satOff val="9739"/>
            <a:lumOff val="1537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baseline="0" dirty="0"/>
            <a:t>AP : Banc d’essai de flexion </a:t>
          </a:r>
        </a:p>
      </dsp:txBody>
      <dsp:txXfrm>
        <a:off x="1862666" y="3612444"/>
        <a:ext cx="4402666" cy="903111"/>
      </dsp:txXfrm>
    </dsp:sp>
    <dsp:sp modelId="{CBB65A95-B5FD-498B-8485-341CDDD27C3F}">
      <dsp:nvSpPr>
        <dsp:cNvPr id="0" name=""/>
        <dsp:cNvSpPr/>
      </dsp:nvSpPr>
      <dsp:spPr>
        <a:xfrm>
          <a:off x="0" y="4515555"/>
          <a:ext cx="8128000" cy="903111"/>
        </a:xfrm>
        <a:prstGeom prst="trapezoid">
          <a:avLst>
            <a:gd name="adj" fmla="val 75000"/>
          </a:avLst>
        </a:prstGeom>
        <a:solidFill>
          <a:schemeClr val="accent4">
            <a:hueOff val="-3650173"/>
            <a:satOff val="12174"/>
            <a:lumOff val="1921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baseline="0" dirty="0"/>
            <a:t>Problématique : Dimensionner la poutre de roulement du pont roulant située dans l’atelier du bâtiment AREALIM </a:t>
          </a:r>
        </a:p>
      </dsp:txBody>
      <dsp:txXfrm>
        <a:off x="1422399" y="4515555"/>
        <a:ext cx="5283200" cy="9031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D3A05-821C-403A-B045-5CCDCB97BE29}">
      <dsp:nvSpPr>
        <dsp:cNvPr id="0" name=""/>
        <dsp:cNvSpPr/>
      </dsp:nvSpPr>
      <dsp:spPr>
        <a:xfrm rot="5400000">
          <a:off x="295356" y="1346827"/>
          <a:ext cx="874747" cy="99586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80E13-F60F-4BB0-B138-CD288673E3EC}">
      <dsp:nvSpPr>
        <dsp:cNvPr id="0" name=""/>
        <dsp:cNvSpPr/>
      </dsp:nvSpPr>
      <dsp:spPr>
        <a:xfrm>
          <a:off x="0" y="349519"/>
          <a:ext cx="1823928" cy="103074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0.Introduction à la STI2D</a:t>
          </a:r>
        </a:p>
      </dsp:txBody>
      <dsp:txXfrm>
        <a:off x="50326" y="399845"/>
        <a:ext cx="1723276" cy="930092"/>
      </dsp:txXfrm>
    </dsp:sp>
    <dsp:sp modelId="{10DE64D4-F56A-486A-9309-DBCCF0E7F4BB}">
      <dsp:nvSpPr>
        <dsp:cNvPr id="0" name=""/>
        <dsp:cNvSpPr/>
      </dsp:nvSpPr>
      <dsp:spPr>
        <a:xfrm>
          <a:off x="1915629" y="448335"/>
          <a:ext cx="5662399" cy="833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S0.1 : Le Solar </a:t>
          </a:r>
          <a:r>
            <a:rPr lang="fr-FR" sz="2000" kern="1200" dirty="0" err="1"/>
            <a:t>Implulse</a:t>
          </a:r>
          <a:endParaRPr lang="fr-FR" sz="2000" kern="1200" dirty="0"/>
        </a:p>
      </dsp:txBody>
      <dsp:txXfrm>
        <a:off x="1915629" y="448335"/>
        <a:ext cx="5662399" cy="833093"/>
      </dsp:txXfrm>
    </dsp:sp>
    <dsp:sp modelId="{1DBB1F79-A7C2-4170-82A5-1DAAD66348FD}">
      <dsp:nvSpPr>
        <dsp:cNvPr id="0" name=""/>
        <dsp:cNvSpPr/>
      </dsp:nvSpPr>
      <dsp:spPr>
        <a:xfrm rot="5400000">
          <a:off x="1738972" y="2532965"/>
          <a:ext cx="874747" cy="99586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4A661-DB6F-4488-B9ED-06B8D0064387}">
      <dsp:nvSpPr>
        <dsp:cNvPr id="0" name=""/>
        <dsp:cNvSpPr/>
      </dsp:nvSpPr>
      <dsp:spPr>
        <a:xfrm>
          <a:off x="1262444" y="1536515"/>
          <a:ext cx="2175973" cy="103074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1.Développement Durable</a:t>
          </a:r>
        </a:p>
      </dsp:txBody>
      <dsp:txXfrm>
        <a:off x="1312770" y="1586841"/>
        <a:ext cx="2075321" cy="930092"/>
      </dsp:txXfrm>
    </dsp:sp>
    <dsp:sp modelId="{BF99D1A3-9946-46F8-8625-1D52060866D2}">
      <dsp:nvSpPr>
        <dsp:cNvPr id="0" name=""/>
        <dsp:cNvSpPr/>
      </dsp:nvSpPr>
      <dsp:spPr>
        <a:xfrm>
          <a:off x="3487985" y="1641058"/>
          <a:ext cx="5261738" cy="833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S1.1 : Le développement durable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S1.2 : L’</a:t>
          </a:r>
          <a:r>
            <a:rPr lang="fr-FR" sz="1800" kern="1200" dirty="0" err="1"/>
            <a:t>éco-conception</a:t>
          </a:r>
          <a:endParaRPr lang="fr-F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S1.3 : L’analyse de cycle de vie </a:t>
          </a:r>
        </a:p>
      </dsp:txBody>
      <dsp:txXfrm>
        <a:off x="3487985" y="1641058"/>
        <a:ext cx="5261738" cy="833093"/>
      </dsp:txXfrm>
    </dsp:sp>
    <dsp:sp modelId="{A03DABA3-842D-4FDA-A331-FF040ED7B3A3}">
      <dsp:nvSpPr>
        <dsp:cNvPr id="0" name=""/>
        <dsp:cNvSpPr/>
      </dsp:nvSpPr>
      <dsp:spPr>
        <a:xfrm rot="5400000">
          <a:off x="3009030" y="3719094"/>
          <a:ext cx="874747" cy="99586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85D98-1706-496D-BD83-52C1D423BD1D}">
      <dsp:nvSpPr>
        <dsp:cNvPr id="0" name=""/>
        <dsp:cNvSpPr/>
      </dsp:nvSpPr>
      <dsp:spPr>
        <a:xfrm>
          <a:off x="2745908" y="2716263"/>
          <a:ext cx="1472560" cy="103074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2.Vivre Connecté</a:t>
          </a:r>
        </a:p>
      </dsp:txBody>
      <dsp:txXfrm>
        <a:off x="2796234" y="2766589"/>
        <a:ext cx="1371908" cy="930092"/>
      </dsp:txXfrm>
    </dsp:sp>
    <dsp:sp modelId="{DDC6FE27-2D02-4499-8480-BCF0E98FC7D5}">
      <dsp:nvSpPr>
        <dsp:cNvPr id="0" name=""/>
        <dsp:cNvSpPr/>
      </dsp:nvSpPr>
      <dsp:spPr>
        <a:xfrm>
          <a:off x="4250847" y="2806064"/>
          <a:ext cx="5175897" cy="833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S2.1 : Codage - Informations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S2.2 : La logique combinatoire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S2.3 : Les réseaux  </a:t>
          </a:r>
        </a:p>
      </dsp:txBody>
      <dsp:txXfrm>
        <a:off x="4250847" y="2806064"/>
        <a:ext cx="5175897" cy="833093"/>
      </dsp:txXfrm>
    </dsp:sp>
    <dsp:sp modelId="{F3ED21FE-0667-49BB-9A3C-DBCF3E4261D9}">
      <dsp:nvSpPr>
        <dsp:cNvPr id="0" name=""/>
        <dsp:cNvSpPr/>
      </dsp:nvSpPr>
      <dsp:spPr>
        <a:xfrm>
          <a:off x="3985327" y="3915298"/>
          <a:ext cx="2328383" cy="103074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3. Approche fonctionnelle des système</a:t>
          </a:r>
        </a:p>
      </dsp:txBody>
      <dsp:txXfrm>
        <a:off x="4035653" y="3965624"/>
        <a:ext cx="2227731" cy="930092"/>
      </dsp:txXfrm>
    </dsp:sp>
    <dsp:sp modelId="{48C049B3-C70F-47DE-94E4-B675424827A5}">
      <dsp:nvSpPr>
        <dsp:cNvPr id="0" name=""/>
        <dsp:cNvSpPr/>
      </dsp:nvSpPr>
      <dsp:spPr>
        <a:xfrm>
          <a:off x="6417896" y="4019289"/>
          <a:ext cx="4553432" cy="833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S3.1 : Chaîne d’énergie et d’information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S3.2 : Langage SYSML </a:t>
          </a:r>
        </a:p>
      </dsp:txBody>
      <dsp:txXfrm>
        <a:off x="6417896" y="4019289"/>
        <a:ext cx="4553432" cy="8330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D3A05-821C-403A-B045-5CCDCB97BE29}">
      <dsp:nvSpPr>
        <dsp:cNvPr id="0" name=""/>
        <dsp:cNvSpPr/>
      </dsp:nvSpPr>
      <dsp:spPr>
        <a:xfrm rot="5400000">
          <a:off x="566916" y="1392879"/>
          <a:ext cx="842705" cy="95939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80E13-F60F-4BB0-B138-CD288673E3EC}">
      <dsp:nvSpPr>
        <dsp:cNvPr id="0" name=""/>
        <dsp:cNvSpPr/>
      </dsp:nvSpPr>
      <dsp:spPr>
        <a:xfrm>
          <a:off x="0" y="432103"/>
          <a:ext cx="2324395" cy="992988"/>
        </a:xfrm>
        <a:prstGeom prst="roundRect">
          <a:avLst>
            <a:gd name="adj" fmla="val 16670"/>
          </a:avLst>
        </a:prstGeom>
        <a:solidFill>
          <a:srgbClr val="92D05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4.Comportement Mécanique des Matériaux</a:t>
          </a:r>
        </a:p>
      </dsp:txBody>
      <dsp:txXfrm>
        <a:off x="48482" y="480585"/>
        <a:ext cx="2227431" cy="896024"/>
      </dsp:txXfrm>
    </dsp:sp>
    <dsp:sp modelId="{10DE64D4-F56A-486A-9309-DBCCF0E7F4BB}">
      <dsp:nvSpPr>
        <dsp:cNvPr id="0" name=""/>
        <dsp:cNvSpPr/>
      </dsp:nvSpPr>
      <dsp:spPr>
        <a:xfrm>
          <a:off x="2281732" y="527299"/>
          <a:ext cx="6020859" cy="802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S4.1 : Les Matériaux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S4.2 : Comportement mécanique des matériaux</a:t>
          </a:r>
        </a:p>
      </dsp:txBody>
      <dsp:txXfrm>
        <a:off x="2281732" y="527299"/>
        <a:ext cx="6020859" cy="802576"/>
      </dsp:txXfrm>
    </dsp:sp>
    <dsp:sp modelId="{1DBB1F79-A7C2-4170-82A5-1DAAD66348FD}">
      <dsp:nvSpPr>
        <dsp:cNvPr id="0" name=""/>
        <dsp:cNvSpPr/>
      </dsp:nvSpPr>
      <dsp:spPr>
        <a:xfrm rot="5400000">
          <a:off x="1946335" y="2535569"/>
          <a:ext cx="842705" cy="95939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4A661-DB6F-4488-B9ED-06B8D0064387}">
      <dsp:nvSpPr>
        <dsp:cNvPr id="0" name=""/>
        <dsp:cNvSpPr/>
      </dsp:nvSpPr>
      <dsp:spPr>
        <a:xfrm>
          <a:off x="1487262" y="1575618"/>
          <a:ext cx="2096267" cy="99298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5.Représentation du Réel</a:t>
          </a:r>
        </a:p>
      </dsp:txBody>
      <dsp:txXfrm>
        <a:off x="1535744" y="1624100"/>
        <a:ext cx="1999303" cy="896024"/>
      </dsp:txXfrm>
    </dsp:sp>
    <dsp:sp modelId="{BF99D1A3-9946-46F8-8625-1D52060866D2}">
      <dsp:nvSpPr>
        <dsp:cNvPr id="0" name=""/>
        <dsp:cNvSpPr/>
      </dsp:nvSpPr>
      <dsp:spPr>
        <a:xfrm>
          <a:off x="3631282" y="1676333"/>
          <a:ext cx="5069000" cy="802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S5.1 : Conception, design, esquisse, schéma, plan, modélisation numérique</a:t>
          </a:r>
        </a:p>
      </dsp:txBody>
      <dsp:txXfrm>
        <a:off x="3631282" y="1676333"/>
        <a:ext cx="5069000" cy="802576"/>
      </dsp:txXfrm>
    </dsp:sp>
    <dsp:sp modelId="{A03DABA3-842D-4FDA-A331-FF040ED7B3A3}">
      <dsp:nvSpPr>
        <dsp:cNvPr id="0" name=""/>
        <dsp:cNvSpPr/>
      </dsp:nvSpPr>
      <dsp:spPr>
        <a:xfrm rot="5400000">
          <a:off x="3441491" y="3678250"/>
          <a:ext cx="842705" cy="95939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85D98-1706-496D-BD83-52C1D423BD1D}">
      <dsp:nvSpPr>
        <dsp:cNvPr id="0" name=""/>
        <dsp:cNvSpPr/>
      </dsp:nvSpPr>
      <dsp:spPr>
        <a:xfrm>
          <a:off x="2878443" y="2712153"/>
          <a:ext cx="2175213" cy="99298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6.Comportement Energétique des Systèmes</a:t>
          </a:r>
        </a:p>
      </dsp:txBody>
      <dsp:txXfrm>
        <a:off x="2926925" y="2760635"/>
        <a:ext cx="2078249" cy="896024"/>
      </dsp:txXfrm>
    </dsp:sp>
    <dsp:sp modelId="{DDC6FE27-2D02-4499-8480-BCF0E98FC7D5}">
      <dsp:nvSpPr>
        <dsp:cNvPr id="0" name=""/>
        <dsp:cNvSpPr/>
      </dsp:nvSpPr>
      <dsp:spPr>
        <a:xfrm>
          <a:off x="5022587" y="2798664"/>
          <a:ext cx="4986304" cy="802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S6.1 : Les énergies électriques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S6.2 : Les énergies mécaniques </a:t>
          </a:r>
        </a:p>
      </dsp:txBody>
      <dsp:txXfrm>
        <a:off x="5022587" y="2798664"/>
        <a:ext cx="4986304" cy="802576"/>
      </dsp:txXfrm>
    </dsp:sp>
    <dsp:sp modelId="{F3ED21FE-0667-49BB-9A3C-DBCF3E4261D9}">
      <dsp:nvSpPr>
        <dsp:cNvPr id="0" name=""/>
        <dsp:cNvSpPr/>
      </dsp:nvSpPr>
      <dsp:spPr>
        <a:xfrm>
          <a:off x="4304040" y="3867267"/>
          <a:ext cx="2243094" cy="99298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7. Analyse globale des systèmes</a:t>
          </a:r>
        </a:p>
      </dsp:txBody>
      <dsp:txXfrm>
        <a:off x="4352522" y="3915749"/>
        <a:ext cx="2146130" cy="896024"/>
      </dsp:txXfrm>
    </dsp:sp>
    <dsp:sp modelId="{4C663513-B12E-4C86-B822-A63081CB4C15}">
      <dsp:nvSpPr>
        <dsp:cNvPr id="0" name=""/>
        <dsp:cNvSpPr/>
      </dsp:nvSpPr>
      <dsp:spPr>
        <a:xfrm>
          <a:off x="6479357" y="3975780"/>
          <a:ext cx="3701854" cy="802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S7.1 Devoir commun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S7.2 Projet gîte forestier 2.0</a:t>
          </a:r>
        </a:p>
      </dsp:txBody>
      <dsp:txXfrm>
        <a:off x="6479357" y="3975780"/>
        <a:ext cx="3701854" cy="8025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5523A-28F7-46FA-95EB-21DDE670BD9E}">
      <dsp:nvSpPr>
        <dsp:cNvPr id="0" name=""/>
        <dsp:cNvSpPr/>
      </dsp:nvSpPr>
      <dsp:spPr>
        <a:xfrm>
          <a:off x="9100875" y="2937998"/>
          <a:ext cx="2054290" cy="458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071"/>
              </a:lnTo>
              <a:lnTo>
                <a:pt x="2054290" y="273071"/>
              </a:lnTo>
              <a:lnTo>
                <a:pt x="2054290" y="458055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1D309-638D-4FBF-A62E-95637900FCE1}">
      <dsp:nvSpPr>
        <dsp:cNvPr id="0" name=""/>
        <dsp:cNvSpPr/>
      </dsp:nvSpPr>
      <dsp:spPr>
        <a:xfrm>
          <a:off x="9055155" y="2937998"/>
          <a:ext cx="91440" cy="4580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8055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54AF24-4856-4969-BBC8-C43D848D93B3}">
      <dsp:nvSpPr>
        <dsp:cNvPr id="0" name=""/>
        <dsp:cNvSpPr/>
      </dsp:nvSpPr>
      <dsp:spPr>
        <a:xfrm>
          <a:off x="7046584" y="2937998"/>
          <a:ext cx="2054290" cy="458055"/>
        </a:xfrm>
        <a:custGeom>
          <a:avLst/>
          <a:gdLst/>
          <a:ahLst/>
          <a:cxnLst/>
          <a:rect l="0" t="0" r="0" b="0"/>
          <a:pathLst>
            <a:path>
              <a:moveTo>
                <a:pt x="2054290" y="0"/>
              </a:moveTo>
              <a:lnTo>
                <a:pt x="2054290" y="273071"/>
              </a:lnTo>
              <a:lnTo>
                <a:pt x="0" y="273071"/>
              </a:lnTo>
              <a:lnTo>
                <a:pt x="0" y="458055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3592F6-79AA-401C-B7E7-5CCD91184915}">
      <dsp:nvSpPr>
        <dsp:cNvPr id="0" name=""/>
        <dsp:cNvSpPr/>
      </dsp:nvSpPr>
      <dsp:spPr>
        <a:xfrm>
          <a:off x="6019439" y="1687154"/>
          <a:ext cx="3081436" cy="458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071"/>
              </a:lnTo>
              <a:lnTo>
                <a:pt x="3081436" y="273071"/>
              </a:lnTo>
              <a:lnTo>
                <a:pt x="3081436" y="458055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BE6FF-850B-4A4A-8F47-2D0C7C1F52E9}">
      <dsp:nvSpPr>
        <dsp:cNvPr id="0" name=""/>
        <dsp:cNvSpPr/>
      </dsp:nvSpPr>
      <dsp:spPr>
        <a:xfrm>
          <a:off x="2938003" y="2937998"/>
          <a:ext cx="2054290" cy="458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071"/>
              </a:lnTo>
              <a:lnTo>
                <a:pt x="2054290" y="273071"/>
              </a:lnTo>
              <a:lnTo>
                <a:pt x="2054290" y="458055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72DC7A-A7FC-44FB-BC54-B7F9A7ED088A}">
      <dsp:nvSpPr>
        <dsp:cNvPr id="0" name=""/>
        <dsp:cNvSpPr/>
      </dsp:nvSpPr>
      <dsp:spPr>
        <a:xfrm>
          <a:off x="2892283" y="2937998"/>
          <a:ext cx="91440" cy="4580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8055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07DD90-3D58-4878-9BBB-75F4CFDAC7C1}">
      <dsp:nvSpPr>
        <dsp:cNvPr id="0" name=""/>
        <dsp:cNvSpPr/>
      </dsp:nvSpPr>
      <dsp:spPr>
        <a:xfrm>
          <a:off x="883712" y="2937998"/>
          <a:ext cx="2054290" cy="458055"/>
        </a:xfrm>
        <a:custGeom>
          <a:avLst/>
          <a:gdLst/>
          <a:ahLst/>
          <a:cxnLst/>
          <a:rect l="0" t="0" r="0" b="0"/>
          <a:pathLst>
            <a:path>
              <a:moveTo>
                <a:pt x="2054290" y="0"/>
              </a:moveTo>
              <a:lnTo>
                <a:pt x="2054290" y="273071"/>
              </a:lnTo>
              <a:lnTo>
                <a:pt x="0" y="273071"/>
              </a:lnTo>
              <a:lnTo>
                <a:pt x="0" y="458055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138EAF-83E9-4CD7-94A6-A08D4A8D40EF}">
      <dsp:nvSpPr>
        <dsp:cNvPr id="0" name=""/>
        <dsp:cNvSpPr/>
      </dsp:nvSpPr>
      <dsp:spPr>
        <a:xfrm>
          <a:off x="2938003" y="1687154"/>
          <a:ext cx="3081436" cy="458055"/>
        </a:xfrm>
        <a:custGeom>
          <a:avLst/>
          <a:gdLst/>
          <a:ahLst/>
          <a:cxnLst/>
          <a:rect l="0" t="0" r="0" b="0"/>
          <a:pathLst>
            <a:path>
              <a:moveTo>
                <a:pt x="3081436" y="0"/>
              </a:moveTo>
              <a:lnTo>
                <a:pt x="3081436" y="273071"/>
              </a:lnTo>
              <a:lnTo>
                <a:pt x="0" y="273071"/>
              </a:lnTo>
              <a:lnTo>
                <a:pt x="0" y="458055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F3CB4E-E673-4108-9D98-7D9757F1831C}">
      <dsp:nvSpPr>
        <dsp:cNvPr id="0" name=""/>
        <dsp:cNvSpPr/>
      </dsp:nvSpPr>
      <dsp:spPr>
        <a:xfrm>
          <a:off x="5253838" y="894365"/>
          <a:ext cx="1531202" cy="79278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1187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Classe Inversée</a:t>
          </a:r>
        </a:p>
      </dsp:txBody>
      <dsp:txXfrm>
        <a:off x="5253838" y="894365"/>
        <a:ext cx="1531202" cy="792788"/>
      </dsp:txXfrm>
    </dsp:sp>
    <dsp:sp modelId="{575AACCF-1196-4862-94C0-DBE25E498EDD}">
      <dsp:nvSpPr>
        <dsp:cNvPr id="0" name=""/>
        <dsp:cNvSpPr/>
      </dsp:nvSpPr>
      <dsp:spPr>
        <a:xfrm>
          <a:off x="5560078" y="1510978"/>
          <a:ext cx="1378082" cy="2642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5560078" y="1510978"/>
        <a:ext cx="1378082" cy="264262"/>
      </dsp:txXfrm>
    </dsp:sp>
    <dsp:sp modelId="{5CB62CFB-E539-49B9-B867-DB92381D3C7B}">
      <dsp:nvSpPr>
        <dsp:cNvPr id="0" name=""/>
        <dsp:cNvSpPr/>
      </dsp:nvSpPr>
      <dsp:spPr>
        <a:xfrm>
          <a:off x="2172402" y="2145209"/>
          <a:ext cx="1531202" cy="7927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1187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Enseignement transmissif</a:t>
          </a:r>
        </a:p>
      </dsp:txBody>
      <dsp:txXfrm>
        <a:off x="2172402" y="2145209"/>
        <a:ext cx="1531202" cy="792788"/>
      </dsp:txXfrm>
    </dsp:sp>
    <dsp:sp modelId="{62559837-A1EF-40C3-A397-DA3287D14C6C}">
      <dsp:nvSpPr>
        <dsp:cNvPr id="0" name=""/>
        <dsp:cNvSpPr/>
      </dsp:nvSpPr>
      <dsp:spPr>
        <a:xfrm>
          <a:off x="2478642" y="2761823"/>
          <a:ext cx="1378082" cy="2642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2478642" y="2761823"/>
        <a:ext cx="1378082" cy="264262"/>
      </dsp:txXfrm>
    </dsp:sp>
    <dsp:sp modelId="{7244E1AC-DE30-4C4B-9B97-2F3F209EDC79}">
      <dsp:nvSpPr>
        <dsp:cNvPr id="0" name=""/>
        <dsp:cNvSpPr/>
      </dsp:nvSpPr>
      <dsp:spPr>
        <a:xfrm>
          <a:off x="118111" y="3396054"/>
          <a:ext cx="1531202" cy="792788"/>
        </a:xfrm>
        <a:prstGeom prst="rect">
          <a:avLst/>
        </a:prstGeom>
        <a:solidFill>
          <a:schemeClr val="accent4">
            <a:hueOff val="-521453"/>
            <a:satOff val="1739"/>
            <a:lumOff val="274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1187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À distance</a:t>
          </a:r>
        </a:p>
      </dsp:txBody>
      <dsp:txXfrm>
        <a:off x="118111" y="3396054"/>
        <a:ext cx="1531202" cy="792788"/>
      </dsp:txXfrm>
    </dsp:sp>
    <dsp:sp modelId="{3D861842-9404-4FF4-8930-46CC79F25FE2}">
      <dsp:nvSpPr>
        <dsp:cNvPr id="0" name=""/>
        <dsp:cNvSpPr/>
      </dsp:nvSpPr>
      <dsp:spPr>
        <a:xfrm>
          <a:off x="424351" y="4012667"/>
          <a:ext cx="1378082" cy="2642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521453"/>
              <a:satOff val="1739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424351" y="4012667"/>
        <a:ext cx="1378082" cy="264262"/>
      </dsp:txXfrm>
    </dsp:sp>
    <dsp:sp modelId="{2DFFF2D6-5CDF-41EE-8807-5A1EC0F71F2D}">
      <dsp:nvSpPr>
        <dsp:cNvPr id="0" name=""/>
        <dsp:cNvSpPr/>
      </dsp:nvSpPr>
      <dsp:spPr>
        <a:xfrm>
          <a:off x="2172402" y="3396054"/>
          <a:ext cx="1531202" cy="792788"/>
        </a:xfrm>
        <a:prstGeom prst="rect">
          <a:avLst/>
        </a:prstGeom>
        <a:solidFill>
          <a:schemeClr val="accent4">
            <a:hueOff val="-1042906"/>
            <a:satOff val="3478"/>
            <a:lumOff val="549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1187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À son rythme</a:t>
          </a:r>
        </a:p>
      </dsp:txBody>
      <dsp:txXfrm>
        <a:off x="2172402" y="3396054"/>
        <a:ext cx="1531202" cy="792788"/>
      </dsp:txXfrm>
    </dsp:sp>
    <dsp:sp modelId="{B67AA207-8A2E-494A-96B5-49E09140A871}">
      <dsp:nvSpPr>
        <dsp:cNvPr id="0" name=""/>
        <dsp:cNvSpPr/>
      </dsp:nvSpPr>
      <dsp:spPr>
        <a:xfrm>
          <a:off x="2478642" y="4012667"/>
          <a:ext cx="1378082" cy="2642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1042906"/>
              <a:satOff val="3478"/>
              <a:lumOff val="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2478642" y="4012667"/>
        <a:ext cx="1378082" cy="264262"/>
      </dsp:txXfrm>
    </dsp:sp>
    <dsp:sp modelId="{A2E4F5C0-943B-4ADC-8BEC-3B2CA2DB5538}">
      <dsp:nvSpPr>
        <dsp:cNvPr id="0" name=""/>
        <dsp:cNvSpPr/>
      </dsp:nvSpPr>
      <dsp:spPr>
        <a:xfrm>
          <a:off x="4226692" y="3396054"/>
          <a:ext cx="1531202" cy="792788"/>
        </a:xfrm>
        <a:prstGeom prst="rect">
          <a:avLst/>
        </a:prstGeom>
        <a:solidFill>
          <a:schemeClr val="accent4">
            <a:hueOff val="-1564360"/>
            <a:satOff val="5217"/>
            <a:lumOff val="823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1187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Ressources Numériques</a:t>
          </a:r>
        </a:p>
      </dsp:txBody>
      <dsp:txXfrm>
        <a:off x="4226692" y="3396054"/>
        <a:ext cx="1531202" cy="792788"/>
      </dsp:txXfrm>
    </dsp:sp>
    <dsp:sp modelId="{23F8358E-645C-4FB6-91BA-EE3E0078AF7E}">
      <dsp:nvSpPr>
        <dsp:cNvPr id="0" name=""/>
        <dsp:cNvSpPr/>
      </dsp:nvSpPr>
      <dsp:spPr>
        <a:xfrm>
          <a:off x="4532933" y="4012667"/>
          <a:ext cx="1378082" cy="2642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1564360"/>
              <a:satOff val="5217"/>
              <a:lumOff val="8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4532933" y="4012667"/>
        <a:ext cx="1378082" cy="264262"/>
      </dsp:txXfrm>
    </dsp:sp>
    <dsp:sp modelId="{65473B92-E121-4CC9-9BDE-049043856B5C}">
      <dsp:nvSpPr>
        <dsp:cNvPr id="0" name=""/>
        <dsp:cNvSpPr/>
      </dsp:nvSpPr>
      <dsp:spPr>
        <a:xfrm>
          <a:off x="8335274" y="2145209"/>
          <a:ext cx="1531202" cy="792788"/>
        </a:xfrm>
        <a:prstGeom prst="rect">
          <a:avLst/>
        </a:prstGeom>
        <a:solidFill>
          <a:schemeClr val="accent4">
            <a:hueOff val="-2085813"/>
            <a:satOff val="6957"/>
            <a:lumOff val="109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1187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Apprentissage</a:t>
          </a:r>
        </a:p>
      </dsp:txBody>
      <dsp:txXfrm>
        <a:off x="8335274" y="2145209"/>
        <a:ext cx="1531202" cy="792788"/>
      </dsp:txXfrm>
    </dsp:sp>
    <dsp:sp modelId="{FD8E97FA-72C4-4C68-A1F6-23D87E6D17CA}">
      <dsp:nvSpPr>
        <dsp:cNvPr id="0" name=""/>
        <dsp:cNvSpPr/>
      </dsp:nvSpPr>
      <dsp:spPr>
        <a:xfrm>
          <a:off x="8641514" y="2761823"/>
          <a:ext cx="1378082" cy="2642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2085813"/>
              <a:satOff val="6957"/>
              <a:lumOff val="10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8641514" y="2761823"/>
        <a:ext cx="1378082" cy="264262"/>
      </dsp:txXfrm>
    </dsp:sp>
    <dsp:sp modelId="{96DAA8F7-5357-4F93-9F65-83960C257768}">
      <dsp:nvSpPr>
        <dsp:cNvPr id="0" name=""/>
        <dsp:cNvSpPr/>
      </dsp:nvSpPr>
      <dsp:spPr>
        <a:xfrm>
          <a:off x="6280983" y="3396054"/>
          <a:ext cx="1531202" cy="792788"/>
        </a:xfrm>
        <a:prstGeom prst="rect">
          <a:avLst/>
        </a:prstGeom>
        <a:solidFill>
          <a:schemeClr val="accent4">
            <a:hueOff val="-2607266"/>
            <a:satOff val="8696"/>
            <a:lumOff val="1372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1187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En classe</a:t>
          </a:r>
        </a:p>
      </dsp:txBody>
      <dsp:txXfrm>
        <a:off x="6280983" y="3396054"/>
        <a:ext cx="1531202" cy="792788"/>
      </dsp:txXfrm>
    </dsp:sp>
    <dsp:sp modelId="{8D866218-833B-427B-B458-C7356DC1AE2D}">
      <dsp:nvSpPr>
        <dsp:cNvPr id="0" name=""/>
        <dsp:cNvSpPr/>
      </dsp:nvSpPr>
      <dsp:spPr>
        <a:xfrm>
          <a:off x="6587224" y="4012667"/>
          <a:ext cx="1378082" cy="2642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2607266"/>
              <a:satOff val="8696"/>
              <a:lumOff val="1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6587224" y="4012667"/>
        <a:ext cx="1378082" cy="264262"/>
      </dsp:txXfrm>
    </dsp:sp>
    <dsp:sp modelId="{3630BCC3-EF36-43F9-AADE-E6CA4C3A74DC}">
      <dsp:nvSpPr>
        <dsp:cNvPr id="0" name=""/>
        <dsp:cNvSpPr/>
      </dsp:nvSpPr>
      <dsp:spPr>
        <a:xfrm>
          <a:off x="8335274" y="3396054"/>
          <a:ext cx="1531202" cy="792788"/>
        </a:xfrm>
        <a:prstGeom prst="rect">
          <a:avLst/>
        </a:prstGeom>
        <a:solidFill>
          <a:schemeClr val="accent4">
            <a:hueOff val="-3128719"/>
            <a:satOff val="10435"/>
            <a:lumOff val="1647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1187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Avec l’aide de l’enseignant</a:t>
          </a:r>
        </a:p>
      </dsp:txBody>
      <dsp:txXfrm>
        <a:off x="8335274" y="3396054"/>
        <a:ext cx="1531202" cy="792788"/>
      </dsp:txXfrm>
    </dsp:sp>
    <dsp:sp modelId="{059F5D37-E011-4B7C-9399-7B74A69B82C2}">
      <dsp:nvSpPr>
        <dsp:cNvPr id="0" name=""/>
        <dsp:cNvSpPr/>
      </dsp:nvSpPr>
      <dsp:spPr>
        <a:xfrm>
          <a:off x="8641514" y="4012667"/>
          <a:ext cx="1378082" cy="2642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3128719"/>
              <a:satOff val="10435"/>
              <a:lumOff val="1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8641514" y="4012667"/>
        <a:ext cx="1378082" cy="264262"/>
      </dsp:txXfrm>
    </dsp:sp>
    <dsp:sp modelId="{9A71C3F0-DBF5-4605-834E-A61CACAD4A5D}">
      <dsp:nvSpPr>
        <dsp:cNvPr id="0" name=""/>
        <dsp:cNvSpPr/>
      </dsp:nvSpPr>
      <dsp:spPr>
        <a:xfrm>
          <a:off x="10389565" y="3396054"/>
          <a:ext cx="1531202" cy="792788"/>
        </a:xfrm>
        <a:prstGeom prst="rect">
          <a:avLst/>
        </a:prstGeom>
        <a:solidFill>
          <a:schemeClr val="accent4">
            <a:hueOff val="-3650173"/>
            <a:satOff val="12174"/>
            <a:lumOff val="1921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1187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Approfondissement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AP et TD</a:t>
          </a:r>
        </a:p>
      </dsp:txBody>
      <dsp:txXfrm>
        <a:off x="10389565" y="3396054"/>
        <a:ext cx="1531202" cy="792788"/>
      </dsp:txXfrm>
    </dsp:sp>
    <dsp:sp modelId="{333720E0-825E-454A-9CC1-2513E8752191}">
      <dsp:nvSpPr>
        <dsp:cNvPr id="0" name=""/>
        <dsp:cNvSpPr/>
      </dsp:nvSpPr>
      <dsp:spPr>
        <a:xfrm>
          <a:off x="10695805" y="4012667"/>
          <a:ext cx="1378082" cy="2642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3650173"/>
              <a:satOff val="12174"/>
              <a:lumOff val="19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10695805" y="4012667"/>
        <a:ext cx="1378082" cy="26426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10881-4896-4901-9F89-F29AC8DFB552}">
      <dsp:nvSpPr>
        <dsp:cNvPr id="0" name=""/>
        <dsp:cNvSpPr/>
      </dsp:nvSpPr>
      <dsp:spPr>
        <a:xfrm>
          <a:off x="0" y="494360"/>
          <a:ext cx="10513763" cy="8828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Apprentissage (séance cours)</a:t>
          </a:r>
        </a:p>
      </dsp:txBody>
      <dsp:txXfrm>
        <a:off x="43096" y="537456"/>
        <a:ext cx="10427571" cy="796632"/>
      </dsp:txXfrm>
    </dsp:sp>
    <dsp:sp modelId="{45F0EE34-5C0A-4A14-B14D-6C7D22E474F6}">
      <dsp:nvSpPr>
        <dsp:cNvPr id="0" name=""/>
        <dsp:cNvSpPr/>
      </dsp:nvSpPr>
      <dsp:spPr>
        <a:xfrm>
          <a:off x="0" y="1377185"/>
          <a:ext cx="10513763" cy="1648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1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fr-FR" sz="2400" kern="1200" dirty="0"/>
            <a:t>Correction ciblée du questionnaire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400" kern="1200" dirty="0"/>
            <a:t>Approfondissement des connaissances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400" kern="1200" dirty="0"/>
            <a:t>Document Synthèse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2400" kern="1200" dirty="0"/>
        </a:p>
      </dsp:txBody>
      <dsp:txXfrm>
        <a:off x="0" y="1377185"/>
        <a:ext cx="10513763" cy="1648237"/>
      </dsp:txXfrm>
    </dsp:sp>
    <dsp:sp modelId="{684FFED7-9873-490B-9E8E-6F7440B1CA15}">
      <dsp:nvSpPr>
        <dsp:cNvPr id="0" name=""/>
        <dsp:cNvSpPr/>
      </dsp:nvSpPr>
      <dsp:spPr>
        <a:xfrm>
          <a:off x="0" y="3025422"/>
          <a:ext cx="10513763" cy="822483"/>
        </a:xfrm>
        <a:prstGeom prst="roundRect">
          <a:avLst/>
        </a:prstGeom>
        <a:solidFill>
          <a:schemeClr val="accent3">
            <a:hueOff val="-5006012"/>
            <a:satOff val="-9263"/>
            <a:lumOff val="372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Apprentissage (séance TD ou d’AP)</a:t>
          </a:r>
        </a:p>
      </dsp:txBody>
      <dsp:txXfrm>
        <a:off x="40150" y="3065572"/>
        <a:ext cx="10433463" cy="742183"/>
      </dsp:txXfrm>
    </dsp:sp>
    <dsp:sp modelId="{4A0F1B79-A180-4D58-93E3-35236B2FAB12}">
      <dsp:nvSpPr>
        <dsp:cNvPr id="0" name=""/>
        <dsp:cNvSpPr/>
      </dsp:nvSpPr>
      <dsp:spPr>
        <a:xfrm>
          <a:off x="0" y="3847906"/>
          <a:ext cx="10513763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1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fr-FR" sz="2400" kern="1200" dirty="0"/>
            <a:t>Pédagogie différenciée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400" kern="1200" dirty="0"/>
            <a:t>Travail de groupe en îlot </a:t>
          </a:r>
        </a:p>
      </dsp:txBody>
      <dsp:txXfrm>
        <a:off x="0" y="3847906"/>
        <a:ext cx="10513763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2703C-3F86-4D43-B922-36B0FE21C3E9}" type="datetimeFigureOut">
              <a:rPr lang="fr-FR" smtClean="0"/>
              <a:t>23/06/2017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A9F92-EE8E-4D15-9538-FA45E77F9D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93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6B9E0-AB69-4819-9F9D-0B0F85FD64A9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17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5D57-78CA-4A63-B306-87F28E09A5DC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0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77A0-E9DE-4126-BFC6-2305B5E7BC33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156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6265-5AA1-4E91-8C80-C48FB99E9EEF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2386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2E0F-3C2B-42A5-8F23-E56408CB076B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752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B367-D55E-4BC0-9B4C-B3DD05A7CDA2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7895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BACB-A137-40C0-933C-163F20BC6CF5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149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D1585-2C22-48EB-AD9F-9D15D48F74F2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31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20C3-44CD-4F61-AAA6-75B615E0F334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596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726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650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BA3DA-E874-4528-A0C1-DAD78FD3967B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564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881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860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8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309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18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189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80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986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7160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50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A846-52B5-4D92-A19A-1F8149C397C1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864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0894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794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10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6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65D0-B650-4A58-84A2-1041CBB63F7F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0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30AF-8A07-42A9-B48D-4800DB790809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0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F369C-0190-485B-8986-FBB3B8EAC61A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29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EFD5-F621-41B9-B32B-3EDD0F7CD8E0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42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5623E-FCDF-46ED-91D1-81E861151CAA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5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D651-906F-44A7-AB6F-CBC6C7DFACEF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0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038AD09-6A36-4003-84E9-449B5DBEEB64}" type="datetime1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946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76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44.gif"/><Relationship Id="rId5" Type="http://schemas.openxmlformats.org/officeDocument/2006/relationships/diagramColors" Target="../diagrams/colors6.xml"/><Relationship Id="rId10" Type="http://schemas.openxmlformats.org/officeDocument/2006/relationships/image" Target="../media/image43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diagramLayout" Target="../diagrams/layout7.xml"/><Relationship Id="rId7" Type="http://schemas.openxmlformats.org/officeDocument/2006/relationships/image" Target="../media/image4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48.png"/><Relationship Id="rId5" Type="http://schemas.openxmlformats.org/officeDocument/2006/relationships/diagramColors" Target="../diagrams/colors7.xml"/><Relationship Id="rId10" Type="http://schemas.openxmlformats.org/officeDocument/2006/relationships/image" Target="../media/image47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diagramLayout" Target="../diagrams/layout8.xml"/><Relationship Id="rId7" Type="http://schemas.openxmlformats.org/officeDocument/2006/relationships/image" Target="../media/image58.gi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61.gif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www.youtube.com/playlist?list=PLwQ5kJ7FG-CLoWQJwmaqzV3n17Q9IB5L0" TargetMode="External"/><Relationship Id="rId7" Type="http://schemas.openxmlformats.org/officeDocument/2006/relationships/image" Target="../media/image64.png"/><Relationship Id="rId2" Type="http://schemas.openxmlformats.org/officeDocument/2006/relationships/hyperlink" Target="https://drive.google.com/open?id=0B88DVKswxPI2ZHZNLXVNdW1iRV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4" Type="http://schemas.openxmlformats.org/officeDocument/2006/relationships/hyperlink" Target="https://drive.google.com/open?id=1u4zrHyRVpoCDV7RtY6h6jlVU55HuilRv9zU-Sv8sdAk" TargetMode="External"/><Relationship Id="rId9" Type="http://schemas.openxmlformats.org/officeDocument/2006/relationships/image" Target="../media/image6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74.emf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5967" y="317077"/>
            <a:ext cx="9678988" cy="1749287"/>
          </a:xfrm>
        </p:spPr>
        <p:txBody>
          <a:bodyPr>
            <a:normAutofit/>
          </a:bodyPr>
          <a:lstStyle/>
          <a:p>
            <a:r>
              <a:rPr lang="fr-FR" sz="4400" b="1" dirty="0"/>
              <a:t>Agrégation SII OPTION ingénierie des Constructions</a:t>
            </a:r>
            <a:endParaRPr lang="fr-FR" sz="4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305045" y="134621"/>
            <a:ext cx="6400800" cy="499532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</a:rPr>
              <a:t>BERGEAT DAMIEN</a:t>
            </a:r>
          </a:p>
          <a:p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Titre 2"/>
          <p:cNvSpPr txBox="1">
            <a:spLocks/>
          </p:cNvSpPr>
          <p:nvPr/>
        </p:nvSpPr>
        <p:spPr>
          <a:xfrm>
            <a:off x="172276" y="5913437"/>
            <a:ext cx="8530223" cy="69553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600" dirty="0"/>
              <a:t>Dossier support : Projet AREALIM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66" y="2248820"/>
            <a:ext cx="9921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13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297985"/>
            <a:ext cx="1584475" cy="160487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1. Présentation du projet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1" y="1617059"/>
            <a:ext cx="10375749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Description du bâtiment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Perspective de la charpente métallique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11" name="Image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25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624B98DD-22A1-4B9B-B722-D74523614325}"/>
              </a:ext>
            </a:extLst>
          </p:cNvPr>
          <p:cNvCxnSpPr/>
          <p:nvPr/>
        </p:nvCxnSpPr>
        <p:spPr>
          <a:xfrm flipH="1">
            <a:off x="5274365" y="755374"/>
            <a:ext cx="3949148" cy="2968781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FA6F2AA-C2FA-4F90-9487-B343AEEFE3E3}"/>
              </a:ext>
            </a:extLst>
          </p:cNvPr>
          <p:cNvCxnSpPr/>
          <p:nvPr/>
        </p:nvCxnSpPr>
        <p:spPr>
          <a:xfrm>
            <a:off x="9276522" y="781878"/>
            <a:ext cx="0" cy="1789044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7E29C386-76C9-4990-B87E-4F9FA50EFBDE}"/>
              </a:ext>
            </a:extLst>
          </p:cNvPr>
          <p:cNvSpPr txBox="1"/>
          <p:nvPr/>
        </p:nvSpPr>
        <p:spPr>
          <a:xfrm>
            <a:off x="9475304" y="569843"/>
            <a:ext cx="2030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Poutre de roulement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44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cone-png.com/png/5/5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252" y="14972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/>
              <a:t>1. Présentation du projet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1" y="1617059"/>
            <a:ext cx="10375749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>
                <a:solidFill>
                  <a:schemeClr val="tx1"/>
                </a:solidFill>
              </a:rPr>
              <a:t>Description du bâtiment</a:t>
            </a:r>
          </a:p>
          <a:p>
            <a:pPr marL="0" indent="0">
              <a:buNone/>
            </a:pPr>
            <a:r>
              <a:rPr lang="fr-FR" sz="2800">
                <a:solidFill>
                  <a:schemeClr val="tx1"/>
                </a:solidFill>
              </a:rPr>
              <a:t>Photos </a:t>
            </a:r>
          </a:p>
          <a:p>
            <a:pPr marL="0" indent="0">
              <a:buNone/>
            </a:pPr>
            <a:endParaRPr lang="fr-FR" sz="28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9" name="Image 8" descr="IMG_20160516_10013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" y="3905114"/>
            <a:ext cx="6965725" cy="3020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C:\Users\Damien\Desktop\Professeur de génie civil\Dossier pédagogique\AREALIM\Photos\IMG_20160516_1001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8008" y="31332"/>
            <a:ext cx="5290739" cy="3311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 descr="C:\Users\Damien\Desktop\Professeur de génie civil\Dossier pédagogique\AREALIM\Photos\IMG_20160516_1001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27167"/>
            <a:ext cx="6901261" cy="3877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 13" descr="C:\Users\Damien\Desktop\Professeur de génie civil\Dossier pédagogique\AREALIM\Photos\IMG_20160516_1001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5724" y="3389872"/>
            <a:ext cx="5226276" cy="3438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7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1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1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Snip Single Corner Rectangle 1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2" y="685799"/>
            <a:ext cx="9678988" cy="3673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2.Analyse du point technique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fld id="{D57F1E4F-1CFF-5643-939E-217C01CDF565}" type="slidenum">
              <a:rPr lang="en-US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/>
              <a:t>12</a:t>
            </a:fld>
            <a:endParaRPr lang="en-US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513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1" y="1617059"/>
            <a:ext cx="10375749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Description du pont roulant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12" name="Imag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93749" y="2567286"/>
            <a:ext cx="6180414" cy="3990708"/>
          </a:xfrm>
          <a:prstGeom prst="rect">
            <a:avLst/>
          </a:prstGeom>
        </p:spPr>
      </p:pic>
      <p:pic>
        <p:nvPicPr>
          <p:cNvPr id="13" name="Imag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6712849" y="1575591"/>
            <a:ext cx="5131282" cy="4982403"/>
          </a:xfrm>
          <a:prstGeom prst="rect">
            <a:avLst/>
          </a:prstGeom>
        </p:spPr>
      </p:pic>
      <p:pic>
        <p:nvPicPr>
          <p:cNvPr id="7" name="Picture 2" descr="http://www.terrasol.fr/sites/default/files/logiciels/logos/icone_foxta.png">
            <a:extLst>
              <a:ext uri="{FF2B5EF4-FFF2-40B4-BE49-F238E27FC236}">
                <a16:creationId xmlns:a16="http://schemas.microsoft.com/office/drawing/2014/main" id="{B4DE5D73-AC2B-4FC3-9AA6-7340C01AF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96" y="291181"/>
            <a:ext cx="1126435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921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1" y="1617059"/>
            <a:ext cx="10375749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Description du pont roulant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591447" y="1884278"/>
            <a:ext cx="11273329" cy="4794818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755954"/>
            <a:ext cx="4451000" cy="29231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4211" y="5013635"/>
            <a:ext cx="3766789" cy="2474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 descr="http://www.terrasol.fr/sites/default/files/logiciels/logos/icone_foxta.png">
            <a:extLst>
              <a:ext uri="{FF2B5EF4-FFF2-40B4-BE49-F238E27FC236}">
                <a16:creationId xmlns:a16="http://schemas.microsoft.com/office/drawing/2014/main" id="{2D040707-9F35-48D1-AEEE-4B08E636B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96" y="291181"/>
            <a:ext cx="1126435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678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447" y="1948363"/>
            <a:ext cx="10375749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Sollicitations appliquées à la poutre de roulement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</a:rPr>
              <a:t>EUROCODE 1.3 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Image 9"/>
          <p:cNvPicPr/>
          <p:nvPr/>
        </p:nvPicPr>
        <p:blipFill>
          <a:blip r:embed="rId2"/>
          <a:stretch>
            <a:fillRect/>
          </a:stretch>
        </p:blipFill>
        <p:spPr>
          <a:xfrm>
            <a:off x="296986" y="2532188"/>
            <a:ext cx="5034669" cy="3201034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5626116" y="2532187"/>
            <a:ext cx="6395331" cy="3201035"/>
          </a:xfrm>
          <a:prstGeom prst="rect">
            <a:avLst/>
          </a:prstGeom>
        </p:spPr>
      </p:pic>
      <p:pic>
        <p:nvPicPr>
          <p:cNvPr id="7" name="Picture 2" descr="http://www.terrasol.fr/sites/default/files/logiciels/logos/icone_foxta.png">
            <a:extLst>
              <a:ext uri="{FF2B5EF4-FFF2-40B4-BE49-F238E27FC236}">
                <a16:creationId xmlns:a16="http://schemas.microsoft.com/office/drawing/2014/main" id="{1FCD5FF1-CF31-4A6D-A04C-948451E77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96" y="291181"/>
            <a:ext cx="1126435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236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447" y="1948363"/>
            <a:ext cx="10375749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Sollicitations appliquées à la poutre de roulement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</a:rPr>
              <a:t>Hypothèses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6367012" y="1883723"/>
            <a:ext cx="5138433" cy="2512624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3"/>
          <a:stretch>
            <a:fillRect/>
          </a:stretch>
        </p:blipFill>
        <p:spPr>
          <a:xfrm>
            <a:off x="6367012" y="4274167"/>
            <a:ext cx="5138433" cy="218281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-128307" y="2742821"/>
            <a:ext cx="6035040" cy="3938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2522" y="3258476"/>
            <a:ext cx="6652591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 (portée) = 20 m 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fr-FR" altLang="fr-F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</a:t>
            </a:r>
            <a:r>
              <a:rPr kumimoji="0" lang="fr-FR" altLang="fr-FR" sz="2400" b="0" i="0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(capacité portante) = 5 tonnes = 50 kN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</a:t>
            </a:r>
            <a:r>
              <a:rPr kumimoji="0" lang="fr-FR" alt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c1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(poids propre du pont roulant) = 40 kN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</a:t>
            </a:r>
            <a:r>
              <a:rPr kumimoji="0" lang="fr-FR" altLang="fr-FR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c2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(poids propre du chariot) = 8,4 kN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Classe de levage : HC3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(écartement des galets) = 2,9 m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2" descr="http://www.terrasol.fr/sites/default/files/logiciels/logos/icone_foxta.png">
            <a:extLst>
              <a:ext uri="{FF2B5EF4-FFF2-40B4-BE49-F238E27FC236}">
                <a16:creationId xmlns:a16="http://schemas.microsoft.com/office/drawing/2014/main" id="{93A821EA-3ECC-4C16-BFF7-08CBF873E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96" y="291181"/>
            <a:ext cx="1126435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767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3C269677-B848-4003-B851-EF5789F04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76" y="133487"/>
            <a:ext cx="10821233" cy="3615267"/>
          </a:xfrm>
        </p:spPr>
        <p:txBody>
          <a:bodyPr/>
          <a:lstStyle/>
          <a:p>
            <a:pPr lvl="0"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prstClr val="white"/>
                </a:solidFill>
              </a:rPr>
              <a:t>Sollicitations appliquées à la poutre de roulement</a:t>
            </a:r>
          </a:p>
          <a:p>
            <a:pPr marL="0" lvl="0" indent="0">
              <a:buClr>
                <a:prstClr val="white"/>
              </a:buClr>
              <a:buNone/>
            </a:pPr>
            <a:r>
              <a:rPr lang="fr-FR" sz="2400" dirty="0">
                <a:solidFill>
                  <a:prstClr val="white"/>
                </a:solidFill>
              </a:rPr>
              <a:t>Calcul des charges verticales : </a:t>
            </a:r>
            <a:r>
              <a:rPr lang="fr-FR" sz="2400" dirty="0" err="1">
                <a:solidFill>
                  <a:prstClr val="white"/>
                </a:solidFill>
              </a:rPr>
              <a:t>Qrmax</a:t>
            </a:r>
            <a:r>
              <a:rPr lang="fr-FR" sz="2400" dirty="0">
                <a:solidFill>
                  <a:prstClr val="white"/>
                </a:solidFill>
              </a:rPr>
              <a:t> et </a:t>
            </a:r>
            <a:r>
              <a:rPr lang="fr-FR" sz="2400" dirty="0" err="1">
                <a:solidFill>
                  <a:prstClr val="white"/>
                </a:solidFill>
              </a:rPr>
              <a:t>Qrmin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</a:p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FD066C-88FA-4304-A88D-888A604C03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9745" y="2328487"/>
            <a:ext cx="11531133" cy="2100581"/>
          </a:xfrm>
          <a:prstGeom prst="rect">
            <a:avLst/>
          </a:prstGeom>
        </p:spPr>
      </p:pic>
      <p:pic>
        <p:nvPicPr>
          <p:cNvPr id="6" name="Picture 2" descr="http://www.terrasol.fr/sites/default/files/logiciels/logos/icone_foxta.png">
            <a:extLst>
              <a:ext uri="{FF2B5EF4-FFF2-40B4-BE49-F238E27FC236}">
                <a16:creationId xmlns:a16="http://schemas.microsoft.com/office/drawing/2014/main" id="{D3CF22E2-0CB3-4111-B387-2F366B5AE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96" y="291181"/>
            <a:ext cx="1126435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A747F5-2478-4738-B73F-03F52317A90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01125" y="4362808"/>
            <a:ext cx="11531133" cy="2162479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6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447" y="1842346"/>
            <a:ext cx="10913998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Sollicitations appliquées à la poutre de roulement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</a:rPr>
              <a:t>Charges horizontales dues aux accélérations et décélérations de l’appareil de levage 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AD0709-4C67-442D-A77C-F165C38484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437" y="2894172"/>
            <a:ext cx="3985895" cy="28848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983810-00A1-49B2-8806-A703D6B21BD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78167" y="2895130"/>
            <a:ext cx="3211651" cy="2884805"/>
          </a:xfrm>
          <a:prstGeom prst="rect">
            <a:avLst/>
          </a:prstGeom>
        </p:spPr>
      </p:pic>
      <p:pic>
        <p:nvPicPr>
          <p:cNvPr id="10" name="Picture 2" descr="http://www.terrasol.fr/sites/default/files/logiciels/logos/icone_foxta.png">
            <a:extLst>
              <a:ext uri="{FF2B5EF4-FFF2-40B4-BE49-F238E27FC236}">
                <a16:creationId xmlns:a16="http://schemas.microsoft.com/office/drawing/2014/main" id="{F5C9B34D-8CF2-48A7-A696-78E4D50CA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96" y="291181"/>
            <a:ext cx="1126435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B691E1-3352-4488-84C7-749E07F1B6C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524653" y="2894172"/>
            <a:ext cx="4631047" cy="288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57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4874" y="1282575"/>
            <a:ext cx="10913998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Sollicitations appliquées à la poutre de roulement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</a:rPr>
              <a:t>Charges horizontales dues à la marche en crabes 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A7FC242-79BA-47C9-9F02-7E714A621D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623107" y="2549766"/>
            <a:ext cx="4223100" cy="41781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F34B35E-D1B8-46F6-B8DC-6D7634117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3" y="2865437"/>
            <a:ext cx="7335636" cy="3862433"/>
          </a:xfrm>
          <a:prstGeom prst="rect">
            <a:avLst/>
          </a:prstGeom>
        </p:spPr>
      </p:pic>
      <p:pic>
        <p:nvPicPr>
          <p:cNvPr id="9" name="Picture 2" descr="http://www.terrasol.fr/sites/default/files/logiciels/logos/icone_foxta.png">
            <a:extLst>
              <a:ext uri="{FF2B5EF4-FFF2-40B4-BE49-F238E27FC236}">
                <a16:creationId xmlns:a16="http://schemas.microsoft.com/office/drawing/2014/main" id="{ED5A9919-FEB0-4AA0-81ED-A3FE65A6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96" y="291181"/>
            <a:ext cx="1126435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262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617697"/>
            <a:ext cx="8534400" cy="1507067"/>
          </a:xfrm>
        </p:spPr>
        <p:txBody>
          <a:bodyPr/>
          <a:lstStyle/>
          <a:p>
            <a:r>
              <a:rPr lang="fr-FR" dirty="0"/>
              <a:t>Sommaire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33150" t="11692" r="30986" b="10531"/>
          <a:stretch/>
        </p:blipFill>
        <p:spPr>
          <a:xfrm>
            <a:off x="10311685" y="258523"/>
            <a:ext cx="1852318" cy="3213551"/>
          </a:xfrm>
          <a:prstGeom prst="rect">
            <a:avLst/>
          </a:prstGeom>
        </p:spPr>
      </p:pic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2532273355"/>
              </p:ext>
            </p:extLst>
          </p:nvPr>
        </p:nvGraphicFramePr>
        <p:xfrm>
          <a:off x="-419100" y="948269"/>
          <a:ext cx="11505445" cy="5630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0943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73B0AE-834F-4BFE-A5BB-6B8513D4B4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185C99-DF6E-49A2-8D24-5ED2C76ADA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BB1C6F-B48B-4249-9258-DB9FC6F15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FC130-4411-4E47-8B8B-677E806B8A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005AFE-8126-4D11-9B5C-B36689470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DADCCB-9DCE-4883-B150-5473F97B5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C9CC0A-BE47-41BC-A6B0-A26058992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7922E3-9996-41C6-8270-4AEFA8B07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B6FA80-1809-44BD-AB69-FB124F9E2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631203" y="1815624"/>
                <a:ext cx="11468032" cy="4680904"/>
              </a:xfrm>
            </p:spPr>
            <p:txBody>
              <a:bodyPr>
                <a:no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fr-FR" sz="2800" dirty="0">
                    <a:solidFill>
                      <a:schemeClr val="tx1"/>
                    </a:solidFill>
                  </a:rPr>
                  <a:t>Sollicitations appliquées à la poutre de roulement</a:t>
                </a:r>
              </a:p>
              <a:p>
                <a:pPr marL="0" indent="0">
                  <a:buNone/>
                </a:pPr>
                <a:endParaRPr lang="fr-FR" sz="28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fr-FR" sz="2400" dirty="0">
                    <a:solidFill>
                      <a:schemeClr val="tx1"/>
                    </a:solidFill>
                  </a:rPr>
                  <a:t>Forces de tamponnement liées aux déplacements de l'appareil de levage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rad>
                        <m:radPr>
                          <m:degHide m:val="on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fr-FR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fr-FR" sz="2400" dirty="0">
                    <a:solidFill>
                      <a:schemeClr val="tx1"/>
                    </a:solidFill>
                  </a:rPr>
                  <a:t>Forces de tamponnement liées aux déplacements du chariot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=0,1 × 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  <a:p>
                <a:pPr marL="0" indent="0">
                  <a:buNone/>
                </a:pPr>
                <a:r>
                  <a:rPr lang="fr-FR" sz="2400" dirty="0">
                    <a:solidFill>
                      <a:schemeClr val="tx1"/>
                    </a:solidFill>
                  </a:rPr>
                  <a:t>Forces horizontales dues à l'accélération ou la décélération du chariot</a:t>
                </a:r>
              </a:p>
              <a:p>
                <a:pPr marL="0" indent="0" algn="ctr">
                  <a:buNone/>
                </a:pPr>
                <a:r>
                  <a:rPr lang="fr-FR" dirty="0">
                    <a:solidFill>
                      <a:schemeClr val="tx1"/>
                    </a:solidFill>
                  </a:rPr>
                  <a:t>H</a:t>
                </a:r>
                <a:r>
                  <a:rPr lang="fr-FR" sz="1200" dirty="0">
                    <a:solidFill>
                      <a:schemeClr val="tx1"/>
                    </a:solidFill>
                  </a:rPr>
                  <a:t>T3</a:t>
                </a:r>
                <a:r>
                  <a:rPr lang="fr-FR" dirty="0">
                    <a:solidFill>
                      <a:schemeClr val="tx1"/>
                    </a:solidFill>
                  </a:rPr>
                  <a:t> = H</a:t>
                </a:r>
                <a:r>
                  <a:rPr lang="fr-FR" sz="1200" dirty="0">
                    <a:solidFill>
                      <a:schemeClr val="tx1"/>
                    </a:solidFill>
                  </a:rPr>
                  <a:t>B2</a:t>
                </a:r>
              </a:p>
              <a:p>
                <a:pPr marL="0" indent="0">
                  <a:buNone/>
                </a:pPr>
                <a:br>
                  <a:rPr lang="fr-FR" dirty="0"/>
                </a:br>
                <a:endParaRPr lang="fr-F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203" y="1815624"/>
                <a:ext cx="11468032" cy="4680904"/>
              </a:xfrm>
              <a:blipFill>
                <a:blip r:embed="rId2"/>
                <a:stretch>
                  <a:fillRect l="-851" t="-121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2" descr="http://www.terrasol.fr/sites/default/files/logiciels/logos/icone_foxta.png">
            <a:extLst>
              <a:ext uri="{FF2B5EF4-FFF2-40B4-BE49-F238E27FC236}">
                <a16:creationId xmlns:a16="http://schemas.microsoft.com/office/drawing/2014/main" id="{C859793B-A35A-4CE7-AC3B-2C5FAA9FB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96" y="291181"/>
            <a:ext cx="1126435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369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447" y="1431316"/>
            <a:ext cx="10913998" cy="468090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Sollicitations appliquées à la poutre de roulement</a:t>
            </a:r>
          </a:p>
          <a:p>
            <a:pPr marL="0" indent="0">
              <a:buNone/>
            </a:pPr>
            <a:br>
              <a:rPr lang="fr-FR" dirty="0"/>
            </a:b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138C971F-882B-4BBA-885D-4819D825D3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8784764"/>
                  </p:ext>
                </p:extLst>
              </p:nvPr>
            </p:nvGraphicFramePr>
            <p:xfrm>
              <a:off x="0" y="0"/>
              <a:ext cx="12192000" cy="685799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487407">
                      <a:extLst>
                        <a:ext uri="{9D8B030D-6E8A-4147-A177-3AD203B41FA5}">
                          <a16:colId xmlns:a16="http://schemas.microsoft.com/office/drawing/2014/main" val="1088707295"/>
                        </a:ext>
                      </a:extLst>
                    </a:gridCol>
                    <a:gridCol w="2487407">
                      <a:extLst>
                        <a:ext uri="{9D8B030D-6E8A-4147-A177-3AD203B41FA5}">
                          <a16:colId xmlns:a16="http://schemas.microsoft.com/office/drawing/2014/main" val="3957460849"/>
                        </a:ext>
                      </a:extLst>
                    </a:gridCol>
                    <a:gridCol w="1031026">
                      <a:extLst>
                        <a:ext uri="{9D8B030D-6E8A-4147-A177-3AD203B41FA5}">
                          <a16:colId xmlns:a16="http://schemas.microsoft.com/office/drawing/2014/main" val="1414022350"/>
                        </a:ext>
                      </a:extLst>
                    </a:gridCol>
                    <a:gridCol w="1030300">
                      <a:extLst>
                        <a:ext uri="{9D8B030D-6E8A-4147-A177-3AD203B41FA5}">
                          <a16:colId xmlns:a16="http://schemas.microsoft.com/office/drawing/2014/main" val="955423690"/>
                        </a:ext>
                      </a:extLst>
                    </a:gridCol>
                    <a:gridCol w="1031026">
                      <a:extLst>
                        <a:ext uri="{9D8B030D-6E8A-4147-A177-3AD203B41FA5}">
                          <a16:colId xmlns:a16="http://schemas.microsoft.com/office/drawing/2014/main" val="894360520"/>
                        </a:ext>
                      </a:extLst>
                    </a:gridCol>
                    <a:gridCol w="1031026">
                      <a:extLst>
                        <a:ext uri="{9D8B030D-6E8A-4147-A177-3AD203B41FA5}">
                          <a16:colId xmlns:a16="http://schemas.microsoft.com/office/drawing/2014/main" val="3238813993"/>
                        </a:ext>
                      </a:extLst>
                    </a:gridCol>
                    <a:gridCol w="1030300">
                      <a:extLst>
                        <a:ext uri="{9D8B030D-6E8A-4147-A177-3AD203B41FA5}">
                          <a16:colId xmlns:a16="http://schemas.microsoft.com/office/drawing/2014/main" val="3740206362"/>
                        </a:ext>
                      </a:extLst>
                    </a:gridCol>
                    <a:gridCol w="1031754">
                      <a:extLst>
                        <a:ext uri="{9D8B030D-6E8A-4147-A177-3AD203B41FA5}">
                          <a16:colId xmlns:a16="http://schemas.microsoft.com/office/drawing/2014/main" val="1572105688"/>
                        </a:ext>
                      </a:extLst>
                    </a:gridCol>
                    <a:gridCol w="1031754">
                      <a:extLst>
                        <a:ext uri="{9D8B030D-6E8A-4147-A177-3AD203B41FA5}">
                          <a16:colId xmlns:a16="http://schemas.microsoft.com/office/drawing/2014/main" val="1097154200"/>
                        </a:ext>
                      </a:extLst>
                    </a:gridCol>
                  </a:tblGrid>
                  <a:tr h="310994">
                    <a:tc gridSpan="3"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 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6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Etats Limites Ultimes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8620501"/>
                      </a:ext>
                    </a:extLst>
                  </a:tr>
                  <a:tr h="310994">
                    <a:tc gridSpan="3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Groupes de charges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2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3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4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5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6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2201987738"/>
                      </a:ext>
                    </a:extLst>
                  </a:tr>
                  <a:tr h="1571100">
                    <a:tc gridSpan="3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Coefficients dynamiques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sz="1600">
                                    <a:effectLst/>
                                    <a:latin typeface="Cambria Math" panose="02040503050406030204" pitchFamily="18" charset="0"/>
                                  </a:rPr>
                                  <m:t>=1,10</m:t>
                                </m:r>
                              </m:oMath>
                            </m:oMathPara>
                          </a14:m>
                          <a:endParaRPr lang="fr-FR" sz="16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fr-FR" sz="1600">
                                    <a:effectLst/>
                                    <a:latin typeface="Cambria Math" panose="02040503050406030204" pitchFamily="18" charset="0"/>
                                  </a:rPr>
                                  <m:t>=1,20</m:t>
                                </m:r>
                              </m:oMath>
                            </m:oMathPara>
                          </a14:m>
                          <a:endParaRPr lang="fr-FR" sz="16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fr-FR" sz="1600">
                                    <a:effectLst/>
                                    <a:latin typeface="Cambria Math" panose="02040503050406030204" pitchFamily="18" charset="0"/>
                                  </a:rPr>
                                  <m:t>=1,50</m:t>
                                </m:r>
                              </m:oMath>
                            </m:oMathPara>
                          </a14:m>
                          <a:endParaRPr lang="fr-FR" sz="16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sz="1600">
                                    <a:effectLst/>
                                    <a:latin typeface="Cambria Math" panose="02040503050406030204" pitchFamily="18" charset="0"/>
                                  </a:rPr>
                                  <m:t>=1,10</m:t>
                                </m:r>
                              </m:oMath>
                            </m:oMathPara>
                          </a14:m>
                          <a:endParaRPr lang="fr-FR" sz="160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fr-FR" sz="1600">
                                    <a:effectLst/>
                                    <a:latin typeface="Cambria Math" panose="02040503050406030204" pitchFamily="18" charset="0"/>
                                  </a:rPr>
                                  <m:t>=1,00</m:t>
                                </m:r>
                              </m:oMath>
                            </m:oMathPara>
                          </a14:m>
                          <a:endParaRPr lang="fr-FR" sz="160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fr-FR" sz="1600">
                                    <a:effectLst/>
                                    <a:latin typeface="Cambria Math" panose="02040503050406030204" pitchFamily="18" charset="0"/>
                                  </a:rPr>
                                  <m:t>=1,50</m:t>
                                </m:r>
                              </m:oMath>
                            </m:oMathPara>
                          </a14:m>
                          <a:endParaRPr lang="fr-FR" sz="16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sz="1600">
                                    <a:effectLst/>
                                    <a:latin typeface="Cambria Math" panose="02040503050406030204" pitchFamily="18" charset="0"/>
                                  </a:rPr>
                                  <m:t>=1,00</m:t>
                                </m:r>
                              </m:oMath>
                            </m:oMathPara>
                          </a14:m>
                          <a:endParaRPr lang="fr-FR" sz="16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fr-FR" sz="1600">
                                    <a:effectLst/>
                                    <a:latin typeface="Cambria Math" panose="02040503050406030204" pitchFamily="18" charset="0"/>
                                  </a:rPr>
                                  <m:t>=1,50</m:t>
                                </m:r>
                              </m:oMath>
                            </m:oMathPara>
                          </a14:m>
                          <a:endParaRPr lang="fr-FR" sz="16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</a:rPr>
                            <a:t> </a:t>
                          </a:r>
                          <a:endParaRPr lang="fr-FR" sz="16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fr-FR" sz="1600">
                                    <a:effectLst/>
                                    <a:latin typeface="Cambria Math" panose="02040503050406030204" pitchFamily="18" charset="0"/>
                                  </a:rPr>
                                  <m:t>=1,00</m:t>
                                </m:r>
                              </m:oMath>
                            </m:oMathPara>
                          </a14:m>
                          <a:endParaRPr lang="fr-FR" sz="16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fr-FR" sz="1600">
                                    <a:effectLst/>
                                    <a:latin typeface="Cambria Math" panose="02040503050406030204" pitchFamily="18" charset="0"/>
                                  </a:rPr>
                                  <m:t>=1,50</m:t>
                                </m:r>
                              </m:oMath>
                            </m:oMathPara>
                          </a14:m>
                          <a:endParaRPr lang="fr-FR" sz="16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</a:rPr>
                            <a:t> </a:t>
                          </a:r>
                          <a:endParaRPr lang="fr-FR" sz="16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fr-FR" sz="1600">
                                    <a:effectLst/>
                                    <a:latin typeface="Cambria Math" panose="02040503050406030204" pitchFamily="18" charset="0"/>
                                  </a:rPr>
                                  <m:t>=1,00</m:t>
                                </m:r>
                              </m:oMath>
                            </m:oMathPara>
                          </a14:m>
                          <a:endParaRPr lang="fr-FR" sz="16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</a:rPr>
                            <a:t> </a:t>
                          </a:r>
                          <a:endParaRPr lang="fr-FR" sz="16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fr-FR" sz="1600">
                                    <a:effectLst/>
                                    <a:latin typeface="Cambria Math" panose="02040503050406030204" pitchFamily="18" charset="0"/>
                                  </a:rPr>
                                  <m:t>=1,00</m:t>
                                </m:r>
                              </m:oMath>
                            </m:oMathPara>
                          </a14:m>
                          <a:endParaRPr lang="fr-FR" sz="16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</a:rPr>
                            <a:t> </a:t>
                          </a:r>
                          <a:endParaRPr lang="fr-FR" sz="16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3376010199"/>
                      </a:ext>
                    </a:extLst>
                  </a:tr>
                  <a:tr h="310994">
                    <a:tc row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Charges verticales (kN)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Poids propre de l’appareil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800" dirty="0" err="1">
                              <a:effectLst/>
                            </a:rPr>
                            <a:t>Qr</a:t>
                          </a:r>
                          <a:r>
                            <a:rPr lang="fr-FR" sz="1800" dirty="0">
                              <a:effectLst/>
                            </a:rPr>
                            <a:t>(min)</a:t>
                          </a:r>
                          <a:endParaRPr lang="fr-FR" sz="18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13,31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13,31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12,10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12,10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12,10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12,10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3885150694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800" dirty="0" err="1">
                              <a:effectLst/>
                            </a:rPr>
                            <a:t>Qrmin</a:t>
                          </a:r>
                          <a:endParaRPr lang="fr-FR" sz="18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11,00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11,00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10,00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10,00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10,00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10,00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804005846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Poids propre de l’appareil et de la masse à levée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 err="1">
                              <a:effectLst/>
                            </a:rPr>
                            <a:t>Qr</a:t>
                          </a:r>
                          <a:r>
                            <a:rPr lang="fr-FR" sz="1600" dirty="0">
                              <a:effectLst/>
                            </a:rPr>
                            <a:t>(max)</a:t>
                          </a:r>
                          <a:endParaRPr lang="fr-FR" sz="16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12,14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12,14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11,00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11,00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11,00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3551340940"/>
                      </a:ext>
                    </a:extLst>
                  </a:tr>
                  <a:tr h="621988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800" dirty="0" err="1">
                              <a:effectLst/>
                            </a:rPr>
                            <a:t>Qrmax</a:t>
                          </a:r>
                          <a:endParaRPr lang="fr-FR" sz="18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44,84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44,84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40,44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40,44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40,44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3636919114"/>
                      </a:ext>
                    </a:extLst>
                  </a:tr>
                  <a:tr h="310994">
                    <a:tc rowSpan="9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Charges horizontales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(kN)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 row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Accélération de l’appareil de levage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L1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6,60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6,60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6,60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6,60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2074727900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L2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6,60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6,60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6,60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6,60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1448808844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T1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9,78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9,78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9,78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9,78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3156889715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T2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2,76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2,76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2,76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2,76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1485578022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row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Mise en crabe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S1L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-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205275601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S2L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-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3896944777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S1T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2,49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2379338926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S2T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8,83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-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1526733833"/>
                      </a:ext>
                    </a:extLst>
                  </a:tr>
                  <a:tr h="621988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Accélération du chariot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T3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5,84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34666638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138C971F-882B-4BBA-885D-4819D825D3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8784764"/>
                  </p:ext>
                </p:extLst>
              </p:nvPr>
            </p:nvGraphicFramePr>
            <p:xfrm>
              <a:off x="0" y="0"/>
              <a:ext cx="12192000" cy="685799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487407">
                      <a:extLst>
                        <a:ext uri="{9D8B030D-6E8A-4147-A177-3AD203B41FA5}">
                          <a16:colId xmlns:a16="http://schemas.microsoft.com/office/drawing/2014/main" val="1088707295"/>
                        </a:ext>
                      </a:extLst>
                    </a:gridCol>
                    <a:gridCol w="2487407">
                      <a:extLst>
                        <a:ext uri="{9D8B030D-6E8A-4147-A177-3AD203B41FA5}">
                          <a16:colId xmlns:a16="http://schemas.microsoft.com/office/drawing/2014/main" val="3957460849"/>
                        </a:ext>
                      </a:extLst>
                    </a:gridCol>
                    <a:gridCol w="1031026">
                      <a:extLst>
                        <a:ext uri="{9D8B030D-6E8A-4147-A177-3AD203B41FA5}">
                          <a16:colId xmlns:a16="http://schemas.microsoft.com/office/drawing/2014/main" val="1414022350"/>
                        </a:ext>
                      </a:extLst>
                    </a:gridCol>
                    <a:gridCol w="1030300">
                      <a:extLst>
                        <a:ext uri="{9D8B030D-6E8A-4147-A177-3AD203B41FA5}">
                          <a16:colId xmlns:a16="http://schemas.microsoft.com/office/drawing/2014/main" val="955423690"/>
                        </a:ext>
                      </a:extLst>
                    </a:gridCol>
                    <a:gridCol w="1031026">
                      <a:extLst>
                        <a:ext uri="{9D8B030D-6E8A-4147-A177-3AD203B41FA5}">
                          <a16:colId xmlns:a16="http://schemas.microsoft.com/office/drawing/2014/main" val="894360520"/>
                        </a:ext>
                      </a:extLst>
                    </a:gridCol>
                    <a:gridCol w="1031026">
                      <a:extLst>
                        <a:ext uri="{9D8B030D-6E8A-4147-A177-3AD203B41FA5}">
                          <a16:colId xmlns:a16="http://schemas.microsoft.com/office/drawing/2014/main" val="3238813993"/>
                        </a:ext>
                      </a:extLst>
                    </a:gridCol>
                    <a:gridCol w="1030300">
                      <a:extLst>
                        <a:ext uri="{9D8B030D-6E8A-4147-A177-3AD203B41FA5}">
                          <a16:colId xmlns:a16="http://schemas.microsoft.com/office/drawing/2014/main" val="3740206362"/>
                        </a:ext>
                      </a:extLst>
                    </a:gridCol>
                    <a:gridCol w="1031754">
                      <a:extLst>
                        <a:ext uri="{9D8B030D-6E8A-4147-A177-3AD203B41FA5}">
                          <a16:colId xmlns:a16="http://schemas.microsoft.com/office/drawing/2014/main" val="1572105688"/>
                        </a:ext>
                      </a:extLst>
                    </a:gridCol>
                    <a:gridCol w="1031754">
                      <a:extLst>
                        <a:ext uri="{9D8B030D-6E8A-4147-A177-3AD203B41FA5}">
                          <a16:colId xmlns:a16="http://schemas.microsoft.com/office/drawing/2014/main" val="1097154200"/>
                        </a:ext>
                      </a:extLst>
                    </a:gridCol>
                  </a:tblGrid>
                  <a:tr h="310994">
                    <a:tc gridSpan="3"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 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6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Etats Limites Ultimes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8620501"/>
                      </a:ext>
                    </a:extLst>
                  </a:tr>
                  <a:tr h="310994">
                    <a:tc gridSpan="3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Groupes de charges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2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3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4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5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6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2201987738"/>
                      </a:ext>
                    </a:extLst>
                  </a:tr>
                  <a:tr h="1571100">
                    <a:tc gridSpan="3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Coefficients dynamiques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0771" marR="60771" marT="0" marB="0" anchor="ctr">
                        <a:blipFill>
                          <a:blip r:embed="rId2"/>
                          <a:stretch>
                            <a:fillRect l="-584024" t="-44961" r="-503550" b="-3050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0771" marR="60771" marT="0" marB="0" anchor="ctr">
                        <a:blipFill>
                          <a:blip r:embed="rId2"/>
                          <a:stretch>
                            <a:fillRect l="-684024" t="-44961" r="-403550" b="-3050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0771" marR="60771" marT="0" marB="0" anchor="ctr">
                        <a:blipFill>
                          <a:blip r:embed="rId2"/>
                          <a:stretch>
                            <a:fillRect l="-784024" t="-44961" r="-303550" b="-3050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0771" marR="60771" marT="0" marB="0" anchor="ctr">
                        <a:blipFill>
                          <a:blip r:embed="rId2"/>
                          <a:stretch>
                            <a:fillRect l="-884024" t="-44961" r="-203550" b="-3050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0771" marR="60771" marT="0" marB="0" anchor="ctr">
                        <a:blipFill>
                          <a:blip r:embed="rId2"/>
                          <a:stretch>
                            <a:fillRect l="-978235" t="-44961" r="-102353" b="-3050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0771" marR="60771" marT="0" marB="0" anchor="ctr">
                        <a:blipFill>
                          <a:blip r:embed="rId2"/>
                          <a:stretch>
                            <a:fillRect l="-1084615" t="-44961" r="-2959" b="-3050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6010199"/>
                      </a:ext>
                    </a:extLst>
                  </a:tr>
                  <a:tr h="310994">
                    <a:tc row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Charges verticales (kN)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Poids propre de l’appareil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800" dirty="0" err="1">
                              <a:effectLst/>
                            </a:rPr>
                            <a:t>Qr</a:t>
                          </a:r>
                          <a:r>
                            <a:rPr lang="fr-FR" sz="1800" dirty="0">
                              <a:effectLst/>
                            </a:rPr>
                            <a:t>(min)</a:t>
                          </a:r>
                          <a:endParaRPr lang="fr-FR" sz="18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13,31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13,31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12,10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12,10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12,10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12,10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3885150694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800" dirty="0" err="1">
                              <a:effectLst/>
                            </a:rPr>
                            <a:t>Qrmin</a:t>
                          </a:r>
                          <a:endParaRPr lang="fr-FR" sz="18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11,00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11,00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10,00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10,00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10,00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10,00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804005846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Poids propre de l’appareil et de la masse à levée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600" dirty="0" err="1">
                              <a:effectLst/>
                            </a:rPr>
                            <a:t>Qr</a:t>
                          </a:r>
                          <a:r>
                            <a:rPr lang="fr-FR" sz="1600" dirty="0">
                              <a:effectLst/>
                            </a:rPr>
                            <a:t>(max)</a:t>
                          </a:r>
                          <a:endParaRPr lang="fr-FR" sz="16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12,14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12,14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11,00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11,00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11,00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3551340940"/>
                      </a:ext>
                    </a:extLst>
                  </a:tr>
                  <a:tr h="621988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800" dirty="0" err="1">
                              <a:effectLst/>
                            </a:rPr>
                            <a:t>Qrmax</a:t>
                          </a:r>
                          <a:endParaRPr lang="fr-FR" sz="18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44,84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44,84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40,44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40,44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40,44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3636919114"/>
                      </a:ext>
                    </a:extLst>
                  </a:tr>
                  <a:tr h="310994">
                    <a:tc rowSpan="9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Charges horizontales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(kN)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 row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Accélération de l’appareil de levage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L1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6,60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6,60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6,60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6,60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2074727900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L2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6,60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6,60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6,60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6,60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1448808844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T1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9,78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9,78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9,78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9,78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3156889715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T2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2,76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2,76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2,76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2,76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1485578022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row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Mise en crabe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S1L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-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205275601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S2L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-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3896944777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S1T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2,49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2379338926"/>
                      </a:ext>
                    </a:extLst>
                  </a:tr>
                  <a:tr h="3109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S2T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8,83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-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1526733833"/>
                      </a:ext>
                    </a:extLst>
                  </a:tr>
                  <a:tr h="621988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Accélération du chariot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H</a:t>
                          </a:r>
                          <a:r>
                            <a:rPr lang="fr-FR" sz="2000" baseline="-25000">
                              <a:effectLst/>
                            </a:rPr>
                            <a:t>T3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</a:t>
                          </a:r>
                          <a:endParaRPr lang="fr-FR" sz="200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5,84</a:t>
                          </a:r>
                          <a:endParaRPr lang="fr-FR" sz="2000" dirty="0">
                            <a:effectLst/>
                            <a:latin typeface="Palatino Linotype" panose="0204050205050503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0771" marR="60771" marT="0" marB="0" anchor="ctr"/>
                    </a:tc>
                    <a:extLst>
                      <a:ext uri="{0D108BD9-81ED-4DB2-BD59-A6C34878D82A}">
                        <a16:rowId xmlns:a16="http://schemas.microsoft.com/office/drawing/2014/main" val="346666381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75010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1" y="502399"/>
            <a:ext cx="10913998" cy="299564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Effet des charges du pont roulant </a:t>
            </a:r>
          </a:p>
          <a:p>
            <a:pPr marL="0" indent="0">
              <a:buNone/>
            </a:pPr>
            <a:br>
              <a:rPr lang="fr-FR" dirty="0"/>
            </a:b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2" descr="http://www.terrasol.fr/sites/default/files/logiciels/logos/icone_foxta.png">
            <a:extLst>
              <a:ext uri="{FF2B5EF4-FFF2-40B4-BE49-F238E27FC236}">
                <a16:creationId xmlns:a16="http://schemas.microsoft.com/office/drawing/2014/main" id="{DFAE2AA0-79A9-426E-BCF0-FAAC8FE95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96" y="291181"/>
            <a:ext cx="1126435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751471A5-E207-4F70-B004-2918C4F40C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20300"/>
              </p:ext>
            </p:extLst>
          </p:nvPr>
        </p:nvGraphicFramePr>
        <p:xfrm>
          <a:off x="438289" y="1607933"/>
          <a:ext cx="1045499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052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A47A33-730E-4DB0-B0F7-A8026475B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920E21-2582-4E15-8840-CA1585416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222BA1-A894-40B4-A91D-0B666DEDA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0C664B-466E-4F2D-8714-56EA016074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703821-968D-48DB-A6C8-5208C15B92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E7C037-DA18-4F3E-BE66-7E819F2092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66EB42-CFA5-40E3-BF83-B83198773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59BAC1-8BA4-45E6-8D0C-7CCDA1C85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4C2C0A-49B9-4927-87C6-ADF61A4ED6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BB3C4E-2559-417A-81DA-045A57F5B2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83E5DC-B940-4542-8D03-5304920C3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1A02FC-DF09-4E50-A25A-12694221B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45EAEB-7ED0-4E7F-82E1-AC3A37768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447" y="1607933"/>
            <a:ext cx="5822605" cy="4680904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fr-FR" dirty="0"/>
            </a:b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2" descr="http://www.terrasol.fr/sites/default/files/logiciels/logos/icone_foxta.png">
            <a:extLst>
              <a:ext uri="{FF2B5EF4-FFF2-40B4-BE49-F238E27FC236}">
                <a16:creationId xmlns:a16="http://schemas.microsoft.com/office/drawing/2014/main" id="{7DA6421F-7D4C-42D4-A09C-30750FDB8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96" y="291181"/>
            <a:ext cx="1126435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29A5D5D5-2B6D-4518-9123-C77D5703C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606552"/>
              </p:ext>
            </p:extLst>
          </p:nvPr>
        </p:nvGraphicFramePr>
        <p:xfrm>
          <a:off x="1206743" y="1205895"/>
          <a:ext cx="972757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5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A9D43-F5F8-4AB3-9A59-C41CD89F6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185A9D43-F5F8-4AB3-9A59-C41CD89F6F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33394B-2B5E-43D1-9CA9-DCE727FE68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E33394B-2B5E-43D1-9CA9-DCE727FE68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0F9442-5586-4C1D-9C26-DE1D1A25D2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C70F9442-5586-4C1D-9C26-DE1D1A25D2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BCB5A4-D080-4692-BBF2-D66FFDD95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C5BCB5A4-D080-4692-BBF2-D66FFDD955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E6F58D-6088-4DAD-AF75-899D75EC1F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ADE6F58D-6088-4DAD-AF75-899D75EC1F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B3E6A1-2F86-4F6A-9277-BCB5711EC5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9FB3E6A1-2F86-4F6A-9277-BCB5711EC5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0866F3-AA50-43F9-A4A0-2820733DC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750866F3-AA50-43F9-A4A0-2820733DC3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7C529F-C70B-4966-AA6E-5F7467899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6F7C529F-C70B-4966-AA6E-5F74678993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8DE06D-4809-4967-8EA1-BEE45E8E8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BB8DE06D-4809-4967-8EA1-BEE45E8E8A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83AEC0-B984-498E-879D-D6A5E1413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0783AEC0-B984-498E-879D-D6A5E14133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E04F37-4B78-4B37-88A3-D9B72C6EA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5BE04F37-4B78-4B37-88A3-D9B72C6EA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71DB8B-E43E-463E-AFC6-E6A9CE496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0D71DB8B-E43E-463E-AFC6-E6A9CE4968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6F687C-B46E-466B-B8E3-63639C6E2E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686F687C-B46E-466B-B8E3-63639C6E2E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ECE720-9C6F-4097-893F-122717FF7C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1EECE720-9C6F-4097-893F-122717FF7C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F27E3E-6871-44CB-8FD2-F082F5A8EE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38F27E3E-6871-44CB-8FD2-F082F5A8EE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023E59-F3CF-4705-8BF2-18FA9A9B4F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56023E59-F3CF-4705-8BF2-18FA9A9B4F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65937E-F9D1-4065-A45A-46AD7EF11C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graphicEl>
                                              <a:dgm id="{3165937E-F9D1-4065-A45A-46AD7EF11C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168BE6-26EE-4702-943E-509E7B988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9A168BE6-26EE-4702-943E-509E7B988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959A40-6CFA-4645-A594-40E0DDEA4F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C6959A40-6CFA-4645-A594-40E0DDEA4F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444F0E-5F29-408C-BC07-8C9C1D483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C5444F0E-5F29-408C-BC07-8C9C1D4836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447" y="854399"/>
            <a:ext cx="7373110" cy="256466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Choix des sections </a:t>
            </a:r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br>
              <a:rPr lang="fr-FR" dirty="0"/>
            </a:b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EC2A35-38ED-46CE-9E3C-AD480ED87D23}"/>
              </a:ext>
            </a:extLst>
          </p:cNvPr>
          <p:cNvPicPr/>
          <p:nvPr/>
        </p:nvPicPr>
        <p:blipFill rotWithShape="1">
          <a:blip r:embed="rId2"/>
          <a:srcRect b="5882"/>
          <a:stretch/>
        </p:blipFill>
        <p:spPr>
          <a:xfrm>
            <a:off x="1381013" y="1734193"/>
            <a:ext cx="2283460" cy="24384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C03453-08FE-4219-BF93-186CA0D274B6}"/>
              </a:ext>
            </a:extLst>
          </p:cNvPr>
          <p:cNvPicPr/>
          <p:nvPr/>
        </p:nvPicPr>
        <p:blipFill rotWithShape="1">
          <a:blip r:embed="rId3"/>
          <a:srcRect b="13991"/>
          <a:stretch/>
        </p:blipFill>
        <p:spPr>
          <a:xfrm>
            <a:off x="7739169" y="1734193"/>
            <a:ext cx="2624031" cy="24672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71AF01-A279-4B1A-98B2-DAE07FE3A22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0870" y="4298854"/>
            <a:ext cx="5550951" cy="20177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DF3384-93EC-4F51-990E-CD94FA58DCA2}"/>
              </a:ext>
            </a:extLst>
          </p:cNvPr>
          <p:cNvPicPr/>
          <p:nvPr/>
        </p:nvPicPr>
        <p:blipFill rotWithShape="1">
          <a:blip r:embed="rId5"/>
          <a:srcRect t="16851"/>
          <a:stretch/>
        </p:blipFill>
        <p:spPr>
          <a:xfrm>
            <a:off x="5907566" y="4298853"/>
            <a:ext cx="5936565" cy="2017713"/>
          </a:xfrm>
          <a:prstGeom prst="rect">
            <a:avLst/>
          </a:prstGeom>
        </p:spPr>
      </p:pic>
      <p:pic>
        <p:nvPicPr>
          <p:cNvPr id="1026" name="Picture 2" descr="http://www.terrasol.fr/sites/default/files/logiciels/logos/icone_foxta.png">
            <a:extLst>
              <a:ext uri="{FF2B5EF4-FFF2-40B4-BE49-F238E27FC236}">
                <a16:creationId xmlns:a16="http://schemas.microsoft.com/office/drawing/2014/main" id="{21FFB65E-60F2-4A16-965F-CEC37CFCC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96" y="291181"/>
            <a:ext cx="1126435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0363200" y="618807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67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1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1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Snip Single Corner Rectangle 1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2" y="685799"/>
            <a:ext cx="9678988" cy="3673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3.Potentialités </a:t>
            </a:r>
            <a:r>
              <a:rPr lang="en-US" sz="6000" dirty="0" err="1">
                <a:solidFill>
                  <a:schemeClr val="tx2"/>
                </a:solidFill>
              </a:rPr>
              <a:t>pédagogiques</a:t>
            </a:r>
            <a:r>
              <a:rPr lang="en-US" sz="60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fld id="{D57F1E4F-1CFF-5643-939E-217C01CDF565}" type="slidenum">
              <a:rPr lang="en-US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/>
              <a:t>25</a:t>
            </a:fld>
            <a:endParaRPr lang="en-US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820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3. Potentialités Pédagogiques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447" y="1236497"/>
            <a:ext cx="9776655" cy="281974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Séance développée</a:t>
            </a:r>
          </a:p>
          <a:p>
            <a:pPr lvl="1"/>
            <a:endParaRPr lang="fr-FR" sz="2200" dirty="0">
              <a:solidFill>
                <a:schemeClr val="tx1"/>
              </a:solidFill>
            </a:endParaRPr>
          </a:p>
          <a:p>
            <a:pPr lvl="1"/>
            <a:endParaRPr lang="fr-FR" sz="2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600" dirty="0">
              <a:solidFill>
                <a:schemeClr val="tx1"/>
              </a:solidFill>
            </a:endParaRPr>
          </a:p>
          <a:p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33614" t="30359" r="29285" b="27150"/>
          <a:stretch/>
        </p:blipFill>
        <p:spPr>
          <a:xfrm>
            <a:off x="10363200" y="294915"/>
            <a:ext cx="2055365" cy="1883163"/>
          </a:xfrm>
          <a:prstGeom prst="rect">
            <a:avLst/>
          </a:prstGeom>
        </p:spPr>
      </p:pic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71A1434A-9301-43C1-9A4E-1F029D9AFC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7028784"/>
              </p:ext>
            </p:extLst>
          </p:nvPr>
        </p:nvGraphicFramePr>
        <p:xfrm>
          <a:off x="2032000" y="123649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5736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3. Potentialités Pédagogiques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447" y="427042"/>
            <a:ext cx="9776655" cy="281974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Potentialités du dossier</a:t>
            </a:r>
          </a:p>
          <a:p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33614" t="30359" r="29285" b="27150"/>
          <a:stretch/>
        </p:blipFill>
        <p:spPr>
          <a:xfrm>
            <a:off x="9344061" y="332731"/>
            <a:ext cx="3180521" cy="2914052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D24943C-E1AE-4C9D-9A1A-CA884E743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446349"/>
              </p:ext>
            </p:extLst>
          </p:nvPr>
        </p:nvGraphicFramePr>
        <p:xfrm>
          <a:off x="13253" y="78823"/>
          <a:ext cx="12191999" cy="66616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2451">
                  <a:extLst>
                    <a:ext uri="{9D8B030D-6E8A-4147-A177-3AD203B41FA5}">
                      <a16:colId xmlns:a16="http://schemas.microsoft.com/office/drawing/2014/main" val="1708348383"/>
                    </a:ext>
                  </a:extLst>
                </a:gridCol>
                <a:gridCol w="4664765">
                  <a:extLst>
                    <a:ext uri="{9D8B030D-6E8A-4147-A177-3AD203B41FA5}">
                      <a16:colId xmlns:a16="http://schemas.microsoft.com/office/drawing/2014/main" val="1160329253"/>
                    </a:ext>
                  </a:extLst>
                </a:gridCol>
                <a:gridCol w="6294783">
                  <a:extLst>
                    <a:ext uri="{9D8B030D-6E8A-4147-A177-3AD203B41FA5}">
                      <a16:colId xmlns:a16="http://schemas.microsoft.com/office/drawing/2014/main" val="1013247468"/>
                    </a:ext>
                  </a:extLst>
                </a:gridCol>
              </a:tblGrid>
              <a:tr h="208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Formation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Thèmes</a:t>
                      </a:r>
                      <a:endParaRPr lang="fr-FR" sz="18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Description de l’activité</a:t>
                      </a:r>
                      <a:endParaRPr lang="fr-FR" sz="18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extLst>
                  <a:ext uri="{0D108BD9-81ED-4DB2-BD59-A6C34878D82A}">
                    <a16:rowId xmlns:a16="http://schemas.microsoft.com/office/drawing/2014/main" val="3267721647"/>
                  </a:ext>
                </a:extLst>
              </a:tr>
              <a:tr h="489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STI2D ETT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Comportement mécanique des matériaux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Identifier les différents paramètres influents le dimensionnement d’une poutre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extLst>
                  <a:ext uri="{0D108BD9-81ED-4DB2-BD59-A6C34878D82A}">
                    <a16:rowId xmlns:a16="http://schemas.microsoft.com/office/drawing/2014/main" val="1332597773"/>
                  </a:ext>
                </a:extLst>
              </a:tr>
              <a:tr h="4240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STI2D ITEC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Mouvement des mécanismes  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Etude des liaisons, trajectoire, vitesse accélération du système pont roulant 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extLst>
                  <a:ext uri="{0D108BD9-81ED-4DB2-BD59-A6C34878D82A}">
                    <a16:rowId xmlns:a16="http://schemas.microsoft.com/office/drawing/2014/main" val="3243430705"/>
                  </a:ext>
                </a:extLst>
              </a:tr>
              <a:tr h="2623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STI2D AC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Etude des structures 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Etude de la structure en charpente métallique du bâtiment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extLst>
                  <a:ext uri="{0D108BD9-81ED-4DB2-BD59-A6C34878D82A}">
                    <a16:rowId xmlns:a16="http://schemas.microsoft.com/office/drawing/2014/main" val="3142093206"/>
                  </a:ext>
                </a:extLst>
              </a:tr>
              <a:tr h="437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STI2D EE</a:t>
                      </a:r>
                      <a:endParaRPr lang="fr-FR" sz="18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Approche fonctionnelle d’une chaine d’énergie 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Etablir un graphe définissant le schéma fonctionnel de la chaîne d’énergie du pont roulant 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extLst>
                  <a:ext uri="{0D108BD9-81ED-4DB2-BD59-A6C34878D82A}">
                    <a16:rowId xmlns:a16="http://schemas.microsoft.com/office/drawing/2014/main" val="813865239"/>
                  </a:ext>
                </a:extLst>
              </a:tr>
              <a:tr h="2385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STI2D SIN</a:t>
                      </a:r>
                      <a:endParaRPr lang="fr-FR" sz="18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Conception fonctionnelle d’un système local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Etude de la chaine d’informations sur le système du pont roulant 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extLst>
                  <a:ext uri="{0D108BD9-81ED-4DB2-BD59-A6C34878D82A}">
                    <a16:rowId xmlns:a16="http://schemas.microsoft.com/office/drawing/2014/main" val="2799761995"/>
                  </a:ext>
                </a:extLst>
              </a:tr>
              <a:tr h="2385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SSI</a:t>
                      </a:r>
                      <a:endParaRPr lang="fr-FR" sz="18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Comportement statique et dynamique des structures 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Etude d’un bâtiment vis-à-vis des sollicitations dues aux séismes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extLst>
                  <a:ext uri="{0D108BD9-81ED-4DB2-BD59-A6C34878D82A}">
                    <a16:rowId xmlns:a16="http://schemas.microsoft.com/office/drawing/2014/main" val="1589799080"/>
                  </a:ext>
                </a:extLst>
              </a:tr>
              <a:tr h="39756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BTS BAT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Equilibre d’un élément de structure 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Etude d’un portique, d’une poutre, d’un poteau de la charpente métallique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extLst>
                  <a:ext uri="{0D108BD9-81ED-4DB2-BD59-A6C34878D82A}">
                    <a16:rowId xmlns:a16="http://schemas.microsoft.com/office/drawing/2014/main" val="1636196807"/>
                  </a:ext>
                </a:extLst>
              </a:tr>
              <a:tr h="31540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Enveloppes du bâtiment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 Etude de l’enveloppe d’un bâtiment industriel (bardage, couverture…)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extLst>
                  <a:ext uri="{0D108BD9-81ED-4DB2-BD59-A6C34878D82A}">
                    <a16:rowId xmlns:a16="http://schemas.microsoft.com/office/drawing/2014/main" val="4108774801"/>
                  </a:ext>
                </a:extLst>
              </a:tr>
              <a:tr h="41774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Constitution des ouvrages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Structure porteuse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Etude de la structure porteuse d’un bâtiment industriel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extLst>
                  <a:ext uri="{0D108BD9-81ED-4DB2-BD59-A6C34878D82A}">
                    <a16:rowId xmlns:a16="http://schemas.microsoft.com/office/drawing/2014/main" val="4284159115"/>
                  </a:ext>
                </a:extLst>
              </a:tr>
              <a:tr h="2623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BTS EC 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Etude des actions mécaniques règlementaire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Identifier et évaluer les charges permanentes, variables et climatiques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extLst>
                  <a:ext uri="{0D108BD9-81ED-4DB2-BD59-A6C34878D82A}">
                    <a16:rowId xmlns:a16="http://schemas.microsoft.com/office/drawing/2014/main" val="754412931"/>
                  </a:ext>
                </a:extLst>
              </a:tr>
              <a:tr h="2650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BTS TP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Descente de charges 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Dimensionnement d’un massif de fondation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extLst>
                  <a:ext uri="{0D108BD9-81ED-4DB2-BD59-A6C34878D82A}">
                    <a16:rowId xmlns:a16="http://schemas.microsoft.com/office/drawing/2014/main" val="95109160"/>
                  </a:ext>
                </a:extLst>
              </a:tr>
              <a:tr h="626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BTS FED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Performance énergétique du bâtiment  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Détermination des charges thermiques et hydriques d’une enveloppe ou d’une construction</a:t>
                      </a:r>
                      <a:endParaRPr lang="fr-FR" sz="18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 anchor="ctr"/>
                </a:tc>
                <a:extLst>
                  <a:ext uri="{0D108BD9-81ED-4DB2-BD59-A6C34878D82A}">
                    <a16:rowId xmlns:a16="http://schemas.microsoft.com/office/drawing/2014/main" val="7667216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5D6D095-C6E1-47EB-9062-C2261AA59275}"/>
              </a:ext>
            </a:extLst>
          </p:cNvPr>
          <p:cNvSpPr/>
          <p:nvPr/>
        </p:nvSpPr>
        <p:spPr>
          <a:xfrm>
            <a:off x="1250950" y="381000"/>
            <a:ext cx="10941050" cy="514350"/>
          </a:xfrm>
          <a:prstGeom prst="rect">
            <a:avLst/>
          </a:prstGeom>
          <a:solidFill>
            <a:srgbClr val="92D050">
              <a:alpha val="50980"/>
            </a:srgbClr>
          </a:solidFill>
          <a:ln>
            <a:solidFill>
              <a:srgbClr val="032E45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486444-B624-4AE9-81D6-4DC8B97E092B}"/>
              </a:ext>
            </a:extLst>
          </p:cNvPr>
          <p:cNvSpPr/>
          <p:nvPr/>
        </p:nvSpPr>
        <p:spPr>
          <a:xfrm>
            <a:off x="1238250" y="1462460"/>
            <a:ext cx="10941050" cy="514350"/>
          </a:xfrm>
          <a:prstGeom prst="rect">
            <a:avLst/>
          </a:prstGeom>
          <a:solidFill>
            <a:srgbClr val="FFC000">
              <a:alpha val="50980"/>
            </a:srgbClr>
          </a:solidFill>
          <a:ln>
            <a:solidFill>
              <a:srgbClr val="032E45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05FF51-2C61-4971-BA7E-38E98FDB0D3F}"/>
              </a:ext>
            </a:extLst>
          </p:cNvPr>
          <p:cNvSpPr/>
          <p:nvPr/>
        </p:nvSpPr>
        <p:spPr>
          <a:xfrm>
            <a:off x="1225550" y="4213551"/>
            <a:ext cx="10941050" cy="514350"/>
          </a:xfrm>
          <a:prstGeom prst="rect">
            <a:avLst/>
          </a:prstGeom>
          <a:solidFill>
            <a:srgbClr val="FFC000">
              <a:alpha val="50980"/>
            </a:srgbClr>
          </a:solidFill>
          <a:ln>
            <a:solidFill>
              <a:srgbClr val="032E45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96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3. Potentialités Pédagogiques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447" y="2359601"/>
            <a:ext cx="9776655" cy="281974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Environnement pédagogique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600" dirty="0">
                <a:solidFill>
                  <a:schemeClr val="tx1"/>
                </a:solidFill>
              </a:rPr>
              <a:t>STI2D : Enseignement technologique Transversal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600" dirty="0">
                <a:solidFill>
                  <a:schemeClr val="tx1"/>
                </a:solidFill>
              </a:rPr>
              <a:t>Niveau : Première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600" dirty="0">
                <a:solidFill>
                  <a:schemeClr val="tx1"/>
                </a:solidFill>
              </a:rPr>
              <a:t>Nombre d’élèves par classe : 32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600" dirty="0">
                <a:solidFill>
                  <a:schemeClr val="tx1"/>
                </a:solidFill>
              </a:rPr>
              <a:t>DHG du Lycée 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/>
                </a:solidFill>
              </a:rPr>
              <a:t>Classe entière : 3h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/>
                </a:solidFill>
              </a:rPr>
              <a:t>Demi groupe : 2 x 2h = 4h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/>
                </a:solidFill>
              </a:rPr>
              <a:t>LV1 : 1h</a:t>
            </a:r>
          </a:p>
          <a:p>
            <a:pPr marL="0" indent="0">
              <a:buNone/>
            </a:pPr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33614" t="30359" r="29285" b="27150"/>
          <a:stretch/>
        </p:blipFill>
        <p:spPr>
          <a:xfrm>
            <a:off x="10243930" y="379303"/>
            <a:ext cx="2161382" cy="198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61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713173"/>
              </p:ext>
            </p:extLst>
          </p:nvPr>
        </p:nvGraphicFramePr>
        <p:xfrm>
          <a:off x="198783" y="1749284"/>
          <a:ext cx="12867862" cy="5208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0458757" y="5579576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074" name="Picture 2" descr="Image associé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82" y="0"/>
            <a:ext cx="3071191" cy="191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3635" y="2027586"/>
            <a:ext cx="1910600" cy="117575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9"/>
          <a:srcRect l="41286" t="37440" r="38424" b="39518"/>
          <a:stretch/>
        </p:blipFill>
        <p:spPr>
          <a:xfrm>
            <a:off x="7538705" y="3003618"/>
            <a:ext cx="1595990" cy="135937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1996" y="4362997"/>
            <a:ext cx="1533333" cy="102857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1"/>
          <a:srcRect l="34783" t="35499" r="32826" b="37754"/>
          <a:stretch/>
        </p:blipFill>
        <p:spPr>
          <a:xfrm>
            <a:off x="9303030" y="5638061"/>
            <a:ext cx="1974574" cy="122288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E7CA299D-B918-43BC-A29A-1E4FE4A6D5ED}"/>
              </a:ext>
            </a:extLst>
          </p:cNvPr>
          <p:cNvSpPr txBox="1">
            <a:spLocks/>
          </p:cNvSpPr>
          <p:nvPr/>
        </p:nvSpPr>
        <p:spPr>
          <a:xfrm>
            <a:off x="591447" y="10086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/>
              <a:t>3. Potentialités Pédagogiques</a:t>
            </a:r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A52CCB7-57E9-4790-A9AF-049A261D7011}"/>
              </a:ext>
            </a:extLst>
          </p:cNvPr>
          <p:cNvSpPr txBox="1">
            <a:spLocks/>
          </p:cNvSpPr>
          <p:nvPr/>
        </p:nvSpPr>
        <p:spPr>
          <a:xfrm>
            <a:off x="737221" y="1193008"/>
            <a:ext cx="9776655" cy="1390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Progression </a:t>
            </a:r>
          </a:p>
          <a:p>
            <a:endParaRPr lang="fr-F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5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CD3A05-821C-403A-B045-5CCDCB97B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B80E13-F60F-4BB0-B138-CD288673E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DE64D4-F56A-486A-9309-DBCCF0E7F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BB1F79-A7C2-4170-82A5-1DAAD663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44A661-DB6F-4488-B9ED-06B8D00643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99D1A3-9946-46F8-8625-1D5206086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3DABA3-842D-4FDA-A331-FF040ED7B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085D98-1706-496D-BD83-52C1D423B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C6FE27-2D02-4499-8480-BCF0E98FC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ED21FE-0667-49BB-9A3C-DBCF3E426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C049B3-C70F-47DE-94E4-B67542482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1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1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Snip Single Corner Rectangle 1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2" y="685799"/>
            <a:ext cx="9678988" cy="3673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1.Présentation du </a:t>
            </a:r>
            <a:r>
              <a:rPr lang="en-US" sz="6000" dirty="0" err="1">
                <a:solidFill>
                  <a:schemeClr val="tx2"/>
                </a:solidFill>
              </a:rPr>
              <a:t>projet</a:t>
            </a:r>
            <a:endParaRPr lang="en-US" sz="6000" dirty="0">
              <a:solidFill>
                <a:schemeClr val="tx2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fld id="{D57F1E4F-1CFF-5643-939E-217C01CDF565}" type="slidenum">
              <a:rPr lang="en-US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/>
              <a:t>3</a:t>
            </a:fld>
            <a:endParaRPr lang="en-US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158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0452834"/>
              </p:ext>
            </p:extLst>
          </p:nvPr>
        </p:nvGraphicFramePr>
        <p:xfrm>
          <a:off x="39757" y="1789045"/>
          <a:ext cx="12867862" cy="5208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Image associé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78" y="0"/>
            <a:ext cx="3071191" cy="191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9966" y="2030108"/>
            <a:ext cx="1755913" cy="131693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C19EB47-335F-445C-80A6-DB3B8DF9F2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7786" y="3407154"/>
            <a:ext cx="2080591" cy="1107416"/>
          </a:xfrm>
          <a:prstGeom prst="rect">
            <a:avLst/>
          </a:prstGeom>
        </p:spPr>
      </p:pic>
      <p:pic>
        <p:nvPicPr>
          <p:cNvPr id="18434" name="Picture 2" descr="Résultat de recherche d'images pour &quot;logo énergies&quot;">
            <a:extLst>
              <a:ext uri="{FF2B5EF4-FFF2-40B4-BE49-F238E27FC236}">
                <a16:creationId xmlns:a16="http://schemas.microsoft.com/office/drawing/2014/main" id="{42C1B834-B479-4C3D-81A7-51B0D8111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280" y="4458939"/>
            <a:ext cx="2096848" cy="106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0BEFF363-8FCD-4D0A-9CC7-5AD3D9DFC6CE}"/>
              </a:ext>
            </a:extLst>
          </p:cNvPr>
          <p:cNvSpPr txBox="1">
            <a:spLocks/>
          </p:cNvSpPr>
          <p:nvPr/>
        </p:nvSpPr>
        <p:spPr>
          <a:xfrm>
            <a:off x="591447" y="10086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/>
              <a:t>3. Potentialités Pédagogiques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8AB6AB9-AABE-4787-9B3F-71C5BBD72220}"/>
              </a:ext>
            </a:extLst>
          </p:cNvPr>
          <p:cNvSpPr txBox="1">
            <a:spLocks/>
          </p:cNvSpPr>
          <p:nvPr/>
        </p:nvSpPr>
        <p:spPr>
          <a:xfrm>
            <a:off x="737221" y="1193008"/>
            <a:ext cx="9776655" cy="1390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Progression </a:t>
            </a:r>
          </a:p>
          <a:p>
            <a:endParaRPr lang="fr-FR" sz="2800" dirty="0">
              <a:solidFill>
                <a:srgbClr val="002060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5A4589A-5DAB-49CE-B28D-63C71EC27A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74222" y="5525158"/>
            <a:ext cx="1755301" cy="949520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1049755" y="6241980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7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CD3A05-821C-403A-B045-5CCDCB97B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B80E13-F60F-4BB0-B138-CD288673E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DE64D4-F56A-486A-9309-DBCCF0E7F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BB1F79-A7C2-4170-82A5-1DAAD663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44A661-DB6F-4488-B9ED-06B8D00643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99D1A3-9946-46F8-8625-1D5206086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3DABA3-842D-4FDA-A331-FF040ED7B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085D98-1706-496D-BD83-52C1D423B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C6FE27-2D02-4499-8480-BCF0E98FC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ED21FE-0667-49BB-9A3C-DBCF3E426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663513-B12E-4C86-B822-A63081CB4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FDCFF2B-277B-4144-BEDD-AE63C7F73473}"/>
              </a:ext>
            </a:extLst>
          </p:cNvPr>
          <p:cNvSpPr txBox="1">
            <a:spLocks/>
          </p:cNvSpPr>
          <p:nvPr/>
        </p:nvSpPr>
        <p:spPr>
          <a:xfrm>
            <a:off x="591447" y="10086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/>
              <a:t>3. Potentialités Pédagogiques</a:t>
            </a:r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784D82D-A639-4A0E-9AA6-F4EA40D8672B}"/>
              </a:ext>
            </a:extLst>
          </p:cNvPr>
          <p:cNvSpPr txBox="1">
            <a:spLocks/>
          </p:cNvSpPr>
          <p:nvPr/>
        </p:nvSpPr>
        <p:spPr>
          <a:xfrm>
            <a:off x="737221" y="1193008"/>
            <a:ext cx="9776655" cy="1390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Présentation de la séquence  </a:t>
            </a:r>
          </a:p>
          <a:p>
            <a:endParaRPr lang="fr-FR" sz="2800" dirty="0">
              <a:solidFill>
                <a:srgbClr val="00206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98E2A64-F183-40C2-9E38-5F425BBD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20" y="2073689"/>
            <a:ext cx="9922429" cy="44079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018070-EC24-4BE1-A93B-E3B2B2D6D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4" t="30359" r="29285" b="27150"/>
          <a:stretch/>
        </p:blipFill>
        <p:spPr>
          <a:xfrm>
            <a:off x="10363200" y="332731"/>
            <a:ext cx="2161382" cy="19802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07DEDF-06DC-4C64-9560-9B829CDA91CA}"/>
              </a:ext>
            </a:extLst>
          </p:cNvPr>
          <p:cNvSpPr/>
          <p:nvPr/>
        </p:nvSpPr>
        <p:spPr>
          <a:xfrm>
            <a:off x="737220" y="4526280"/>
            <a:ext cx="9922429" cy="251460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52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FDCFF2B-277B-4144-BEDD-AE63C7F73473}"/>
              </a:ext>
            </a:extLst>
          </p:cNvPr>
          <p:cNvSpPr txBox="1">
            <a:spLocks/>
          </p:cNvSpPr>
          <p:nvPr/>
        </p:nvSpPr>
        <p:spPr>
          <a:xfrm>
            <a:off x="591447" y="10086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/>
              <a:t>3. Potentialités Pédagogiques</a:t>
            </a:r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784D82D-A639-4A0E-9AA6-F4EA40D8672B}"/>
              </a:ext>
            </a:extLst>
          </p:cNvPr>
          <p:cNvSpPr txBox="1">
            <a:spLocks/>
          </p:cNvSpPr>
          <p:nvPr/>
        </p:nvSpPr>
        <p:spPr>
          <a:xfrm>
            <a:off x="737221" y="1193008"/>
            <a:ext cx="9776655" cy="1390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Présentation de la séquence  </a:t>
            </a:r>
          </a:p>
          <a:p>
            <a:endParaRPr lang="fr-FR" sz="2800" dirty="0">
              <a:solidFill>
                <a:srgbClr val="00206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4F2DD7-F771-4FF5-BD85-02A387C28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14" t="30359" r="29285" b="27150"/>
          <a:stretch/>
        </p:blipFill>
        <p:spPr>
          <a:xfrm>
            <a:off x="10363200" y="332731"/>
            <a:ext cx="2161382" cy="198029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6379F2A-DBC5-42B1-9CC2-A44E53CD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1907882"/>
            <a:ext cx="9804400" cy="47865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EC055F-B5B1-4D7F-8C34-5E8EFD602951}"/>
              </a:ext>
            </a:extLst>
          </p:cNvPr>
          <p:cNvSpPr/>
          <p:nvPr/>
        </p:nvSpPr>
        <p:spPr>
          <a:xfrm>
            <a:off x="6845300" y="2888581"/>
            <a:ext cx="3975100" cy="235956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56B3BC-6D7E-4669-8412-DA7EC3A7EA34}"/>
              </a:ext>
            </a:extLst>
          </p:cNvPr>
          <p:cNvSpPr/>
          <p:nvPr/>
        </p:nvSpPr>
        <p:spPr>
          <a:xfrm>
            <a:off x="1536700" y="4450080"/>
            <a:ext cx="5308600" cy="248920"/>
          </a:xfrm>
          <a:prstGeom prst="rect">
            <a:avLst/>
          </a:prstGeom>
          <a:solidFill>
            <a:schemeClr val="bg1">
              <a:lumMod val="65000"/>
              <a:lumOff val="35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A12170-CAF0-40A1-91FE-F533DE446902}"/>
              </a:ext>
            </a:extLst>
          </p:cNvPr>
          <p:cNvSpPr/>
          <p:nvPr/>
        </p:nvSpPr>
        <p:spPr>
          <a:xfrm>
            <a:off x="6845300" y="4004012"/>
            <a:ext cx="3975100" cy="694987"/>
          </a:xfrm>
          <a:prstGeom prst="rect">
            <a:avLst/>
          </a:prstGeom>
          <a:solidFill>
            <a:schemeClr val="bg1">
              <a:lumMod val="65000"/>
              <a:lumOff val="35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57A475-BEF3-473B-BED0-398E6AB28D5E}"/>
              </a:ext>
            </a:extLst>
          </p:cNvPr>
          <p:cNvSpPr/>
          <p:nvPr/>
        </p:nvSpPr>
        <p:spPr>
          <a:xfrm>
            <a:off x="1536700" y="2471298"/>
            <a:ext cx="5308600" cy="423308"/>
          </a:xfrm>
          <a:prstGeom prst="rect">
            <a:avLst/>
          </a:prstGeom>
          <a:solidFill>
            <a:schemeClr val="bg1">
              <a:lumMod val="65000"/>
              <a:lumOff val="35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4E10B-86EE-4D6C-B8AF-35FE9D5D0066}"/>
              </a:ext>
            </a:extLst>
          </p:cNvPr>
          <p:cNvSpPr/>
          <p:nvPr/>
        </p:nvSpPr>
        <p:spPr>
          <a:xfrm>
            <a:off x="6845300" y="3140413"/>
            <a:ext cx="3975100" cy="863598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072161-8B7F-4257-809F-1EDE5908EB3A}"/>
              </a:ext>
            </a:extLst>
          </p:cNvPr>
          <p:cNvSpPr/>
          <p:nvPr/>
        </p:nvSpPr>
        <p:spPr>
          <a:xfrm>
            <a:off x="1092199" y="6038195"/>
            <a:ext cx="9782969" cy="210205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73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FDCFF2B-277B-4144-BEDD-AE63C7F73473}"/>
              </a:ext>
            </a:extLst>
          </p:cNvPr>
          <p:cNvSpPr txBox="1">
            <a:spLocks/>
          </p:cNvSpPr>
          <p:nvPr/>
        </p:nvSpPr>
        <p:spPr>
          <a:xfrm>
            <a:off x="591447" y="10086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/>
              <a:t>3. Potentialités Pédagogiques</a:t>
            </a:r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784D82D-A639-4A0E-9AA6-F4EA40D8672B}"/>
              </a:ext>
            </a:extLst>
          </p:cNvPr>
          <p:cNvSpPr txBox="1">
            <a:spLocks/>
          </p:cNvSpPr>
          <p:nvPr/>
        </p:nvSpPr>
        <p:spPr>
          <a:xfrm>
            <a:off x="686421" y="1434308"/>
            <a:ext cx="9776655" cy="1390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La carte mentale : Définition </a:t>
            </a:r>
          </a:p>
          <a:p>
            <a:endParaRPr lang="fr-FR" sz="2800" dirty="0">
              <a:solidFill>
                <a:srgbClr val="002060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CC3CAAB-EB96-410E-80B8-A7826FCC2DF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21" y="2622239"/>
            <a:ext cx="10006979" cy="39353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7330DAA-10A7-4E34-8B6B-2F93AFC13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296021"/>
            <a:ext cx="1512887" cy="1138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7483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FDCFF2B-277B-4144-BEDD-AE63C7F73473}"/>
              </a:ext>
            </a:extLst>
          </p:cNvPr>
          <p:cNvSpPr txBox="1">
            <a:spLocks/>
          </p:cNvSpPr>
          <p:nvPr/>
        </p:nvSpPr>
        <p:spPr>
          <a:xfrm>
            <a:off x="591447" y="10086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/>
              <a:t>3. Potentialités Pédagogiques</a:t>
            </a:r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784D82D-A639-4A0E-9AA6-F4EA40D8672B}"/>
              </a:ext>
            </a:extLst>
          </p:cNvPr>
          <p:cNvSpPr txBox="1">
            <a:spLocks/>
          </p:cNvSpPr>
          <p:nvPr/>
        </p:nvSpPr>
        <p:spPr>
          <a:xfrm>
            <a:off x="686421" y="1434308"/>
            <a:ext cx="9776655" cy="1390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La carte mentale : Le lien avec la théorie de l’apprentissage</a:t>
            </a:r>
          </a:p>
          <a:p>
            <a:endParaRPr lang="fr-FR" sz="2800" dirty="0">
              <a:solidFill>
                <a:srgbClr val="002060"/>
              </a:solidFill>
            </a:endParaRPr>
          </a:p>
        </p:txBody>
      </p:sp>
      <p:pic>
        <p:nvPicPr>
          <p:cNvPr id="9" name="Picture 2" descr="Résultat de recherche d'images pour &quot;processus d'apprentissage&quot;">
            <a:extLst>
              <a:ext uri="{FF2B5EF4-FFF2-40B4-BE49-F238E27FC236}">
                <a16:creationId xmlns:a16="http://schemas.microsoft.com/office/drawing/2014/main" id="{B8875789-D7C6-4694-9549-A6B34A313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244" y="2444560"/>
            <a:ext cx="5265977" cy="380384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8E77FC78-13EF-4003-8BBD-BED5AEC2A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850"/>
          <a:stretch/>
        </p:blipFill>
        <p:spPr>
          <a:xfrm>
            <a:off x="686421" y="2968135"/>
            <a:ext cx="4500000" cy="84000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8E75CEE-8F4E-4D3A-B9A2-57426ADA5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21" y="4452806"/>
            <a:ext cx="4500000" cy="10461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8150F1B-94BE-4B02-9486-404970E8C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0" y="296021"/>
            <a:ext cx="1512887" cy="1138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2918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D883999-2E5F-4887-9490-6930A359A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296021"/>
            <a:ext cx="1512887" cy="1138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FDCFF2B-277B-4144-BEDD-AE63C7F73473}"/>
              </a:ext>
            </a:extLst>
          </p:cNvPr>
          <p:cNvSpPr txBox="1">
            <a:spLocks/>
          </p:cNvSpPr>
          <p:nvPr/>
        </p:nvSpPr>
        <p:spPr>
          <a:xfrm>
            <a:off x="591447" y="10086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/>
              <a:t>3. Potentialités Pédagogiques</a:t>
            </a:r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784D82D-A639-4A0E-9AA6-F4EA40D8672B}"/>
              </a:ext>
            </a:extLst>
          </p:cNvPr>
          <p:cNvSpPr txBox="1">
            <a:spLocks/>
          </p:cNvSpPr>
          <p:nvPr/>
        </p:nvSpPr>
        <p:spPr>
          <a:xfrm>
            <a:off x="737221" y="1193008"/>
            <a:ext cx="9776655" cy="1390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Carte mentale : Organisation de la séquence</a:t>
            </a:r>
          </a:p>
          <a:p>
            <a:endParaRPr lang="fr-FR" sz="2800" dirty="0">
              <a:solidFill>
                <a:srgbClr val="00206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8BE2B50-5B36-485E-B3C5-85F7CF263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4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7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AB86025-E008-4B8C-BA9D-61E3445B4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296021"/>
            <a:ext cx="1512887" cy="1138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FDCFF2B-277B-4144-BEDD-AE63C7F73473}"/>
              </a:ext>
            </a:extLst>
          </p:cNvPr>
          <p:cNvSpPr txBox="1">
            <a:spLocks/>
          </p:cNvSpPr>
          <p:nvPr/>
        </p:nvSpPr>
        <p:spPr>
          <a:xfrm>
            <a:off x="591447" y="10086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/>
              <a:t>3. Potentialités Pédagogiques</a:t>
            </a:r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784D82D-A639-4A0E-9AA6-F4EA40D8672B}"/>
              </a:ext>
            </a:extLst>
          </p:cNvPr>
          <p:cNvSpPr txBox="1">
            <a:spLocks/>
          </p:cNvSpPr>
          <p:nvPr/>
        </p:nvSpPr>
        <p:spPr>
          <a:xfrm>
            <a:off x="737221" y="1193008"/>
            <a:ext cx="9776655" cy="1390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Carte mentale : Exemple d’utilisation lors d’une activité pratique </a:t>
            </a:r>
          </a:p>
          <a:p>
            <a:endParaRPr lang="fr-FR" sz="2800" dirty="0">
              <a:solidFill>
                <a:srgbClr val="00206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9BC691-C964-46EB-BFC0-672AF9678E5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9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FDCFF2B-277B-4144-BEDD-AE63C7F73473}"/>
              </a:ext>
            </a:extLst>
          </p:cNvPr>
          <p:cNvSpPr txBox="1">
            <a:spLocks/>
          </p:cNvSpPr>
          <p:nvPr/>
        </p:nvSpPr>
        <p:spPr>
          <a:xfrm>
            <a:off x="591447" y="10086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3. Potentialités Pédagogiques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784D82D-A639-4A0E-9AA6-F4EA40D8672B}"/>
              </a:ext>
            </a:extLst>
          </p:cNvPr>
          <p:cNvSpPr txBox="1">
            <a:spLocks/>
          </p:cNvSpPr>
          <p:nvPr/>
        </p:nvSpPr>
        <p:spPr>
          <a:xfrm>
            <a:off x="737221" y="1193008"/>
            <a:ext cx="9776655" cy="1390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La classe inversées : Définition</a:t>
            </a:r>
          </a:p>
          <a:p>
            <a:endParaRPr lang="fr-FR" sz="2800" dirty="0">
              <a:solidFill>
                <a:srgbClr val="002060"/>
              </a:solidFill>
            </a:endParaRPr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6C863C51-188D-4515-BACA-9EB0A7496A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705673"/>
              </p:ext>
            </p:extLst>
          </p:nvPr>
        </p:nvGraphicFramePr>
        <p:xfrm>
          <a:off x="0" y="1855304"/>
          <a:ext cx="12191999" cy="5171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ACE46D6-D431-401E-9F50-B91795157A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3447" y="3248439"/>
            <a:ext cx="2542211" cy="19066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4CEC01-6875-483C-8776-2D2C6D08D4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010" t="5797" r="19700" b="5894"/>
          <a:stretch/>
        </p:blipFill>
        <p:spPr>
          <a:xfrm>
            <a:off x="10243930" y="3741202"/>
            <a:ext cx="1086679" cy="12733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33CE29D-EA87-4483-B2FD-3B72AB69AE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6747" y="1882343"/>
            <a:ext cx="772975" cy="7426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17984B7-23CE-439D-974F-8329308C9C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826" t="20841" r="16609" b="19565"/>
          <a:stretch/>
        </p:blipFill>
        <p:spPr>
          <a:xfrm>
            <a:off x="9936966" y="198783"/>
            <a:ext cx="2255034" cy="153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8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3. Potentialités Pédagogiques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447" y="1744220"/>
            <a:ext cx="9776655" cy="4732090"/>
          </a:xfrm>
        </p:spPr>
        <p:txBody>
          <a:bodyPr>
            <a:no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La classe inversée </a:t>
            </a:r>
          </a:p>
          <a:p>
            <a:pPr marL="0" lvl="0" indent="0">
              <a:buNone/>
            </a:pPr>
            <a:r>
              <a:rPr lang="fr-FR" sz="2400" dirty="0">
                <a:solidFill>
                  <a:schemeClr val="tx1"/>
                </a:solidFill>
              </a:rPr>
              <a:t>Enseignement transmissif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/>
                </a:solidFill>
              </a:rPr>
              <a:t>Compte internet : « Google DRIVE »</a:t>
            </a:r>
          </a:p>
          <a:p>
            <a:pPr marL="457200" lvl="1" indent="0">
              <a:buNone/>
            </a:pPr>
            <a:endParaRPr lang="fr-FR" sz="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/>
                </a:solidFill>
                <a:hlinkClick r:id="rId2"/>
              </a:rPr>
              <a:t>Carte Mentale</a:t>
            </a:r>
            <a:r>
              <a:rPr lang="fr-FR" sz="2200" dirty="0">
                <a:solidFill>
                  <a:schemeClr val="tx1"/>
                </a:solidFill>
              </a:rPr>
              <a:t> : Présentation la séquence « </a:t>
            </a:r>
            <a:r>
              <a:rPr lang="fr-FR" sz="2200" dirty="0" err="1">
                <a:solidFill>
                  <a:schemeClr val="tx1"/>
                </a:solidFill>
              </a:rPr>
              <a:t>Mindomo</a:t>
            </a:r>
            <a:r>
              <a:rPr lang="fr-FR" sz="2200" dirty="0">
                <a:solidFill>
                  <a:schemeClr val="tx1"/>
                </a:solidFill>
              </a:rPr>
              <a:t> »</a:t>
            </a:r>
          </a:p>
          <a:p>
            <a:pPr marL="457200" lvl="1" indent="0">
              <a:buNone/>
            </a:pPr>
            <a:endParaRPr lang="fr-FR" sz="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/>
                </a:solidFill>
                <a:hlinkClick r:id="rId3"/>
              </a:rPr>
              <a:t>Capsules vidéo : </a:t>
            </a:r>
            <a:r>
              <a:rPr lang="fr-FR" sz="2200" dirty="0">
                <a:solidFill>
                  <a:schemeClr val="tx1"/>
                </a:solidFill>
              </a:rPr>
              <a:t>Compilation « You tube » (environ  5 min)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sz="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/>
                </a:solidFill>
                <a:hlinkClick r:id="rId4"/>
              </a:rPr>
              <a:t>Questionnaires</a:t>
            </a:r>
            <a:r>
              <a:rPr lang="fr-FR" sz="2200" dirty="0">
                <a:solidFill>
                  <a:schemeClr val="tx1"/>
                </a:solidFill>
              </a:rPr>
              <a:t> : Google </a:t>
            </a:r>
            <a:r>
              <a:rPr lang="fr-FR" sz="2200" dirty="0" err="1">
                <a:solidFill>
                  <a:schemeClr val="tx1"/>
                </a:solidFill>
              </a:rPr>
              <a:t>Forms</a:t>
            </a:r>
            <a:endParaRPr lang="fr-FR" sz="22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/>
                </a:solidFill>
              </a:rPr>
              <a:t>Lieux : Extérieur à la classe </a:t>
            </a:r>
          </a:p>
          <a:p>
            <a:pPr marL="0" lvl="0" indent="0">
              <a:buNone/>
            </a:pPr>
            <a:endParaRPr lang="fr-FR" sz="2400" dirty="0"/>
          </a:p>
          <a:p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41652" t="43565" r="38696" b="44145"/>
          <a:stretch/>
        </p:blipFill>
        <p:spPr>
          <a:xfrm>
            <a:off x="10305933" y="3759082"/>
            <a:ext cx="1497495" cy="70236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6490" y="3052000"/>
            <a:ext cx="756383" cy="72131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6488" y="4503281"/>
            <a:ext cx="756383" cy="774127"/>
          </a:xfrm>
          <a:prstGeom prst="rect">
            <a:avLst/>
          </a:prstGeom>
        </p:spPr>
      </p:pic>
      <p:pic>
        <p:nvPicPr>
          <p:cNvPr id="1026" name="Picture 2" descr="https://encrypted-tbn0.gstatic.com/images?q=tbn:ANd9GcTjR5q3VtnN5pCgLNhZl-JG9ecu_J4oJMlQUsiwPUAREFuunpkcRE1ql7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91" y="2051145"/>
            <a:ext cx="756383" cy="7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CCCFAB0-BF63-4937-9EF2-DADB73DD47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826" t="20841" r="16609" b="19565"/>
          <a:stretch/>
        </p:blipFill>
        <p:spPr>
          <a:xfrm>
            <a:off x="9968194" y="201467"/>
            <a:ext cx="2255034" cy="153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60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3. Potentialités Pédagogiques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447" y="651201"/>
            <a:ext cx="9776655" cy="3007396"/>
          </a:xfrm>
        </p:spPr>
        <p:txBody>
          <a:bodyPr>
            <a:no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La classe inversée </a:t>
            </a:r>
          </a:p>
          <a:p>
            <a:pPr marL="0" lvl="0" indent="0">
              <a:buNone/>
            </a:pPr>
            <a:endParaRPr lang="fr-FR" sz="2400" dirty="0"/>
          </a:p>
          <a:p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CCCFAB0-BF63-4937-9EF2-DADB73DD4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6" t="20841" r="16609" b="19565"/>
          <a:stretch/>
        </p:blipFill>
        <p:spPr>
          <a:xfrm>
            <a:off x="9968194" y="201467"/>
            <a:ext cx="2255034" cy="1537252"/>
          </a:xfrm>
          <a:prstGeom prst="rect">
            <a:avLst/>
          </a:prstGeom>
        </p:spPr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EB4328D5-C7C7-4277-8C43-D972F70E8B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7456076"/>
              </p:ext>
            </p:extLst>
          </p:nvPr>
        </p:nvGraphicFramePr>
        <p:xfrm>
          <a:off x="591447" y="1738719"/>
          <a:ext cx="105137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124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010881-4896-4901-9F89-F29AC8DFB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9E010881-4896-4901-9F89-F29AC8DFB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F0EE34-5C0A-4A14-B14D-6C7D22E474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45F0EE34-5C0A-4A14-B14D-6C7D22E474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84FFED7-9873-490B-9E8E-6F7440B1C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684FFED7-9873-490B-9E8E-6F7440B1C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0F1B79-A180-4D58-93E3-35236B2FAB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4A0F1B79-A180-4D58-93E3-35236B2FAB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1. Présentation du projet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9913" y="441738"/>
            <a:ext cx="9864519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Les acteurs du projet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079053948"/>
              </p:ext>
            </p:extLst>
          </p:nvPr>
        </p:nvGraphicFramePr>
        <p:xfrm>
          <a:off x="371061" y="2331692"/>
          <a:ext cx="11370365" cy="3246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/>
          <a:srcRect l="21652" t="21072" r="20956" b="25131"/>
          <a:stretch/>
        </p:blipFill>
        <p:spPr>
          <a:xfrm>
            <a:off x="10162778" y="215719"/>
            <a:ext cx="1980303" cy="139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2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A2B23E-F854-49C0-AC5A-B5E3B41D07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41A2B23E-F854-49C0-AC5A-B5E3B41D07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EC6426-A112-4DCA-8E87-18023E4AD0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6DEC6426-A112-4DCA-8E87-18023E4AD0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40029F-9D69-470E-9EFF-E2CC59FF2F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B340029F-9D69-470E-9EFF-E2CC59FF2F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EFDB45-6532-4FCD-AD93-FE1359DEE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7FEFDB45-6532-4FCD-AD93-FE1359DEE9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602B88-1B64-4047-AA7B-CABBBA49C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88602B88-1B64-4047-AA7B-CABBBA49C7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9E33A9-0ACB-42AE-9BC1-C5CA4496FD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139E33A9-0ACB-42AE-9BC1-C5CA4496FD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3. Potentialités Pédagogiques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447" y="651201"/>
            <a:ext cx="9776655" cy="3007396"/>
          </a:xfrm>
        </p:spPr>
        <p:txBody>
          <a:bodyPr>
            <a:no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Déroulement de la séance </a:t>
            </a:r>
          </a:p>
          <a:p>
            <a:pPr marL="0" lvl="0" indent="0">
              <a:buNone/>
            </a:pPr>
            <a:endParaRPr lang="fr-FR" sz="2400" dirty="0"/>
          </a:p>
          <a:p>
            <a:endParaRPr lang="fr-FR" sz="2800" dirty="0">
              <a:solidFill>
                <a:srgbClr val="00206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BF89A3D-F663-4B1F-BFFC-88D3FAC4C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" y="2027118"/>
            <a:ext cx="11830050" cy="4373682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BACAAB7-E6BF-44B1-8020-61960E8C8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4" t="30359" r="29285" b="27150"/>
          <a:stretch/>
        </p:blipFill>
        <p:spPr>
          <a:xfrm>
            <a:off x="10363200" y="291175"/>
            <a:ext cx="1894682" cy="17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72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3. Potentialités Pédagogiques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447" y="651201"/>
            <a:ext cx="9776655" cy="3007396"/>
          </a:xfrm>
        </p:spPr>
        <p:txBody>
          <a:bodyPr>
            <a:no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Evaluation de la compétence 6.3</a:t>
            </a:r>
          </a:p>
          <a:p>
            <a:pPr marL="0" lvl="0" indent="0">
              <a:buNone/>
            </a:pPr>
            <a:endParaRPr lang="fr-FR" sz="2400" dirty="0"/>
          </a:p>
          <a:p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BACAAB7-E6BF-44B1-8020-61960E8C8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14" t="30359" r="29285" b="27150"/>
          <a:stretch/>
        </p:blipFill>
        <p:spPr>
          <a:xfrm>
            <a:off x="10363200" y="291175"/>
            <a:ext cx="1894682" cy="1735943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1C4121A-7D11-4837-8200-31AA1CA82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757717"/>
              </p:ext>
            </p:extLst>
          </p:nvPr>
        </p:nvGraphicFramePr>
        <p:xfrm>
          <a:off x="0" y="1"/>
          <a:ext cx="12191998" cy="6869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1279454790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1608157129"/>
                    </a:ext>
                  </a:extLst>
                </a:gridCol>
                <a:gridCol w="2272482">
                  <a:extLst>
                    <a:ext uri="{9D8B030D-6E8A-4147-A177-3AD203B41FA5}">
                      <a16:colId xmlns:a16="http://schemas.microsoft.com/office/drawing/2014/main" val="2786285995"/>
                    </a:ext>
                  </a:extLst>
                </a:gridCol>
                <a:gridCol w="2072009">
                  <a:extLst>
                    <a:ext uri="{9D8B030D-6E8A-4147-A177-3AD203B41FA5}">
                      <a16:colId xmlns:a16="http://schemas.microsoft.com/office/drawing/2014/main" val="349366151"/>
                    </a:ext>
                  </a:extLst>
                </a:gridCol>
                <a:gridCol w="2072009">
                  <a:extLst>
                    <a:ext uri="{9D8B030D-6E8A-4147-A177-3AD203B41FA5}">
                      <a16:colId xmlns:a16="http://schemas.microsoft.com/office/drawing/2014/main" val="1118370021"/>
                    </a:ext>
                  </a:extLst>
                </a:gridCol>
                <a:gridCol w="2041698">
                  <a:extLst>
                    <a:ext uri="{9D8B030D-6E8A-4147-A177-3AD203B41FA5}">
                      <a16:colId xmlns:a16="http://schemas.microsoft.com/office/drawing/2014/main" val="646123967"/>
                    </a:ext>
                  </a:extLst>
                </a:gridCol>
              </a:tblGrid>
              <a:tr h="141979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CRITERES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INDICATEURS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 gridSpan="4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DESCRIPTEURS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926870"/>
                  </a:ext>
                </a:extLst>
              </a:tr>
              <a:tr h="28395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Niveau 3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Niveau 2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Niveau 1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>
                    <a:solidFill>
                      <a:srgbClr val="052F6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Niveau 0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>
                    <a:solidFill>
                      <a:srgbClr val="052F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041190"/>
                  </a:ext>
                </a:extLst>
              </a:tr>
              <a:tr h="318022"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La présentation est claire et concise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Respect du temps (6 min)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&gt;+ ou – 30 sec 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&lt;+ ou – 30 sec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&lt; + ou – 1min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&lt; + ou – 1,5min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extLst>
                  <a:ext uri="{0D108BD9-81ED-4DB2-BD59-A6C34878D82A}">
                    <a16:rowId xmlns:a16="http://schemas.microsoft.com/office/drawing/2014/main" val="2678515817"/>
                  </a:ext>
                </a:extLst>
              </a:tr>
              <a:tr h="28395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Etapes respectées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4/4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3/4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2/4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¼ ou moins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extLst>
                  <a:ext uri="{0D108BD9-81ED-4DB2-BD59-A6C34878D82A}">
                    <a16:rowId xmlns:a16="http://schemas.microsoft.com/office/drawing/2014/main" val="324231696"/>
                  </a:ext>
                </a:extLst>
              </a:tr>
              <a:tr h="56791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Distribution du temps de parole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Organisation répartie et fluide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Organisation répartie mais non fluide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Organisation mal répartie et non fluide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Aucune organisation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extLst>
                  <a:ext uri="{0D108BD9-81ED-4DB2-BD59-A6C34878D82A}">
                    <a16:rowId xmlns:a16="http://schemas.microsoft.com/office/drawing/2014/main" val="2646608803"/>
                  </a:ext>
                </a:extLst>
              </a:tr>
              <a:tr h="709893"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Le contenu de la présentation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Qualité du contenue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Présentation complète et sans erreur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Présentation profonde et peu d’erreur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Présentation profonde mais avec plusieurs erreurs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Contenue superficielle avec plusieurs erreurs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extLst>
                  <a:ext uri="{0D108BD9-81ED-4DB2-BD59-A6C34878D82A}">
                    <a16:rowId xmlns:a16="http://schemas.microsoft.com/office/drawing/2014/main" val="2949141908"/>
                  </a:ext>
                </a:extLst>
              </a:tr>
              <a:tr h="42593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Réponse aux questions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Réponses pertinentes (prise de recul)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Réponses justes mais superficielles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Quelques erreurs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Aucune réponse convenable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extLst>
                  <a:ext uri="{0D108BD9-81ED-4DB2-BD59-A6C34878D82A}">
                    <a16:rowId xmlns:a16="http://schemas.microsoft.com/office/drawing/2014/main" val="532403822"/>
                  </a:ext>
                </a:extLst>
              </a:tr>
              <a:tr h="7098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Originalité du contenue (partie étude de cas)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Etude de cas très originale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Etude de cas intéressante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Etude de cas basique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Aucune étude de cas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extLst>
                  <a:ext uri="{0D108BD9-81ED-4DB2-BD59-A6C34878D82A}">
                    <a16:rowId xmlns:a16="http://schemas.microsoft.com/office/drawing/2014/main" val="3648627147"/>
                  </a:ext>
                </a:extLst>
              </a:tr>
              <a:tr h="567914"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La forme du support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Qualité du Support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Support visuel Attrayant et originale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Mise en forme simpliste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Aucune mise en forme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Pas de support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extLst>
                  <a:ext uri="{0D108BD9-81ED-4DB2-BD59-A6C34878D82A}">
                    <a16:rowId xmlns:a16="http://schemas.microsoft.com/office/drawing/2014/main" val="956362138"/>
                  </a:ext>
                </a:extLst>
              </a:tr>
              <a:tr h="33288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Orthographe et syntaxe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Quasi parfait (&lt; 3)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Peu d’erreurs (3 à 6)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Quelques erreurs (7 à 10)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Trop d’erreur (&gt;10)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extLst>
                  <a:ext uri="{0D108BD9-81ED-4DB2-BD59-A6C34878D82A}">
                    <a16:rowId xmlns:a16="http://schemas.microsoft.com/office/drawing/2014/main" val="858583745"/>
                  </a:ext>
                </a:extLst>
              </a:tr>
              <a:tr h="85187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Esprit de synthèse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Aucune phrase insertion de schéma, organigramme média …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Ecriture synthétique et plusieurs schéma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Beaucoup de phrase mais au moins un schéma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Beaucoup de texte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extLst>
                  <a:ext uri="{0D108BD9-81ED-4DB2-BD59-A6C34878D82A}">
                    <a16:rowId xmlns:a16="http://schemas.microsoft.com/office/drawing/2014/main" val="3105826551"/>
                  </a:ext>
                </a:extLst>
              </a:tr>
              <a:tr h="567914"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La présentation orale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Gestuelle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Discours maitrisé et gestuelle de qualité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Discours maitrisé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Essaie de regarder l’auditoire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Lit sa feuille ou le PPT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extLst>
                  <a:ext uri="{0D108BD9-81ED-4DB2-BD59-A6C34878D82A}">
                    <a16:rowId xmlns:a16="http://schemas.microsoft.com/office/drawing/2014/main" val="178754476"/>
                  </a:ext>
                </a:extLst>
              </a:tr>
              <a:tr h="28395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Communication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Fluide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Peu d’hésitations</a:t>
                      </a:r>
                      <a:endParaRPr lang="fr-FR" sz="120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Hésitations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Blancs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extLst>
                  <a:ext uri="{0D108BD9-81ED-4DB2-BD59-A6C34878D82A}">
                    <a16:rowId xmlns:a16="http://schemas.microsoft.com/office/drawing/2014/main" val="1219754939"/>
                  </a:ext>
                </a:extLst>
              </a:tr>
              <a:tr h="56791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Clarté de la voix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Débit et hauteur de voix maitrisée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Débit maitrisé mais une hauteur de voix à ajustée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Discours trop lent ou trop rapide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On ne l’entend pas</a:t>
                      </a:r>
                      <a:endParaRPr lang="fr-FR" sz="1200" dirty="0">
                        <a:effectLst/>
                        <a:latin typeface="Palatino Linotype" panose="0204050205050503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0409" marR="20409" marT="0" marB="0" anchor="ctr"/>
                </a:tc>
                <a:extLst>
                  <a:ext uri="{0D108BD9-81ED-4DB2-BD59-A6C34878D82A}">
                    <a16:rowId xmlns:a16="http://schemas.microsoft.com/office/drawing/2014/main" val="2433175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7501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4. Conclusion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47AED61-3F18-4736-A1E2-46B11CD79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447" y="1818858"/>
            <a:ext cx="8534400" cy="4595194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Relations lycée / Entreprise</a:t>
            </a:r>
          </a:p>
          <a:p>
            <a:r>
              <a:rPr lang="fr-FR" dirty="0">
                <a:solidFill>
                  <a:schemeClr val="tx1"/>
                </a:solidFill>
              </a:rPr>
              <a:t>Structuration des connaissances et des activités</a:t>
            </a:r>
          </a:p>
          <a:p>
            <a:r>
              <a:rPr lang="fr-FR" dirty="0">
                <a:solidFill>
                  <a:schemeClr val="tx1"/>
                </a:solidFill>
              </a:rPr>
              <a:t>Curiosité</a:t>
            </a:r>
          </a:p>
          <a:p>
            <a:r>
              <a:rPr lang="fr-FR" dirty="0">
                <a:solidFill>
                  <a:schemeClr val="tx1"/>
                </a:solidFill>
              </a:rPr>
              <a:t>Motivation </a:t>
            </a:r>
          </a:p>
          <a:p>
            <a:r>
              <a:rPr lang="fr-FR" dirty="0">
                <a:solidFill>
                  <a:schemeClr val="tx1"/>
                </a:solidFill>
              </a:rPr>
              <a:t>Pédagogie différenciée – chacun son rythme</a:t>
            </a:r>
          </a:p>
          <a:p>
            <a:r>
              <a:rPr lang="fr-FR" dirty="0">
                <a:solidFill>
                  <a:schemeClr val="tx1"/>
                </a:solidFill>
              </a:rPr>
              <a:t>Autonomie et responsabilités</a:t>
            </a:r>
          </a:p>
          <a:p>
            <a:r>
              <a:rPr lang="fr-FR" dirty="0">
                <a:solidFill>
                  <a:schemeClr val="tx1"/>
                </a:solidFill>
              </a:rPr>
              <a:t>Diversification des supports pédagogiques</a:t>
            </a:r>
          </a:p>
          <a:p>
            <a:r>
              <a:rPr lang="fr-FR" dirty="0">
                <a:solidFill>
                  <a:schemeClr val="tx1"/>
                </a:solidFill>
              </a:rPr>
              <a:t>Intégration du numérique</a:t>
            </a:r>
          </a:p>
          <a:p>
            <a:r>
              <a:rPr lang="fr-FR" dirty="0">
                <a:solidFill>
                  <a:schemeClr val="tx1"/>
                </a:solidFill>
              </a:rPr>
              <a:t>Relations entre enseignant</a:t>
            </a:r>
          </a:p>
          <a:p>
            <a:r>
              <a:rPr lang="fr-FR" dirty="0">
                <a:solidFill>
                  <a:schemeClr val="tx1"/>
                </a:solidFill>
              </a:rPr>
              <a:t>Vers le classeur numérique ?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F9B323-1245-4F1D-8142-2DBA7E4ED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08" y="4680591"/>
            <a:ext cx="2563708" cy="1928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9B4466-6F09-473F-86C7-F618F74DC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627" y="2673162"/>
            <a:ext cx="2542211" cy="190665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32F377-DDA6-4475-9617-499EF634A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596"/>
          <a:stretch/>
        </p:blipFill>
        <p:spPr>
          <a:xfrm>
            <a:off x="7799516" y="854399"/>
            <a:ext cx="3994434" cy="1364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694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47AED61-3F18-4736-A1E2-46B11CD79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F1B054-BB41-4240-B1C8-78820955D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2192867"/>
            <a:ext cx="9921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-1506622" y="4372527"/>
                <a:ext cx="10375749" cy="210709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fr-FR" sz="28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𝑚𝑖𝑛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nary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=1.1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40</m:t>
                              </m:r>
                            </m:num>
                            <m:den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+8,4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20−0.66</m:t>
                                  </m:r>
                                </m:num>
                                <m:den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+1.2 ×50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20−0.66</m:t>
                              </m:r>
                            </m:num>
                            <m:den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=88.96 </m:t>
                      </m:r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𝑘𝑁</m:t>
                      </m:r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,(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𝑚𝑖𝑛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nary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=1.1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40</m:t>
                            </m:r>
                          </m:num>
                          <m:den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+8,4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0.66</m:t>
                                </m:r>
                              </m:num>
                              <m:den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+1.2 ×50</m:t>
                    </m:r>
                    <m:d>
                      <m:d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0.66</m:t>
                            </m:r>
                          </m:num>
                          <m:den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den>
                        </m:f>
                      </m:e>
                    </m:d>
                  </m:oMath>
                </a14:m>
                <a:r>
                  <a:rPr lang="fr-FR" dirty="0"/>
                  <a:t> </a:t>
                </a:r>
                <a:endParaRPr lang="fr-FR" i="1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=24.28 </m:t>
                      </m:r>
                      <m:r>
                        <a:rPr lang="fr-F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𝑘𝑁</m:t>
                      </m:r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fr-FR" sz="28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fr-FR" sz="2800" dirty="0">
                  <a:solidFill>
                    <a:schemeClr val="tx1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fr-F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506622" y="4372527"/>
                <a:ext cx="10375749" cy="2107096"/>
              </a:xfrm>
              <a:blipFill>
                <a:blip r:embed="rId2"/>
                <a:stretch>
                  <a:fillRect t="-66763" b="-57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CA70ED2-A076-4B2A-8DBF-AA08DC2AF8AF}"/>
                  </a:ext>
                </a:extLst>
              </p:cNvPr>
              <p:cNvSpPr/>
              <p:nvPr/>
            </p:nvSpPr>
            <p:spPr>
              <a:xfrm>
                <a:off x="6568164" y="3149432"/>
                <a:ext cx="6096000" cy="29968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450215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88.96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=44.48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𝑘𝑁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200"/>
                  </a:spcAft>
                </a:pPr>
                <a:endParaRPr lang="fr-FR" sz="1100" dirty="0">
                  <a:latin typeface="Palatino Linotype" panose="0204050205050503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200"/>
                  </a:spcAft>
                </a:pPr>
                <a:endParaRPr lang="fr-FR" dirty="0">
                  <a:latin typeface="Palatino Linotype" panose="0204050205050503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𝑄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max</m:t>
                          </m:r>
                          <m:r>
                            <a:rPr lang="fr-FR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⁡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)=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max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24.28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=12.14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𝑘𝑁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CA70ED2-A076-4B2A-8DBF-AA08DC2AF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164" y="3149432"/>
                <a:ext cx="6096000" cy="29968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01446BA0-4B73-4AB5-8783-A2CE72566DA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37266" y="100866"/>
            <a:ext cx="10968179" cy="26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24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16581C-F7AD-4182-BE99-5569212D56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9001" y="447899"/>
            <a:ext cx="10913998" cy="2576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1371499-BAD8-462F-BFFB-5ED6A4621893}"/>
                  </a:ext>
                </a:extLst>
              </p:cNvPr>
              <p:cNvSpPr/>
              <p:nvPr/>
            </p:nvSpPr>
            <p:spPr>
              <a:xfrm>
                <a:off x="1444487" y="3316011"/>
                <a:ext cx="8918713" cy="3052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8600">
                  <a:lnSpc>
                    <a:spcPct val="115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𝜑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 1.1 × 40=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44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𝑘𝑁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228600">
                  <a:lnSpc>
                    <a:spcPct val="115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𝜑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 1.1 × 8.4=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9.24 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𝑘𝑁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685800" indent="450215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dirty="0">
                    <a:latin typeface="Palatino Linotype" panose="0204050205050503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 </a:t>
                </a:r>
              </a:p>
              <a:p>
                <a:pPr marL="228600">
                  <a:lnSpc>
                    <a:spcPct val="115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min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)⁡</m:t>
                              </m:r>
                            </m:sub>
                          </m:sSub>
                        </m:e>
                      </m:nary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×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44+9.24</m:t>
                          </m:r>
                        </m:e>
                      </m:d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=26.62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𝑘𝑁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=&gt;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𝑚𝑖𝑛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=13.31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𝑘𝑁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228600">
                  <a:lnSpc>
                    <a:spcPct val="115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𝑚𝑖𝑛</m:t>
                              </m:r>
                            </m:sub>
                          </m:sSub>
                        </m:e>
                      </m:nary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× 44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          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=22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𝑘𝑁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      =&gt;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=11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𝑘𝑁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1371499-BAD8-462F-BFFB-5ED6A46218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487" y="3316011"/>
                <a:ext cx="8918713" cy="30522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985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447" y="1736331"/>
            <a:ext cx="10913998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Sollicitations appliquées à la poutre de roulement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Charges horizontales longitudinales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0CBE25D-7EB8-4C35-8630-7F1DFD2E9156}"/>
                  </a:ext>
                </a:extLst>
              </p:cNvPr>
              <p:cNvSpPr/>
              <p:nvPr/>
            </p:nvSpPr>
            <p:spPr>
              <a:xfrm>
                <a:off x="591447" y="3585622"/>
                <a:ext cx="4547840" cy="19928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5000"/>
                  </a:lnSpc>
                  <a:spcAft>
                    <a:spcPts val="600"/>
                  </a:spcAft>
                  <a:buSzPts val="1000"/>
                  <a:tabLst>
                    <a:tab pos="2286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: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𝑛𝑏𝑟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𝑝𝑜𝑢𝑡𝑟𝑒𝑠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𝑟𝑜𝑢𝑙𝑒𝑚𝑒𝑛𝑡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  <a:spcAft>
                    <a:spcPts val="600"/>
                  </a:spcAft>
                  <a:buSzPts val="1000"/>
                  <a:tabLst>
                    <a:tab pos="2286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: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𝐹𝑜𝑟𝑐𝑒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𝑒𝑛𝑡𝑟𝑎𝑖𝑛𝑒𝑚𝑒𝑛𝑡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𝑝𝑎𝑟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𝑔𝑎𝑙𝑒𝑡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  <a:spcAft>
                    <a:spcPts val="600"/>
                  </a:spcAft>
                  <a:buSzPts val="1000"/>
                  <a:tabLst>
                    <a:tab pos="2286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: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𝑐𝑜𝑒𝑓𝑓𝑖𝑐𝑖𝑒𝑛𝑡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𝑑𝑦𝑛𝑎𝑚𝑖𝑞𝑢𝑒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=1,5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  <a:spcAft>
                    <a:spcPts val="600"/>
                  </a:spcAft>
                  <a:buSzPts val="1000"/>
                  <a:tabLst>
                    <a:tab pos="2286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: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𝑛𝑏𝑟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𝑠𝑦𝑠𝑡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è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𝑚𝑒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𝑒𝑛𝑡𝑟𝑎𝑖𝑛𝑒𝑚𝑒𝑛𝑡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  <a:spcAft>
                    <a:spcPts val="600"/>
                  </a:spcAft>
                  <a:buSzPts val="1000"/>
                  <a:tabLst>
                    <a:tab pos="228600" algn="l"/>
                  </a:tabLst>
                </a:pP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fr-FR" i="1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fr-FR" i="1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𝐶𝑜𝑛𝑡𝑎𝑐𝑡</m:t>
                    </m:r>
                    <m:r>
                      <a:rPr lang="fr-FR" i="1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fr-FR" i="1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𝑎𝑐𝑖𝑒𝑟</m:t>
                    </m:r>
                    <m:r>
                      <a:rPr lang="fr-FR" i="1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fr-FR" i="1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𝑎𝑐𝑖𝑒𝑟</m:t>
                    </m:r>
                    <m:r>
                      <a:rPr lang="fr-FR" i="1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)=0,2</m:t>
                    </m:r>
                  </m:oMath>
                </a14:m>
                <a:r>
                  <a:rPr lang="fr-FR" dirty="0">
                    <a:latin typeface="Palatino Linotype" panose="0204050205050503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0CBE25D-7EB8-4C35-8630-7F1DFD2E9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47" y="3585622"/>
                <a:ext cx="4547840" cy="1992853"/>
              </a:xfrm>
              <a:prstGeom prst="rect">
                <a:avLst/>
              </a:prstGeom>
              <a:blipFill>
                <a:blip r:embed="rId2"/>
                <a:stretch>
                  <a:fillRect b="-9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8576FA7-8D18-4BB1-B361-12A5FD741FFD}"/>
                  </a:ext>
                </a:extLst>
              </p:cNvPr>
              <p:cNvSpPr/>
              <p:nvPr/>
            </p:nvSpPr>
            <p:spPr>
              <a:xfrm>
                <a:off x="5274366" y="2836247"/>
                <a:ext cx="6096000" cy="341215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450215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𝑚𝑖𝑛</m:t>
                              </m:r>
                            </m:sub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𝑣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×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=2 × 11=22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𝑘𝑁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𝜇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𝑚𝑖𝑛</m:t>
                              </m:r>
                            </m:sub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=4,4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𝑘𝑁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𝐿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,1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𝐿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,2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×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𝐾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=1,5 × 4,4=6,6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𝑘𝑁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8576FA7-8D18-4BB1-B361-12A5FD741F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366" y="2836247"/>
                <a:ext cx="6096000" cy="34121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http://www.terrasol.fr/sites/default/files/logiciels/logos/icone_foxta.png">
            <a:extLst>
              <a:ext uri="{FF2B5EF4-FFF2-40B4-BE49-F238E27FC236}">
                <a16:creationId xmlns:a16="http://schemas.microsoft.com/office/drawing/2014/main" id="{BC1EF3F2-431E-4D4A-A9B3-468B043CC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96" y="291181"/>
            <a:ext cx="1126435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044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4874" y="1592065"/>
            <a:ext cx="10913998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Sollicitations appliquées à la poutre de roulement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Charges horizontales transversales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770164-54DE-4B16-A2AC-E1AF89D80381}"/>
                  </a:ext>
                </a:extLst>
              </p:cNvPr>
              <p:cNvSpPr/>
              <p:nvPr/>
            </p:nvSpPr>
            <p:spPr>
              <a:xfrm>
                <a:off x="1004019" y="3354640"/>
                <a:ext cx="3988905" cy="1555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5000"/>
                  </a:lnSpc>
                  <a:spcAft>
                    <a:spcPts val="600"/>
                  </a:spcAft>
                  <a:buSzPts val="1000"/>
                  <a:tabLst>
                    <a:tab pos="2286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: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𝐹𝑜𝑟𝑐𝑒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𝑒𝑛𝑡𝑟𝑎𝑖𝑛𝑒𝑚𝑒𝑛𝑡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𝑝𝑎𝑟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𝑔𝑎𝑙𝑒𝑡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  <a:spcAft>
                    <a:spcPts val="600"/>
                  </a:spcAft>
                  <a:buSzPts val="1000"/>
                  <a:tabLst>
                    <a:tab pos="2286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: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𝐶𝑜𝑒𝑓𝑓𝑖𝑐𝑖𝑒𝑛𝑡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𝑑𝑦𝑛𝑎𝑚𝑖𝑞𝑢𝑒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=1,5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  <a:spcAft>
                    <a:spcPts val="600"/>
                  </a:spcAft>
                  <a:buSzPts val="1000"/>
                  <a:tabLst>
                    <a:tab pos="2286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: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′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𝑒𝑠𝑝𝑎𝑐𝑒𝑚𝑒𝑛𝑡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𝑑𝑒𝑠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𝑔𝑎𝑙𝑒𝑡𝑠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: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𝑃𝑜𝑟𝑡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é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𝑙𝑎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𝑝𝑜𝑢𝑡𝑟𝑒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𝑑𝑢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𝑝𝑜𝑛𝑡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770164-54DE-4B16-A2AC-E1AF89D803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019" y="3354640"/>
                <a:ext cx="3988905" cy="1555811"/>
              </a:xfrm>
              <a:prstGeom prst="rect">
                <a:avLst/>
              </a:prstGeom>
              <a:blipFill>
                <a:blip r:embed="rId2"/>
                <a:stretch>
                  <a:fillRect b="-19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AC6AE8E5-BE61-40D4-A5AA-1A886ECE63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06521" y="2645613"/>
            <a:ext cx="5167849" cy="2973866"/>
          </a:xfrm>
          <a:prstGeom prst="rect">
            <a:avLst/>
          </a:prstGeom>
        </p:spPr>
      </p:pic>
      <p:pic>
        <p:nvPicPr>
          <p:cNvPr id="7" name="Picture 2" descr="http://www.terrasol.fr/sites/default/files/logiciels/logos/icone_foxta.png">
            <a:extLst>
              <a:ext uri="{FF2B5EF4-FFF2-40B4-BE49-F238E27FC236}">
                <a16:creationId xmlns:a16="http://schemas.microsoft.com/office/drawing/2014/main" id="{D4BFE02C-EC02-4052-90A3-F73730A2D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96" y="291181"/>
            <a:ext cx="1126435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7160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4874" y="1592065"/>
            <a:ext cx="10913998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Sollicitations appliquées à la poutre de roulement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Charges horizontales transversales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6AE8E5-BE61-40D4-A5AA-1A886ECE63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78376" y="2693342"/>
            <a:ext cx="5167849" cy="2973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1D62A0A-0B46-4B8B-B658-1FA181B591FC}"/>
                  </a:ext>
                </a:extLst>
              </p:cNvPr>
              <p:cNvSpPr/>
              <p:nvPr/>
            </p:nvSpPr>
            <p:spPr>
              <a:xfrm>
                <a:off x="-1192196" y="2302842"/>
                <a:ext cx="9133198" cy="4555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nary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nary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+ 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,(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max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</m:nary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=76,47+21,93= 98,4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𝑘𝑁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=0,78 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1−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=1−0,78=0,22 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(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−0,5) ×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    =(0,78−0,5) × 20=5,6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×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=4,4 × 5,6=24,24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𝑘𝑁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1D62A0A-0B46-4B8B-B658-1FA181B591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92196" y="2302842"/>
                <a:ext cx="9133198" cy="45551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http://www.terrasol.fr/sites/default/files/logiciels/logos/icone_foxta.png">
            <a:extLst>
              <a:ext uri="{FF2B5EF4-FFF2-40B4-BE49-F238E27FC236}">
                <a16:creationId xmlns:a16="http://schemas.microsoft.com/office/drawing/2014/main" id="{2318E96D-CF45-4BEF-AA9D-AF8BE7C2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96" y="291181"/>
            <a:ext cx="1126435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735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2. Analyse du point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4874" y="1592065"/>
            <a:ext cx="10913998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Sollicitations appliquées à la poutre de roulement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Charges horizontales transversales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6AE8E5-BE61-40D4-A5AA-1A886ECE63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78376" y="2693342"/>
            <a:ext cx="5167849" cy="2973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63DA9ED-04B0-4104-8A3D-3F5BAF229D40}"/>
                  </a:ext>
                </a:extLst>
              </p:cNvPr>
              <p:cNvSpPr/>
              <p:nvPr/>
            </p:nvSpPr>
            <p:spPr>
              <a:xfrm>
                <a:off x="-44127" y="3099132"/>
                <a:ext cx="6683466" cy="20492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,2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×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×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=1,5 × 0,22 ×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24,24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2,9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=2,76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𝑘𝑁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,1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×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×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=1,5 × 0,78 ×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24,24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2,9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=9,78 </m:t>
                      </m:r>
                      <m:r>
                        <a:rPr lang="fr-FR" i="1"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𝑘𝑁</m:t>
                      </m:r>
                    </m:oMath>
                  </m:oMathPara>
                </a14:m>
                <a:endParaRPr lang="fr-FR" dirty="0">
                  <a:latin typeface="Palatino Linotype" panose="0204050205050503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63DA9ED-04B0-4104-8A3D-3F5BAF229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127" y="3099132"/>
                <a:ext cx="6683466" cy="20492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http://www.terrasol.fr/sites/default/files/logiciels/logos/icone_foxta.png">
            <a:extLst>
              <a:ext uri="{FF2B5EF4-FFF2-40B4-BE49-F238E27FC236}">
                <a16:creationId xmlns:a16="http://schemas.microsoft.com/office/drawing/2014/main" id="{52B8ED57-7715-4482-ABB8-0A223C07B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96" y="291181"/>
            <a:ext cx="1126435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728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1. Présentation du projet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9816" y="1037048"/>
            <a:ext cx="9864519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Localisation du projet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Châteauneuf sur Isère (26)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859" y="2465310"/>
            <a:ext cx="8101518" cy="4262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suncountryrentals.com/files/6914/1150/1621/map-sear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809" y="439463"/>
            <a:ext cx="21050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/>
          <p:cNvSpPr/>
          <p:nvPr/>
        </p:nvSpPr>
        <p:spPr>
          <a:xfrm>
            <a:off x="4896360" y="4680891"/>
            <a:ext cx="1451429" cy="897584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3855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1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1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Snip Single Corner Rectangle 1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2" y="685799"/>
            <a:ext cx="9678988" cy="3673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6000" dirty="0">
                <a:solidFill>
                  <a:schemeClr val="tx2"/>
                </a:solidFill>
              </a:rPr>
              <a:t>ANNEXES</a:t>
            </a:r>
            <a:r>
              <a:rPr lang="en-US" sz="6000" dirty="0">
                <a:solidFill>
                  <a:schemeClr val="tx2"/>
                </a:solidFill>
              </a:rPr>
              <a:t> </a:t>
            </a:r>
            <a:r>
              <a:rPr lang="fr-FR" sz="6000" dirty="0">
                <a:solidFill>
                  <a:schemeClr val="tx2"/>
                </a:solidFill>
              </a:rPr>
              <a:t>îlots</a:t>
            </a:r>
            <a:r>
              <a:rPr lang="en-US" sz="6000" dirty="0">
                <a:solidFill>
                  <a:schemeClr val="tx2"/>
                </a:solidFill>
              </a:rPr>
              <a:t> </a:t>
            </a:r>
            <a:r>
              <a:rPr lang="fr-FR" sz="6000" dirty="0">
                <a:solidFill>
                  <a:schemeClr val="tx2"/>
                </a:solidFill>
              </a:rPr>
              <a:t>bonifiés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fld id="{D57F1E4F-1CFF-5643-939E-217C01CDF565}" type="slidenum">
              <a:rPr lang="en-US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/>
              <a:t>50</a:t>
            </a:fld>
            <a:endParaRPr lang="en-US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81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ANNEXES îlots bonifiés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47AED61-3F18-4736-A1E2-46B11CD79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715" y="1607933"/>
            <a:ext cx="10036797" cy="4806119"/>
          </a:xfrm>
        </p:spPr>
        <p:txBody>
          <a:bodyPr>
            <a:normAutofit/>
          </a:bodyPr>
          <a:lstStyle/>
          <a:p>
            <a:r>
              <a:rPr lang="fr-FR" b="1" i="1" u="sng" dirty="0">
                <a:solidFill>
                  <a:schemeClr val="tx1"/>
                </a:solidFill>
              </a:rPr>
              <a:t>Buts recherchés </a:t>
            </a:r>
            <a:r>
              <a:rPr lang="fr-FR" b="1" u="sng" dirty="0">
                <a:solidFill>
                  <a:schemeClr val="tx1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fr-FR" dirty="0">
                <a:solidFill>
                  <a:schemeClr val="tx1"/>
                </a:solidFill>
              </a:rPr>
              <a:t>Mettre en situation d’autonomie,</a:t>
            </a:r>
          </a:p>
          <a:p>
            <a:pPr>
              <a:buFontTx/>
              <a:buChar char="-"/>
            </a:pPr>
            <a:r>
              <a:rPr lang="fr-FR" dirty="0">
                <a:solidFill>
                  <a:schemeClr val="tx1"/>
                </a:solidFill>
              </a:rPr>
              <a:t>Dynamiser l’activité,</a:t>
            </a:r>
          </a:p>
          <a:p>
            <a:pPr>
              <a:buFontTx/>
              <a:buChar char="-"/>
            </a:pPr>
            <a:r>
              <a:rPr lang="fr-FR" dirty="0">
                <a:solidFill>
                  <a:schemeClr val="tx1"/>
                </a:solidFill>
              </a:rPr>
              <a:t>Favoriser les interactions intra-groupe, </a:t>
            </a:r>
            <a:r>
              <a:rPr lang="fr-FR" dirty="0" err="1">
                <a:solidFill>
                  <a:schemeClr val="tx1"/>
                </a:solidFill>
              </a:rPr>
              <a:t>inter-groupe</a:t>
            </a:r>
            <a:r>
              <a:rPr lang="fr-FR" dirty="0">
                <a:solidFill>
                  <a:schemeClr val="tx1"/>
                </a:solidFill>
              </a:rPr>
              <a:t>,</a:t>
            </a:r>
          </a:p>
          <a:p>
            <a:pPr>
              <a:buFontTx/>
              <a:buChar char="-"/>
            </a:pPr>
            <a:r>
              <a:rPr lang="fr-FR" dirty="0">
                <a:solidFill>
                  <a:schemeClr val="tx1"/>
                </a:solidFill>
              </a:rPr>
              <a:t>De développer l’entraide, </a:t>
            </a:r>
            <a:r>
              <a:rPr lang="fr-FR" dirty="0" err="1">
                <a:solidFill>
                  <a:schemeClr val="tx1"/>
                </a:solidFill>
              </a:rPr>
              <a:t>etc</a:t>
            </a:r>
            <a:r>
              <a:rPr lang="fr-FR" dirty="0">
                <a:solidFill>
                  <a:schemeClr val="tx1"/>
                </a:solidFill>
              </a:rPr>
              <a:t> ….</a:t>
            </a:r>
          </a:p>
          <a:p>
            <a:pPr>
              <a:buFontTx/>
              <a:buChar char="-"/>
            </a:pPr>
            <a:endParaRPr lang="fr-FR" dirty="0">
              <a:solidFill>
                <a:schemeClr val="tx1"/>
              </a:solidFill>
            </a:endParaRPr>
          </a:p>
          <a:p>
            <a:r>
              <a:rPr lang="fr-FR" b="1" i="1" u="sng" dirty="0">
                <a:solidFill>
                  <a:schemeClr val="tx1"/>
                </a:solidFill>
              </a:rPr>
              <a:t>Comment ?</a:t>
            </a:r>
          </a:p>
          <a:p>
            <a:pPr>
              <a:buFontTx/>
              <a:buChar char="-"/>
            </a:pPr>
            <a:r>
              <a:rPr lang="fr-FR" dirty="0">
                <a:solidFill>
                  <a:schemeClr val="tx1"/>
                </a:solidFill>
              </a:rPr>
              <a:t>En bonifiant la participation, le travail du groupe,</a:t>
            </a:r>
          </a:p>
          <a:p>
            <a:pPr>
              <a:buFontTx/>
              <a:buChar char="-"/>
            </a:pPr>
            <a:r>
              <a:rPr lang="fr-FR" dirty="0">
                <a:solidFill>
                  <a:schemeClr val="tx1"/>
                </a:solidFill>
              </a:rPr>
              <a:t>En cadrant les débordements par des points malus,</a:t>
            </a:r>
          </a:p>
          <a:p>
            <a:pPr>
              <a:buFontTx/>
              <a:buChar char="-"/>
            </a:pPr>
            <a:r>
              <a:rPr lang="fr-FR" dirty="0">
                <a:solidFill>
                  <a:schemeClr val="tx1"/>
                </a:solidFill>
              </a:rPr>
              <a:t>En créant une compétition entre les groupes, etc…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19245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ANNEXES îlots bonifiés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47AED61-3F18-4736-A1E2-46B11CD79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715" y="1607933"/>
            <a:ext cx="10036797" cy="4806119"/>
          </a:xfrm>
        </p:spPr>
        <p:txBody>
          <a:bodyPr>
            <a:normAutofit/>
          </a:bodyPr>
          <a:lstStyle/>
          <a:p>
            <a:r>
              <a:rPr lang="fr-FR" b="1" i="1" u="sng" dirty="0">
                <a:solidFill>
                  <a:schemeClr val="tx1"/>
                </a:solidFill>
              </a:rPr>
              <a:t>Adaptations apportées</a:t>
            </a:r>
          </a:p>
          <a:p>
            <a:pPr>
              <a:buFontTx/>
              <a:buChar char="-"/>
            </a:pPr>
            <a:r>
              <a:rPr lang="fr-FR" dirty="0">
                <a:solidFill>
                  <a:schemeClr val="tx1"/>
                </a:solidFill>
              </a:rPr>
              <a:t>Préparer le démarrage du groupe par un travail individuel (sous forme de pédagogie type classe inversée)</a:t>
            </a:r>
          </a:p>
          <a:p>
            <a:pPr>
              <a:buFontTx/>
              <a:buChar char="-"/>
            </a:pPr>
            <a:r>
              <a:rPr lang="fr-FR" dirty="0">
                <a:solidFill>
                  <a:schemeClr val="tx1"/>
                </a:solidFill>
              </a:rPr>
              <a:t>Ne pas mettre les groupes en compétition  (Marie Rivoire propose de stopper l’activité dès qu’un groupe obtient la note de 20),</a:t>
            </a:r>
          </a:p>
          <a:p>
            <a:pPr>
              <a:buFontTx/>
              <a:buChar char="-"/>
            </a:pPr>
            <a:r>
              <a:rPr lang="fr-FR" dirty="0">
                <a:solidFill>
                  <a:schemeClr val="tx1"/>
                </a:solidFill>
              </a:rPr>
              <a:t>Affichage d’un chrono au tableau,</a:t>
            </a:r>
          </a:p>
          <a:p>
            <a:pPr>
              <a:buFontTx/>
              <a:buChar char="-"/>
            </a:pPr>
            <a:r>
              <a:rPr lang="fr-FR" dirty="0">
                <a:solidFill>
                  <a:schemeClr val="tx1"/>
                </a:solidFill>
              </a:rPr>
              <a:t>Accompagner les élèves dans leur recherche (Professeur = Ressource)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6422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ANNEXES îlots bonifiés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47AED61-3F18-4736-A1E2-46B11CD79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715" y="1607933"/>
            <a:ext cx="10036797" cy="4806119"/>
          </a:xfrm>
        </p:spPr>
        <p:txBody>
          <a:bodyPr>
            <a:norm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fr-FR" b="1" i="1" u="sng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Règles </a:t>
            </a: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u="sng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Rôle du capitaine et du secrétaire:</a:t>
            </a:r>
            <a:endParaRPr lang="fr-F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Au démarrage de l’activité, le professeur désigne le capitaine du groupe et le secrétaire.</a:t>
            </a: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Calibri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Le rôle du secrétaire est d’écrire les réponses sur la feuille du groupe.</a:t>
            </a:r>
            <a:endParaRPr lang="fr-F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Le capitaine appelle, en levant la main, le professeur pour lui formuler les réponses et/ou lui poser des questions.</a:t>
            </a: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Seul le capitaine peut parler avec le professeur.</a:t>
            </a: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Après chaque intervention, le professeur désigne un nouveau capitaine et secrétaire.</a:t>
            </a: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Les interventions auprès du professeur sont limitées à 4.</a:t>
            </a:r>
            <a:endParaRPr lang="fr-F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83126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ANNEXES îlots bonifiés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47AED61-3F18-4736-A1E2-46B11CD79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715" y="1607933"/>
            <a:ext cx="10036797" cy="4806119"/>
          </a:xfrm>
        </p:spPr>
        <p:txBody>
          <a:bodyPr>
            <a:norm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fr-FR" b="1" i="1" u="sng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Jokers et points :</a:t>
            </a:r>
            <a:endParaRPr lang="fr-FR" b="1" i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Chaque équipe a droit à 4 questions qui peuvent être posées au professeur.</a:t>
            </a: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Attention, ces questions ne peuvent que servir à la bonne compréhension de la question.</a:t>
            </a: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Le groupe peut demander un indice au professeur (coût de l’indice 0,5 point, limité à 4).</a:t>
            </a: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Si une réponse donnée par un capitaine est fausse, il est possible pour l'équipe de se concerter et de reformuler une réponse (1 fois).</a:t>
            </a: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Il est interdit de discuter entre équipe (</a:t>
            </a:r>
            <a:r>
              <a:rPr lang="fr-FR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1 point de malus</a:t>
            </a:r>
            <a:r>
              <a:rPr lang="fr-FR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)</a:t>
            </a: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Tout rappel à l'ordre entraine </a:t>
            </a:r>
            <a:r>
              <a:rPr lang="fr-FR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1 point malus </a:t>
            </a:r>
            <a:r>
              <a:rPr lang="fr-FR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pour l'élève concerné.</a:t>
            </a:r>
            <a:endParaRPr lang="fr-F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63634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ANNEXES îlots bonifiés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1F67C4-7EB9-4EE4-B2AF-FFF367C34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8FDE7E5-DCE0-40AD-A2DE-30F76D3B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313819"/>
            <a:ext cx="10032492" cy="517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29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1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1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Snip Single Corner Rectangle 1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2" y="685799"/>
            <a:ext cx="9678988" cy="3673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2"/>
                </a:solidFill>
              </a:rPr>
              <a:t>ANNEXES pédagogie active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fld id="{D57F1E4F-1CFF-5643-939E-217C01CDF565}" type="slidenum">
              <a:rPr lang="en-US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/>
              <a:t>56</a:t>
            </a:fld>
            <a:endParaRPr lang="en-US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185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/>
          </a:blip>
          <a:srcRect l="294" r="2320" b="2"/>
          <a:stretch/>
        </p:blipFill>
        <p:spPr>
          <a:xfrm>
            <a:off x="20" y="10"/>
            <a:ext cx="9968438" cy="6857990"/>
          </a:xfrm>
          <a:custGeom>
            <a:avLst/>
            <a:gdLst>
              <a:gd name="connsiteX0" fmla="*/ 0 w 9968458"/>
              <a:gd name="connsiteY0" fmla="*/ 0 h 6858000"/>
              <a:gd name="connsiteX1" fmla="*/ 5439857 w 9968458"/>
              <a:gd name="connsiteY1" fmla="*/ 0 h 6858000"/>
              <a:gd name="connsiteX2" fmla="*/ 5458054 w 9968458"/>
              <a:gd name="connsiteY2" fmla="*/ 18202 h 6858000"/>
              <a:gd name="connsiteX3" fmla="*/ 9854818 w 9968458"/>
              <a:gd name="connsiteY3" fmla="*/ 4415942 h 6858000"/>
              <a:gd name="connsiteX4" fmla="*/ 9854818 w 9968458"/>
              <a:gd name="connsiteY4" fmla="*/ 4969443 h 6858000"/>
              <a:gd name="connsiteX5" fmla="*/ 7967712 w 9968458"/>
              <a:gd name="connsiteY5" fmla="*/ 6856969 h 6858000"/>
              <a:gd name="connsiteX6" fmla="*/ 7966681 w 9968458"/>
              <a:gd name="connsiteY6" fmla="*/ 6858000 h 6858000"/>
              <a:gd name="connsiteX7" fmla="*/ 0 w 996845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68458" h="6858000">
                <a:moveTo>
                  <a:pt x="0" y="0"/>
                </a:moveTo>
                <a:lnTo>
                  <a:pt x="5439857" y="0"/>
                </a:lnTo>
                <a:lnTo>
                  <a:pt x="5458054" y="18202"/>
                </a:lnTo>
                <a:cubicBezTo>
                  <a:pt x="5667424" y="227618"/>
                  <a:pt x="6504903" y="1065283"/>
                  <a:pt x="9854818" y="4415942"/>
                </a:cubicBezTo>
                <a:cubicBezTo>
                  <a:pt x="10006338" y="4567496"/>
                  <a:pt x="10006338" y="4817889"/>
                  <a:pt x="9854818" y="4969443"/>
                </a:cubicBezTo>
                <a:cubicBezTo>
                  <a:pt x="9854818" y="4969443"/>
                  <a:pt x="9854818" y="4969443"/>
                  <a:pt x="7967712" y="6856969"/>
                </a:cubicBezTo>
                <a:lnTo>
                  <a:pt x="7966681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grpSp>
        <p:nvGrpSpPr>
          <p:cNvPr id="16" name="Group 1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7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0" name="Group 2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1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4" name="Rectangle 4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Freeform 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23032" t="31385" r="12804" b="21846"/>
          <a:stretch/>
        </p:blipFill>
        <p:spPr>
          <a:xfrm>
            <a:off x="10241280" y="126610"/>
            <a:ext cx="1814732" cy="10582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>
            <a:normAutofit/>
          </a:bodyPr>
          <a:lstStyle/>
          <a:p>
            <a:r>
              <a:rPr lang="fr-FR"/>
              <a:t>PRESENTATION MATERIAUX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>
            <a:normAutofit/>
          </a:bodyPr>
          <a:lstStyle/>
          <a:p>
            <a:r>
              <a:rPr lang="fr-FR" dirty="0"/>
              <a:t>BETON et BETON ARME</a:t>
            </a:r>
          </a:p>
          <a:p>
            <a:r>
              <a:rPr lang="fr-FR" dirty="0"/>
              <a:t>NOM PRENOM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21452" t="18070" r="14562" b="18848"/>
          <a:stretch/>
        </p:blipFill>
        <p:spPr>
          <a:xfrm>
            <a:off x="8163339" y="-2"/>
            <a:ext cx="1818371" cy="14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710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DEFINITION</a:t>
            </a:r>
          </a:p>
          <a:p>
            <a:r>
              <a:rPr lang="fr-FR" sz="2800" dirty="0"/>
              <a:t>HISTORIQUE</a:t>
            </a:r>
          </a:p>
          <a:p>
            <a:r>
              <a:rPr lang="fr-FR" sz="2800" dirty="0"/>
              <a:t>CARACTERISTIQUES</a:t>
            </a:r>
          </a:p>
          <a:p>
            <a:r>
              <a:rPr lang="fr-FR" sz="2800" dirty="0"/>
              <a:t>UTILISATIONS </a:t>
            </a:r>
          </a:p>
        </p:txBody>
      </p:sp>
    </p:spTree>
    <p:extLst>
      <p:ext uri="{BB962C8B-B14F-4D97-AF65-F5344CB8AC3E}">
        <p14:creationId xmlns:p14="http://schemas.microsoft.com/office/powerpoint/2010/main" val="4621135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DEFINITION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5296763" y="19050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987826" y="2242879"/>
            <a:ext cx="618876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ciment (300 à 400 kg/m3)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eau (140 à 200 l/m3)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granulats (sable et gravier)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Adjuvants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Plus de ciment = plus de résistance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Plus d’eau = meilleure ouvrabilité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Moins d’eau = meilleure résistance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831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1. Présentation du projet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1" y="1617059"/>
            <a:ext cx="10375749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Description du bâtiment</a:t>
            </a:r>
          </a:p>
          <a:p>
            <a:pPr marL="0" indent="0">
              <a:buClrTx/>
              <a:buNone/>
            </a:pPr>
            <a:r>
              <a:rPr lang="fr-FR" sz="2800" dirty="0">
                <a:solidFill>
                  <a:schemeClr val="tx1"/>
                </a:solidFill>
              </a:rPr>
              <a:t>Plan de masse </a:t>
            </a:r>
          </a:p>
          <a:p>
            <a:pPr marL="0" indent="0">
              <a:buClrTx/>
              <a:buNone/>
            </a:pPr>
            <a:r>
              <a:rPr lang="fr-FR" sz="2800" dirty="0">
                <a:solidFill>
                  <a:schemeClr val="tx1"/>
                </a:solidFill>
              </a:rPr>
              <a:t>Surface bâtiment : 1200 m²  -   Surface parcelle : 4000 m²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Image 8"/>
          <p:cNvPicPr/>
          <p:nvPr/>
        </p:nvPicPr>
        <p:blipFill>
          <a:blip r:embed="rId2" cstate="print"/>
          <a:srcRect r="20165"/>
          <a:stretch>
            <a:fillRect/>
          </a:stretch>
        </p:blipFill>
        <p:spPr bwMode="auto">
          <a:xfrm>
            <a:off x="1364973" y="2997529"/>
            <a:ext cx="8224022" cy="360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157098" y="3853856"/>
            <a:ext cx="3497884" cy="506403"/>
          </a:xfrm>
          <a:prstGeom prst="rect">
            <a:avLst/>
          </a:prstGeom>
          <a:solidFill>
            <a:srgbClr val="92D05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Extension possible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57098" y="4359964"/>
            <a:ext cx="3482241" cy="1563757"/>
          </a:xfrm>
          <a:prstGeom prst="rect">
            <a:avLst/>
          </a:prstGeom>
          <a:solidFill>
            <a:srgbClr val="E96751">
              <a:alpha val="5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Surface du bâtiment projetée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39340" y="3724156"/>
            <a:ext cx="2226364" cy="2386714"/>
          </a:xfrm>
          <a:prstGeom prst="rect">
            <a:avLst/>
          </a:prstGeom>
          <a:solidFill>
            <a:srgbClr val="FFC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Aménagement parking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297985"/>
            <a:ext cx="1584475" cy="160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547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898" y="2820038"/>
            <a:ext cx="6953577" cy="3841851"/>
          </a:xfrm>
          <a:prstGeom prst="rect">
            <a:avLst/>
          </a:prstGeom>
        </p:spPr>
      </p:pic>
      <p:sp>
        <p:nvSpPr>
          <p:cNvPr id="13" name="Freeform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fr-FR" dirty="0"/>
              <a:t>DEFINITION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0866" y="1508073"/>
            <a:ext cx="4023031" cy="3759253"/>
          </a:xfrm>
        </p:spPr>
        <p:txBody>
          <a:bodyPr>
            <a:normAutofit/>
          </a:bodyPr>
          <a:lstStyle/>
          <a:p>
            <a:r>
              <a:rPr lang="fr-FR" dirty="0"/>
              <a:t>Problème de franchissement</a:t>
            </a:r>
          </a:p>
          <a:p>
            <a:r>
              <a:rPr lang="fr-FR" dirty="0"/>
              <a:t>File supérieure comprimée (béton)</a:t>
            </a:r>
          </a:p>
          <a:p>
            <a:r>
              <a:rPr lang="fr-FR" dirty="0"/>
              <a:t>File inférieure tendue (acier)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5" y="3413074"/>
            <a:ext cx="3261468" cy="320965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897" y="834285"/>
            <a:ext cx="6953577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02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HISTORIQUE 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680900" y="1550504"/>
          <a:ext cx="7469187" cy="5128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941" y="3651664"/>
            <a:ext cx="3396283" cy="23794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083" y="1264555"/>
            <a:ext cx="151447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059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Caractéristiques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7733" y="1404729"/>
            <a:ext cx="10755727" cy="5353879"/>
          </a:xfrm>
        </p:spPr>
        <p:txBody>
          <a:bodyPr>
            <a:normAutofit/>
          </a:bodyPr>
          <a:lstStyle/>
          <a:p>
            <a:r>
              <a:rPr lang="fr-FR" dirty="0"/>
              <a:t>Béton</a:t>
            </a:r>
          </a:p>
          <a:p>
            <a:pPr lvl="1"/>
            <a:r>
              <a:rPr lang="fr-FR" sz="1800" dirty="0"/>
              <a:t>Masse volumique : 2200 kg/m</a:t>
            </a:r>
            <a:r>
              <a:rPr lang="fr-FR" sz="1800" baseline="30000" dirty="0"/>
              <a:t>3</a:t>
            </a:r>
            <a:r>
              <a:rPr lang="fr-FR" sz="1800" dirty="0"/>
              <a:t> </a:t>
            </a:r>
          </a:p>
          <a:p>
            <a:pPr lvl="1"/>
            <a:r>
              <a:rPr lang="fr-FR" sz="1800" dirty="0"/>
              <a:t>Résistance à la compression à 28 jours</a:t>
            </a:r>
          </a:p>
          <a:p>
            <a:pPr lvl="2"/>
            <a:r>
              <a:rPr lang="fr-FR" sz="1800" dirty="0"/>
              <a:t>Béton classique : 16 </a:t>
            </a:r>
            <a:r>
              <a:rPr lang="fr-FR" sz="1800" dirty="0" err="1"/>
              <a:t>MPa</a:t>
            </a:r>
            <a:r>
              <a:rPr lang="fr-FR" sz="1800" dirty="0"/>
              <a:t> à 50 </a:t>
            </a:r>
            <a:r>
              <a:rPr lang="fr-FR" sz="1800" dirty="0" err="1"/>
              <a:t>MPa</a:t>
            </a:r>
            <a:r>
              <a:rPr lang="fr-FR" sz="1800" dirty="0"/>
              <a:t> </a:t>
            </a:r>
          </a:p>
          <a:p>
            <a:pPr lvl="2"/>
            <a:r>
              <a:rPr lang="fr-FR" sz="1800" dirty="0"/>
              <a:t>Béton haute performance : 60 à 100 </a:t>
            </a:r>
            <a:r>
              <a:rPr lang="fr-FR" sz="1800" dirty="0" err="1"/>
              <a:t>Mpa</a:t>
            </a:r>
            <a:endParaRPr lang="fr-FR" sz="1800" dirty="0"/>
          </a:p>
          <a:p>
            <a:pPr lvl="2"/>
            <a:r>
              <a:rPr lang="fr-FR" sz="1800" dirty="0"/>
              <a:t>Béton très haute performance : 100 à 150 </a:t>
            </a:r>
            <a:r>
              <a:rPr lang="fr-FR" sz="1800" dirty="0" err="1"/>
              <a:t>Mpa</a:t>
            </a:r>
            <a:endParaRPr lang="fr-FR" sz="1800" dirty="0"/>
          </a:p>
          <a:p>
            <a:pPr lvl="1"/>
            <a:r>
              <a:rPr lang="fr-FR" sz="1800" dirty="0"/>
              <a:t>Résistance à la traction : Environ 10 % de la résistance à la compression</a:t>
            </a:r>
          </a:p>
          <a:p>
            <a:pPr lvl="1"/>
            <a:r>
              <a:rPr lang="fr-FR" sz="1800" dirty="0"/>
              <a:t>Module de Young : E = 3000 </a:t>
            </a:r>
            <a:r>
              <a:rPr lang="fr-FR" sz="1800" dirty="0" err="1"/>
              <a:t>daN</a:t>
            </a:r>
            <a:r>
              <a:rPr lang="fr-FR" sz="1800" dirty="0"/>
              <a:t> / mm</a:t>
            </a:r>
            <a:r>
              <a:rPr lang="fr-FR" sz="1800" baseline="30000" dirty="0"/>
              <a:t>2</a:t>
            </a:r>
            <a:r>
              <a:rPr lang="fr-FR" sz="1800" dirty="0"/>
              <a:t> </a:t>
            </a:r>
          </a:p>
          <a:p>
            <a:pPr lvl="1"/>
            <a:r>
              <a:rPr lang="fr-FR" sz="1800" dirty="0"/>
              <a:t>Déformation : 7 fois plus importante que l’acier</a:t>
            </a:r>
          </a:p>
          <a:p>
            <a:pPr lvl="1"/>
            <a:r>
              <a:rPr lang="fr-FR" sz="1800" dirty="0"/>
              <a:t>Retrait</a:t>
            </a:r>
          </a:p>
          <a:p>
            <a:pPr marL="457200" lvl="1" indent="0">
              <a:buNone/>
            </a:pPr>
            <a:endParaRPr lang="fr-FR" sz="1800" dirty="0"/>
          </a:p>
          <a:p>
            <a:r>
              <a:rPr lang="fr-FR" dirty="0"/>
              <a:t>Béton armé</a:t>
            </a:r>
          </a:p>
          <a:p>
            <a:pPr lvl="1"/>
            <a:r>
              <a:rPr lang="fr-FR" sz="1800" dirty="0"/>
              <a:t>Masse volumique : 2500 kg/m</a:t>
            </a:r>
            <a:r>
              <a:rPr lang="fr-FR" sz="1800" baseline="30000" dirty="0"/>
              <a:t>3</a:t>
            </a:r>
            <a:r>
              <a:rPr lang="fr-FR" sz="1800" dirty="0"/>
              <a:t> 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87930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UTILISATIONS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1378" y="1659987"/>
            <a:ext cx="8681422" cy="498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25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UTILISATIONS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4709" y="1532206"/>
            <a:ext cx="5225391" cy="37782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37" y="1532206"/>
            <a:ext cx="3238500" cy="2133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917" y="4111053"/>
            <a:ext cx="4885801" cy="239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21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1. Présentation du projet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1447" y="2701528"/>
            <a:ext cx="10375749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Description du bâtiment</a:t>
            </a:r>
          </a:p>
          <a:p>
            <a:pPr marL="0" indent="0">
              <a:buClrTx/>
              <a:buNone/>
            </a:pPr>
            <a:r>
              <a:rPr lang="fr-FR" sz="2800" dirty="0">
                <a:solidFill>
                  <a:schemeClr val="tx1"/>
                </a:solidFill>
              </a:rPr>
              <a:t>Façades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tx1"/>
                </a:solidFill>
              </a:rPr>
              <a:t>Bardage double peaux pose verticale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tx1"/>
                </a:solidFill>
              </a:rPr>
              <a:t>Bardage double peaux pose horizontale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tx1"/>
                </a:solidFill>
              </a:rPr>
              <a:t>Bardage double peaux avec lames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tx1"/>
                </a:solidFill>
              </a:rPr>
              <a:t>Panneaux composites </a:t>
            </a:r>
          </a:p>
          <a:p>
            <a:pPr marL="0" indent="0">
              <a:buClrTx/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8549"/>
            <a:ext cx="12192000" cy="2819227"/>
          </a:xfrm>
          <a:prstGeom prst="rect">
            <a:avLst/>
          </a:prstGeom>
        </p:spPr>
      </p:pic>
      <p:pic>
        <p:nvPicPr>
          <p:cNvPr id="14" name="Image 13" descr="C:\Users\Damien\Desktop\Professeur de génie civil\Dossier pédagogique\AREALIM\Photos\IMG_20160516_0948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4826" y="545307"/>
            <a:ext cx="4904935" cy="341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501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297985"/>
            <a:ext cx="1584475" cy="160487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1. Présentation du projet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1" y="1617059"/>
            <a:ext cx="10375749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Description du bâtiment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Vue en plan RDC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12" name="Image 11"/>
          <p:cNvPicPr/>
          <p:nvPr/>
        </p:nvPicPr>
        <p:blipFill>
          <a:blip r:embed="rId3" cstate="print"/>
          <a:srcRect r="2721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81047" y="4427912"/>
            <a:ext cx="11307492" cy="1990437"/>
          </a:xfrm>
          <a:prstGeom prst="rect">
            <a:avLst/>
          </a:prstGeom>
          <a:solidFill>
            <a:srgbClr val="FF000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Zone Bureaux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47" y="100866"/>
            <a:ext cx="11307492" cy="4366474"/>
          </a:xfrm>
          <a:prstGeom prst="rect">
            <a:avLst/>
          </a:prstGeom>
          <a:solidFill>
            <a:srgbClr val="92D05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Zone Atelier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20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297985"/>
            <a:ext cx="1584475" cy="160487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447" y="100866"/>
            <a:ext cx="8534400" cy="1507067"/>
          </a:xfrm>
        </p:spPr>
        <p:txBody>
          <a:bodyPr/>
          <a:lstStyle/>
          <a:p>
            <a:r>
              <a:rPr lang="fr-FR" dirty="0"/>
              <a:t>1. Présentation du projet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1" y="1617059"/>
            <a:ext cx="10375749" cy="210709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Description du bâtiment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Coupes de principes </a:t>
            </a: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8307"/>
            <a:ext cx="12192000" cy="5108712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67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cteur">
  <a:themeElements>
    <a:clrScheme name="Personnalisé 4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0D2E46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Brin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2119</TotalTime>
  <Words>2609</Words>
  <Application>Microsoft Office PowerPoint</Application>
  <PresentationFormat>Grand écran</PresentationFormat>
  <Paragraphs>711</Paragraphs>
  <Slides>64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64</vt:i4>
      </vt:variant>
    </vt:vector>
  </HeadingPairs>
  <TitlesOfParts>
    <vt:vector size="76" baseType="lpstr">
      <vt:lpstr>MS Mincho</vt:lpstr>
      <vt:lpstr>Arial</vt:lpstr>
      <vt:lpstr>Calibri</vt:lpstr>
      <vt:lpstr>Cambria</vt:lpstr>
      <vt:lpstr>Cambria Math</vt:lpstr>
      <vt:lpstr>Century Gothic</vt:lpstr>
      <vt:lpstr>Palatino Linotype</vt:lpstr>
      <vt:lpstr>Times New Roman</vt:lpstr>
      <vt:lpstr>Wingdings</vt:lpstr>
      <vt:lpstr>Wingdings 3</vt:lpstr>
      <vt:lpstr>Secteur</vt:lpstr>
      <vt:lpstr>Brin</vt:lpstr>
      <vt:lpstr>Agrégation SII OPTION ingénierie des Constructions</vt:lpstr>
      <vt:lpstr>Sommaire </vt:lpstr>
      <vt:lpstr>1.Présentation du projet</vt:lpstr>
      <vt:lpstr>1. Présentation du projet</vt:lpstr>
      <vt:lpstr>1. Présentation du projet</vt:lpstr>
      <vt:lpstr>1. Présentation du projet</vt:lpstr>
      <vt:lpstr>1. Présentation du projet</vt:lpstr>
      <vt:lpstr>1. Présentation du projet</vt:lpstr>
      <vt:lpstr>1. Présentation du projet</vt:lpstr>
      <vt:lpstr>1. Présentation du projet</vt:lpstr>
      <vt:lpstr>1. Présentation du projet</vt:lpstr>
      <vt:lpstr>2.Analyse du point technique</vt:lpstr>
      <vt:lpstr>2. Analyse du point technique</vt:lpstr>
      <vt:lpstr>2. Analyse du point technique</vt:lpstr>
      <vt:lpstr>2. Analyse du point technique</vt:lpstr>
      <vt:lpstr>2. Analyse du point technique</vt:lpstr>
      <vt:lpstr>2. Analyse du point technique</vt:lpstr>
      <vt:lpstr>2. Analyse du point technique</vt:lpstr>
      <vt:lpstr>2. Analyse du point technique</vt:lpstr>
      <vt:lpstr>2. Analyse du point technique</vt:lpstr>
      <vt:lpstr>2. Analyse du point technique</vt:lpstr>
      <vt:lpstr>2. Analyse du point technique</vt:lpstr>
      <vt:lpstr>2. Analyse du point technique</vt:lpstr>
      <vt:lpstr>2. Analyse du point technique</vt:lpstr>
      <vt:lpstr>3.Potentialités pédagogiques </vt:lpstr>
      <vt:lpstr>3. Potentialités Pédagogiques</vt:lpstr>
      <vt:lpstr>3. Potentialités Pédagogiques</vt:lpstr>
      <vt:lpstr>3. Potentialités Pédagogiques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3. Potentialités Pédagogiques</vt:lpstr>
      <vt:lpstr>3. Potentialités Pédagogiques</vt:lpstr>
      <vt:lpstr>3. Potentialités Pédagogiques</vt:lpstr>
      <vt:lpstr>3. Potentialités Pédagogiques</vt:lpstr>
      <vt:lpstr>4. Conclusion </vt:lpstr>
      <vt:lpstr>Merci de votre attention</vt:lpstr>
      <vt:lpstr>2. Analyse du point technique</vt:lpstr>
      <vt:lpstr>Présentation PowerPoint</vt:lpstr>
      <vt:lpstr>2. Analyse du point technique</vt:lpstr>
      <vt:lpstr>2. Analyse du point technique</vt:lpstr>
      <vt:lpstr>2. Analyse du point technique</vt:lpstr>
      <vt:lpstr>2. Analyse du point technique</vt:lpstr>
      <vt:lpstr>ANNEXES îlots bonifiés</vt:lpstr>
      <vt:lpstr>ANNEXES îlots bonifiés </vt:lpstr>
      <vt:lpstr>ANNEXES îlots bonifiés </vt:lpstr>
      <vt:lpstr>ANNEXES îlots bonifiés </vt:lpstr>
      <vt:lpstr>ANNEXES îlots bonifiés </vt:lpstr>
      <vt:lpstr>ANNEXES îlots bonifiés </vt:lpstr>
      <vt:lpstr>ANNEXES pédagogie active</vt:lpstr>
      <vt:lpstr>PRESENTATION MATERIAUX </vt:lpstr>
      <vt:lpstr>SOMMAIRE</vt:lpstr>
      <vt:lpstr>DEFINITION</vt:lpstr>
      <vt:lpstr>DEFINITION</vt:lpstr>
      <vt:lpstr>HISTORIQUE </vt:lpstr>
      <vt:lpstr>Caractéristiques</vt:lpstr>
      <vt:lpstr>UTILISATIONS</vt:lpstr>
      <vt:lpstr>UTILISATIONS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THEME « MATERIAUX »</dc:title>
  <dc:creator>Damien</dc:creator>
  <cp:lastModifiedBy>Damien</cp:lastModifiedBy>
  <cp:revision>25</cp:revision>
  <dcterms:created xsi:type="dcterms:W3CDTF">2017-03-27T11:17:05Z</dcterms:created>
  <dcterms:modified xsi:type="dcterms:W3CDTF">2017-06-23T10:03:45Z</dcterms:modified>
</cp:coreProperties>
</file>