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59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Honda Riding Assist</a:t>
            </a:r>
          </a:p>
        </p:txBody>
      </p:sp>
    </p:spTree>
    <p:extLst>
      <p:ext uri="{BB962C8B-B14F-4D97-AF65-F5344CB8AC3E}">
        <p14:creationId xmlns:p14="http://schemas.microsoft.com/office/powerpoint/2010/main" val="180457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Honda riding assist</a:t>
            </a:r>
          </a:p>
          <a:p>
            <a:r>
              <a:rPr lang="fr-FR" dirty="0"/>
              <a:t>Brochure </a:t>
            </a:r>
          </a:p>
          <a:p>
            <a:r>
              <a:rPr lang="fr-FR" dirty="0"/>
              <a:t>Logicielle utilisé</a:t>
            </a:r>
          </a:p>
          <a:p>
            <a:r>
              <a:rPr lang="fr-FR" dirty="0"/>
              <a:t>Site hébergement</a:t>
            </a:r>
          </a:p>
          <a:p>
            <a:r>
              <a:rPr lang="fr-FR" dirty="0"/>
              <a:t>Disposition du site</a:t>
            </a:r>
          </a:p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9448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Honda Riding Assist</a:t>
            </a:r>
          </a:p>
        </p:txBody>
      </p:sp>
      <p:pic>
        <p:nvPicPr>
          <p:cNvPr id="1026" name="Picture 2" descr="http://img.buzzarena.com/2017/01/honda-moto-autopilo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457"/>
            <a:ext cx="62865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516" y="3273287"/>
            <a:ext cx="6367484" cy="35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3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site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46111" y="2055363"/>
            <a:ext cx="2803670" cy="190024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Site présentant le produit de façon global. Il informe de l’actualité motocycliste et organise des événements.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781" y="1618041"/>
            <a:ext cx="8415130" cy="399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8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Disposition du site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site dispose de trois categorie :</a:t>
            </a:r>
          </a:p>
          <a:p>
            <a:r>
              <a:rPr lang="fr-FR" dirty="0"/>
              <a:t>Accueille</a:t>
            </a:r>
          </a:p>
          <a:p>
            <a:r>
              <a:rPr lang="fr-FR" dirty="0"/>
              <a:t>Galerie</a:t>
            </a:r>
          </a:p>
          <a:p>
            <a:r>
              <a:rPr lang="fr-FR" dirty="0"/>
              <a:t>Nouveauté</a:t>
            </a:r>
          </a:p>
          <a:p>
            <a:r>
              <a:rPr lang="fr-FR" dirty="0"/>
              <a:t>Actualité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3" y="2015699"/>
            <a:ext cx="2731274" cy="16970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3" y="3912417"/>
            <a:ext cx="2731274" cy="16957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83" y="3912417"/>
            <a:ext cx="2670626" cy="1695703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270" y="2015699"/>
            <a:ext cx="2673239" cy="16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4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Logicielle utilisé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4184" y="1868460"/>
            <a:ext cx="3154652" cy="4195481"/>
          </a:xfrm>
        </p:spPr>
        <p:txBody>
          <a:bodyPr/>
          <a:lstStyle/>
          <a:p>
            <a:r>
              <a:rPr lang="fr-FR" dirty="0"/>
              <a:t>Pour la création du site c’est WordPress qui à était retenue</a:t>
            </a:r>
          </a:p>
        </p:txBody>
      </p:sp>
      <p:pic>
        <p:nvPicPr>
          <p:cNvPr id="1026" name="Picture 2" descr="Résultat de recherche d'images pour &quot;wordpres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6" y="1853248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54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471" y="278296"/>
            <a:ext cx="10837331" cy="6095999"/>
          </a:xfrm>
        </p:spPr>
      </p:pic>
    </p:spTree>
    <p:extLst>
      <p:ext uri="{BB962C8B-B14F-4D97-AF65-F5344CB8AC3E}">
        <p14:creationId xmlns:p14="http://schemas.microsoft.com/office/powerpoint/2010/main" val="347229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WordPress Hébergement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258956" y="141384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98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1889</TotalTime>
  <Words>68</Words>
  <Application>Microsoft Office PowerPoint</Application>
  <PresentationFormat>Grand écran</PresentationFormat>
  <Paragraphs>21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Honda Riding Assist</vt:lpstr>
      <vt:lpstr>Sommaire </vt:lpstr>
      <vt:lpstr>Honda Riding Assist</vt:lpstr>
      <vt:lpstr>Le site</vt:lpstr>
      <vt:lpstr>Disposition du site</vt:lpstr>
      <vt:lpstr>Logicielle utilisé </vt:lpstr>
      <vt:lpstr>Présentation PowerPoint</vt:lpstr>
      <vt:lpstr>WordPress Hébergement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Motoplus</dc:title>
  <dc:creator>Corentin POIRIER</dc:creator>
  <cp:lastModifiedBy>Farid AIT SADI</cp:lastModifiedBy>
  <cp:revision>21</cp:revision>
  <dcterms:created xsi:type="dcterms:W3CDTF">2017-04-10T19:19:27Z</dcterms:created>
  <dcterms:modified xsi:type="dcterms:W3CDTF">2017-05-02T09:20:15Z</dcterms:modified>
</cp:coreProperties>
</file>