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2"/>
  </p:normalViewPr>
  <p:slideViewPr>
    <p:cSldViewPr snapToGrid="0" snapToObjects="1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://drive.google.com/open?id%3D0B828Mzlq8v-jVUFteGEwTFN6MGs&amp;h=ATN2fJL663nMyOxrStomXCQrDyVMxdmeLilQ-IoFkTp2ZG-SHjCyVXYrxuZmuYPUPtjb60ZJAz3CKdJuzFpRsid3z4gJjONHgiP3JVndf3IBgjIChJYxKVdPQwH3Tws-37YpqA" TargetMode="External"/><Relationship Id="rId2" Type="http://schemas.openxmlformats.org/officeDocument/2006/relationships/hyperlink" Target="https://drive.google.com/open?id=0B_IAAMPxHz7JVnJnYVNaWVk4OG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96080" y="2693773"/>
            <a:ext cx="8915399" cy="1089508"/>
          </a:xfrm>
        </p:spPr>
        <p:txBody>
          <a:bodyPr/>
          <a:lstStyle/>
          <a:p>
            <a:r>
              <a:rPr lang="fr-FR" dirty="0"/>
              <a:t>La virtualisation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317">
            <a:off x="5761961" y="4952475"/>
            <a:ext cx="1189243" cy="11892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67">
            <a:off x="5671276" y="985919"/>
            <a:ext cx="590834" cy="6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99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Virtualisation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Windows Server 2012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062" y="2547444"/>
            <a:ext cx="7420303" cy="41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613950"/>
            <a:ext cx="8911687" cy="1280890"/>
          </a:xfrm>
        </p:spPr>
        <p:txBody>
          <a:bodyPr/>
          <a:lstStyle/>
          <a:p>
            <a:pPr algn="ctr"/>
            <a:r>
              <a:rPr lang="fr-FR" dirty="0"/>
              <a:t>Virtualisation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Installation des serveur DHCP Et Active Directory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760" y="3026725"/>
            <a:ext cx="5638800" cy="31718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39" y="3011968"/>
            <a:ext cx="5665036" cy="318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168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4000" dirty="0"/>
              <a:t>Liens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u="sng" dirty="0"/>
              <a:t>Veille Technologiques : </a:t>
            </a:r>
            <a:r>
              <a:rPr lang="fr-FR" u="sng" dirty="0">
                <a:hlinkClick r:id="rId2"/>
              </a:rPr>
              <a:t>https://drive.google.com/open?id=0B_IAAMPxHz7JVnJnYVNaWVk4OGs</a:t>
            </a:r>
            <a:endParaRPr lang="fr-FR" u="sng" dirty="0"/>
          </a:p>
          <a:p>
            <a:endParaRPr lang="fr-FR" u="sng" dirty="0"/>
          </a:p>
          <a:p>
            <a:r>
              <a:rPr lang="fr-FR" u="sng" dirty="0"/>
              <a:t>Cahier des </a:t>
            </a:r>
            <a:r>
              <a:rPr lang="fr-FR" u="sng" dirty="0" err="1"/>
              <a:t>charches</a:t>
            </a:r>
            <a:r>
              <a:rPr lang="fr-FR" u="sng" dirty="0"/>
              <a:t> : </a:t>
            </a:r>
            <a:r>
              <a:rPr lang="fr-FR" u="sng" dirty="0">
                <a:hlinkClick r:id="rId3"/>
              </a:rPr>
              <a:t>https://drive.google.com/open?id=0B828Mzlq8v-jVUFteGEwTFN6MGs</a:t>
            </a:r>
            <a:endParaRPr lang="fr-FR" u="sng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1270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altLang="fr-FR" dirty="0">
              <a:solidFill>
                <a:srgbClr val="FF0000"/>
              </a:solidFill>
            </a:endParaRPr>
          </a:p>
          <a:p>
            <a:endParaRPr lang="fr-FR" altLang="fr-FR" dirty="0">
              <a:solidFill>
                <a:srgbClr val="FF0000"/>
              </a:solidFill>
            </a:endParaRPr>
          </a:p>
          <a:p>
            <a:r>
              <a:rPr lang="fr-FR" altLang="fr-FR" dirty="0">
                <a:solidFill>
                  <a:srgbClr val="FF0000"/>
                </a:solidFill>
              </a:rPr>
              <a:t>Consolidation des serveurs et optimisation de l'infrastructure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altLang="fr-FR" dirty="0">
                <a:solidFill>
                  <a:srgbClr val="FF0000"/>
                </a:solidFill>
              </a:rPr>
              <a:t>Réduction des coûts de l'infrastructure physique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altLang="fr-FR" dirty="0">
                <a:solidFill>
                  <a:srgbClr val="FF0000"/>
                </a:solidFill>
              </a:rPr>
              <a:t>Amélioration de la gestion et de la sécurité des postes de travail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486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439" y="166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Sommaire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56262" y="1705233"/>
            <a:ext cx="4120039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Entreprise cliente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Entreprise prestataire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Virtualisation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Veille technologique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Gantt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3956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2407693"/>
            <a:ext cx="2011862" cy="22130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78703" y="4771078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Créée en 1976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43200" y="1545919"/>
            <a:ext cx="45288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/>
            <a:r>
              <a:rPr lang="fr-FR" sz="3200" dirty="0">
                <a:solidFill>
                  <a:srgbClr val="FF6600"/>
                </a:solidFill>
              </a:rPr>
              <a:t>Diffusion audiovisuelle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43200" y="5609967"/>
            <a:ext cx="33457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6600"/>
                </a:solidFill>
              </a:rPr>
              <a:t>Services médias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92001" y="3608642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6600"/>
                </a:solidFill>
              </a:rPr>
              <a:t>Télécoms</a:t>
            </a:r>
          </a:p>
          <a:p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90076" y="316589"/>
            <a:ext cx="4828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Entreprise cliente</a:t>
            </a:r>
          </a:p>
        </p:txBody>
      </p:sp>
    </p:spTree>
    <p:extLst>
      <p:ext uri="{BB962C8B-B14F-4D97-AF65-F5344CB8AC3E}">
        <p14:creationId xmlns:p14="http://schemas.microsoft.com/office/powerpoint/2010/main" val="26580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70" y="1428959"/>
            <a:ext cx="6133911" cy="48294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24016" y="383059"/>
            <a:ext cx="39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Organigramme</a:t>
            </a:r>
            <a:r>
              <a:rPr lang="fr-F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82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9877" y="624110"/>
            <a:ext cx="8911687" cy="1280890"/>
          </a:xfrm>
        </p:spPr>
        <p:txBody>
          <a:bodyPr/>
          <a:lstStyle/>
          <a:p>
            <a:r>
              <a:rPr lang="fr-FR" dirty="0"/>
              <a:t>Chiffres d’affaires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F93A-089D-42E4-8A84-BA233794CD1D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57" y="1905000"/>
            <a:ext cx="3120094" cy="4425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11" y="1905000"/>
            <a:ext cx="3223277" cy="44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1013255"/>
            <a:ext cx="5239265" cy="52392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73395" y="1725024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Matériels informatique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73395" y="5140411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Virtualisation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11592" y="243814"/>
            <a:ext cx="5910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Entreprise prestataire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57" y="4767021"/>
            <a:ext cx="1270000" cy="127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168518" y="6163248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Yang Yuanqing</a:t>
            </a:r>
          </a:p>
        </p:txBody>
      </p:sp>
    </p:spTree>
    <p:extLst>
      <p:ext uri="{BB962C8B-B14F-4D97-AF65-F5344CB8AC3E}">
        <p14:creationId xmlns:p14="http://schemas.microsoft.com/office/powerpoint/2010/main" val="18119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Chiffres d’affaires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65575" y="264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965575" y="3438906"/>
          <a:ext cx="6162675" cy="127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Equilibre bilan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2016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2015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2014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Capitalisation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5,81 %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3,18 %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5,36 %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Endettement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Fonds de roulement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-3 669 900 €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-3 414 500 €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6 022 400 €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89777"/>
              </p:ext>
            </p:extLst>
          </p:nvPr>
        </p:nvGraphicFramePr>
        <p:xfrm>
          <a:off x="3064477" y="3438905"/>
          <a:ext cx="7698257" cy="291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6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Performance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Evolution de l'activité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153,99 %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130,04 %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121,10 %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Taux de VA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5,06 %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11,42 %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7,70 %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Rentabilité d'exploitation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0,50 %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6,02 %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0,82 %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Rentabilité nette finale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0,01 %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0,39 %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0,42 %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Capacité d'autofinancement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0,15 %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0,52 %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Rentabilité financière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0,65 %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25,09 %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28,22 %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6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Coûts de production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Coûts du travail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3,90 %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4,55 %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5,64 %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65575" y="264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06868"/>
              </p:ext>
            </p:extLst>
          </p:nvPr>
        </p:nvGraphicFramePr>
        <p:xfrm>
          <a:off x="3064479" y="2100648"/>
          <a:ext cx="7698255" cy="1338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86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Equilibre bilan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2016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2015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2014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Capitalisation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5,81 %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3,18 %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5,36 %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Endettement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Fonds de roulement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-3 669 900 €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-3 414 500 €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6 022 400 €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89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Virtualisation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logicielle de virtualisation utilisé est VMware Workstation Pro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360" y="2569210"/>
            <a:ext cx="7335520" cy="412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Virtualisation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Installation de Windows server 2012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028103"/>
            <a:ext cx="5531945" cy="311171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802" y="3028103"/>
            <a:ext cx="5531945" cy="31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12368"/>
      </p:ext>
    </p:extLst>
  </p:cSld>
  <p:clrMapOvr>
    <a:masterClrMapping/>
  </p:clrMapOvr>
</p:sld>
</file>

<file path=ppt/theme/theme1.xml><?xml version="1.0" encoding="utf-8"?>
<a:theme xmlns:a="http://schemas.openxmlformats.org/drawingml/2006/main" name="Volute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Mèche</Template>
  <TotalTime>166</TotalTime>
  <Words>243</Words>
  <Application>Microsoft Office PowerPoint</Application>
  <PresentationFormat>Grand écran</PresentationFormat>
  <Paragraphs>108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Volute</vt:lpstr>
      <vt:lpstr>La virtualisation</vt:lpstr>
      <vt:lpstr>Sommaire</vt:lpstr>
      <vt:lpstr>Présentation PowerPoint</vt:lpstr>
      <vt:lpstr>Présentation PowerPoint</vt:lpstr>
      <vt:lpstr>Chiffres d’affaires</vt:lpstr>
      <vt:lpstr>Présentation PowerPoint</vt:lpstr>
      <vt:lpstr>Chiffres d’affaires</vt:lpstr>
      <vt:lpstr>Virtualisation</vt:lpstr>
      <vt:lpstr>Virtualisation</vt:lpstr>
      <vt:lpstr>Virtualisation</vt:lpstr>
      <vt:lpstr>Virtualisation</vt:lpstr>
      <vt:lpstr>Liens   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virtualisation</dc:title>
  <dc:creator>Adrien COHEN</dc:creator>
  <cp:lastModifiedBy>Corentin POIRIER</cp:lastModifiedBy>
  <cp:revision>14</cp:revision>
  <dcterms:created xsi:type="dcterms:W3CDTF">2016-12-19T08:46:47Z</dcterms:created>
  <dcterms:modified xsi:type="dcterms:W3CDTF">2017-01-16T10:34:26Z</dcterms:modified>
</cp:coreProperties>
</file>