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4CE0C-B9FC-4AA7-BF7F-EAFB6B94A9F2}" type="datetimeFigureOut">
              <a:rPr lang="fr-FR" smtClean="0"/>
              <a:t>23/05/2017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718A6-AB1A-40AE-9717-C0F9DEB600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9606566"/>
      </p:ext>
    </p:extLst>
  </p:cSld>
  <p:clrMapOvr>
    <a:masterClrMapping/>
  </p:clrMapOvr>
  <p:transition spd="med" advClick="0" advTm="20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4CE0C-B9FC-4AA7-BF7F-EAFB6B94A9F2}" type="datetimeFigureOut">
              <a:rPr lang="fr-FR" smtClean="0"/>
              <a:t>23/05/2017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718A6-AB1A-40AE-9717-C0F9DEB600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5937696"/>
      </p:ext>
    </p:extLst>
  </p:cSld>
  <p:clrMapOvr>
    <a:masterClrMapping/>
  </p:clrMapOvr>
  <p:transition spd="med" advClick="0" advTm="20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4CE0C-B9FC-4AA7-BF7F-EAFB6B94A9F2}" type="datetimeFigureOut">
              <a:rPr lang="fr-FR" smtClean="0"/>
              <a:t>23/05/2017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718A6-AB1A-40AE-9717-C0F9DEB600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1127336"/>
      </p:ext>
    </p:extLst>
  </p:cSld>
  <p:clrMapOvr>
    <a:masterClrMapping/>
  </p:clrMapOvr>
  <p:transition spd="med" advClick="0" advTm="20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4CE0C-B9FC-4AA7-BF7F-EAFB6B94A9F2}" type="datetimeFigureOut">
              <a:rPr lang="fr-FR" smtClean="0"/>
              <a:t>23/05/2017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718A6-AB1A-40AE-9717-C0F9DEB600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0557726"/>
      </p:ext>
    </p:extLst>
  </p:cSld>
  <p:clrMapOvr>
    <a:masterClrMapping/>
  </p:clrMapOvr>
  <p:transition spd="med" advClick="0" advTm="20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4CE0C-B9FC-4AA7-BF7F-EAFB6B94A9F2}" type="datetimeFigureOut">
              <a:rPr lang="fr-FR" smtClean="0"/>
              <a:t>23/05/2017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718A6-AB1A-40AE-9717-C0F9DEB600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388764"/>
      </p:ext>
    </p:extLst>
  </p:cSld>
  <p:clrMapOvr>
    <a:masterClrMapping/>
  </p:clrMapOvr>
  <p:transition spd="med" advClick="0" advTm="20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4CE0C-B9FC-4AA7-BF7F-EAFB6B94A9F2}" type="datetimeFigureOut">
              <a:rPr lang="fr-FR" smtClean="0"/>
              <a:t>23/05/2017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718A6-AB1A-40AE-9717-C0F9DEB600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2523028"/>
      </p:ext>
    </p:extLst>
  </p:cSld>
  <p:clrMapOvr>
    <a:masterClrMapping/>
  </p:clrMapOvr>
  <p:transition spd="med" advClick="0" advTm="20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4CE0C-B9FC-4AA7-BF7F-EAFB6B94A9F2}" type="datetimeFigureOut">
              <a:rPr lang="fr-FR" smtClean="0"/>
              <a:t>23/05/2017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718A6-AB1A-40AE-9717-C0F9DEB600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4620886"/>
      </p:ext>
    </p:extLst>
  </p:cSld>
  <p:clrMapOvr>
    <a:masterClrMapping/>
  </p:clrMapOvr>
  <p:transition spd="med" advClick="0" advTm="20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4CE0C-B9FC-4AA7-BF7F-EAFB6B94A9F2}" type="datetimeFigureOut">
              <a:rPr lang="fr-FR" smtClean="0"/>
              <a:t>23/05/2017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718A6-AB1A-40AE-9717-C0F9DEB600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433899"/>
      </p:ext>
    </p:extLst>
  </p:cSld>
  <p:clrMapOvr>
    <a:masterClrMapping/>
  </p:clrMapOvr>
  <p:transition spd="med" advClick="0" advTm="20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4CE0C-B9FC-4AA7-BF7F-EAFB6B94A9F2}" type="datetimeFigureOut">
              <a:rPr lang="fr-FR" smtClean="0"/>
              <a:t>23/05/2017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718A6-AB1A-40AE-9717-C0F9DEB600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192654"/>
      </p:ext>
    </p:extLst>
  </p:cSld>
  <p:clrMapOvr>
    <a:masterClrMapping/>
  </p:clrMapOvr>
  <p:transition spd="med" advClick="0" advTm="20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4CE0C-B9FC-4AA7-BF7F-EAFB6B94A9F2}" type="datetimeFigureOut">
              <a:rPr lang="fr-FR" smtClean="0"/>
              <a:t>23/05/2017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718A6-AB1A-40AE-9717-C0F9DEB600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6155566"/>
      </p:ext>
    </p:extLst>
  </p:cSld>
  <p:clrMapOvr>
    <a:masterClrMapping/>
  </p:clrMapOvr>
  <p:transition spd="med" advClick="0" advTm="20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4CE0C-B9FC-4AA7-BF7F-EAFB6B94A9F2}" type="datetimeFigureOut">
              <a:rPr lang="fr-FR" smtClean="0"/>
              <a:t>23/05/2017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718A6-AB1A-40AE-9717-C0F9DEB600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6379690"/>
      </p:ext>
    </p:extLst>
  </p:cSld>
  <p:clrMapOvr>
    <a:masterClrMapping/>
  </p:clrMapOvr>
  <p:transition spd="med" advClick="0" advTm="20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4CE0C-B9FC-4AA7-BF7F-EAFB6B94A9F2}" type="datetimeFigureOut">
              <a:rPr lang="fr-FR" smtClean="0"/>
              <a:t>23/05/2017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718A6-AB1A-40AE-9717-C0F9DEB600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7162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med" advClick="0" advTm="20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67" y="-169333"/>
            <a:ext cx="10989733" cy="824229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3667" y="-1130300"/>
            <a:ext cx="13716000" cy="10287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5267" y="-1130300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30111"/>
      </p:ext>
    </p:extLst>
  </p:cSld>
  <p:clrMapOvr>
    <a:masterClrMapping/>
  </p:clrMapOvr>
  <p:transition spd="med" advClick="0" advTm="20000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52"/>
            <a:ext cx="12192000" cy="685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49631"/>
      </p:ext>
    </p:extLst>
  </p:cSld>
  <p:clrMapOvr>
    <a:masterClrMapping/>
  </p:clrMapOvr>
  <p:transition spd="med" advClick="0" advTm="2000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87720"/>
      </p:ext>
    </p:extLst>
  </p:cSld>
  <p:clrMapOvr>
    <a:masterClrMapping/>
  </p:clrMapOvr>
  <p:transition spd="med" advClick="0" advTm="2000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635"/>
            <a:ext cx="12192000" cy="689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52088"/>
      </p:ext>
    </p:extLst>
  </p:cSld>
  <p:clrMapOvr>
    <a:masterClrMapping/>
  </p:clrMapOvr>
  <p:transition spd="med" advClick="0" advTm="20000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0"/>
            <a:ext cx="1828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12218"/>
      </p:ext>
    </p:extLst>
  </p:cSld>
  <p:clrMapOvr>
    <a:masterClrMapping/>
  </p:clrMapOvr>
  <p:transition spd="med" advClick="0" advTm="20000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88"/>
            <a:ext cx="12192000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61425"/>
      </p:ext>
    </p:extLst>
  </p:cSld>
  <p:clrMapOvr>
    <a:masterClrMapping/>
  </p:clrMapOvr>
  <p:transition spd="med" advClick="0" advTm="20000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06578"/>
      </p:ext>
    </p:extLst>
  </p:cSld>
  <p:clrMapOvr>
    <a:masterClrMapping/>
  </p:clrMapOvr>
  <p:transition spd="med" advClick="0" advTm="20000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12"/>
            <a:ext cx="12192000" cy="6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76144"/>
      </p:ext>
    </p:extLst>
  </p:cSld>
  <p:clrMapOvr>
    <a:masterClrMapping/>
  </p:clrMapOvr>
  <p:transition spd="med" advClick="0" advTm="20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24430"/>
      </p:ext>
    </p:extLst>
  </p:cSld>
  <p:clrMapOvr>
    <a:masterClrMapping/>
  </p:clrMapOvr>
  <p:transition spd="med" advClick="0" advTm="20000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78377"/>
      </p:ext>
    </p:extLst>
  </p:cSld>
  <p:clrMapOvr>
    <a:masterClrMapping/>
  </p:clrMapOvr>
  <p:transition spd="med" advClick="0" advTm="20000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23248"/>
      </p:ext>
    </p:extLst>
  </p:cSld>
  <p:clrMapOvr>
    <a:masterClrMapping/>
  </p:clrMapOvr>
  <p:transition spd="med" advClick="0" advTm="20000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502" y="-894118"/>
            <a:ext cx="12258502" cy="833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85375"/>
      </p:ext>
    </p:extLst>
  </p:cSld>
  <p:clrMapOvr>
    <a:masterClrMapping/>
  </p:clrMapOvr>
  <p:transition spd="med" advClick="0" advTm="20000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6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31623"/>
      </p:ext>
    </p:extLst>
  </p:cSld>
  <p:clrMapOvr>
    <a:masterClrMapping/>
  </p:clrMapOvr>
  <p:transition spd="med" advClick="0" advTm="2000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6086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21503"/>
      </p:ext>
    </p:extLst>
  </p:cSld>
  <p:clrMapOvr>
    <a:masterClrMapping/>
  </p:clrMapOvr>
  <p:transition spd="med" advClick="0" advTm="2000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9800" y="-1714500"/>
            <a:ext cx="166116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042"/>
      </p:ext>
    </p:extLst>
  </p:cSld>
  <p:clrMapOvr>
    <a:masterClrMapping/>
  </p:clrMapOvr>
  <p:transition spd="med" advClick="0" advTm="20000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27572"/>
      </p:ext>
    </p:extLst>
  </p:cSld>
  <p:clrMapOvr>
    <a:masterClrMapping/>
  </p:clrMapOvr>
  <p:transition spd="med" advClick="0" advTm="20000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17222"/>
      </p:ext>
    </p:extLst>
  </p:cSld>
  <p:clrMapOvr>
    <a:masterClrMapping/>
  </p:clrMapOvr>
  <p:transition spd="med" advClick="0" advTm="20000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19967" y="-84138"/>
            <a:ext cx="15468600" cy="101250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984" y="239203"/>
            <a:ext cx="3779519" cy="625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98060"/>
      </p:ext>
    </p:extLst>
  </p:cSld>
  <p:clrMapOvr>
    <a:masterClrMapping/>
  </p:clrMapOvr>
  <p:transition spd="med" advClick="0" advTm="20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22683"/>
      </p:ext>
    </p:extLst>
  </p:cSld>
  <p:clrMapOvr>
    <a:masterClrMapping/>
  </p:clrMapOvr>
  <p:transition spd="med" advClick="0" advTm="20000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08311"/>
      </p:ext>
    </p:extLst>
  </p:cSld>
  <p:clrMapOvr>
    <a:masterClrMapping/>
  </p:clrMapOvr>
  <p:transition spd="med" advClick="0" advTm="20000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</TotalTime>
  <Words>0</Words>
  <Application>Microsoft Office PowerPoint</Application>
  <PresentationFormat>Grand écran</PresentationFormat>
  <Paragraphs>0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LILLE1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Benjamin Gustin</dc:creator>
  <cp:lastModifiedBy>Benjamin Gustin</cp:lastModifiedBy>
  <cp:revision>14</cp:revision>
  <dcterms:created xsi:type="dcterms:W3CDTF">2017-05-23T10:20:36Z</dcterms:created>
  <dcterms:modified xsi:type="dcterms:W3CDTF">2017-05-23T12:54:13Z</dcterms:modified>
</cp:coreProperties>
</file>