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5" d="100"/>
          <a:sy n="85" d="100"/>
        </p:scale>
        <p:origin x="-1496" y="-120"/>
      </p:cViewPr>
      <p:guideLst>
        <p:guide orient="horz" pos="2160"/>
        <p:guide pos="31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9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99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639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03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95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56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64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49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657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95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55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5CF21-A3F1-E447-9091-D72B5FF0A94F}" type="datetimeFigureOut">
              <a:rPr lang="fr-FR" smtClean="0"/>
              <a:pPr/>
              <a:t>28/08/14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75359-9909-C547-A225-F67B4F85681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61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Vincent.meininger@psl.aphp.fr" TargetMode="External"/><Relationship Id="rId3" Type="http://schemas.openxmlformats.org/officeDocument/2006/relationships/hyperlink" Target="mailto:David.grabli@psl.aphp.f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Vincent.meininger@psl.aphp.fr" TargetMode="External"/><Relationship Id="rId3" Type="http://schemas.openxmlformats.org/officeDocument/2006/relationships/hyperlink" Target="mailto:David.grabli@psl.aphp.fr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7318" y="125228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dirty="0" smtClean="0"/>
              <a:t>Validation des UE du Master (parcours  coordination et parcours de soin)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26670"/>
            <a:ext cx="8229600" cy="552674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UE obligatoires</a:t>
            </a:r>
          </a:p>
          <a:p>
            <a:pPr lvl="1"/>
            <a:r>
              <a:rPr lang="fr-FR" dirty="0" smtClean="0"/>
              <a:t>UE Parcours de Santé: évolution des concepts (6 ECTS)</a:t>
            </a:r>
          </a:p>
          <a:p>
            <a:pPr lvl="2"/>
            <a:r>
              <a:rPr lang="fr-FR" dirty="0" smtClean="0"/>
              <a:t>Examen écrit (Question de synthèse)</a:t>
            </a:r>
          </a:p>
          <a:p>
            <a:pPr lvl="1"/>
            <a:r>
              <a:rPr lang="fr-FR" dirty="0" smtClean="0"/>
              <a:t>UE Coordination du parcours de santé: aspects pratiques (3 ECTS)</a:t>
            </a:r>
          </a:p>
          <a:p>
            <a:pPr lvl="2"/>
            <a:r>
              <a:rPr lang="fr-FR" dirty="0" smtClean="0"/>
              <a:t>Examen écrit (Questions fermées évaluant les connaissances)</a:t>
            </a:r>
          </a:p>
          <a:p>
            <a:pPr lvl="1"/>
            <a:r>
              <a:rPr lang="fr-FR" dirty="0" smtClean="0"/>
              <a:t>UE coordination du parcours de Santé: aspects pratiques (3 ECTS)</a:t>
            </a:r>
          </a:p>
          <a:p>
            <a:pPr lvl="2"/>
            <a:r>
              <a:rPr lang="fr-FR" dirty="0" smtClean="0"/>
              <a:t>Contrôle continu (notation des cas pratiques de coordination)</a:t>
            </a:r>
          </a:p>
          <a:p>
            <a:pPr lvl="1"/>
            <a:r>
              <a:rPr lang="fr-FR" dirty="0" smtClean="0"/>
              <a:t>UE commune « Fondamentaux de l’EBP » (6ECTS)</a:t>
            </a:r>
          </a:p>
          <a:p>
            <a:pPr lvl="2"/>
            <a:r>
              <a:rPr lang="fr-FR" dirty="0" smtClean="0"/>
              <a:t>Mémoire ??</a:t>
            </a:r>
          </a:p>
          <a:p>
            <a:pPr lvl="1"/>
            <a:r>
              <a:rPr lang="fr-FR" dirty="0" smtClean="0"/>
              <a:t>UE commune  préparation du stage (6 ECTS)</a:t>
            </a:r>
          </a:p>
          <a:p>
            <a:pPr lvl="2"/>
            <a:r>
              <a:rPr lang="fr-FR" dirty="0" smtClean="0"/>
              <a:t>Présentation écrite du projet (</a:t>
            </a:r>
            <a:r>
              <a:rPr lang="fr-FR" dirty="0" err="1" smtClean="0"/>
              <a:t>dead</a:t>
            </a:r>
            <a:r>
              <a:rPr lang="fr-FR" dirty="0" smtClean="0"/>
              <a:t> line le 28/11/2014) et présentation orale (le 28/11/2014)</a:t>
            </a:r>
          </a:p>
          <a:p>
            <a:pPr lvl="1"/>
            <a:r>
              <a:rPr lang="fr-FR" dirty="0" smtClean="0"/>
              <a:t>UE commune stage ( ECTS): 30 ECTS</a:t>
            </a:r>
          </a:p>
          <a:p>
            <a:pPr lvl="2"/>
            <a:r>
              <a:rPr lang="fr-FR" dirty="0" smtClean="0"/>
              <a:t>Note de stage</a:t>
            </a:r>
          </a:p>
          <a:p>
            <a:pPr lvl="2"/>
            <a:r>
              <a:rPr lang="fr-FR" dirty="0" smtClean="0"/>
              <a:t>Document écrit et soutenance orale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336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Validation des UE du Master (parcours  coordination et parcours de soin)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8859"/>
          </a:xfrm>
        </p:spPr>
        <p:txBody>
          <a:bodyPr>
            <a:normAutofit/>
          </a:bodyPr>
          <a:lstStyle/>
          <a:p>
            <a:r>
              <a:rPr lang="fr-FR" dirty="0" smtClean="0"/>
              <a:t>UE optionnelles</a:t>
            </a:r>
          </a:p>
          <a:p>
            <a:pPr lvl="1"/>
            <a:r>
              <a:rPr lang="fr-FR" dirty="0" smtClean="0"/>
              <a:t>UE handicap et maladies cardio-métaboliques: aspects médicaux (3 ECTS)</a:t>
            </a:r>
          </a:p>
          <a:p>
            <a:pPr lvl="2"/>
            <a:r>
              <a:rPr lang="fr-FR" dirty="0" smtClean="0"/>
              <a:t>Commentaire d’un article scientifique(Dead line Lundi 15/12)</a:t>
            </a:r>
          </a:p>
          <a:p>
            <a:pPr lvl="1"/>
            <a:r>
              <a:rPr lang="fr-FR" dirty="0" smtClean="0"/>
              <a:t>UE handicap: aspects situationnels </a:t>
            </a:r>
            <a:r>
              <a:rPr lang="fr-FR" smtClean="0"/>
              <a:t>(3 ECTS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Examen écrit: analyse et commentaire d’un document</a:t>
            </a:r>
          </a:p>
          <a:p>
            <a:pPr lvl="1"/>
            <a:r>
              <a:rPr lang="fr-FR" dirty="0" smtClean="0"/>
              <a:t>UE Coordination et maladies cardio-métaboliques (3 ECTS)</a:t>
            </a:r>
          </a:p>
          <a:p>
            <a:pPr lvl="2"/>
            <a:r>
              <a:rPr lang="fr-FR" dirty="0" smtClean="0"/>
              <a:t>A définir</a:t>
            </a:r>
          </a:p>
        </p:txBody>
      </p:sp>
    </p:spTree>
    <p:extLst>
      <p:ext uri="{BB962C8B-B14F-4D97-AF65-F5344CB8AC3E}">
        <p14:creationId xmlns:p14="http://schemas.microsoft.com/office/powerpoint/2010/main" val="375088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1905" y="184992"/>
            <a:ext cx="8229600" cy="950538"/>
          </a:xfrm>
        </p:spPr>
        <p:txBody>
          <a:bodyPr/>
          <a:lstStyle/>
          <a:p>
            <a:r>
              <a:rPr lang="fr-FR" dirty="0" smtClean="0"/>
              <a:t>Dates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023" y="1435849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UE préparation du stage: OBLIGATOIRE</a:t>
            </a:r>
          </a:p>
          <a:p>
            <a:pPr lvl="1"/>
            <a:r>
              <a:rPr lang="fr-FR" dirty="0" smtClean="0"/>
              <a:t>Points d’étape obligatoires les 30/09 et 30/10</a:t>
            </a:r>
          </a:p>
          <a:p>
            <a:pPr lvl="1"/>
            <a:r>
              <a:rPr lang="fr-FR" dirty="0" smtClean="0"/>
              <a:t>Entretiens de cadrage sur demande (étudiants / enseignants)</a:t>
            </a:r>
          </a:p>
          <a:p>
            <a:pPr lvl="1"/>
            <a:r>
              <a:rPr lang="fr-FR" dirty="0" smtClean="0"/>
              <a:t>Projet définitif le 28/11/2014</a:t>
            </a:r>
          </a:p>
          <a:p>
            <a:pPr lvl="1"/>
            <a:r>
              <a:rPr lang="fr-FR" dirty="0" smtClean="0"/>
              <a:t>Présentation orale des sujets de stage: 28/11/2014</a:t>
            </a:r>
          </a:p>
          <a:p>
            <a:pPr lvl="1"/>
            <a:r>
              <a:rPr lang="fr-FR" dirty="0" smtClean="0"/>
              <a:t>Documents écrits à adresser par mail à</a:t>
            </a:r>
          </a:p>
          <a:p>
            <a:pPr lvl="2"/>
            <a:r>
              <a:rPr lang="fr-FR" dirty="0">
                <a:hlinkClick r:id="rId2"/>
              </a:rPr>
              <a:t>v</a:t>
            </a:r>
            <a:r>
              <a:rPr lang="fr-FR" dirty="0" smtClean="0">
                <a:hlinkClick r:id="rId2"/>
              </a:rPr>
              <a:t>incent.meininger@psl.aphp.fr</a:t>
            </a:r>
            <a:endParaRPr lang="fr-FR" dirty="0" smtClean="0"/>
          </a:p>
          <a:p>
            <a:pPr lvl="2"/>
            <a:r>
              <a:rPr lang="fr-FR" dirty="0">
                <a:hlinkClick r:id="rId3"/>
              </a:rPr>
              <a:t>d</a:t>
            </a:r>
            <a:r>
              <a:rPr lang="fr-FR" dirty="0" smtClean="0">
                <a:hlinkClick r:id="rId3"/>
              </a:rPr>
              <a:t>avid.grabli@psl.aphp.fr</a:t>
            </a:r>
            <a:endParaRPr lang="fr-FR" dirty="0" smtClean="0"/>
          </a:p>
          <a:p>
            <a:pPr lvl="2"/>
            <a:r>
              <a:rPr lang="fr-FR" dirty="0" err="1"/>
              <a:t>c</a:t>
            </a:r>
            <a:r>
              <a:rPr lang="fr-FR" dirty="0" err="1" smtClean="0"/>
              <a:t>hantal.ingwiller@psl.aphp.fr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7888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1905" y="1181848"/>
            <a:ext cx="8229600" cy="4525963"/>
          </a:xfrm>
        </p:spPr>
        <p:txBody>
          <a:bodyPr/>
          <a:lstStyle/>
          <a:p>
            <a:r>
              <a:rPr lang="fr-FR" dirty="0" smtClean="0"/>
              <a:t>Commentaire d’article (UE optionnelle handicap et maladies Cardio-Métaboliques: aspects médicaux)</a:t>
            </a:r>
          </a:p>
          <a:p>
            <a:pPr lvl="1"/>
            <a:r>
              <a:rPr lang="fr-FR" dirty="0" smtClean="0"/>
              <a:t>Envoi des articles par mail le 28/11/2014</a:t>
            </a:r>
          </a:p>
          <a:p>
            <a:pPr lvl="1"/>
            <a:r>
              <a:rPr lang="fr-FR" dirty="0" smtClean="0"/>
              <a:t>Rendu des analyse / commentaires le 15/12/2014 par mail:</a:t>
            </a:r>
          </a:p>
          <a:p>
            <a:pPr lvl="2"/>
            <a:r>
              <a:rPr lang="fr-FR" dirty="0" smtClean="0">
                <a:hlinkClick r:id="rId2"/>
              </a:rPr>
              <a:t>vincent.meininger@psl.aphp.fr</a:t>
            </a:r>
            <a:endParaRPr lang="fr-FR" dirty="0" smtClean="0"/>
          </a:p>
          <a:p>
            <a:pPr lvl="2"/>
            <a:r>
              <a:rPr lang="fr-FR" dirty="0" smtClean="0">
                <a:hlinkClick r:id="rId3"/>
              </a:rPr>
              <a:t>david.grabli@psl.aphp.fr</a:t>
            </a:r>
            <a:endParaRPr lang="fr-FR" dirty="0" smtClean="0"/>
          </a:p>
          <a:p>
            <a:pPr lvl="2"/>
            <a:r>
              <a:rPr lang="fr-FR" dirty="0" err="1" smtClean="0"/>
              <a:t>chantal.ingwiller@psl.aphp.fr</a:t>
            </a:r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531905" y="184992"/>
            <a:ext cx="8229600" cy="9505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Dates clés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652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Examens écrits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33923"/>
            <a:ext cx="8229600" cy="3390153"/>
          </a:xfrm>
        </p:spPr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session</a:t>
            </a:r>
          </a:p>
          <a:p>
            <a:pPr lvl="1"/>
            <a:r>
              <a:rPr lang="fr-FR" dirty="0" smtClean="0"/>
              <a:t>Lundi 12/01</a:t>
            </a:r>
          </a:p>
          <a:p>
            <a:pPr lvl="1"/>
            <a:r>
              <a:rPr lang="fr-FR" dirty="0" smtClean="0"/>
              <a:t>Mardi 13/01</a:t>
            </a:r>
          </a:p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session</a:t>
            </a:r>
          </a:p>
          <a:p>
            <a:pPr lvl="1"/>
            <a:r>
              <a:rPr lang="fr-FR" dirty="0" smtClean="0"/>
              <a:t>Lundi 2/02</a:t>
            </a:r>
          </a:p>
          <a:p>
            <a:pPr lvl="1"/>
            <a:r>
              <a:rPr lang="fr-FR" dirty="0" smtClean="0"/>
              <a:t>Mardi 3/02</a:t>
            </a:r>
          </a:p>
        </p:txBody>
      </p:sp>
    </p:spTree>
    <p:extLst>
      <p:ext uri="{BB962C8B-B14F-4D97-AF65-F5344CB8AC3E}">
        <p14:creationId xmlns:p14="http://schemas.microsoft.com/office/powerpoint/2010/main" val="2164997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1553" y="1465727"/>
            <a:ext cx="8229600" cy="4525963"/>
          </a:xfrm>
        </p:spPr>
        <p:txBody>
          <a:bodyPr/>
          <a:lstStyle/>
          <a:p>
            <a:r>
              <a:rPr lang="fr-FR" dirty="0" smtClean="0"/>
              <a:t>Période du stage (190 heures)</a:t>
            </a:r>
          </a:p>
          <a:p>
            <a:pPr lvl="1"/>
            <a:r>
              <a:rPr lang="fr-FR" dirty="0" smtClean="0"/>
              <a:t>Du 16/02/2015 au 18/05/2015</a:t>
            </a:r>
          </a:p>
          <a:p>
            <a:r>
              <a:rPr lang="fr-FR" dirty="0" smtClean="0"/>
              <a:t>Rendu des mémoires:</a:t>
            </a:r>
          </a:p>
          <a:p>
            <a:pPr lvl="1"/>
            <a:r>
              <a:rPr lang="fr-FR" dirty="0" smtClean="0"/>
              <a:t>Par mail le 12/06/2015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Version écrite en DEUX exemplaires: le 12/06/2015</a:t>
            </a:r>
          </a:p>
          <a:p>
            <a:r>
              <a:rPr lang="fr-FR" dirty="0" smtClean="0">
                <a:solidFill>
                  <a:srgbClr val="000000"/>
                </a:solidFill>
              </a:rPr>
              <a:t>Soutenance le 29/06/2015</a:t>
            </a:r>
          </a:p>
        </p:txBody>
      </p:sp>
    </p:spTree>
    <p:extLst>
      <p:ext uri="{BB962C8B-B14F-4D97-AF65-F5344CB8AC3E}">
        <p14:creationId xmlns:p14="http://schemas.microsoft.com/office/powerpoint/2010/main" val="3541622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522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Mémoire : les spécifications (à adapter)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1787" y="1286439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Forme structurée</a:t>
            </a:r>
          </a:p>
          <a:p>
            <a:pPr lvl="1"/>
            <a:r>
              <a:rPr lang="fr-FR" dirty="0" smtClean="0"/>
              <a:t>Introduction générale</a:t>
            </a:r>
          </a:p>
          <a:p>
            <a:pPr lvl="1"/>
            <a:r>
              <a:rPr lang="fr-FR" dirty="0" smtClean="0"/>
              <a:t>Etat de la question</a:t>
            </a:r>
          </a:p>
          <a:p>
            <a:pPr lvl="2"/>
            <a:r>
              <a:rPr lang="fr-FR" dirty="0" smtClean="0">
                <a:solidFill>
                  <a:srgbClr val="FF0000"/>
                </a:solidFill>
              </a:rPr>
              <a:t>Problématique et question posée</a:t>
            </a:r>
          </a:p>
          <a:p>
            <a:pPr lvl="2"/>
            <a:r>
              <a:rPr lang="fr-FR" dirty="0" smtClean="0">
                <a:solidFill>
                  <a:srgbClr val="FF0000"/>
                </a:solidFill>
              </a:rPr>
              <a:t>Données de la littérature (bibliographie détaillée+++)</a:t>
            </a:r>
          </a:p>
          <a:p>
            <a:pPr lvl="1"/>
            <a:r>
              <a:rPr lang="fr-FR" dirty="0" smtClean="0"/>
              <a:t>Objectifs</a:t>
            </a:r>
          </a:p>
          <a:p>
            <a:pPr lvl="1"/>
            <a:r>
              <a:rPr lang="fr-FR" dirty="0" smtClean="0"/>
              <a:t>Matériel et méthodes</a:t>
            </a:r>
          </a:p>
          <a:p>
            <a:pPr lvl="1"/>
            <a:r>
              <a:rPr lang="fr-FR" dirty="0" smtClean="0"/>
              <a:t>Résultats</a:t>
            </a:r>
          </a:p>
          <a:p>
            <a:pPr lvl="1"/>
            <a:r>
              <a:rPr lang="fr-FR" dirty="0" smtClean="0"/>
              <a:t>Discussion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Conclusions synthétique (n’est pas un résumé!)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Références </a:t>
            </a:r>
          </a:p>
          <a:p>
            <a:r>
              <a:rPr lang="fr-FR" dirty="0" smtClean="0"/>
              <a:t>Pas de format spécifique mais </a:t>
            </a:r>
          </a:p>
          <a:p>
            <a:pPr lvl="1"/>
            <a:r>
              <a:rPr lang="fr-FR" dirty="0" smtClean="0"/>
              <a:t>Police 12 / interligne 1.5 (30-80 pages)</a:t>
            </a:r>
          </a:p>
          <a:p>
            <a:pPr lvl="1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72353" y="6140824"/>
            <a:ext cx="3685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 rouge: les sections « essentielles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88866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411</Words>
  <Application>Microsoft Macintosh PowerPoint</Application>
  <PresentationFormat>Présentation à l'écran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Validation des UE du Master (parcours  coordination et parcours de soin)</vt:lpstr>
      <vt:lpstr>Validation des UE du Master (parcours  coordination et parcours de soin)</vt:lpstr>
      <vt:lpstr>Dates clés</vt:lpstr>
      <vt:lpstr>Présentation PowerPoint</vt:lpstr>
      <vt:lpstr>Examens écrits</vt:lpstr>
      <vt:lpstr>Stage</vt:lpstr>
      <vt:lpstr>Mémoire : les spécifications (à adapter)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Validation des UE du Master (parcours  coordination et parcours de soin)</dc:title>
  <dc:creator>David Grabli</dc:creator>
  <cp:lastModifiedBy>David Grabli</cp:lastModifiedBy>
  <cp:revision>8</cp:revision>
  <dcterms:created xsi:type="dcterms:W3CDTF">2014-08-27T19:58:16Z</dcterms:created>
  <dcterms:modified xsi:type="dcterms:W3CDTF">2014-08-28T09:45:10Z</dcterms:modified>
</cp:coreProperties>
</file>