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6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26/04/2017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résumé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Algerian" pitchFamily="82" charset="0"/>
              </a:rPr>
              <a:t>Les voies d’administration</a:t>
            </a:r>
            <a:endParaRPr lang="fr-FR" dirty="0"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harmaco\cours\17201149_1655408931431033_647790376822937821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pharmaco\cours\17156274_1655408991431027_7645585924823336815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pharmaco\cours\17191188_1655408924764367_5922502029753724724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pharmaco\cours\17156311_1655409008097692_6552614893754368973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</TotalTime>
  <Words>4</Words>
  <PresentationFormat>Affichage à l'écran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Capitaux</vt:lpstr>
      <vt:lpstr>Les voies d’administration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voies d’administration</dc:title>
  <dc:creator>client</dc:creator>
  <cp:lastModifiedBy>client</cp:lastModifiedBy>
  <cp:revision>2</cp:revision>
  <dcterms:created xsi:type="dcterms:W3CDTF">2017-04-26T22:34:34Z</dcterms:created>
  <dcterms:modified xsi:type="dcterms:W3CDTF">2017-04-26T22:47:32Z</dcterms:modified>
</cp:coreProperties>
</file>