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« Saisissez une citation ici. »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10.png"/><Relationship Id="rId4" Type="http://schemas.openxmlformats.org/officeDocument/2006/relationships/image" Target="../media/image3.tif"/><Relationship Id="rId5" Type="http://schemas.openxmlformats.org/officeDocument/2006/relationships/image" Target="../media/image4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7.tif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-1011383" y="-318589"/>
            <a:ext cx="15395199" cy="1039077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20" name="pasted-image.tiff" descr="pasted-image.tiff"/>
          <p:cNvPicPr>
            <a:picLocks noChangeAspect="1"/>
          </p:cNvPicPr>
          <p:nvPr/>
        </p:nvPicPr>
        <p:blipFill>
          <a:blip r:embed="rId2">
            <a:alphaModFix amt="60153"/>
            <a:extLst/>
          </a:blip>
          <a:stretch>
            <a:fillRect/>
          </a:stretch>
        </p:blipFill>
        <p:spPr>
          <a:xfrm>
            <a:off x="-800339" y="0"/>
            <a:ext cx="1460547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FRANCE - PAYS DE GALLES"/>
          <p:cNvSpPr/>
          <p:nvPr/>
        </p:nvSpPr>
        <p:spPr>
          <a:xfrm>
            <a:off x="793162" y="4412667"/>
            <a:ext cx="11786109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FRANCE - PAYS DE GALLES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2755" t="0" r="0" b="0"/>
          <a:stretch>
            <a:fillRect/>
          </a:stretch>
        </p:blipFill>
        <p:spPr>
          <a:xfrm>
            <a:off x="9567583" y="5801487"/>
            <a:ext cx="3334344" cy="37122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01" name="Les enjeux du match"/>
          <p:cNvSpPr/>
          <p:nvPr/>
        </p:nvSpPr>
        <p:spPr>
          <a:xfrm>
            <a:off x="2091204" y="793167"/>
            <a:ext cx="9190026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Les enjeux du match </a:t>
            </a:r>
          </a:p>
        </p:txBody>
      </p:sp>
      <p:sp>
        <p:nvSpPr>
          <p:cNvPr id="202" name="1. Enfin battre les Gallois…"/>
          <p:cNvSpPr/>
          <p:nvPr/>
        </p:nvSpPr>
        <p:spPr>
          <a:xfrm>
            <a:off x="205952" y="2323953"/>
            <a:ext cx="9468917" cy="6545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</a:rPr>
              <a:t>1.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Enfin </a:t>
            </a:r>
            <a:r>
              <a:t>battre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 les Gallois</a:t>
            </a:r>
          </a:p>
          <a:p>
            <a:pPr algn="l">
              <a:lnSpc>
                <a:spcPct val="120000"/>
              </a:lnSpc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</a:p>
          <a:p>
            <a:pPr algn="l">
              <a:lnSpc>
                <a:spcPct val="120000"/>
              </a:lnSpc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</a:rPr>
              <a:t>2.</a:t>
            </a:r>
            <a:r>
              <a:t>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Terminer sur le </a:t>
            </a:r>
            <a:r>
              <a:t>podium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 du Tournoi</a:t>
            </a:r>
            <a:endParaRPr b="0">
              <a:latin typeface="+mn-lt"/>
              <a:ea typeface="+mn-ea"/>
              <a:cs typeface="+mn-cs"/>
              <a:sym typeface="Helvetica Light"/>
            </a:endParaRPr>
          </a:p>
          <a:p>
            <a:pPr algn="l">
              <a:lnSpc>
                <a:spcPct val="120000"/>
              </a:lnSpc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br/>
            <a:r>
              <a:rPr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</a:rPr>
              <a:t>3.</a:t>
            </a:r>
            <a:r>
              <a:t>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Bétonner le </a:t>
            </a:r>
            <a:r>
              <a:t>classement mondial</a:t>
            </a:r>
          </a:p>
          <a:p>
            <a:pPr algn="l">
              <a:lnSpc>
                <a:spcPct val="120000"/>
              </a:lnSpc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br/>
            <a:r>
              <a:rPr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</a:rPr>
              <a:t>4.</a:t>
            </a:r>
            <a:r>
              <a:t> Contourner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la pression défensive galloise</a:t>
            </a:r>
            <a:endParaRPr b="0">
              <a:latin typeface="+mn-lt"/>
              <a:ea typeface="+mn-ea"/>
              <a:cs typeface="+mn-cs"/>
              <a:sym typeface="Helvetica Light"/>
            </a:endParaRPr>
          </a:p>
          <a:p>
            <a:pPr algn="l">
              <a:lnSpc>
                <a:spcPct val="120000"/>
              </a:lnSpc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br/>
            <a:r>
              <a:rPr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</a:rPr>
              <a:t>5.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Répondre aux attentes de </a:t>
            </a:r>
            <a:r>
              <a:t>Guy Novès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rance - Pays de Galles Le résumé.mp4" descr="France - Pays de Galles Le résumé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79500" y="1828800"/>
            <a:ext cx="108458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42999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Un match historique"/>
          <p:cNvSpPr/>
          <p:nvPr/>
        </p:nvSpPr>
        <p:spPr>
          <a:xfrm>
            <a:off x="2226129" y="793167"/>
            <a:ext cx="8920176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Un match historique</a:t>
            </a:r>
          </a:p>
        </p:txBody>
      </p:sp>
      <p:sp>
        <p:nvSpPr>
          <p:cNvPr id="207" name="Plus long match de l’histoire —&gt; 101 minutes"/>
          <p:cNvSpPr/>
          <p:nvPr/>
        </p:nvSpPr>
        <p:spPr>
          <a:xfrm>
            <a:off x="1234449" y="3193674"/>
            <a:ext cx="10535902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Plus long match de l’histoire</a:t>
            </a:r>
            <a:r>
              <a:t> —&gt;</a:t>
            </a:r>
            <a:r>
              <a:rPr b="1" sz="640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sz="6400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101</a:t>
            </a:r>
            <a:r>
              <a:rPr b="1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minutes </a:t>
            </a:r>
            <a:r>
              <a:rPr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</a:rPr>
              <a:t>  </a:t>
            </a:r>
          </a:p>
        </p:txBody>
      </p:sp>
      <p:sp>
        <p:nvSpPr>
          <p:cNvPr id="208" name="21 minutes d’arrêts de jeu"/>
          <p:cNvSpPr/>
          <p:nvPr/>
        </p:nvSpPr>
        <p:spPr>
          <a:xfrm>
            <a:off x="5389556" y="4923399"/>
            <a:ext cx="627774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400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</a:rPr>
              <a:t>21</a:t>
            </a:r>
            <a:r>
              <a:t> </a:t>
            </a:r>
            <a:r>
              <a:rPr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</a:rPr>
              <a:t>minutes </a:t>
            </a:r>
            <a:r>
              <a:t>d’arrêts de jeu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413" y="2025633"/>
            <a:ext cx="5233998" cy="6901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9746" y="2108863"/>
            <a:ext cx="5233998" cy="673543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Le lendemain"/>
          <p:cNvSpPr/>
          <p:nvPr/>
        </p:nvSpPr>
        <p:spPr>
          <a:xfrm>
            <a:off x="3648935" y="793167"/>
            <a:ext cx="6074563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Le lendemain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e Tournoi des Six Nations"/>
          <p:cNvSpPr/>
          <p:nvPr/>
        </p:nvSpPr>
        <p:spPr>
          <a:xfrm>
            <a:off x="748052" y="793167"/>
            <a:ext cx="11876329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Le Tournoi des Six Nations </a:t>
            </a:r>
          </a:p>
        </p:txBody>
      </p:sp>
      <p:pic>
        <p:nvPicPr>
          <p:cNvPr id="124" name="1200px-Logo_Tournoi_des_six_nations.svg.png" descr="1200px-Logo_Tournoi_des_six_nations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077" y="2709968"/>
            <a:ext cx="3136246" cy="5070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e Tournoi des Six Nations"/>
          <p:cNvSpPr/>
          <p:nvPr/>
        </p:nvSpPr>
        <p:spPr>
          <a:xfrm>
            <a:off x="748052" y="793167"/>
            <a:ext cx="11876329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Le Tournoi des Six Nations </a:t>
            </a:r>
          </a:p>
        </p:txBody>
      </p:sp>
      <p:sp>
        <p:nvSpPr>
          <p:cNvPr id="127" name="Tous les ans…"/>
          <p:cNvSpPr/>
          <p:nvPr/>
        </p:nvSpPr>
        <p:spPr>
          <a:xfrm>
            <a:off x="1278153" y="5727700"/>
            <a:ext cx="371749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>
                <a:solidFill>
                  <a:srgbClr val="FFFFFF"/>
                </a:solidFill>
              </a:defRPr>
            </a:pPr>
            <a:r>
              <a:t>Tous les ans</a:t>
            </a:r>
          </a:p>
          <a:p>
            <a:pPr>
              <a:defRPr sz="3700">
                <a:solidFill>
                  <a:srgbClr val="FFFFFF"/>
                </a:solidFill>
              </a:defRPr>
            </a:pPr>
            <a:r>
              <a:t>FEVRIER - MARS</a:t>
            </a:r>
          </a:p>
        </p:txBody>
      </p:sp>
      <p:pic>
        <p:nvPicPr>
          <p:cNvPr id="128" name="calendar.png" descr="calenda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8700" y="3644900"/>
            <a:ext cx="1676400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wales.png" descr="wal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40900" y="6299200"/>
            <a:ext cx="1727200" cy="172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taly.png" descr="ital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3900" y="6299200"/>
            <a:ext cx="1727200" cy="172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otland.png" descr="scotlan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73900" y="4343400"/>
            <a:ext cx="1727200" cy="172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reland.png" descr="irelan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40900" y="4343400"/>
            <a:ext cx="1727200" cy="172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france.png" descr="franc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73900" y="2387600"/>
            <a:ext cx="1727200" cy="172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england.png" descr="england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40900" y="2387600"/>
            <a:ext cx="1727200" cy="172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Un peu d'histoire"/>
          <p:cNvSpPr/>
          <p:nvPr/>
        </p:nvSpPr>
        <p:spPr>
          <a:xfrm>
            <a:off x="2971466" y="793167"/>
            <a:ext cx="7429501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Un peu d'histoire</a:t>
            </a:r>
          </a:p>
        </p:txBody>
      </p:sp>
      <p:sp>
        <p:nvSpPr>
          <p:cNvPr id="137" name="Line"/>
          <p:cNvSpPr/>
          <p:nvPr/>
        </p:nvSpPr>
        <p:spPr>
          <a:xfrm flipV="1">
            <a:off x="5293711" y="2514854"/>
            <a:ext cx="5827" cy="6121399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8" name="Circle"/>
          <p:cNvSpPr/>
          <p:nvPr/>
        </p:nvSpPr>
        <p:spPr>
          <a:xfrm>
            <a:off x="5168900" y="2362200"/>
            <a:ext cx="254000" cy="2540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9" name="1882-1883 : Home Nations"/>
          <p:cNvSpPr/>
          <p:nvPr/>
        </p:nvSpPr>
        <p:spPr>
          <a:xfrm>
            <a:off x="5877197" y="2254249"/>
            <a:ext cx="38920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1882-1883 : Home Nations</a:t>
            </a:r>
          </a:p>
        </p:txBody>
      </p:sp>
      <p:sp>
        <p:nvSpPr>
          <p:cNvPr id="140" name="La première rencontre internationale de rugby est disputée le 27 mars 1871 entre l'Angleterre et l'Écosse."/>
          <p:cNvSpPr/>
          <p:nvPr/>
        </p:nvSpPr>
        <p:spPr>
          <a:xfrm>
            <a:off x="5878080" y="2730500"/>
            <a:ext cx="61976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La première rencontre internationale de rugby est disputée le 27 mars 1871 entre l'Angleterre et l'Écosse.</a:t>
            </a:r>
          </a:p>
        </p:txBody>
      </p:sp>
      <p:sp>
        <p:nvSpPr>
          <p:cNvPr id="141" name="Circle"/>
          <p:cNvSpPr/>
          <p:nvPr/>
        </p:nvSpPr>
        <p:spPr>
          <a:xfrm>
            <a:off x="5168900" y="3708400"/>
            <a:ext cx="254000" cy="2540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2" name="1910 : Tournois des 5 Nations"/>
          <p:cNvSpPr/>
          <p:nvPr/>
        </p:nvSpPr>
        <p:spPr>
          <a:xfrm>
            <a:off x="5884415" y="3600449"/>
            <a:ext cx="44109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1910 : Tournois des 5 Nations</a:t>
            </a:r>
          </a:p>
        </p:txBody>
      </p:sp>
      <p:sp>
        <p:nvSpPr>
          <p:cNvPr id="143" name="La France est admise à joindre la compétition en 1910, ce qui lui donne son nom de Tournoi des Cinq Nations. L’Angleterre remporte ce premier tournoi."/>
          <p:cNvSpPr/>
          <p:nvPr/>
        </p:nvSpPr>
        <p:spPr>
          <a:xfrm>
            <a:off x="5880100" y="4165599"/>
            <a:ext cx="619760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La France est admise à joindre la compétition en 1910, ce qui lui donne son nom de Tournoi des Cinq Nations. L’Angleterre remporte ce premier tournoi.</a:t>
            </a:r>
          </a:p>
        </p:txBody>
      </p:sp>
      <p:sp>
        <p:nvSpPr>
          <p:cNvPr id="144" name="Circle"/>
          <p:cNvSpPr/>
          <p:nvPr/>
        </p:nvSpPr>
        <p:spPr>
          <a:xfrm>
            <a:off x="5168900" y="5486400"/>
            <a:ext cx="254000" cy="2540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5" name="1947 : Reprise du tournois"/>
          <p:cNvSpPr/>
          <p:nvPr/>
        </p:nvSpPr>
        <p:spPr>
          <a:xfrm>
            <a:off x="5826720" y="5378449"/>
            <a:ext cx="39421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1947 : Reprise du tournois</a:t>
            </a:r>
          </a:p>
        </p:txBody>
      </p:sp>
      <p:sp>
        <p:nvSpPr>
          <p:cNvPr id="146" name="Le Tournoi reprend en 1947 après la Seconde Guerre mondiale, avec la participation de l’équipe de France."/>
          <p:cNvSpPr/>
          <p:nvPr/>
        </p:nvSpPr>
        <p:spPr>
          <a:xfrm>
            <a:off x="5880100" y="5943600"/>
            <a:ext cx="619760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Le Tournoi reprend en 1947 après la Seconde Guerre mondiale, avec la participation de l’équipe de France.</a:t>
            </a:r>
          </a:p>
        </p:txBody>
      </p:sp>
      <p:sp>
        <p:nvSpPr>
          <p:cNvPr id="147" name="Circle"/>
          <p:cNvSpPr/>
          <p:nvPr/>
        </p:nvSpPr>
        <p:spPr>
          <a:xfrm>
            <a:off x="5168900" y="6997700"/>
            <a:ext cx="254000" cy="2540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8" name="1996 : le championnat d'Europe"/>
          <p:cNvSpPr/>
          <p:nvPr/>
        </p:nvSpPr>
        <p:spPr>
          <a:xfrm>
            <a:off x="5883547" y="6889749"/>
            <a:ext cx="46921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1996 : le championnat d'Europe</a:t>
            </a:r>
          </a:p>
        </p:txBody>
      </p:sp>
      <p:sp>
        <p:nvSpPr>
          <p:cNvPr id="149" name="Le tournoi devient officiellement la Coupe d'Europe des nations de rugby à XV."/>
          <p:cNvSpPr/>
          <p:nvPr/>
        </p:nvSpPr>
        <p:spPr>
          <a:xfrm>
            <a:off x="5880100" y="7454900"/>
            <a:ext cx="619760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Le tournoi devient officiellement la Coupe d'Europe des nations de rugby à XV.</a:t>
            </a:r>
          </a:p>
        </p:txBody>
      </p:sp>
      <p:sp>
        <p:nvSpPr>
          <p:cNvPr id="150" name="Circle"/>
          <p:cNvSpPr/>
          <p:nvPr/>
        </p:nvSpPr>
        <p:spPr>
          <a:xfrm>
            <a:off x="5168900" y="8509000"/>
            <a:ext cx="254000" cy="2540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51" name="2000 : Tournois des 6 Nations"/>
          <p:cNvSpPr/>
          <p:nvPr/>
        </p:nvSpPr>
        <p:spPr>
          <a:xfrm>
            <a:off x="5884415" y="8362949"/>
            <a:ext cx="44109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2000 : Tournois des 6 Nations</a:t>
            </a:r>
          </a:p>
        </p:txBody>
      </p:sp>
      <p:pic>
        <p:nvPicPr>
          <p:cNvPr id="152" name="226d9.jpg" descr="226d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863" y="2032000"/>
            <a:ext cx="3073401" cy="2111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9834-en-1973-les-spectateurs-ont-assiste-a-u-orig-2-770x464.jpg" descr="9834-en-1973-les-spectateurs-ont-assiste-a-u-orig-2-770x464.jpg"/>
          <p:cNvPicPr>
            <a:picLocks noChangeAspect="1"/>
          </p:cNvPicPr>
          <p:nvPr/>
        </p:nvPicPr>
        <p:blipFill>
          <a:blip r:embed="rId3">
            <a:extLst/>
          </a:blip>
          <a:srcRect l="6159" t="219" r="6159" b="219"/>
          <a:stretch>
            <a:fillRect/>
          </a:stretch>
        </p:blipFill>
        <p:spPr>
          <a:xfrm>
            <a:off x="1041400" y="4559300"/>
            <a:ext cx="3073400" cy="2111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800px-Lineout-EvW-2004.jpg" descr="800px-Lineout-EvW-2004.jpg"/>
          <p:cNvPicPr>
            <a:picLocks noChangeAspect="1"/>
          </p:cNvPicPr>
          <p:nvPr/>
        </p:nvPicPr>
        <p:blipFill>
          <a:blip r:embed="rId4">
            <a:extLst/>
          </a:blip>
          <a:srcRect l="17385" t="219" r="17385" b="219"/>
          <a:stretch>
            <a:fillRect/>
          </a:stretch>
        </p:blipFill>
        <p:spPr>
          <a:xfrm>
            <a:off x="1041400" y="7086599"/>
            <a:ext cx="3073400" cy="2111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Les valeurs du Rugby"/>
          <p:cNvSpPr/>
          <p:nvPr/>
        </p:nvSpPr>
        <p:spPr>
          <a:xfrm>
            <a:off x="1966439" y="793167"/>
            <a:ext cx="9439555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Les valeurs du Rugby</a:t>
            </a:r>
          </a:p>
        </p:txBody>
      </p:sp>
      <p:sp>
        <p:nvSpPr>
          <p:cNvPr id="157" name="Esprit d'équipe"/>
          <p:cNvSpPr/>
          <p:nvPr/>
        </p:nvSpPr>
        <p:spPr>
          <a:xfrm>
            <a:off x="5117951" y="2254250"/>
            <a:ext cx="31244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Esprit d'équipe</a:t>
            </a:r>
          </a:p>
        </p:txBody>
      </p:sp>
      <p:sp>
        <p:nvSpPr>
          <p:cNvPr id="158" name="Respect"/>
          <p:cNvSpPr/>
          <p:nvPr/>
        </p:nvSpPr>
        <p:spPr>
          <a:xfrm>
            <a:off x="5784440" y="3448050"/>
            <a:ext cx="17915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Respect</a:t>
            </a:r>
          </a:p>
        </p:txBody>
      </p:sp>
      <p:sp>
        <p:nvSpPr>
          <p:cNvPr id="159" name="Courage individuel"/>
          <p:cNvSpPr/>
          <p:nvPr/>
        </p:nvSpPr>
        <p:spPr>
          <a:xfrm>
            <a:off x="4665997" y="4457700"/>
            <a:ext cx="402840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Courage individuel</a:t>
            </a:r>
          </a:p>
        </p:txBody>
      </p:sp>
      <p:sp>
        <p:nvSpPr>
          <p:cNvPr id="160" name="Solidarité"/>
          <p:cNvSpPr/>
          <p:nvPr/>
        </p:nvSpPr>
        <p:spPr>
          <a:xfrm>
            <a:off x="5606516" y="6845300"/>
            <a:ext cx="214736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Solidarité</a:t>
            </a:r>
          </a:p>
        </p:txBody>
      </p:sp>
      <p:sp>
        <p:nvSpPr>
          <p:cNvPr id="161" name="Prise d'initiatives"/>
          <p:cNvSpPr/>
          <p:nvPr/>
        </p:nvSpPr>
        <p:spPr>
          <a:xfrm>
            <a:off x="4864236" y="8039100"/>
            <a:ext cx="363192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Prise d'initiatives</a:t>
            </a:r>
          </a:p>
        </p:txBody>
      </p:sp>
      <p:sp>
        <p:nvSpPr>
          <p:cNvPr id="162" name="Convivialité"/>
          <p:cNvSpPr/>
          <p:nvPr/>
        </p:nvSpPr>
        <p:spPr>
          <a:xfrm>
            <a:off x="5390641" y="5651500"/>
            <a:ext cx="257911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Convivialité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asted-image.tiff" descr="pasted-image.tiff"/>
          <p:cNvPicPr>
            <a:picLocks noChangeAspect="1"/>
          </p:cNvPicPr>
          <p:nvPr/>
        </p:nvPicPr>
        <p:blipFill>
          <a:blip r:embed="rId2">
            <a:alphaModFix amt="38833"/>
            <a:extLst/>
          </a:blip>
          <a:stretch>
            <a:fillRect/>
          </a:stretch>
        </p:blipFill>
        <p:spPr>
          <a:xfrm>
            <a:off x="-1225207" y="-31276"/>
            <a:ext cx="14775015" cy="981615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Le match"/>
          <p:cNvSpPr/>
          <p:nvPr/>
        </p:nvSpPr>
        <p:spPr>
          <a:xfrm>
            <a:off x="4551956" y="793167"/>
            <a:ext cx="4268522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Le match </a:t>
            </a:r>
          </a:p>
        </p:txBody>
      </p:sp>
      <p:pic>
        <p:nvPicPr>
          <p:cNvPr id="166" name="Capture d’écran 2017-04-24 à 14.47.11.png" descr="Capture d’écran 2017-04-24 à 14.47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94200" y="10751095"/>
            <a:ext cx="15193200" cy="3050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5276" y="3411542"/>
            <a:ext cx="2042322" cy="2042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44836" y="3411542"/>
            <a:ext cx="2042322" cy="204232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France"/>
          <p:cNvSpPr/>
          <p:nvPr/>
        </p:nvSpPr>
        <p:spPr>
          <a:xfrm>
            <a:off x="1899639" y="5694357"/>
            <a:ext cx="1613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France</a:t>
            </a:r>
          </a:p>
        </p:txBody>
      </p:sp>
      <p:sp>
        <p:nvSpPr>
          <p:cNvPr id="170" name="Pays de Galles"/>
          <p:cNvSpPr/>
          <p:nvPr/>
        </p:nvSpPr>
        <p:spPr>
          <a:xfrm>
            <a:off x="8931404" y="5694357"/>
            <a:ext cx="346918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Pays de Galles </a:t>
            </a:r>
          </a:p>
        </p:txBody>
      </p:sp>
      <p:sp>
        <p:nvSpPr>
          <p:cNvPr id="171" name="20 - 18"/>
          <p:cNvSpPr/>
          <p:nvPr/>
        </p:nvSpPr>
        <p:spPr>
          <a:xfrm>
            <a:off x="5680138" y="3821637"/>
            <a:ext cx="201215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20 - 18</a:t>
            </a:r>
          </a:p>
        </p:txBody>
      </p:sp>
      <p:sp>
        <p:nvSpPr>
          <p:cNvPr id="172" name="18/03/17"/>
          <p:cNvSpPr/>
          <p:nvPr/>
        </p:nvSpPr>
        <p:spPr>
          <a:xfrm>
            <a:off x="6035837" y="4681019"/>
            <a:ext cx="1300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18/03/17</a:t>
            </a:r>
          </a:p>
        </p:txBody>
      </p:sp>
      <p:sp>
        <p:nvSpPr>
          <p:cNvPr id="173" name="Stade de France"/>
          <p:cNvSpPr/>
          <p:nvPr/>
        </p:nvSpPr>
        <p:spPr>
          <a:xfrm>
            <a:off x="5459947" y="5172100"/>
            <a:ext cx="24525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Stade de France </a:t>
            </a:r>
          </a:p>
        </p:txBody>
      </p:sp>
      <p:sp>
        <p:nvSpPr>
          <p:cNvPr id="174" name="2 Essais"/>
          <p:cNvSpPr/>
          <p:nvPr/>
        </p:nvSpPr>
        <p:spPr>
          <a:xfrm>
            <a:off x="1441193" y="6908986"/>
            <a:ext cx="13509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2</a:t>
            </a:r>
            <a:r>
              <a:t> Essais </a:t>
            </a:r>
          </a:p>
        </p:txBody>
      </p:sp>
      <p:sp>
        <p:nvSpPr>
          <p:cNvPr id="175" name="2 Transformation"/>
          <p:cNvSpPr/>
          <p:nvPr/>
        </p:nvSpPr>
        <p:spPr>
          <a:xfrm>
            <a:off x="1463275" y="7420029"/>
            <a:ext cx="248632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2</a:t>
            </a:r>
            <a:r>
              <a:t> Transformation </a:t>
            </a:r>
          </a:p>
        </p:txBody>
      </p:sp>
      <p:sp>
        <p:nvSpPr>
          <p:cNvPr id="176" name="2 Pénalités"/>
          <p:cNvSpPr/>
          <p:nvPr/>
        </p:nvSpPr>
        <p:spPr>
          <a:xfrm>
            <a:off x="1504225" y="7920468"/>
            <a:ext cx="16223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2</a:t>
            </a:r>
            <a:r>
              <a:t> Pénalités</a:t>
            </a:r>
          </a:p>
        </p:txBody>
      </p:sp>
      <p:sp>
        <p:nvSpPr>
          <p:cNvPr id="177" name="0 Drops"/>
          <p:cNvSpPr/>
          <p:nvPr/>
        </p:nvSpPr>
        <p:spPr>
          <a:xfrm>
            <a:off x="1525876" y="8420907"/>
            <a:ext cx="11815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0 </a:t>
            </a:r>
            <a:r>
              <a:t>Drops</a:t>
            </a:r>
          </a:p>
        </p:txBody>
      </p:sp>
      <p:sp>
        <p:nvSpPr>
          <p:cNvPr id="178" name="Essais 0"/>
          <p:cNvSpPr/>
          <p:nvPr/>
        </p:nvSpPr>
        <p:spPr>
          <a:xfrm>
            <a:off x="10146300" y="6908986"/>
            <a:ext cx="13509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Essais </a:t>
            </a:r>
            <a:r>
              <a:rPr b="1"/>
              <a:t>0</a:t>
            </a:r>
            <a:r>
              <a:t> </a:t>
            </a:r>
          </a:p>
        </p:txBody>
      </p:sp>
      <p:sp>
        <p:nvSpPr>
          <p:cNvPr id="179" name="Transformation 0"/>
          <p:cNvSpPr/>
          <p:nvPr/>
        </p:nvSpPr>
        <p:spPr>
          <a:xfrm>
            <a:off x="9035301" y="7409350"/>
            <a:ext cx="24916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Transformation </a:t>
            </a:r>
            <a:r>
              <a:rPr b="1"/>
              <a:t>0</a:t>
            </a:r>
            <a:r>
              <a:t> </a:t>
            </a:r>
          </a:p>
        </p:txBody>
      </p:sp>
      <p:sp>
        <p:nvSpPr>
          <p:cNvPr id="180" name="Pénalités 6"/>
          <p:cNvSpPr/>
          <p:nvPr/>
        </p:nvSpPr>
        <p:spPr>
          <a:xfrm>
            <a:off x="9854808" y="7920468"/>
            <a:ext cx="16223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Pénalités </a:t>
            </a:r>
            <a:r>
              <a:rPr b="1"/>
              <a:t>6</a:t>
            </a:r>
          </a:p>
        </p:txBody>
      </p:sp>
      <p:sp>
        <p:nvSpPr>
          <p:cNvPr id="181" name="Drops 0"/>
          <p:cNvSpPr/>
          <p:nvPr/>
        </p:nvSpPr>
        <p:spPr>
          <a:xfrm>
            <a:off x="10294484" y="8420907"/>
            <a:ext cx="118154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Drops </a:t>
            </a:r>
            <a:r>
              <a:rPr b="1"/>
              <a:t>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pasted-image.tiff"/>
          <p:cNvGrpSpPr/>
          <p:nvPr/>
        </p:nvGrpSpPr>
        <p:grpSpPr>
          <a:xfrm>
            <a:off x="2778312" y="1719247"/>
            <a:ext cx="7815810" cy="7892010"/>
            <a:chOff x="0" y="0"/>
            <a:chExt cx="7815808" cy="7892008"/>
          </a:xfrm>
        </p:grpSpPr>
        <p:pic>
          <p:nvPicPr>
            <p:cNvPr id="184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561809" cy="75618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3" name="pasted-image.tiff" descr="pasted-imag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815809" cy="7892009"/>
            </a:xfrm>
            <a:prstGeom prst="rect">
              <a:avLst/>
            </a:prstGeom>
            <a:effectLst/>
          </p:spPr>
        </p:pic>
      </p:grpSp>
      <p:sp>
        <p:nvSpPr>
          <p:cNvPr id="186" name="La compo"/>
          <p:cNvSpPr/>
          <p:nvPr/>
        </p:nvSpPr>
        <p:spPr>
          <a:xfrm>
            <a:off x="4698666" y="793167"/>
            <a:ext cx="3975101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La compo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243" y="1975869"/>
            <a:ext cx="12076314" cy="679292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a compo"/>
          <p:cNvSpPr/>
          <p:nvPr/>
        </p:nvSpPr>
        <p:spPr>
          <a:xfrm>
            <a:off x="4698666" y="793167"/>
            <a:ext cx="3975101" cy="92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La compo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Capture d’écran 2017-04-24 à 16.36.00.png" descr="Capture d’écran 2017-04-24 à 16.36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8099" y="82096"/>
            <a:ext cx="5189152" cy="958940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La compo"/>
          <p:cNvSpPr/>
          <p:nvPr/>
        </p:nvSpPr>
        <p:spPr>
          <a:xfrm>
            <a:off x="1631227" y="1160405"/>
            <a:ext cx="3975101" cy="92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La compo</a:t>
            </a:r>
          </a:p>
        </p:txBody>
      </p:sp>
      <p:grpSp>
        <p:nvGrpSpPr>
          <p:cNvPr id="195" name="pasted-image.tiff"/>
          <p:cNvGrpSpPr/>
          <p:nvPr/>
        </p:nvGrpSpPr>
        <p:grpSpPr>
          <a:xfrm>
            <a:off x="924691" y="4631138"/>
            <a:ext cx="2561570" cy="3791553"/>
            <a:chOff x="0" y="0"/>
            <a:chExt cx="2561568" cy="3791552"/>
          </a:xfrm>
        </p:grpSpPr>
        <p:pic>
          <p:nvPicPr>
            <p:cNvPr id="194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2307569" cy="34613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3" name="pasted-image.tiff" descr="pasted-image.tif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561569" cy="3791553"/>
            </a:xfrm>
            <a:prstGeom prst="rect">
              <a:avLst/>
            </a:prstGeom>
            <a:effectLst/>
          </p:spPr>
        </p:pic>
      </p:grpSp>
      <p:sp>
        <p:nvSpPr>
          <p:cNvPr id="196" name="Wayne BARNES"/>
          <p:cNvSpPr/>
          <p:nvPr/>
        </p:nvSpPr>
        <p:spPr>
          <a:xfrm>
            <a:off x="416412" y="8634909"/>
            <a:ext cx="357812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Wayne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BARNES</a:t>
            </a:r>
          </a:p>
        </p:txBody>
      </p:sp>
      <p:sp>
        <p:nvSpPr>
          <p:cNvPr id="197" name="Rectangle"/>
          <p:cNvSpPr/>
          <p:nvPr/>
        </p:nvSpPr>
        <p:spPr>
          <a:xfrm>
            <a:off x="-138497" y="3648258"/>
            <a:ext cx="4687945" cy="6241503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98" name="Arbitre"/>
          <p:cNvSpPr/>
          <p:nvPr/>
        </p:nvSpPr>
        <p:spPr>
          <a:xfrm>
            <a:off x="1466640" y="3771219"/>
            <a:ext cx="14776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Arbitre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