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21"/>
  </p:notesMasterIdLst>
  <p:handoutMasterIdLst>
    <p:handoutMasterId r:id="rId22"/>
  </p:handoutMasterIdLst>
  <p:sldIdLst>
    <p:sldId id="258" r:id="rId3"/>
    <p:sldId id="257" r:id="rId4"/>
    <p:sldId id="262" r:id="rId5"/>
    <p:sldId id="259" r:id="rId6"/>
    <p:sldId id="260" r:id="rId7"/>
    <p:sldId id="261" r:id="rId8"/>
    <p:sldId id="275" r:id="rId9"/>
    <p:sldId id="263" r:id="rId10"/>
    <p:sldId id="264" r:id="rId11"/>
    <p:sldId id="268" r:id="rId12"/>
    <p:sldId id="265" r:id="rId13"/>
    <p:sldId id="270" r:id="rId14"/>
    <p:sldId id="266" r:id="rId15"/>
    <p:sldId id="271" r:id="rId16"/>
    <p:sldId id="272" r:id="rId17"/>
    <p:sldId id="273" r:id="rId18"/>
    <p:sldId id="267"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E6"/>
    <a:srgbClr val="AD26EA"/>
    <a:srgbClr val="660066"/>
    <a:srgbClr val="800080"/>
    <a:srgbClr val="9023FD"/>
    <a:srgbClr val="4C046C"/>
    <a:srgbClr val="29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4" y="76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100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5C9F-FCD6-4993-9528-4311BF84B060}" type="doc">
      <dgm:prSet loTypeId="urn:microsoft.com/office/officeart/2008/layout/AscendingPictureAccentProcess" loCatId="process" qsTypeId="urn:microsoft.com/office/officeart/2005/8/quickstyle/simple4" qsCatId="simple" csTypeId="urn:microsoft.com/office/officeart/2005/8/colors/colorful1" csCatId="colorful" phldr="1"/>
      <dgm:spPr/>
      <dgm:t>
        <a:bodyPr/>
        <a:lstStyle/>
        <a:p>
          <a:endParaRPr lang="en-US"/>
        </a:p>
      </dgm:t>
    </dgm:pt>
    <dgm:pt modelId="{AB1508C4-962A-456C-9EFB-7744E7A6850E}">
      <dgm:prSet phldrT="[Text]"/>
      <dgm:spPr>
        <a:gradFill rotWithShape="0">
          <a:gsLst>
            <a:gs pos="0">
              <a:schemeClr val="accent2">
                <a:hueOff val="0"/>
                <a:satOff val="0"/>
                <a:lumOff val="0"/>
                <a:alphaOff val="0"/>
                <a:shade val="51000"/>
                <a:satMod val="130000"/>
              </a:schemeClr>
            </a:gs>
            <a:gs pos="0">
              <a:schemeClr val="accent2">
                <a:hueOff val="0"/>
                <a:satOff val="0"/>
                <a:lumOff val="0"/>
                <a:alphaOff val="0"/>
                <a:shade val="93000"/>
                <a:satMod val="130000"/>
              </a:schemeClr>
            </a:gs>
            <a:gs pos="0">
              <a:srgbClr val="ED8BE6"/>
            </a:gs>
          </a:gsLst>
        </a:gradFill>
      </dgm:spPr>
      <dgm:t>
        <a:bodyPr/>
        <a:lstStyle/>
        <a:p>
          <a:pPr algn="l" defTabSz="914400">
            <a:buNone/>
          </a:pPr>
          <a:r>
            <a:rPr lang="fr-FR" sz="1800" b="0" i="0" noProof="1" smtClean="0">
              <a:latin typeface="Myriad Pro" panose="020B0503030403020204" pitchFamily="34" charset="0"/>
              <a:ea typeface="+mn-ea"/>
              <a:cs typeface="+mn-cs"/>
            </a:rPr>
            <a:t>Partenaires et sponsors</a:t>
          </a:r>
          <a:endParaRPr lang="fr-FR" sz="1800" b="0" i="0" noProof="1">
            <a:latin typeface="Myriad Pro" panose="020B0503030403020204" pitchFamily="34" charset="0"/>
            <a:ea typeface="+mn-ea"/>
            <a:cs typeface="+mn-cs"/>
          </a:endParaRPr>
        </a:p>
      </dgm:t>
    </dgm:pt>
    <dgm:pt modelId="{2228883B-4DCC-4D74-AFD0-B6D0AFC41D97}" type="parTrans" cxnId="{9D92BF6C-C70E-4372-9CE8-102B09C068E5}">
      <dgm:prSet/>
      <dgm:spPr/>
      <dgm:t>
        <a:bodyPr/>
        <a:lstStyle/>
        <a:p>
          <a:endParaRPr lang="en-US"/>
        </a:p>
      </dgm:t>
    </dgm:pt>
    <dgm:pt modelId="{0DD5DE82-B95D-4528-A702-A258F5E2C4C0}" type="sibTrans" cxnId="{9D92BF6C-C70E-4372-9CE8-102B09C068E5}">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fr-FR" noProof="1"/>
        </a:p>
      </dgm:t>
    </dgm:pt>
    <dgm:pt modelId="{C439EFA3-ACE9-4C38-B298-4238E6E66A25}">
      <dgm:prSet phldrT="[Text]"/>
      <dgm:spPr>
        <a:gradFill rotWithShape="0">
          <a:gsLst>
            <a:gs pos="0">
              <a:schemeClr val="accent3">
                <a:hueOff val="0"/>
                <a:satOff val="0"/>
                <a:lumOff val="0"/>
                <a:alphaOff val="0"/>
                <a:shade val="51000"/>
                <a:satMod val="130000"/>
              </a:schemeClr>
            </a:gs>
            <a:gs pos="1000">
              <a:srgbClr val="AD26EA"/>
            </a:gs>
            <a:gs pos="0">
              <a:schemeClr val="accent3">
                <a:hueOff val="0"/>
                <a:satOff val="0"/>
                <a:lumOff val="0"/>
                <a:alphaOff val="0"/>
                <a:shade val="94000"/>
                <a:satMod val="135000"/>
              </a:schemeClr>
            </a:gs>
          </a:gsLst>
        </a:gradFill>
      </dgm:spPr>
      <dgm:t>
        <a:bodyPr/>
        <a:lstStyle/>
        <a:p>
          <a:pPr algn="l" defTabSz="914400">
            <a:buNone/>
          </a:pPr>
          <a:r>
            <a:rPr lang="fr-FR" sz="1800" b="0" i="0" noProof="1" smtClean="0">
              <a:latin typeface="Myriad Pro" panose="020B0503030403020204" pitchFamily="34" charset="0"/>
              <a:ea typeface="+mn-ea"/>
              <a:cs typeface="+mn-cs"/>
            </a:rPr>
            <a:t>Communication et plan d’action</a:t>
          </a:r>
          <a:endParaRPr lang="fr-FR" sz="1800" b="0" i="0" noProof="1">
            <a:latin typeface="Myriad Pro" panose="020B0503030403020204" pitchFamily="34" charset="0"/>
            <a:ea typeface="+mn-ea"/>
            <a:cs typeface="+mn-cs"/>
          </a:endParaRPr>
        </a:p>
      </dgm:t>
    </dgm:pt>
    <dgm:pt modelId="{B2A4E454-63C8-4F5E-9A0E-B5946C12C4D5}" type="parTrans" cxnId="{E5C3E95D-1AA4-4834-866B-0747BAC89A42}">
      <dgm:prSet/>
      <dgm:spPr/>
      <dgm:t>
        <a:bodyPr/>
        <a:lstStyle/>
        <a:p>
          <a:endParaRPr lang="en-US"/>
        </a:p>
      </dgm:t>
    </dgm:pt>
    <dgm:pt modelId="{4ED2BF27-E356-4271-BA0C-541D11CE4E57}" type="sibTrans" cxnId="{E5C3E95D-1AA4-4834-866B-0747BAC89A42}">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fr-FR" noProof="1"/>
        </a:p>
      </dgm:t>
    </dgm:pt>
    <dgm:pt modelId="{FE41D54D-1250-4C9D-AE1C-6ADFB89E3A98}">
      <dgm:prSet phldrT="[Text]" custT="1"/>
      <dgm:spPr>
        <a:gradFill rotWithShape="0">
          <a:gsLst>
            <a:gs pos="100000">
              <a:srgbClr val="4C046C"/>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pPr algn="l" defTabSz="914400">
            <a:buNone/>
          </a:pPr>
          <a:endParaRPr lang="fr-FR" sz="1600" b="0" i="0" noProof="1" smtClean="0">
            <a:latin typeface="Myriad Pro" panose="020B0503030403020204" pitchFamily="34" charset="0"/>
            <a:ea typeface="+mn-ea"/>
            <a:cs typeface="+mn-cs"/>
          </a:endParaRPr>
        </a:p>
        <a:p>
          <a:pPr algn="l" defTabSz="914400">
            <a:buNone/>
          </a:pPr>
          <a:r>
            <a:rPr lang="fr-FR" sz="1600" b="0" i="0" noProof="1" smtClean="0">
              <a:latin typeface="Myriad Pro" panose="020B0503030403020204" pitchFamily="34" charset="0"/>
              <a:ea typeface="+mn-ea"/>
              <a:cs typeface="+mn-cs"/>
            </a:rPr>
            <a:t>Projet </a:t>
          </a:r>
          <a:r>
            <a:rPr lang="fr-FR" sz="1600" b="0" i="0" noProof="1" smtClean="0">
              <a:latin typeface="Myriad Pro" panose="020B0503030403020204" pitchFamily="34" charset="0"/>
              <a:ea typeface="+mn-ea"/>
              <a:cs typeface="+mn-cs"/>
            </a:rPr>
            <a:t>Marketing </a:t>
          </a:r>
        </a:p>
        <a:p>
          <a:pPr algn="l" defTabSz="914400">
            <a:buNone/>
          </a:pPr>
          <a:endParaRPr lang="fr-FR" sz="1800" b="0" i="0" noProof="1">
            <a:latin typeface="Candara"/>
            <a:ea typeface="+mn-ea"/>
            <a:cs typeface="+mn-cs"/>
          </a:endParaRPr>
        </a:p>
      </dgm:t>
    </dgm:pt>
    <dgm:pt modelId="{E407F257-8AE5-49F2-A8D0-34676DBB7188}" type="parTrans" cxnId="{E63875D3-AF8D-481A-AADA-3FF7DCF57D9B}">
      <dgm:prSet/>
      <dgm:spPr/>
      <dgm:t>
        <a:bodyPr/>
        <a:lstStyle/>
        <a:p>
          <a:endParaRPr lang="en-US"/>
        </a:p>
      </dgm:t>
    </dgm:pt>
    <dgm:pt modelId="{58C2F588-1BB4-4D51-A46C-70E04AC3E278}" type="sibTrans" cxnId="{E63875D3-AF8D-481A-AADA-3FF7DCF57D9B}">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fr-FR" noProof="1"/>
        </a:p>
      </dgm:t>
    </dgm:pt>
    <dgm:pt modelId="{2F80060B-2178-4C39-88DE-E22E8C663FD1}">
      <dgm:prSet phldrT="[Text]"/>
      <dgm:spPr>
        <a:gradFill rotWithShape="0">
          <a:gsLst>
            <a:gs pos="100000">
              <a:srgbClr val="29025E"/>
            </a:gs>
            <a:gs pos="100000">
              <a:schemeClr val="accent6">
                <a:hueOff val="0"/>
                <a:satOff val="0"/>
                <a:lumOff val="0"/>
                <a:alphaOff val="0"/>
                <a:shade val="94000"/>
                <a:satMod val="135000"/>
              </a:schemeClr>
            </a:gs>
          </a:gsLst>
        </a:gradFill>
      </dgm:spPr>
      <dgm:t>
        <a:bodyPr/>
        <a:lstStyle/>
        <a:p>
          <a:pPr algn="l" defTabSz="914400">
            <a:buNone/>
          </a:pPr>
          <a:r>
            <a:rPr lang="fr-FR" sz="1800" b="0" i="0" noProof="1" smtClean="0">
              <a:latin typeface="Myriad Pro" panose="020B0503030403020204" pitchFamily="34" charset="0"/>
              <a:ea typeface="+mn-ea"/>
              <a:cs typeface="+mn-cs"/>
            </a:rPr>
            <a:t>Présentation de l’entreprise</a:t>
          </a:r>
          <a:endParaRPr lang="fr-FR" sz="1800" b="0" i="0" noProof="1">
            <a:latin typeface="Myriad Pro" panose="020B0503030403020204" pitchFamily="34" charset="0"/>
            <a:ea typeface="+mn-ea"/>
            <a:cs typeface="+mn-cs"/>
          </a:endParaRPr>
        </a:p>
      </dgm:t>
    </dgm:pt>
    <dgm:pt modelId="{8B1FFC24-0A78-4047-BFB1-2046A9542B6F}" type="parTrans" cxnId="{1D8ECA4B-E737-4CD8-ACFC-DE18A28E6C07}">
      <dgm:prSet/>
      <dgm:spPr/>
      <dgm:t>
        <a:bodyPr/>
        <a:lstStyle/>
        <a:p>
          <a:endParaRPr lang="en-US"/>
        </a:p>
      </dgm:t>
    </dgm:pt>
    <dgm:pt modelId="{24613E54-F040-4D87-9E02-F9F71F79060E}" type="sibTrans" cxnId="{1D8ECA4B-E737-4CD8-ACFC-DE18A28E6C07}">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fr-FR" noProof="1"/>
        </a:p>
      </dgm:t>
    </dgm:pt>
    <dgm:pt modelId="{77BA099B-FABA-4EDB-8759-5E2C45E01008}">
      <dgm:prSet phldrT="[Text]"/>
      <dgm:spPr>
        <a:gradFill rotWithShape="0">
          <a:gsLst>
            <a:gs pos="0">
              <a:schemeClr val="accent4">
                <a:hueOff val="0"/>
                <a:satOff val="0"/>
                <a:lumOff val="0"/>
                <a:alphaOff val="0"/>
                <a:shade val="51000"/>
                <a:satMod val="130000"/>
              </a:schemeClr>
            </a:gs>
            <a:gs pos="0">
              <a:srgbClr val="9023FD"/>
            </a:gs>
          </a:gsLst>
        </a:gradFill>
      </dgm:spPr>
      <dgm:t>
        <a:bodyPr/>
        <a:lstStyle/>
        <a:p>
          <a:pPr algn="l" defTabSz="914400">
            <a:buNone/>
          </a:pPr>
          <a:r>
            <a:rPr lang="fr-FR" sz="1800" b="0" i="0" noProof="1" smtClean="0">
              <a:latin typeface="Myriad Pro" panose="020B0503030403020204" pitchFamily="34" charset="0"/>
              <a:ea typeface="+mn-ea"/>
              <a:cs typeface="+mn-cs"/>
            </a:rPr>
            <a:t>Identité Graphique du projet</a:t>
          </a:r>
          <a:endParaRPr lang="fr-FR" sz="1800" b="0" i="0" noProof="1">
            <a:latin typeface="Myriad Pro" panose="020B0503030403020204" pitchFamily="34" charset="0"/>
            <a:ea typeface="+mn-ea"/>
            <a:cs typeface="+mn-cs"/>
          </a:endParaRPr>
        </a:p>
      </dgm:t>
    </dgm:pt>
    <dgm:pt modelId="{EE4C2868-C8D1-438D-84C2-1764E0A268CC}" type="sibTrans" cxnId="{AC839F40-C05E-41CD-9415-03F68BE022EB}">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fr-FR" noProof="1"/>
        </a:p>
      </dgm:t>
    </dgm:pt>
    <dgm:pt modelId="{4C46E7D0-91BB-4252-A54B-DE010D9F9F06}" type="parTrans" cxnId="{AC839F40-C05E-41CD-9415-03F68BE022EB}">
      <dgm:prSet/>
      <dgm:spPr/>
      <dgm:t>
        <a:bodyPr/>
        <a:lstStyle/>
        <a:p>
          <a:endParaRPr lang="en-US"/>
        </a:p>
      </dgm:t>
    </dgm:pt>
    <dgm:pt modelId="{28102DFD-5914-47DE-A80F-58C721024B80}" type="pres">
      <dgm:prSet presAssocID="{0FA85C9F-FCD6-4993-9528-4311BF84B060}" presName="Name0" presStyleCnt="0">
        <dgm:presLayoutVars>
          <dgm:chMax val="7"/>
          <dgm:chPref val="7"/>
          <dgm:dir/>
        </dgm:presLayoutVars>
      </dgm:prSet>
      <dgm:spPr/>
      <dgm:t>
        <a:bodyPr/>
        <a:lstStyle/>
        <a:p>
          <a:endParaRPr lang="en-US"/>
        </a:p>
      </dgm:t>
    </dgm:pt>
    <dgm:pt modelId="{173C0D5B-2D86-456D-A251-8B716EB11AFA}" type="pres">
      <dgm:prSet presAssocID="{0FA85C9F-FCD6-4993-9528-4311BF84B060}" presName="dot1" presStyleLbl="alignNode1" presStyleIdx="0" presStyleCnt="15"/>
      <dgm:spPr>
        <a:gradFill rotWithShape="0">
          <a:gsLst>
            <a:gs pos="100000">
              <a:srgbClr val="9023FD"/>
            </a:gs>
            <a:gs pos="100000">
              <a:schemeClr val="accent2">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8DC00181-D81A-4F72-A6D3-399EA3C15E73}" type="pres">
      <dgm:prSet presAssocID="{0FA85C9F-FCD6-4993-9528-4311BF84B060}" presName="dot2" presStyleLbl="alignNode1" presStyleIdx="1" presStyleCnt="15"/>
      <dgm:spPr>
        <a:gradFill rotWithShape="0">
          <a:gsLst>
            <a:gs pos="0">
              <a:schemeClr val="accent3">
                <a:hueOff val="0"/>
                <a:satOff val="0"/>
                <a:lumOff val="0"/>
                <a:alphaOff val="0"/>
                <a:shade val="51000"/>
                <a:satMod val="130000"/>
              </a:schemeClr>
            </a:gs>
            <a:gs pos="2000">
              <a:srgbClr val="9023FD"/>
            </a:gs>
            <a:gs pos="0">
              <a:schemeClr val="accent3">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226876B2-78A7-408C-8E45-1C8F63D543CB}" type="pres">
      <dgm:prSet presAssocID="{0FA85C9F-FCD6-4993-9528-4311BF84B060}" presName="dot3" presStyleLbl="alignNode1" presStyleIdx="2" presStyleCnt="15"/>
      <dgm:spPr>
        <a:gradFill rotWithShape="0">
          <a:gsLst>
            <a:gs pos="100000">
              <a:schemeClr val="accent4">
                <a:hueOff val="0"/>
                <a:satOff val="0"/>
                <a:lumOff val="0"/>
                <a:alphaOff val="0"/>
                <a:shade val="51000"/>
                <a:satMod val="130000"/>
              </a:schemeClr>
            </a:gs>
            <a:gs pos="94000">
              <a:srgbClr val="ED8BE6"/>
            </a:gs>
            <a:gs pos="100000">
              <a:schemeClr val="accent4">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23B56457-2346-4EA1-A1AC-1DD61A1D74A4}" type="pres">
      <dgm:prSet presAssocID="{0FA85C9F-FCD6-4993-9528-4311BF84B060}" presName="dot4" presStyleLbl="alignNode1" presStyleIdx="3" presStyleCnt="15"/>
      <dgm:spPr>
        <a:gradFill rotWithShape="0">
          <a:gsLst>
            <a:gs pos="100000">
              <a:srgbClr val="ED8BE6"/>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1C728761-B222-436F-8742-41E3FE1663C6}" type="pres">
      <dgm:prSet presAssocID="{0FA85C9F-FCD6-4993-9528-4311BF84B060}" presName="dot5" presStyleLbl="alignNode1" presStyleIdx="4" presStyleCnt="15"/>
      <dgm:spPr>
        <a:gradFill rotWithShape="0">
          <a:gsLst>
            <a:gs pos="100000">
              <a:srgbClr val="4C046C"/>
            </a:gs>
            <a:gs pos="100000">
              <a:schemeClr val="accent6">
                <a:hueOff val="0"/>
                <a:satOff val="0"/>
                <a:lumOff val="0"/>
                <a:alphaOff val="0"/>
                <a:shade val="93000"/>
                <a:satMod val="130000"/>
              </a:schemeClr>
            </a:gs>
            <a:gs pos="100000">
              <a:schemeClr val="accent6">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3D62AC57-7E65-4F55-B2C5-DE2DA495D972}" type="pres">
      <dgm:prSet presAssocID="{0FA85C9F-FCD6-4993-9528-4311BF84B060}" presName="dot6" presStyleLbl="alignNode1" presStyleIdx="5" presStyleCnt="15"/>
      <dgm:spPr>
        <a:gradFill rotWithShape="0">
          <a:gsLst>
            <a:gs pos="100000">
              <a:srgbClr val="660066"/>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55818819-EAC3-4B37-A758-623F7E9412F6}" type="pres">
      <dgm:prSet presAssocID="{0FA85C9F-FCD6-4993-9528-4311BF84B060}" presName="dot7" presStyleLbl="alignNode1" presStyleIdx="6" presStyleCnt="15"/>
      <dgm:spPr>
        <a:gradFill rotWithShape="0">
          <a:gsLst>
            <a:gs pos="100000">
              <a:srgbClr val="660066"/>
            </a:gs>
            <a:gs pos="10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39E6420D-4C99-4A8E-B833-9FE8E1353E87}" type="pres">
      <dgm:prSet presAssocID="{0FA85C9F-FCD6-4993-9528-4311BF84B060}" presName="dot8" presStyleLbl="alignNode1" presStyleIdx="7" presStyleCnt="15"/>
      <dgm:spPr>
        <a:gradFill rotWithShape="0">
          <a:gsLst>
            <a:gs pos="100000">
              <a:srgbClr val="4C046C"/>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B9F44449-A2CF-46FB-A980-E172ECF811A0}" type="pres">
      <dgm:prSet presAssocID="{0FA85C9F-FCD6-4993-9528-4311BF84B060}" presName="dotArrow1" presStyleLbl="alignNode1" presStyleIdx="8" presStyleCnt="15"/>
      <dgm:spPr>
        <a:gradFill rotWithShape="0">
          <a:gsLst>
            <a:gs pos="100000">
              <a:srgbClr val="29025E"/>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E648252E-CAA2-455A-A82D-AC6BB7541290}" type="pres">
      <dgm:prSet presAssocID="{0FA85C9F-FCD6-4993-9528-4311BF84B060}" presName="dotArrow2" presStyleLbl="alignNode1" presStyleIdx="9" presStyleCnt="15"/>
      <dgm:spPr>
        <a:gradFill rotWithShape="0">
          <a:gsLst>
            <a:gs pos="100000">
              <a:srgbClr val="4C046C"/>
            </a:gs>
            <a:gs pos="100000">
              <a:srgbClr val="29025E"/>
            </a:gs>
            <a:gs pos="100000">
              <a:schemeClr val="accent6">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714104D8-930A-4A1F-B402-2BE77935EFCA}" type="pres">
      <dgm:prSet presAssocID="{0FA85C9F-FCD6-4993-9528-4311BF84B060}" presName="dotArrow3" presStyleLbl="alignNode1" presStyleIdx="10" presStyleCnt="15"/>
      <dgm:spPr>
        <a:gradFill rotWithShape="0">
          <a:gsLst>
            <a:gs pos="100000">
              <a:srgbClr val="29025E"/>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3F3A5ABE-0386-4878-B907-72E8EB073835}" type="pres">
      <dgm:prSet presAssocID="{0FA85C9F-FCD6-4993-9528-4311BF84B060}" presName="dotArrow4" presStyleLbl="alignNode1" presStyleIdx="11" presStyleCnt="15"/>
      <dgm:spPr>
        <a:gradFill rotWithShape="0">
          <a:gsLst>
            <a:gs pos="100000">
              <a:srgbClr val="4C046C"/>
            </a:gs>
            <a:gs pos="10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66B157D2-617F-4600-81C1-54D22E05BD4D}" type="pres">
      <dgm:prSet presAssocID="{0FA85C9F-FCD6-4993-9528-4311BF84B060}" presName="dotArrow5" presStyleLbl="alignNode1" presStyleIdx="12" presStyleCnt="15"/>
      <dgm:spPr>
        <a:gradFill rotWithShape="0">
          <a:gsLst>
            <a:gs pos="100000">
              <a:srgbClr val="4C046C"/>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416A2F15-73F9-46F3-AD47-B996F5DC5F04}" type="pres">
      <dgm:prSet presAssocID="{0FA85C9F-FCD6-4993-9528-4311BF84B060}" presName="dotArrow6" presStyleLbl="alignNode1" presStyleIdx="13" presStyleCnt="15"/>
      <dgm:spPr>
        <a:gradFill rotWithShape="0">
          <a:gsLst>
            <a:gs pos="100000">
              <a:srgbClr val="4C046C"/>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DA7AAD41-5E68-49D8-BAB9-31F95DE8BA53}" type="pres">
      <dgm:prSet presAssocID="{0FA85C9F-FCD6-4993-9528-4311BF84B060}" presName="dotArrow7" presStyleLbl="alignNode1" presStyleIdx="14" presStyleCnt="15"/>
      <dgm:spPr>
        <a:gradFill rotWithShape="0">
          <a:gsLst>
            <a:gs pos="100000">
              <a:srgbClr val="29025E"/>
            </a:gs>
            <a:gs pos="100000">
              <a:schemeClr val="accent6">
                <a:hueOff val="0"/>
                <a:satOff val="0"/>
                <a:lumOff val="0"/>
                <a:alphaOff val="0"/>
                <a:shade val="93000"/>
                <a:satMod val="130000"/>
              </a:schemeClr>
            </a:gs>
            <a:gs pos="100000">
              <a:schemeClr val="accent6">
                <a:hueOff val="0"/>
                <a:satOff val="0"/>
                <a:lumOff val="0"/>
                <a:alphaOff val="0"/>
                <a:shade val="94000"/>
                <a:satMod val="135000"/>
              </a:schemeClr>
            </a:gs>
          </a:gsLst>
        </a:gradFill>
        <a:ln>
          <a:solidFill>
            <a:schemeClr val="bg1">
              <a:lumMod val="85000"/>
              <a:lumOff val="15000"/>
            </a:schemeClr>
          </a:solidFill>
        </a:ln>
      </dgm:spPr>
      <dgm:t>
        <a:bodyPr/>
        <a:lstStyle/>
        <a:p>
          <a:endParaRPr lang="en-US"/>
        </a:p>
      </dgm:t>
    </dgm:pt>
    <dgm:pt modelId="{AFAE8CB1-BD31-4AB5-813F-04CE280D7BC3}" type="pres">
      <dgm:prSet presAssocID="{AB1508C4-962A-456C-9EFB-7744E7A6850E}" presName="parTx1" presStyleLbl="node1" presStyleIdx="0" presStyleCnt="5" custLinFactX="83014" custLinFactY="-335113" custLinFactNeighborX="100000" custLinFactNeighborY="-400000"/>
      <dgm:spPr/>
      <dgm:t>
        <a:bodyPr/>
        <a:lstStyle/>
        <a:p>
          <a:endParaRPr lang="en-US"/>
        </a:p>
      </dgm:t>
    </dgm:pt>
    <dgm:pt modelId="{7A566C52-34DA-42C8-B174-71CC7A781691}" type="pres">
      <dgm:prSet presAssocID="{0DD5DE82-B95D-4528-A702-A258F5E2C4C0}" presName="picture1" presStyleCnt="0"/>
      <dgm:spPr/>
      <dgm:t>
        <a:bodyPr/>
        <a:lstStyle/>
        <a:p>
          <a:endParaRPr lang="en-US"/>
        </a:p>
      </dgm:t>
    </dgm:pt>
    <dgm:pt modelId="{1BDDF1A7-8F9A-491D-B616-D31125DA6177}" type="pres">
      <dgm:prSet presAssocID="{0DD5DE82-B95D-4528-A702-A258F5E2C4C0}" presName="imageRepeatNode" presStyleLbl="fgImgPlace1" presStyleIdx="0" presStyleCnt="5" custLinFactX="181346" custLinFactY="-200000" custLinFactNeighborX="200000" custLinFactNeighborY="-219944"/>
      <dgm:spPr/>
      <dgm:t>
        <a:bodyPr/>
        <a:lstStyle/>
        <a:p>
          <a:endParaRPr lang="en-US"/>
        </a:p>
      </dgm:t>
    </dgm:pt>
    <dgm:pt modelId="{25CE29FA-35B5-4976-AE6F-6E275956B89D}" type="pres">
      <dgm:prSet presAssocID="{C439EFA3-ACE9-4C38-B298-4238E6E66A25}" presName="parTx2" presStyleLbl="node1" presStyleIdx="1" presStyleCnt="5" custLinFactY="-200000" custLinFactNeighborX="82522" custLinFactNeighborY="-217381"/>
      <dgm:spPr/>
      <dgm:t>
        <a:bodyPr/>
        <a:lstStyle/>
        <a:p>
          <a:endParaRPr lang="en-US"/>
        </a:p>
      </dgm:t>
    </dgm:pt>
    <dgm:pt modelId="{303E2316-F5E0-4CA7-9B70-76FC5CD2449E}" type="pres">
      <dgm:prSet presAssocID="{4ED2BF27-E356-4271-BA0C-541D11CE4E57}" presName="picture2" presStyleCnt="0"/>
      <dgm:spPr/>
      <dgm:t>
        <a:bodyPr/>
        <a:lstStyle/>
        <a:p>
          <a:endParaRPr lang="en-US"/>
        </a:p>
      </dgm:t>
    </dgm:pt>
    <dgm:pt modelId="{E7155B03-8DE3-4B3E-A115-8567A0C88F58}" type="pres">
      <dgm:prSet presAssocID="{4ED2BF27-E356-4271-BA0C-541D11CE4E57}" presName="imageRepeatNode" presStyleLbl="fgImgPlace1" presStyleIdx="1" presStyleCnt="5" custLinFactX="69488" custLinFactY="-100000" custLinFactNeighborX="100000" custLinFactNeighborY="-127856"/>
      <dgm:spPr/>
      <dgm:t>
        <a:bodyPr/>
        <a:lstStyle/>
        <a:p>
          <a:endParaRPr lang="en-US"/>
        </a:p>
      </dgm:t>
    </dgm:pt>
    <dgm:pt modelId="{4BD86202-302F-4E2F-AFBB-306A3A126EF3}" type="pres">
      <dgm:prSet presAssocID="{77BA099B-FABA-4EDB-8759-5E2C45E01008}" presName="parTx3" presStyleLbl="node1" presStyleIdx="2" presStyleCnt="5"/>
      <dgm:spPr/>
      <dgm:t>
        <a:bodyPr/>
        <a:lstStyle/>
        <a:p>
          <a:endParaRPr lang="en-US"/>
        </a:p>
      </dgm:t>
    </dgm:pt>
    <dgm:pt modelId="{D7317E7B-4A4D-48AC-8D09-7E398136BB1D}" type="pres">
      <dgm:prSet presAssocID="{EE4C2868-C8D1-438D-84C2-1764E0A268CC}" presName="picture3" presStyleCnt="0"/>
      <dgm:spPr/>
      <dgm:t>
        <a:bodyPr/>
        <a:lstStyle/>
        <a:p>
          <a:endParaRPr lang="en-US"/>
        </a:p>
      </dgm:t>
    </dgm:pt>
    <dgm:pt modelId="{49CE950B-4F82-48D2-AF26-10C2170F8BB6}" type="pres">
      <dgm:prSet presAssocID="{EE4C2868-C8D1-438D-84C2-1764E0A268CC}" presName="imageRepeatNode" presStyleLbl="fgImgPlace1" presStyleIdx="2" presStyleCnt="5"/>
      <dgm:spPr/>
      <dgm:t>
        <a:bodyPr/>
        <a:lstStyle/>
        <a:p>
          <a:endParaRPr lang="en-US"/>
        </a:p>
      </dgm:t>
    </dgm:pt>
    <dgm:pt modelId="{DF1382B8-D134-46BF-9446-A780E4628B73}" type="pres">
      <dgm:prSet presAssocID="{FE41D54D-1250-4C9D-AE1C-6ADFB89E3A98}" presName="parTx4" presStyleLbl="node1" presStyleIdx="3" presStyleCnt="5" custLinFactY="191911" custLinFactNeighborX="-67556" custLinFactNeighborY="200000"/>
      <dgm:spPr/>
      <dgm:t>
        <a:bodyPr/>
        <a:lstStyle/>
        <a:p>
          <a:endParaRPr lang="en-US"/>
        </a:p>
      </dgm:t>
    </dgm:pt>
    <dgm:pt modelId="{037FC98E-7686-4B85-A2D0-C76880C404EA}" type="pres">
      <dgm:prSet presAssocID="{58C2F588-1BB4-4D51-A46C-70E04AC3E278}" presName="picture4" presStyleCnt="0"/>
      <dgm:spPr/>
      <dgm:t>
        <a:bodyPr/>
        <a:lstStyle/>
        <a:p>
          <a:endParaRPr lang="en-US"/>
        </a:p>
      </dgm:t>
    </dgm:pt>
    <dgm:pt modelId="{BD330E29-DA28-4F5D-921B-C021D1F357B7}" type="pres">
      <dgm:prSet presAssocID="{58C2F588-1BB4-4D51-A46C-70E04AC3E278}" presName="imageRepeatNode" presStyleLbl="fgImgPlace1" presStyleIdx="3" presStyleCnt="5" custLinFactX="-54922" custLinFactY="100000" custLinFactNeighborX="-100000" custLinFactNeighborY="130505"/>
      <dgm:spPr/>
      <dgm:t>
        <a:bodyPr/>
        <a:lstStyle/>
        <a:p>
          <a:endParaRPr lang="en-US"/>
        </a:p>
      </dgm:t>
    </dgm:pt>
    <dgm:pt modelId="{D0FCD607-9F49-4A15-929A-8BBA12F40DC1}" type="pres">
      <dgm:prSet presAssocID="{2F80060B-2178-4C39-88DE-E22E8C663FD1}" presName="parTx5" presStyleLbl="node1" presStyleIdx="4" presStyleCnt="5" custLinFactX="-63968" custLinFactY="330528" custLinFactNeighborX="-100000" custLinFactNeighborY="400000"/>
      <dgm:spPr/>
      <dgm:t>
        <a:bodyPr/>
        <a:lstStyle/>
        <a:p>
          <a:endParaRPr lang="en-US"/>
        </a:p>
      </dgm:t>
    </dgm:pt>
    <dgm:pt modelId="{09319809-6BB4-43B1-9493-1B2DDCD76FA9}" type="pres">
      <dgm:prSet presAssocID="{24613E54-F040-4D87-9E02-F9F71F79060E}" presName="picture5" presStyleCnt="0"/>
      <dgm:spPr/>
      <dgm:t>
        <a:bodyPr/>
        <a:lstStyle/>
        <a:p>
          <a:endParaRPr lang="en-US"/>
        </a:p>
      </dgm:t>
    </dgm:pt>
    <dgm:pt modelId="{6BFFBD56-1663-40C9-A9CA-11AB837289A3}" type="pres">
      <dgm:prSet presAssocID="{24613E54-F040-4D87-9E02-F9F71F79060E}" presName="imageRepeatNode" presStyleLbl="fgImgPlace1" presStyleIdx="4" presStyleCnt="5" custLinFactX="-161485" custLinFactY="200000" custLinFactNeighborX="-200000" custLinFactNeighborY="235410"/>
      <dgm:spPr/>
      <dgm:t>
        <a:bodyPr/>
        <a:lstStyle/>
        <a:p>
          <a:endParaRPr lang="en-US"/>
        </a:p>
      </dgm:t>
    </dgm:pt>
  </dgm:ptLst>
  <dgm:cxnLst>
    <dgm:cxn modelId="{1D8ECA4B-E737-4CD8-ACFC-DE18A28E6C07}" srcId="{0FA85C9F-FCD6-4993-9528-4311BF84B060}" destId="{2F80060B-2178-4C39-88DE-E22E8C663FD1}" srcOrd="4" destOrd="0" parTransId="{8B1FFC24-0A78-4047-BFB1-2046A9542B6F}" sibTransId="{24613E54-F040-4D87-9E02-F9F71F79060E}"/>
    <dgm:cxn modelId="{E63875D3-AF8D-481A-AADA-3FF7DCF57D9B}" srcId="{0FA85C9F-FCD6-4993-9528-4311BF84B060}" destId="{FE41D54D-1250-4C9D-AE1C-6ADFB89E3A98}" srcOrd="3" destOrd="0" parTransId="{E407F257-8AE5-49F2-A8D0-34676DBB7188}" sibTransId="{58C2F588-1BB4-4D51-A46C-70E04AC3E278}"/>
    <dgm:cxn modelId="{1301C7D6-FCEF-4846-8152-1D73F17BE67A}" type="presOf" srcId="{0DD5DE82-B95D-4528-A702-A258F5E2C4C0}" destId="{1BDDF1A7-8F9A-491D-B616-D31125DA6177}" srcOrd="0" destOrd="0" presId="urn:microsoft.com/office/officeart/2008/layout/AscendingPictureAccentProcess"/>
    <dgm:cxn modelId="{7C2FF761-9D01-4276-B5B0-05B2CFFCC3D5}" type="presOf" srcId="{AB1508C4-962A-456C-9EFB-7744E7A6850E}" destId="{AFAE8CB1-BD31-4AB5-813F-04CE280D7BC3}" srcOrd="0" destOrd="0" presId="urn:microsoft.com/office/officeart/2008/layout/AscendingPictureAccentProcess"/>
    <dgm:cxn modelId="{AC839F40-C05E-41CD-9415-03F68BE022EB}" srcId="{0FA85C9F-FCD6-4993-9528-4311BF84B060}" destId="{77BA099B-FABA-4EDB-8759-5E2C45E01008}" srcOrd="2" destOrd="0" parTransId="{4C46E7D0-91BB-4252-A54B-DE010D9F9F06}" sibTransId="{EE4C2868-C8D1-438D-84C2-1764E0A268CC}"/>
    <dgm:cxn modelId="{E06F847A-1C53-4A8A-992C-DBEEC90816A8}" type="presOf" srcId="{FE41D54D-1250-4C9D-AE1C-6ADFB89E3A98}" destId="{DF1382B8-D134-46BF-9446-A780E4628B73}" srcOrd="0" destOrd="0" presId="urn:microsoft.com/office/officeart/2008/layout/AscendingPictureAccentProcess"/>
    <dgm:cxn modelId="{5B5791B9-618E-47A8-B1CB-90CCF5A5953E}" type="presOf" srcId="{EE4C2868-C8D1-438D-84C2-1764E0A268CC}" destId="{49CE950B-4F82-48D2-AF26-10C2170F8BB6}" srcOrd="0" destOrd="0" presId="urn:microsoft.com/office/officeart/2008/layout/AscendingPictureAccentProcess"/>
    <dgm:cxn modelId="{3A8E0CC9-D57C-4649-9199-A74CE8F4A574}" type="presOf" srcId="{C439EFA3-ACE9-4C38-B298-4238E6E66A25}" destId="{25CE29FA-35B5-4976-AE6F-6E275956B89D}" srcOrd="0" destOrd="0" presId="urn:microsoft.com/office/officeart/2008/layout/AscendingPictureAccentProcess"/>
    <dgm:cxn modelId="{B6434206-A07E-47C0-B230-DE5AF9EEF34B}" type="presOf" srcId="{0FA85C9F-FCD6-4993-9528-4311BF84B060}" destId="{28102DFD-5914-47DE-A80F-58C721024B80}" srcOrd="0" destOrd="0" presId="urn:microsoft.com/office/officeart/2008/layout/AscendingPictureAccentProcess"/>
    <dgm:cxn modelId="{49BDB67C-CB21-4DFA-80E2-C8210C044E82}" type="presOf" srcId="{2F80060B-2178-4C39-88DE-E22E8C663FD1}" destId="{D0FCD607-9F49-4A15-929A-8BBA12F40DC1}" srcOrd="0" destOrd="0" presId="urn:microsoft.com/office/officeart/2008/layout/AscendingPictureAccentProcess"/>
    <dgm:cxn modelId="{9D92BF6C-C70E-4372-9CE8-102B09C068E5}" srcId="{0FA85C9F-FCD6-4993-9528-4311BF84B060}" destId="{AB1508C4-962A-456C-9EFB-7744E7A6850E}" srcOrd="0" destOrd="0" parTransId="{2228883B-4DCC-4D74-AFD0-B6D0AFC41D97}" sibTransId="{0DD5DE82-B95D-4528-A702-A258F5E2C4C0}"/>
    <dgm:cxn modelId="{B6B31576-6BBC-47A5-B5F3-4E759973B821}" type="presOf" srcId="{77BA099B-FABA-4EDB-8759-5E2C45E01008}" destId="{4BD86202-302F-4E2F-AFBB-306A3A126EF3}" srcOrd="0" destOrd="0" presId="urn:microsoft.com/office/officeart/2008/layout/AscendingPictureAccentProcess"/>
    <dgm:cxn modelId="{C941F752-7F3F-4CB3-8A6A-C22D208524AB}" type="presOf" srcId="{4ED2BF27-E356-4271-BA0C-541D11CE4E57}" destId="{E7155B03-8DE3-4B3E-A115-8567A0C88F58}" srcOrd="0" destOrd="0" presId="urn:microsoft.com/office/officeart/2008/layout/AscendingPictureAccentProcess"/>
    <dgm:cxn modelId="{7A416DE9-C334-4B41-BB1A-3EAA7991CA13}" type="presOf" srcId="{24613E54-F040-4D87-9E02-F9F71F79060E}" destId="{6BFFBD56-1663-40C9-A9CA-11AB837289A3}" srcOrd="0" destOrd="0" presId="urn:microsoft.com/office/officeart/2008/layout/AscendingPictureAccentProcess"/>
    <dgm:cxn modelId="{76F4F52E-F611-450B-B526-B86A2801652D}" type="presOf" srcId="{58C2F588-1BB4-4D51-A46C-70E04AC3E278}" destId="{BD330E29-DA28-4F5D-921B-C021D1F357B7}" srcOrd="0" destOrd="0" presId="urn:microsoft.com/office/officeart/2008/layout/AscendingPictureAccentProcess"/>
    <dgm:cxn modelId="{E5C3E95D-1AA4-4834-866B-0747BAC89A42}" srcId="{0FA85C9F-FCD6-4993-9528-4311BF84B060}" destId="{C439EFA3-ACE9-4C38-B298-4238E6E66A25}" srcOrd="1" destOrd="0" parTransId="{B2A4E454-63C8-4F5E-9A0E-B5946C12C4D5}" sibTransId="{4ED2BF27-E356-4271-BA0C-541D11CE4E57}"/>
    <dgm:cxn modelId="{D7FA986C-C593-45AF-A814-3727FD5BF863}" type="presParOf" srcId="{28102DFD-5914-47DE-A80F-58C721024B80}" destId="{173C0D5B-2D86-456D-A251-8B716EB11AFA}" srcOrd="0" destOrd="0" presId="urn:microsoft.com/office/officeart/2008/layout/AscendingPictureAccentProcess"/>
    <dgm:cxn modelId="{C30CCB99-EF77-45B4-9194-B5273A99809D}" type="presParOf" srcId="{28102DFD-5914-47DE-A80F-58C721024B80}" destId="{8DC00181-D81A-4F72-A6D3-399EA3C15E73}" srcOrd="1" destOrd="0" presId="urn:microsoft.com/office/officeart/2008/layout/AscendingPictureAccentProcess"/>
    <dgm:cxn modelId="{73CEC24E-F315-4D16-8CF2-E2D5E5915613}" type="presParOf" srcId="{28102DFD-5914-47DE-A80F-58C721024B80}" destId="{226876B2-78A7-408C-8E45-1C8F63D543CB}" srcOrd="2" destOrd="0" presId="urn:microsoft.com/office/officeart/2008/layout/AscendingPictureAccentProcess"/>
    <dgm:cxn modelId="{4E729A14-EE08-43CA-A780-9E9B4F260115}" type="presParOf" srcId="{28102DFD-5914-47DE-A80F-58C721024B80}" destId="{23B56457-2346-4EA1-A1AC-1DD61A1D74A4}" srcOrd="3" destOrd="0" presId="urn:microsoft.com/office/officeart/2008/layout/AscendingPictureAccentProcess"/>
    <dgm:cxn modelId="{2FE74EE6-CEA4-4457-8F48-42F001637188}" type="presParOf" srcId="{28102DFD-5914-47DE-A80F-58C721024B80}" destId="{1C728761-B222-436F-8742-41E3FE1663C6}" srcOrd="4" destOrd="0" presId="urn:microsoft.com/office/officeart/2008/layout/AscendingPictureAccentProcess"/>
    <dgm:cxn modelId="{D9F5AB6A-C45A-4E6B-AC44-C220841F2C9B}" type="presParOf" srcId="{28102DFD-5914-47DE-A80F-58C721024B80}" destId="{3D62AC57-7E65-4F55-B2C5-DE2DA495D972}" srcOrd="5" destOrd="0" presId="urn:microsoft.com/office/officeart/2008/layout/AscendingPictureAccentProcess"/>
    <dgm:cxn modelId="{DED0417E-996E-4489-8607-9F0A39D7804D}" type="presParOf" srcId="{28102DFD-5914-47DE-A80F-58C721024B80}" destId="{55818819-EAC3-4B37-A758-623F7E9412F6}" srcOrd="6" destOrd="0" presId="urn:microsoft.com/office/officeart/2008/layout/AscendingPictureAccentProcess"/>
    <dgm:cxn modelId="{E51064D2-961D-4723-BD33-CCE1D10567FD}" type="presParOf" srcId="{28102DFD-5914-47DE-A80F-58C721024B80}" destId="{39E6420D-4C99-4A8E-B833-9FE8E1353E87}" srcOrd="7" destOrd="0" presId="urn:microsoft.com/office/officeart/2008/layout/AscendingPictureAccentProcess"/>
    <dgm:cxn modelId="{B3175A18-F12B-4CA9-A0A7-A3E8BEBA5DB7}" type="presParOf" srcId="{28102DFD-5914-47DE-A80F-58C721024B80}" destId="{B9F44449-A2CF-46FB-A980-E172ECF811A0}" srcOrd="8" destOrd="0" presId="urn:microsoft.com/office/officeart/2008/layout/AscendingPictureAccentProcess"/>
    <dgm:cxn modelId="{B58E116D-1CC7-4514-B52C-326F5A1E603E}" type="presParOf" srcId="{28102DFD-5914-47DE-A80F-58C721024B80}" destId="{E648252E-CAA2-455A-A82D-AC6BB7541290}" srcOrd="9" destOrd="0" presId="urn:microsoft.com/office/officeart/2008/layout/AscendingPictureAccentProcess"/>
    <dgm:cxn modelId="{B11260E7-414C-4D0A-B233-55AC927C9FF3}" type="presParOf" srcId="{28102DFD-5914-47DE-A80F-58C721024B80}" destId="{714104D8-930A-4A1F-B402-2BE77935EFCA}" srcOrd="10" destOrd="0" presId="urn:microsoft.com/office/officeart/2008/layout/AscendingPictureAccentProcess"/>
    <dgm:cxn modelId="{13DF91C8-8626-456E-B97C-AEFA1072DBAE}" type="presParOf" srcId="{28102DFD-5914-47DE-A80F-58C721024B80}" destId="{3F3A5ABE-0386-4878-B907-72E8EB073835}" srcOrd="11" destOrd="0" presId="urn:microsoft.com/office/officeart/2008/layout/AscendingPictureAccentProcess"/>
    <dgm:cxn modelId="{E8C1AA17-E3DD-47E3-9302-93EB5DD55997}" type="presParOf" srcId="{28102DFD-5914-47DE-A80F-58C721024B80}" destId="{66B157D2-617F-4600-81C1-54D22E05BD4D}" srcOrd="12" destOrd="0" presId="urn:microsoft.com/office/officeart/2008/layout/AscendingPictureAccentProcess"/>
    <dgm:cxn modelId="{F5128F9A-0464-4C49-A296-EC5711E71BA0}" type="presParOf" srcId="{28102DFD-5914-47DE-A80F-58C721024B80}" destId="{416A2F15-73F9-46F3-AD47-B996F5DC5F04}" srcOrd="13" destOrd="0" presId="urn:microsoft.com/office/officeart/2008/layout/AscendingPictureAccentProcess"/>
    <dgm:cxn modelId="{FFB31723-83C0-4406-9DB2-540233E41162}" type="presParOf" srcId="{28102DFD-5914-47DE-A80F-58C721024B80}" destId="{DA7AAD41-5E68-49D8-BAB9-31F95DE8BA53}" srcOrd="14" destOrd="0" presId="urn:microsoft.com/office/officeart/2008/layout/AscendingPictureAccentProcess"/>
    <dgm:cxn modelId="{D57329B7-9B9F-4A21-B730-4F34934DEEC3}" type="presParOf" srcId="{28102DFD-5914-47DE-A80F-58C721024B80}" destId="{AFAE8CB1-BD31-4AB5-813F-04CE280D7BC3}" srcOrd="15" destOrd="0" presId="urn:microsoft.com/office/officeart/2008/layout/AscendingPictureAccentProcess"/>
    <dgm:cxn modelId="{3F2B3257-BFBB-4E0E-837F-5FE0B5DFD114}" type="presParOf" srcId="{28102DFD-5914-47DE-A80F-58C721024B80}" destId="{7A566C52-34DA-42C8-B174-71CC7A781691}" srcOrd="16" destOrd="0" presId="urn:microsoft.com/office/officeart/2008/layout/AscendingPictureAccentProcess"/>
    <dgm:cxn modelId="{B16E1F13-D49F-418B-BA9C-C2226DFEFD9C}" type="presParOf" srcId="{7A566C52-34DA-42C8-B174-71CC7A781691}" destId="{1BDDF1A7-8F9A-491D-B616-D31125DA6177}" srcOrd="0" destOrd="0" presId="urn:microsoft.com/office/officeart/2008/layout/AscendingPictureAccentProcess"/>
    <dgm:cxn modelId="{9A6D8294-250A-4D64-877D-FF218F74EC44}" type="presParOf" srcId="{28102DFD-5914-47DE-A80F-58C721024B80}" destId="{25CE29FA-35B5-4976-AE6F-6E275956B89D}" srcOrd="17" destOrd="0" presId="urn:microsoft.com/office/officeart/2008/layout/AscendingPictureAccentProcess"/>
    <dgm:cxn modelId="{C948020D-E7B1-4A7F-A4E8-9C500A9F0510}" type="presParOf" srcId="{28102DFD-5914-47DE-A80F-58C721024B80}" destId="{303E2316-F5E0-4CA7-9B70-76FC5CD2449E}" srcOrd="18" destOrd="0" presId="urn:microsoft.com/office/officeart/2008/layout/AscendingPictureAccentProcess"/>
    <dgm:cxn modelId="{25EF9595-0692-4E39-A15D-7052456C40F9}" type="presParOf" srcId="{303E2316-F5E0-4CA7-9B70-76FC5CD2449E}" destId="{E7155B03-8DE3-4B3E-A115-8567A0C88F58}" srcOrd="0" destOrd="0" presId="urn:microsoft.com/office/officeart/2008/layout/AscendingPictureAccentProcess"/>
    <dgm:cxn modelId="{4D6980C8-43FA-43EF-B343-03F13102499A}" type="presParOf" srcId="{28102DFD-5914-47DE-A80F-58C721024B80}" destId="{4BD86202-302F-4E2F-AFBB-306A3A126EF3}" srcOrd="19" destOrd="0" presId="urn:microsoft.com/office/officeart/2008/layout/AscendingPictureAccentProcess"/>
    <dgm:cxn modelId="{48DB6A97-AE1B-420B-9348-69054C72D213}" type="presParOf" srcId="{28102DFD-5914-47DE-A80F-58C721024B80}" destId="{D7317E7B-4A4D-48AC-8D09-7E398136BB1D}" srcOrd="20" destOrd="0" presId="urn:microsoft.com/office/officeart/2008/layout/AscendingPictureAccentProcess"/>
    <dgm:cxn modelId="{F15F748E-A054-4643-B7E1-BA671EAD432C}" type="presParOf" srcId="{D7317E7B-4A4D-48AC-8D09-7E398136BB1D}" destId="{49CE950B-4F82-48D2-AF26-10C2170F8BB6}" srcOrd="0" destOrd="0" presId="urn:microsoft.com/office/officeart/2008/layout/AscendingPictureAccentProcess"/>
    <dgm:cxn modelId="{871A0A3D-79DF-49FF-B9BA-5C29780E33D0}" type="presParOf" srcId="{28102DFD-5914-47DE-A80F-58C721024B80}" destId="{DF1382B8-D134-46BF-9446-A780E4628B73}" srcOrd="21" destOrd="0" presId="urn:microsoft.com/office/officeart/2008/layout/AscendingPictureAccentProcess"/>
    <dgm:cxn modelId="{BE9E27D2-F856-4580-B53A-859A26280C80}" type="presParOf" srcId="{28102DFD-5914-47DE-A80F-58C721024B80}" destId="{037FC98E-7686-4B85-A2D0-C76880C404EA}" srcOrd="22" destOrd="0" presId="urn:microsoft.com/office/officeart/2008/layout/AscendingPictureAccentProcess"/>
    <dgm:cxn modelId="{C6AE75AE-3D8C-40CC-9B82-38E8E2A192F5}" type="presParOf" srcId="{037FC98E-7686-4B85-A2D0-C76880C404EA}" destId="{BD330E29-DA28-4F5D-921B-C021D1F357B7}" srcOrd="0" destOrd="0" presId="urn:microsoft.com/office/officeart/2008/layout/AscendingPictureAccentProcess"/>
    <dgm:cxn modelId="{495A456A-F099-4F16-BADB-FEAD77F7B93D}" type="presParOf" srcId="{28102DFD-5914-47DE-A80F-58C721024B80}" destId="{D0FCD607-9F49-4A15-929A-8BBA12F40DC1}" srcOrd="23" destOrd="0" presId="urn:microsoft.com/office/officeart/2008/layout/AscendingPictureAccentProcess"/>
    <dgm:cxn modelId="{05108B78-0436-4DE8-8A1D-BA31F8C941D1}" type="presParOf" srcId="{28102DFD-5914-47DE-A80F-58C721024B80}" destId="{09319809-6BB4-43B1-9493-1B2DDCD76FA9}" srcOrd="24" destOrd="0" presId="urn:microsoft.com/office/officeart/2008/layout/AscendingPictureAccentProcess"/>
    <dgm:cxn modelId="{CAFB9541-0CFF-4590-AB31-A7D44DE2DB4A}" type="presParOf" srcId="{09319809-6BB4-43B1-9493-1B2DDCD76FA9}" destId="{6BFFBD56-1663-40C9-A9CA-11AB837289A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0D5B-2D86-456D-A251-8B716EB11AFA}">
      <dsp:nvSpPr>
        <dsp:cNvPr id="0" name=""/>
        <dsp:cNvSpPr/>
      </dsp:nvSpPr>
      <dsp:spPr>
        <a:xfrm>
          <a:off x="2733777" y="5093378"/>
          <a:ext cx="95979" cy="95979"/>
        </a:xfrm>
        <a:prstGeom prst="ellipse">
          <a:avLst/>
        </a:prstGeom>
        <a:gradFill rotWithShape="0">
          <a:gsLst>
            <a:gs pos="100000">
              <a:srgbClr val="9023FD"/>
            </a:gs>
            <a:gs pos="100000">
              <a:schemeClr val="accent2">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C00181-D81A-4F72-A6D3-399EA3C15E73}">
      <dsp:nvSpPr>
        <dsp:cNvPr id="0" name=""/>
        <dsp:cNvSpPr/>
      </dsp:nvSpPr>
      <dsp:spPr>
        <a:xfrm>
          <a:off x="2521011" y="5179849"/>
          <a:ext cx="95979" cy="95979"/>
        </a:xfrm>
        <a:prstGeom prst="ellipse">
          <a:avLst/>
        </a:prstGeom>
        <a:gradFill rotWithShape="0">
          <a:gsLst>
            <a:gs pos="0">
              <a:schemeClr val="accent3">
                <a:hueOff val="0"/>
                <a:satOff val="0"/>
                <a:lumOff val="0"/>
                <a:alphaOff val="0"/>
                <a:shade val="51000"/>
                <a:satMod val="130000"/>
              </a:schemeClr>
            </a:gs>
            <a:gs pos="2000">
              <a:srgbClr val="9023FD"/>
            </a:gs>
            <a:gs pos="0">
              <a:schemeClr val="accent3">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26876B2-78A7-408C-8E45-1C8F63D543CB}">
      <dsp:nvSpPr>
        <dsp:cNvPr id="0" name=""/>
        <dsp:cNvSpPr/>
      </dsp:nvSpPr>
      <dsp:spPr>
        <a:xfrm>
          <a:off x="2303546" y="5251332"/>
          <a:ext cx="95979" cy="95979"/>
        </a:xfrm>
        <a:prstGeom prst="ellipse">
          <a:avLst/>
        </a:prstGeom>
        <a:gradFill rotWithShape="0">
          <a:gsLst>
            <a:gs pos="100000">
              <a:schemeClr val="accent4">
                <a:hueOff val="0"/>
                <a:satOff val="0"/>
                <a:lumOff val="0"/>
                <a:alphaOff val="0"/>
                <a:shade val="51000"/>
                <a:satMod val="130000"/>
              </a:schemeClr>
            </a:gs>
            <a:gs pos="94000">
              <a:srgbClr val="ED8BE6"/>
            </a:gs>
            <a:gs pos="100000">
              <a:schemeClr val="accent4">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B56457-2346-4EA1-A1AC-1DD61A1D74A4}">
      <dsp:nvSpPr>
        <dsp:cNvPr id="0" name=""/>
        <dsp:cNvSpPr/>
      </dsp:nvSpPr>
      <dsp:spPr>
        <a:xfrm>
          <a:off x="2082725" y="5306674"/>
          <a:ext cx="95979" cy="95979"/>
        </a:xfrm>
        <a:prstGeom prst="ellipse">
          <a:avLst/>
        </a:prstGeom>
        <a:gradFill rotWithShape="0">
          <a:gsLst>
            <a:gs pos="100000">
              <a:srgbClr val="ED8BE6"/>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C728761-B222-436F-8742-41E3FE1663C6}">
      <dsp:nvSpPr>
        <dsp:cNvPr id="0" name=""/>
        <dsp:cNvSpPr/>
      </dsp:nvSpPr>
      <dsp:spPr>
        <a:xfrm>
          <a:off x="3894933" y="4256339"/>
          <a:ext cx="95979" cy="95979"/>
        </a:xfrm>
        <a:prstGeom prst="ellipse">
          <a:avLst/>
        </a:prstGeom>
        <a:gradFill rotWithShape="0">
          <a:gsLst>
            <a:gs pos="100000">
              <a:srgbClr val="4C046C"/>
            </a:gs>
            <a:gs pos="10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62AC57-7E65-4F55-B2C5-DE2DA495D972}">
      <dsp:nvSpPr>
        <dsp:cNvPr id="0" name=""/>
        <dsp:cNvSpPr/>
      </dsp:nvSpPr>
      <dsp:spPr>
        <a:xfrm>
          <a:off x="3726465" y="4426975"/>
          <a:ext cx="95979" cy="95979"/>
        </a:xfrm>
        <a:prstGeom prst="ellipse">
          <a:avLst/>
        </a:prstGeom>
        <a:gradFill rotWithShape="0">
          <a:gsLst>
            <a:gs pos="100000">
              <a:srgbClr val="660066"/>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5818819-EAC3-4B37-A758-623F7E9412F6}">
      <dsp:nvSpPr>
        <dsp:cNvPr id="0" name=""/>
        <dsp:cNvSpPr/>
      </dsp:nvSpPr>
      <dsp:spPr>
        <a:xfrm>
          <a:off x="4592298" y="3218686"/>
          <a:ext cx="95979" cy="95979"/>
        </a:xfrm>
        <a:prstGeom prst="ellipse">
          <a:avLst/>
        </a:prstGeom>
        <a:gradFill rotWithShape="0">
          <a:gsLst>
            <a:gs pos="100000">
              <a:srgbClr val="660066"/>
            </a:gs>
            <a:gs pos="10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E6420D-4C99-4A8E-B833-9FE8E1353E87}">
      <dsp:nvSpPr>
        <dsp:cNvPr id="0" name=""/>
        <dsp:cNvSpPr/>
      </dsp:nvSpPr>
      <dsp:spPr>
        <a:xfrm>
          <a:off x="4966821" y="1954479"/>
          <a:ext cx="95979" cy="95979"/>
        </a:xfrm>
        <a:prstGeom prst="ellipse">
          <a:avLst/>
        </a:prstGeom>
        <a:gradFill rotWithShape="0">
          <a:gsLst>
            <a:gs pos="100000">
              <a:srgbClr val="4C046C"/>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F44449-A2CF-46FB-A980-E172ECF811A0}">
      <dsp:nvSpPr>
        <dsp:cNvPr id="0" name=""/>
        <dsp:cNvSpPr/>
      </dsp:nvSpPr>
      <dsp:spPr>
        <a:xfrm>
          <a:off x="4779559" y="459107"/>
          <a:ext cx="95979" cy="95979"/>
        </a:xfrm>
        <a:prstGeom prst="ellipse">
          <a:avLst/>
        </a:prstGeom>
        <a:gradFill rotWithShape="0">
          <a:gsLst>
            <a:gs pos="100000">
              <a:srgbClr val="29025E"/>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48252E-CAA2-455A-A82D-AC6BB7541290}">
      <dsp:nvSpPr>
        <dsp:cNvPr id="0" name=""/>
        <dsp:cNvSpPr/>
      </dsp:nvSpPr>
      <dsp:spPr>
        <a:xfrm>
          <a:off x="4919166" y="351306"/>
          <a:ext cx="95979" cy="95979"/>
        </a:xfrm>
        <a:prstGeom prst="ellipse">
          <a:avLst/>
        </a:prstGeom>
        <a:gradFill rotWithShape="0">
          <a:gsLst>
            <a:gs pos="100000">
              <a:srgbClr val="4C046C"/>
            </a:gs>
            <a:gs pos="100000">
              <a:srgbClr val="29025E"/>
            </a:gs>
            <a:gs pos="100000">
              <a:schemeClr val="accent6">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14104D8-930A-4A1F-B402-2BE77935EFCA}">
      <dsp:nvSpPr>
        <dsp:cNvPr id="0" name=""/>
        <dsp:cNvSpPr/>
      </dsp:nvSpPr>
      <dsp:spPr>
        <a:xfrm>
          <a:off x="5058774" y="242929"/>
          <a:ext cx="95979" cy="95979"/>
        </a:xfrm>
        <a:prstGeom prst="ellipse">
          <a:avLst/>
        </a:prstGeom>
        <a:gradFill rotWithShape="0">
          <a:gsLst>
            <a:gs pos="100000">
              <a:srgbClr val="29025E"/>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3A5ABE-0386-4878-B907-72E8EB073835}">
      <dsp:nvSpPr>
        <dsp:cNvPr id="0" name=""/>
        <dsp:cNvSpPr/>
      </dsp:nvSpPr>
      <dsp:spPr>
        <a:xfrm>
          <a:off x="5199052" y="351306"/>
          <a:ext cx="95979" cy="95979"/>
        </a:xfrm>
        <a:prstGeom prst="ellipse">
          <a:avLst/>
        </a:prstGeom>
        <a:gradFill rotWithShape="0">
          <a:gsLst>
            <a:gs pos="100000">
              <a:srgbClr val="4C046C"/>
            </a:gs>
            <a:gs pos="10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B157D2-617F-4600-81C1-54D22E05BD4D}">
      <dsp:nvSpPr>
        <dsp:cNvPr id="0" name=""/>
        <dsp:cNvSpPr/>
      </dsp:nvSpPr>
      <dsp:spPr>
        <a:xfrm>
          <a:off x="5338659" y="459107"/>
          <a:ext cx="95979" cy="95979"/>
        </a:xfrm>
        <a:prstGeom prst="ellipse">
          <a:avLst/>
        </a:prstGeom>
        <a:gradFill rotWithShape="0">
          <a:gsLst>
            <a:gs pos="100000">
              <a:srgbClr val="4C046C"/>
            </a:gs>
            <a:gs pos="10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6A2F15-73F9-46F3-AD47-B996F5DC5F04}">
      <dsp:nvSpPr>
        <dsp:cNvPr id="0" name=""/>
        <dsp:cNvSpPr/>
      </dsp:nvSpPr>
      <dsp:spPr>
        <a:xfrm>
          <a:off x="5058774" y="471213"/>
          <a:ext cx="95979" cy="95979"/>
        </a:xfrm>
        <a:prstGeom prst="ellipse">
          <a:avLst/>
        </a:prstGeom>
        <a:gradFill rotWithShape="0">
          <a:gsLst>
            <a:gs pos="100000">
              <a:srgbClr val="4C046C"/>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7AAD41-5E68-49D8-BAB9-31F95DE8BA53}">
      <dsp:nvSpPr>
        <dsp:cNvPr id="0" name=""/>
        <dsp:cNvSpPr/>
      </dsp:nvSpPr>
      <dsp:spPr>
        <a:xfrm>
          <a:off x="5058774" y="699496"/>
          <a:ext cx="95979" cy="95979"/>
        </a:xfrm>
        <a:prstGeom prst="ellipse">
          <a:avLst/>
        </a:prstGeom>
        <a:gradFill rotWithShape="0">
          <a:gsLst>
            <a:gs pos="100000">
              <a:srgbClr val="29025E"/>
            </a:gs>
            <a:gs pos="10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bg1">
              <a:lumMod val="85000"/>
              <a:lumOff val="1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AE8CB1-BD31-4AB5-813F-04CE280D7BC3}">
      <dsp:nvSpPr>
        <dsp:cNvPr id="0" name=""/>
        <dsp:cNvSpPr/>
      </dsp:nvSpPr>
      <dsp:spPr>
        <a:xfrm>
          <a:off x="5334069" y="1414012"/>
          <a:ext cx="2067931" cy="554567"/>
        </a:xfrm>
        <a:prstGeom prst="roundRect">
          <a:avLst/>
        </a:prstGeom>
        <a:gradFill rotWithShape="0">
          <a:gsLst>
            <a:gs pos="0">
              <a:schemeClr val="accent2">
                <a:hueOff val="0"/>
                <a:satOff val="0"/>
                <a:lumOff val="0"/>
                <a:alphaOff val="0"/>
                <a:shade val="51000"/>
                <a:satMod val="130000"/>
              </a:schemeClr>
            </a:gs>
            <a:gs pos="0">
              <a:schemeClr val="accent2">
                <a:hueOff val="0"/>
                <a:satOff val="0"/>
                <a:lumOff val="0"/>
                <a:alphaOff val="0"/>
                <a:shade val="93000"/>
                <a:satMod val="130000"/>
              </a:schemeClr>
            </a:gs>
            <a:gs pos="0">
              <a:srgbClr val="ED8BE6"/>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7712" tIns="49530" rIns="49530" bIns="49530" numCol="1" spcCol="1270" anchor="ctr" anchorCtr="0">
          <a:noAutofit/>
        </a:bodyPr>
        <a:lstStyle/>
        <a:p>
          <a:pPr lvl="0" algn="l" defTabSz="914400">
            <a:lnSpc>
              <a:spcPct val="90000"/>
            </a:lnSpc>
            <a:spcBef>
              <a:spcPct val="0"/>
            </a:spcBef>
            <a:spcAft>
              <a:spcPct val="35000"/>
            </a:spcAft>
            <a:buNone/>
          </a:pPr>
          <a:r>
            <a:rPr lang="fr-FR" sz="1300" b="0" i="0" kern="1200" noProof="1" smtClean="0">
              <a:latin typeface="Myriad Pro" panose="020B0503030403020204" pitchFamily="34" charset="0"/>
              <a:ea typeface="+mn-ea"/>
              <a:cs typeface="+mn-cs"/>
            </a:rPr>
            <a:t>Partenaires et sponsors</a:t>
          </a:r>
          <a:endParaRPr lang="fr-FR" sz="1300" b="0" i="0" kern="1200" noProof="1">
            <a:latin typeface="Myriad Pro" panose="020B0503030403020204" pitchFamily="34" charset="0"/>
            <a:ea typeface="+mn-ea"/>
            <a:cs typeface="+mn-cs"/>
          </a:endParaRPr>
        </a:p>
      </dsp:txBody>
      <dsp:txXfrm>
        <a:off x="5361141" y="1441084"/>
        <a:ext cx="2013787" cy="500423"/>
      </dsp:txXfrm>
    </dsp:sp>
    <dsp:sp modelId="{1BDDF1A7-8F9A-491D-B616-D31125DA6177}">
      <dsp:nvSpPr>
        <dsp:cNvPr id="0" name=""/>
        <dsp:cNvSpPr/>
      </dsp:nvSpPr>
      <dsp:spPr>
        <a:xfrm>
          <a:off x="4633532" y="921484"/>
          <a:ext cx="959128" cy="95867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CE29FA-35B5-4976-AE6F-6E275956B89D}">
      <dsp:nvSpPr>
        <dsp:cNvPr id="0" name=""/>
        <dsp:cNvSpPr/>
      </dsp:nvSpPr>
      <dsp:spPr>
        <a:xfrm>
          <a:off x="5072870" y="2520601"/>
          <a:ext cx="2067931" cy="554567"/>
        </a:xfrm>
        <a:prstGeom prst="roundRect">
          <a:avLst/>
        </a:prstGeom>
        <a:gradFill rotWithShape="0">
          <a:gsLst>
            <a:gs pos="0">
              <a:schemeClr val="accent3">
                <a:hueOff val="0"/>
                <a:satOff val="0"/>
                <a:lumOff val="0"/>
                <a:alphaOff val="0"/>
                <a:shade val="51000"/>
                <a:satMod val="130000"/>
              </a:schemeClr>
            </a:gs>
            <a:gs pos="1000">
              <a:srgbClr val="AD26EA"/>
            </a:gs>
            <a:gs pos="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7712" tIns="49530" rIns="49530" bIns="49530" numCol="1" spcCol="1270" anchor="ctr" anchorCtr="0">
          <a:noAutofit/>
        </a:bodyPr>
        <a:lstStyle/>
        <a:p>
          <a:pPr lvl="0" algn="l" defTabSz="914400">
            <a:lnSpc>
              <a:spcPct val="90000"/>
            </a:lnSpc>
            <a:spcBef>
              <a:spcPct val="0"/>
            </a:spcBef>
            <a:spcAft>
              <a:spcPct val="35000"/>
            </a:spcAft>
            <a:buNone/>
          </a:pPr>
          <a:r>
            <a:rPr lang="fr-FR" sz="1300" b="0" i="0" kern="1200" noProof="1" smtClean="0">
              <a:latin typeface="Myriad Pro" panose="020B0503030403020204" pitchFamily="34" charset="0"/>
              <a:ea typeface="+mn-ea"/>
              <a:cs typeface="+mn-cs"/>
            </a:rPr>
            <a:t>Communication et plan d’action</a:t>
          </a:r>
          <a:endParaRPr lang="fr-FR" sz="1300" b="0" i="0" kern="1200" noProof="1">
            <a:latin typeface="Myriad Pro" panose="020B0503030403020204" pitchFamily="34" charset="0"/>
            <a:ea typeface="+mn-ea"/>
            <a:cs typeface="+mn-cs"/>
          </a:endParaRPr>
        </a:p>
      </dsp:txBody>
      <dsp:txXfrm>
        <a:off x="5099942" y="2547673"/>
        <a:ext cx="2013787" cy="500423"/>
      </dsp:txXfrm>
    </dsp:sp>
    <dsp:sp modelId="{E7155B03-8DE3-4B3E-A115-8567A0C88F58}">
      <dsp:nvSpPr>
        <dsp:cNvPr id="0" name=""/>
        <dsp:cNvSpPr/>
      </dsp:nvSpPr>
      <dsp:spPr>
        <a:xfrm>
          <a:off x="4418449" y="2107534"/>
          <a:ext cx="959128" cy="958675"/>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BD86202-302F-4E2F-AFBB-306A3A126EF3}">
      <dsp:nvSpPr>
        <dsp:cNvPr id="0" name=""/>
        <dsp:cNvSpPr/>
      </dsp:nvSpPr>
      <dsp:spPr>
        <a:xfrm>
          <a:off x="4351677" y="3888115"/>
          <a:ext cx="2067931" cy="554567"/>
        </a:xfrm>
        <a:prstGeom prst="roundRect">
          <a:avLst/>
        </a:prstGeom>
        <a:gradFill rotWithShape="0">
          <a:gsLst>
            <a:gs pos="0">
              <a:schemeClr val="accent4">
                <a:hueOff val="0"/>
                <a:satOff val="0"/>
                <a:lumOff val="0"/>
                <a:alphaOff val="0"/>
                <a:shade val="51000"/>
                <a:satMod val="130000"/>
              </a:schemeClr>
            </a:gs>
            <a:gs pos="0">
              <a:srgbClr val="9023F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7712" tIns="49530" rIns="49530" bIns="49530" numCol="1" spcCol="1270" anchor="ctr" anchorCtr="0">
          <a:noAutofit/>
        </a:bodyPr>
        <a:lstStyle/>
        <a:p>
          <a:pPr lvl="0" algn="l" defTabSz="914400">
            <a:lnSpc>
              <a:spcPct val="90000"/>
            </a:lnSpc>
            <a:spcBef>
              <a:spcPct val="0"/>
            </a:spcBef>
            <a:spcAft>
              <a:spcPct val="35000"/>
            </a:spcAft>
            <a:buNone/>
          </a:pPr>
          <a:r>
            <a:rPr lang="fr-FR" sz="1300" b="0" i="0" kern="1200" noProof="1" smtClean="0">
              <a:latin typeface="Myriad Pro" panose="020B0503030403020204" pitchFamily="34" charset="0"/>
              <a:ea typeface="+mn-ea"/>
              <a:cs typeface="+mn-cs"/>
            </a:rPr>
            <a:t>Identité Graphique du projet</a:t>
          </a:r>
          <a:endParaRPr lang="fr-FR" sz="1300" b="0" i="0" kern="1200" noProof="1">
            <a:latin typeface="Myriad Pro" panose="020B0503030403020204" pitchFamily="34" charset="0"/>
            <a:ea typeface="+mn-ea"/>
            <a:cs typeface="+mn-cs"/>
          </a:endParaRPr>
        </a:p>
      </dsp:txBody>
      <dsp:txXfrm>
        <a:off x="4378749" y="3915187"/>
        <a:ext cx="2013787" cy="500423"/>
      </dsp:txXfrm>
    </dsp:sp>
    <dsp:sp modelId="{49CE950B-4F82-48D2-AF26-10C2170F8BB6}">
      <dsp:nvSpPr>
        <dsp:cNvPr id="0" name=""/>
        <dsp:cNvSpPr/>
      </dsp:nvSpPr>
      <dsp:spPr>
        <a:xfrm>
          <a:off x="3778146" y="3344788"/>
          <a:ext cx="959128" cy="95867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F1382B8-D134-46BF-9446-A780E4628B73}">
      <dsp:nvSpPr>
        <dsp:cNvPr id="0" name=""/>
        <dsp:cNvSpPr/>
      </dsp:nvSpPr>
      <dsp:spPr>
        <a:xfrm>
          <a:off x="3469467" y="4844014"/>
          <a:ext cx="2067931" cy="554567"/>
        </a:xfrm>
        <a:prstGeom prst="roundRect">
          <a:avLst/>
        </a:prstGeom>
        <a:gradFill rotWithShape="0">
          <a:gsLst>
            <a:gs pos="100000">
              <a:srgbClr val="4C046C"/>
            </a:gs>
            <a:gs pos="10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7712" tIns="60960" rIns="60960" bIns="60960" numCol="1" spcCol="1270" anchor="ctr" anchorCtr="0">
          <a:noAutofit/>
        </a:bodyPr>
        <a:lstStyle/>
        <a:p>
          <a:pPr lvl="0" algn="l" defTabSz="914400">
            <a:lnSpc>
              <a:spcPct val="90000"/>
            </a:lnSpc>
            <a:spcBef>
              <a:spcPct val="0"/>
            </a:spcBef>
            <a:spcAft>
              <a:spcPct val="35000"/>
            </a:spcAft>
            <a:buNone/>
          </a:pPr>
          <a:endParaRPr lang="fr-FR" sz="1600" b="0" i="0" kern="1200" noProof="1" smtClean="0">
            <a:latin typeface="Myriad Pro" panose="020B0503030403020204" pitchFamily="34" charset="0"/>
            <a:ea typeface="+mn-ea"/>
            <a:cs typeface="+mn-cs"/>
          </a:endParaRPr>
        </a:p>
        <a:p>
          <a:pPr lvl="0" algn="l" defTabSz="914400">
            <a:lnSpc>
              <a:spcPct val="90000"/>
            </a:lnSpc>
            <a:spcBef>
              <a:spcPct val="0"/>
            </a:spcBef>
            <a:spcAft>
              <a:spcPct val="35000"/>
            </a:spcAft>
            <a:buNone/>
          </a:pPr>
          <a:r>
            <a:rPr lang="fr-FR" sz="1600" b="0" i="0" kern="1200" noProof="1" smtClean="0">
              <a:latin typeface="Myriad Pro" panose="020B0503030403020204" pitchFamily="34" charset="0"/>
              <a:ea typeface="+mn-ea"/>
              <a:cs typeface="+mn-cs"/>
            </a:rPr>
            <a:t>Projet </a:t>
          </a:r>
          <a:r>
            <a:rPr lang="fr-FR" sz="1600" b="0" i="0" kern="1200" noProof="1" smtClean="0">
              <a:latin typeface="Myriad Pro" panose="020B0503030403020204" pitchFamily="34" charset="0"/>
              <a:ea typeface="+mn-ea"/>
              <a:cs typeface="+mn-cs"/>
            </a:rPr>
            <a:t>Marketing </a:t>
          </a:r>
        </a:p>
        <a:p>
          <a:pPr lvl="0" algn="l" defTabSz="914400">
            <a:lnSpc>
              <a:spcPct val="90000"/>
            </a:lnSpc>
            <a:spcBef>
              <a:spcPct val="0"/>
            </a:spcBef>
            <a:spcAft>
              <a:spcPct val="35000"/>
            </a:spcAft>
            <a:buNone/>
          </a:pPr>
          <a:endParaRPr lang="fr-FR" sz="1800" b="0" i="0" kern="1200" noProof="1">
            <a:latin typeface="Candara"/>
            <a:ea typeface="+mn-ea"/>
            <a:cs typeface="+mn-cs"/>
          </a:endParaRPr>
        </a:p>
      </dsp:txBody>
      <dsp:txXfrm>
        <a:off x="3496539" y="4871086"/>
        <a:ext cx="2013787" cy="500423"/>
      </dsp:txXfrm>
    </dsp:sp>
    <dsp:sp modelId="{BD330E29-DA28-4F5D-921B-C021D1F357B7}">
      <dsp:nvSpPr>
        <dsp:cNvPr id="0" name=""/>
        <dsp:cNvSpPr/>
      </dsp:nvSpPr>
      <dsp:spPr>
        <a:xfrm>
          <a:off x="2807047" y="4337071"/>
          <a:ext cx="959128" cy="958675"/>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0FCD607-9F49-4A15-929A-8BBA12F40DC1}">
      <dsp:nvSpPr>
        <dsp:cNvPr id="0" name=""/>
        <dsp:cNvSpPr/>
      </dsp:nvSpPr>
      <dsp:spPr>
        <a:xfrm>
          <a:off x="1762330" y="5482456"/>
          <a:ext cx="2067931" cy="554567"/>
        </a:xfrm>
        <a:prstGeom prst="roundRect">
          <a:avLst/>
        </a:prstGeom>
        <a:gradFill rotWithShape="0">
          <a:gsLst>
            <a:gs pos="100000">
              <a:srgbClr val="29025E"/>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7712" tIns="49530" rIns="49530" bIns="49530" numCol="1" spcCol="1270" anchor="ctr" anchorCtr="0">
          <a:noAutofit/>
        </a:bodyPr>
        <a:lstStyle/>
        <a:p>
          <a:pPr lvl="0" algn="l" defTabSz="914400">
            <a:lnSpc>
              <a:spcPct val="90000"/>
            </a:lnSpc>
            <a:spcBef>
              <a:spcPct val="0"/>
            </a:spcBef>
            <a:spcAft>
              <a:spcPct val="35000"/>
            </a:spcAft>
            <a:buNone/>
          </a:pPr>
          <a:r>
            <a:rPr lang="fr-FR" sz="1300" b="0" i="0" kern="1200" noProof="1" smtClean="0">
              <a:latin typeface="Myriad Pro" panose="020B0503030403020204" pitchFamily="34" charset="0"/>
              <a:ea typeface="+mn-ea"/>
              <a:cs typeface="+mn-cs"/>
            </a:rPr>
            <a:t>Présentation de l’entreprise</a:t>
          </a:r>
          <a:endParaRPr lang="fr-FR" sz="1300" b="0" i="0" kern="1200" noProof="1">
            <a:latin typeface="Myriad Pro" panose="020B0503030403020204" pitchFamily="34" charset="0"/>
            <a:ea typeface="+mn-ea"/>
            <a:cs typeface="+mn-cs"/>
          </a:endParaRPr>
        </a:p>
      </dsp:txBody>
      <dsp:txXfrm>
        <a:off x="1789402" y="5509528"/>
        <a:ext cx="2013787" cy="500423"/>
      </dsp:txXfrm>
    </dsp:sp>
    <dsp:sp modelId="{6BFFBD56-1663-40C9-A9CA-11AB837289A3}">
      <dsp:nvSpPr>
        <dsp:cNvPr id="0" name=""/>
        <dsp:cNvSpPr/>
      </dsp:nvSpPr>
      <dsp:spPr>
        <a:xfrm>
          <a:off x="1112441" y="5062027"/>
          <a:ext cx="959128" cy="958675"/>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5ACF7C-7294-4E84-A925-7276A86EB2C9}" type="datetimeFigureOut">
              <a:rPr lang="fr-FR"/>
              <a:t>13/11/2015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44CD9-4CE2-4E83-8137-D0C5AC1970FD}" type="slidenum">
              <a:rPr/>
              <a:t>‹N°›</a:t>
            </a:fld>
            <a:endParaRPr/>
          </a:p>
        </p:txBody>
      </p:sp>
    </p:spTree>
    <p:extLst>
      <p:ext uri="{BB962C8B-B14F-4D97-AF65-F5344CB8AC3E}">
        <p14:creationId xmlns:p14="http://schemas.microsoft.com/office/powerpoint/2010/main" val="282521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ECB3C-A007-49FF-BDDA-56443C398E16}" type="datetimeFigureOut">
              <a:rPr lang="fr-FR"/>
              <a:t>13/11/2015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3235D-6603-4F32-8645-42F908939C8F}" type="slidenum">
              <a:rPr/>
              <a:t>‹N°›</a:t>
            </a:fld>
            <a:endParaRPr/>
          </a:p>
        </p:txBody>
      </p:sp>
    </p:spTree>
    <p:extLst>
      <p:ext uri="{BB962C8B-B14F-4D97-AF65-F5344CB8AC3E}">
        <p14:creationId xmlns:p14="http://schemas.microsoft.com/office/powerpoint/2010/main" val="414794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A3235D-6603-4F32-8645-42F908939C8F}" type="slidenum">
              <a:rPr lang="fr-FR" smtClean="0"/>
              <a:t>15</a:t>
            </a:fld>
            <a:endParaRPr lang="fr-FR"/>
          </a:p>
        </p:txBody>
      </p:sp>
    </p:spTree>
    <p:extLst>
      <p:ext uri="{BB962C8B-B14F-4D97-AF65-F5344CB8AC3E}">
        <p14:creationId xmlns:p14="http://schemas.microsoft.com/office/powerpoint/2010/main" val="61021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smtClean="0"/>
              <a:t>Modifiez le style du titre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a:p>
        </p:txBody>
      </p:sp>
      <p:sp>
        <p:nvSpPr>
          <p:cNvPr id="4" name="Date Placeholder 3"/>
          <p:cNvSpPr>
            <a:spLocks noGrp="1"/>
          </p:cNvSpPr>
          <p:nvPr>
            <p:ph type="dt" sz="half" idx="10"/>
          </p:nvPr>
        </p:nvSpPr>
        <p:spPr/>
        <p:txBody>
          <a:bodyPr/>
          <a:lstStyle/>
          <a:p>
            <a:fld id="{A8180C51-9243-4A0D-918D-86689CB21E40}" type="datetime1">
              <a:rPr lang="fr-FR" smtClean="0"/>
              <a:t>13/11/2015</a:t>
            </a:fld>
            <a:endParaRPr/>
          </a:p>
        </p:txBody>
      </p:sp>
      <p:sp>
        <p:nvSpPr>
          <p:cNvPr id="5" name="Footer Placeholder 4"/>
          <p:cNvSpPr>
            <a:spLocks noGrp="1"/>
          </p:cNvSpPr>
          <p:nvPr>
            <p:ph type="ftr" sz="quarter" idx="11"/>
          </p:nvPr>
        </p:nvSpPr>
        <p:spPr/>
        <p:txBody>
          <a:bodyPr/>
          <a:lstStyle/>
          <a:p>
            <a:r>
              <a:rPr lang="fr-FR" smtClean="0"/>
              <a:t>Ascensio - Projet de communication</a:t>
            </a:r>
            <a:endParaRPr/>
          </a:p>
        </p:txBody>
      </p:sp>
      <p:sp>
        <p:nvSpPr>
          <p:cNvPr id="6" name="Slide Number Placeholder 5"/>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E39402A-6DF2-4F38-B7F3-3AA8574AE871}" type="datetime1">
              <a:rPr lang="fr-FR" smtClean="0"/>
              <a:t>13/11/2015</a:t>
            </a:fld>
            <a:endParaRPr/>
          </a:p>
        </p:txBody>
      </p:sp>
      <p:sp>
        <p:nvSpPr>
          <p:cNvPr id="5" name="Footer Placeholder 4"/>
          <p:cNvSpPr>
            <a:spLocks noGrp="1"/>
          </p:cNvSpPr>
          <p:nvPr>
            <p:ph type="ftr" sz="quarter" idx="11"/>
          </p:nvPr>
        </p:nvSpPr>
        <p:spPr/>
        <p:txBody>
          <a:bodyPr/>
          <a:lstStyle/>
          <a:p>
            <a:r>
              <a:rPr lang="fr-FR" smtClean="0"/>
              <a:t>Ascensio - Projet de communication</a:t>
            </a:r>
            <a:endParaRPr/>
          </a:p>
        </p:txBody>
      </p:sp>
      <p:sp>
        <p:nvSpPr>
          <p:cNvPr id="6" name="Slide Number Placeholder 5"/>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D9CE46F5-6B9E-46D1-8BEA-6E792E2A356D}" type="datetime1">
              <a:rPr lang="fr-FR" smtClean="0"/>
              <a:t>13/11/2015</a:t>
            </a:fld>
            <a:endParaRPr/>
          </a:p>
        </p:txBody>
      </p:sp>
      <p:sp>
        <p:nvSpPr>
          <p:cNvPr id="5" name="Footer Placeholder 4"/>
          <p:cNvSpPr>
            <a:spLocks noGrp="1"/>
          </p:cNvSpPr>
          <p:nvPr>
            <p:ph type="ftr" sz="quarter" idx="11"/>
          </p:nvPr>
        </p:nvSpPr>
        <p:spPr/>
        <p:txBody>
          <a:bodyPr/>
          <a:lstStyle/>
          <a:p>
            <a:r>
              <a:rPr lang="fr-FR" smtClean="0"/>
              <a:t>Ascensio - Projet de communication</a:t>
            </a:r>
            <a:endParaRPr/>
          </a:p>
        </p:txBody>
      </p:sp>
      <p:sp>
        <p:nvSpPr>
          <p:cNvPr id="6" name="Slide Number Placeholder 5"/>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85E50070-8041-4B1D-93BA-029610E5048F}" type="datetime1">
              <a:rPr lang="fr-FR" smtClean="0"/>
              <a:t>13/11/2015</a:t>
            </a:fld>
            <a:endParaRPr/>
          </a:p>
        </p:txBody>
      </p:sp>
      <p:sp>
        <p:nvSpPr>
          <p:cNvPr id="5" name="Footer Placeholder 4"/>
          <p:cNvSpPr>
            <a:spLocks noGrp="1"/>
          </p:cNvSpPr>
          <p:nvPr>
            <p:ph type="ftr" sz="quarter" idx="11"/>
          </p:nvPr>
        </p:nvSpPr>
        <p:spPr/>
        <p:txBody>
          <a:bodyPr/>
          <a:lstStyle/>
          <a:p>
            <a:r>
              <a:rPr lang="fr-FR" smtClean="0"/>
              <a:t>Ascensio - Projet de communication</a:t>
            </a:r>
            <a:endParaRPr/>
          </a:p>
        </p:txBody>
      </p:sp>
      <p:sp>
        <p:nvSpPr>
          <p:cNvPr id="6" name="Slide Number Placeholder 5"/>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smtClean="0"/>
              <a:t>Modifiez le style du titre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CAB438A-D372-4B8A-ABB5-74D9BE0FA026}" type="datetime1">
              <a:rPr lang="fr-FR" smtClean="0"/>
              <a:t>13/11/2015</a:t>
            </a:fld>
            <a:endParaRPr/>
          </a:p>
        </p:txBody>
      </p:sp>
      <p:sp>
        <p:nvSpPr>
          <p:cNvPr id="5" name="Footer Placeholder 4"/>
          <p:cNvSpPr>
            <a:spLocks noGrp="1"/>
          </p:cNvSpPr>
          <p:nvPr>
            <p:ph type="ftr" sz="quarter" idx="11"/>
          </p:nvPr>
        </p:nvSpPr>
        <p:spPr/>
        <p:txBody>
          <a:bodyPr/>
          <a:lstStyle/>
          <a:p>
            <a:r>
              <a:rPr lang="fr-FR" smtClean="0"/>
              <a:t>Ascensio - Projet de communication</a:t>
            </a:r>
            <a:endParaRPr/>
          </a:p>
        </p:txBody>
      </p:sp>
      <p:sp>
        <p:nvSpPr>
          <p:cNvPr id="6" name="Slide Number Placeholder 5"/>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5992051A-C73D-40F5-ABC4-4C1E1DB7FF45}" type="datetime1">
              <a:rPr lang="fr-FR" smtClean="0"/>
              <a:t>13/11/2015</a:t>
            </a:fld>
            <a:endParaRPr/>
          </a:p>
        </p:txBody>
      </p:sp>
      <p:sp>
        <p:nvSpPr>
          <p:cNvPr id="6" name="Footer Placeholder 5"/>
          <p:cNvSpPr>
            <a:spLocks noGrp="1"/>
          </p:cNvSpPr>
          <p:nvPr>
            <p:ph type="ftr" sz="quarter" idx="11"/>
          </p:nvPr>
        </p:nvSpPr>
        <p:spPr/>
        <p:txBody>
          <a:bodyPr/>
          <a:lstStyle/>
          <a:p>
            <a:r>
              <a:rPr lang="fr-FR" smtClean="0"/>
              <a:t>Ascensio - Projet de communication</a:t>
            </a:r>
            <a:endParaRPr/>
          </a:p>
        </p:txBody>
      </p:sp>
      <p:sp>
        <p:nvSpPr>
          <p:cNvPr id="7" name="Slide Number Placeholder 6"/>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20B8C533-AC82-4306-A58C-2D481BAA9707}" type="datetime1">
              <a:rPr lang="fr-FR" smtClean="0"/>
              <a:t>13/11/2015</a:t>
            </a:fld>
            <a:endParaRPr/>
          </a:p>
        </p:txBody>
      </p:sp>
      <p:sp>
        <p:nvSpPr>
          <p:cNvPr id="8" name="Footer Placeholder 7"/>
          <p:cNvSpPr>
            <a:spLocks noGrp="1"/>
          </p:cNvSpPr>
          <p:nvPr>
            <p:ph type="ftr" sz="quarter" idx="11"/>
          </p:nvPr>
        </p:nvSpPr>
        <p:spPr/>
        <p:txBody>
          <a:bodyPr/>
          <a:lstStyle/>
          <a:p>
            <a:r>
              <a:rPr lang="fr-FR" smtClean="0"/>
              <a:t>Ascensio - Projet de communication</a:t>
            </a:r>
            <a:endParaRPr/>
          </a:p>
        </p:txBody>
      </p:sp>
      <p:sp>
        <p:nvSpPr>
          <p:cNvPr id="9" name="Slide Number Placeholder 8"/>
          <p:cNvSpPr>
            <a:spLocks noGrp="1"/>
          </p:cNvSpPr>
          <p:nvPr>
            <p:ph type="sldNum" sz="quarter" idx="12"/>
          </p:nvPr>
        </p:nvSpPr>
        <p:spPr/>
        <p:txBody>
          <a:bodyPr/>
          <a:lstStyle/>
          <a:p>
            <a:fld id="{4FAB73BC-B049-4115-A692-8D63A059BFB8}" type="slidenum">
              <a:rPr/>
              <a:t>‹N°›</a:t>
            </a:fld>
            <a:endParaRPr/>
          </a:p>
        </p:txBody>
      </p:sp>
      <p:sp>
        <p:nvSpPr>
          <p:cNvPr id="10" name="Title 9"/>
          <p:cNvSpPr>
            <a:spLocks noGrp="1"/>
          </p:cNvSpPr>
          <p:nvPr>
            <p:ph type="title"/>
          </p:nvPr>
        </p:nvSpPr>
        <p:spPr/>
        <p:txBody>
          <a:bodyPr/>
          <a:lstStyle/>
          <a:p>
            <a:r>
              <a:rPr lang="fr-FR" smtClean="0"/>
              <a:t>Modifiez le style du titre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8F32E1-7A67-49B8-8DA7-8418C0BD0C4A}" type="datetime1">
              <a:rPr lang="fr-FR" smtClean="0"/>
              <a:t>13/11/2015</a:t>
            </a:fld>
            <a:endParaRPr/>
          </a:p>
        </p:txBody>
      </p:sp>
      <p:sp>
        <p:nvSpPr>
          <p:cNvPr id="4" name="Footer Placeholder 3"/>
          <p:cNvSpPr>
            <a:spLocks noGrp="1"/>
          </p:cNvSpPr>
          <p:nvPr>
            <p:ph type="ftr" sz="quarter" idx="11"/>
          </p:nvPr>
        </p:nvSpPr>
        <p:spPr/>
        <p:txBody>
          <a:bodyPr/>
          <a:lstStyle/>
          <a:p>
            <a:r>
              <a:rPr lang="fr-FR" smtClean="0"/>
              <a:t>Ascensio - Projet de communication</a:t>
            </a:r>
            <a:endParaRPr/>
          </a:p>
        </p:txBody>
      </p:sp>
      <p:sp>
        <p:nvSpPr>
          <p:cNvPr id="5" name="Slide Number Placeholder 4"/>
          <p:cNvSpPr>
            <a:spLocks noGrp="1"/>
          </p:cNvSpPr>
          <p:nvPr>
            <p:ph type="sldNum" sz="quarter" idx="12"/>
          </p:nvPr>
        </p:nvSpPr>
        <p:spPr/>
        <p:txBody>
          <a:bodyPr/>
          <a:lstStyle/>
          <a:p>
            <a:fld id="{4FAB73BC-B049-4115-A692-8D63A059BFB8}" type="slidenum">
              <a:rPr/>
              <a:t>‹N°›</a:t>
            </a:fld>
            <a:endParaRPr/>
          </a:p>
        </p:txBody>
      </p:sp>
      <p:sp>
        <p:nvSpPr>
          <p:cNvPr id="6" name="Title 5"/>
          <p:cNvSpPr>
            <a:spLocks noGrp="1"/>
          </p:cNvSpPr>
          <p:nvPr>
            <p:ph type="title"/>
          </p:nvPr>
        </p:nvSpPr>
        <p:spPr/>
        <p:txBody>
          <a:bodyPr/>
          <a:lstStyle/>
          <a:p>
            <a:r>
              <a:rPr lang="fr-FR" smtClean="0"/>
              <a:t>Modifiez le style du titre</a:t>
            </a:r>
            <a:endParaRP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165CE-4621-404B-8F1E-47560E482604}" type="datetime1">
              <a:rPr lang="fr-FR" smtClean="0"/>
              <a:t>13/11/2015</a:t>
            </a:fld>
            <a:endParaRPr/>
          </a:p>
        </p:txBody>
      </p:sp>
      <p:sp>
        <p:nvSpPr>
          <p:cNvPr id="3" name="Footer Placeholder 2"/>
          <p:cNvSpPr>
            <a:spLocks noGrp="1"/>
          </p:cNvSpPr>
          <p:nvPr>
            <p:ph type="ftr" sz="quarter" idx="11"/>
          </p:nvPr>
        </p:nvSpPr>
        <p:spPr/>
        <p:txBody>
          <a:bodyPr/>
          <a:lstStyle/>
          <a:p>
            <a:r>
              <a:rPr lang="fr-FR" smtClean="0"/>
              <a:t>Ascensio - Projet de communication</a:t>
            </a:r>
            <a:endParaRPr/>
          </a:p>
        </p:txBody>
      </p:sp>
      <p:sp>
        <p:nvSpPr>
          <p:cNvPr id="4" name="Slide Number Placeholder 3"/>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smtClean="0"/>
              <a:t>Modifiez le style du titre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0D8AF55-2816-4152-998C-4E40DDE978FC}" type="datetime1">
              <a:rPr lang="fr-FR" smtClean="0"/>
              <a:t>13/11/2015</a:t>
            </a:fld>
            <a:endParaRPr/>
          </a:p>
        </p:txBody>
      </p:sp>
      <p:sp>
        <p:nvSpPr>
          <p:cNvPr id="6" name="Footer Placeholder 5"/>
          <p:cNvSpPr>
            <a:spLocks noGrp="1"/>
          </p:cNvSpPr>
          <p:nvPr>
            <p:ph type="ftr" sz="quarter" idx="11"/>
          </p:nvPr>
        </p:nvSpPr>
        <p:spPr/>
        <p:txBody>
          <a:bodyPr/>
          <a:lstStyle/>
          <a:p>
            <a:r>
              <a:rPr lang="fr-FR" smtClean="0"/>
              <a:t>Ascensio - Projet de communication</a:t>
            </a:r>
            <a:endParaRPr/>
          </a:p>
        </p:txBody>
      </p:sp>
      <p:sp>
        <p:nvSpPr>
          <p:cNvPr id="7" name="Slide Number Placeholder 6"/>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smtClean="0"/>
              <a:t>Modifiez le style du titre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2F346CA-CC59-4BE2-9BDE-C360AAB1F6AA}" type="datetime1">
              <a:rPr lang="fr-FR" smtClean="0"/>
              <a:t>13/11/2015</a:t>
            </a:fld>
            <a:endParaRPr/>
          </a:p>
        </p:txBody>
      </p:sp>
      <p:sp>
        <p:nvSpPr>
          <p:cNvPr id="6" name="Footer Placeholder 5"/>
          <p:cNvSpPr>
            <a:spLocks noGrp="1"/>
          </p:cNvSpPr>
          <p:nvPr>
            <p:ph type="ftr" sz="quarter" idx="11"/>
          </p:nvPr>
        </p:nvSpPr>
        <p:spPr/>
        <p:txBody>
          <a:bodyPr/>
          <a:lstStyle/>
          <a:p>
            <a:r>
              <a:rPr lang="fr-FR" smtClean="0"/>
              <a:t>Ascensio - Projet de communication</a:t>
            </a:r>
            <a:endParaRPr/>
          </a:p>
        </p:txBody>
      </p:sp>
      <p:sp>
        <p:nvSpPr>
          <p:cNvPr id="7" name="Slide Number Placeholder 6"/>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smtClean="0"/>
              <a:t>Modifiez le style du titre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18981A8-A8C4-44C9-B771-276432106F6A}" type="datetime1">
              <a:rPr lang="fr-FR" smtClean="0"/>
              <a:t>13/11/2015</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fr-FR" smtClean="0"/>
              <a:t>Ascensio - Projet de communication</a:t>
            </a:r>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‹N°›</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1894114" y="1796143"/>
            <a:ext cx="184731" cy="369332"/>
          </a:xfrm>
          <a:prstGeom prst="rect">
            <a:avLst/>
          </a:prstGeom>
          <a:noFill/>
        </p:spPr>
        <p:txBody>
          <a:bodyPr wrap="none" rtlCol="0">
            <a:spAutoFit/>
          </a:bodyPr>
          <a:lstStyle/>
          <a:p>
            <a:endParaRPr lang="fr-FR" dirty="0"/>
          </a:p>
        </p:txBody>
      </p:sp>
      <p:sp>
        <p:nvSpPr>
          <p:cNvPr id="8" name="ZoneTexte 7"/>
          <p:cNvSpPr txBox="1"/>
          <p:nvPr/>
        </p:nvSpPr>
        <p:spPr>
          <a:xfrm>
            <a:off x="5317642" y="2654674"/>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9" name="Bande diagonale 8"/>
          <p:cNvSpPr/>
          <p:nvPr/>
        </p:nvSpPr>
        <p:spPr>
          <a:xfrm>
            <a:off x="4863830" y="2654674"/>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5017478" y="2654674"/>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Bande diagonale 10"/>
          <p:cNvSpPr/>
          <p:nvPr/>
        </p:nvSpPr>
        <p:spPr>
          <a:xfrm>
            <a:off x="5163994" y="2669702"/>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2" name="ZoneTexte 11"/>
          <p:cNvSpPr txBox="1"/>
          <p:nvPr/>
        </p:nvSpPr>
        <p:spPr>
          <a:xfrm>
            <a:off x="5163994" y="3207950"/>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Espace réservé du pied de page 1"/>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a:t>
            </a:fld>
            <a:endParaRPr lang="fr-FR"/>
          </a:p>
        </p:txBody>
      </p:sp>
    </p:spTree>
    <p:extLst>
      <p:ext uri="{BB962C8B-B14F-4D97-AF65-F5344CB8AC3E}">
        <p14:creationId xmlns:p14="http://schemas.microsoft.com/office/powerpoint/2010/main" val="300275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3080" y="114132"/>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Date-Lieu</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3" name="ZoneTexte 2"/>
          <p:cNvSpPr txBox="1"/>
          <p:nvPr/>
        </p:nvSpPr>
        <p:spPr>
          <a:xfrm>
            <a:off x="0" y="2445618"/>
            <a:ext cx="6324276" cy="2031325"/>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Nous avons choisit d’organiser cet évènement durant le week-end du 23/24 Janvier 2016, période de soldes.</a:t>
            </a:r>
          </a:p>
          <a:p>
            <a:endParaRPr lang="fr-FR" dirty="0" smtClean="0"/>
          </a:p>
          <a:p>
            <a:pPr marL="285750" indent="-285750">
              <a:buFont typeface="Wingdings" panose="05000000000000000000" pitchFamily="2" charset="2"/>
              <a:buChar char="Ø"/>
            </a:pPr>
            <a:r>
              <a:rPr lang="fr-FR" dirty="0" smtClean="0"/>
              <a:t>Quant au lieu, nous avons arrêté notre choix sur le BAB2, lieu hautement fréquenté par les habitants de la Côte Basque. Nous réfléchissons actuellement sur la possibilité de créer un second point de vente à la mêm</a:t>
            </a:r>
            <a:r>
              <a:rPr lang="fr-FR" dirty="0" smtClean="0"/>
              <a:t>e date.</a:t>
            </a:r>
            <a:r>
              <a:rPr lang="fr-FR" dirty="0" smtClean="0"/>
              <a:t>  </a:t>
            </a:r>
            <a:endParaRPr lang="fr-FR" dirty="0"/>
          </a:p>
        </p:txBody>
      </p:sp>
      <p:pic>
        <p:nvPicPr>
          <p:cNvPr id="3074" name="Picture 2" descr="http://www.automobile-club-64.info/wp-content/uploads/sites/7/2015/04/BAB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742" y="1977942"/>
            <a:ext cx="4751985" cy="2612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Espace réservé du pied de page 1"/>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10</a:t>
            </a:fld>
            <a:endParaRPr lang="fr-FR"/>
          </a:p>
        </p:txBody>
      </p:sp>
    </p:spTree>
    <p:extLst>
      <p:ext uri="{BB962C8B-B14F-4D97-AF65-F5344CB8AC3E}">
        <p14:creationId xmlns:p14="http://schemas.microsoft.com/office/powerpoint/2010/main" val="3196642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3080" y="114132"/>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Veille</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pic>
        <p:nvPicPr>
          <p:cNvPr id="8194" name="Picture 2" descr="http://www.zoomdici.fr/_cache/media/59f95c56aba4c7aed7be07c7867c3244_800_1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80" y="1466230"/>
            <a:ext cx="2353856" cy="41898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632523" y="4740639"/>
            <a:ext cx="6849952" cy="646331"/>
          </a:xfrm>
          <a:prstGeom prst="rect">
            <a:avLst/>
          </a:prstGeom>
          <a:noFill/>
        </p:spPr>
        <p:txBody>
          <a:bodyPr wrap="none" rtlCol="0">
            <a:spAutoFit/>
          </a:bodyPr>
          <a:lstStyle/>
          <a:p>
            <a:r>
              <a:rPr lang="fr-FR" i="1" dirty="0" smtClean="0"/>
              <a:t>Afin de garantir un succès phénoménal, nous optimiserons les réussites</a:t>
            </a:r>
          </a:p>
          <a:p>
            <a:r>
              <a:rPr lang="fr-FR" i="1" dirty="0" smtClean="0"/>
              <a:t>des anciens projets et atténuerons les faiblesses. </a:t>
            </a:r>
            <a:endParaRPr lang="fr-FR" i="1" dirty="0"/>
          </a:p>
        </p:txBody>
      </p:sp>
      <p:sp>
        <p:nvSpPr>
          <p:cNvPr id="2" name="Espace réservé du pied de page 1"/>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11</a:t>
            </a:fld>
            <a:endParaRPr lang="fr-FR"/>
          </a:p>
        </p:txBody>
      </p:sp>
    </p:spTree>
    <p:extLst>
      <p:ext uri="{BB962C8B-B14F-4D97-AF65-F5344CB8AC3E}">
        <p14:creationId xmlns:p14="http://schemas.microsoft.com/office/powerpoint/2010/main" val="403756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Titre 1"/>
          <p:cNvSpPr>
            <a:spLocks noGrp="1"/>
          </p:cNvSpPr>
          <p:nvPr>
            <p:ph type="title"/>
          </p:nvPr>
        </p:nvSpPr>
        <p:spPr>
          <a:xfrm>
            <a:off x="559381" y="5210498"/>
            <a:ext cx="10515600" cy="1325562"/>
          </a:xfrm>
        </p:spPr>
        <p:txBody>
          <a:bodyPr/>
          <a:lstStyle/>
          <a:p>
            <a:r>
              <a:rPr lang="fr-FR" dirty="0" smtClean="0"/>
              <a:t>Identité graphique du projet</a:t>
            </a:r>
            <a:endParaRPr lang="fr-FR" dirty="0"/>
          </a:p>
        </p:txBody>
      </p:sp>
      <p:pic>
        <p:nvPicPr>
          <p:cNvPr id="4098"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82" y="2274364"/>
            <a:ext cx="3745306" cy="24868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12</a:t>
            </a:fld>
            <a:endParaRPr lang="fr-FR"/>
          </a:p>
        </p:txBody>
      </p:sp>
    </p:spTree>
    <p:extLst>
      <p:ext uri="{BB962C8B-B14F-4D97-AF65-F5344CB8AC3E}">
        <p14:creationId xmlns:p14="http://schemas.microsoft.com/office/powerpoint/2010/main" val="3948818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3080" y="114132"/>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Packaging - Graphisme</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ZoneTexte 1"/>
          <p:cNvSpPr txBox="1"/>
          <p:nvPr/>
        </p:nvSpPr>
        <p:spPr>
          <a:xfrm>
            <a:off x="613080" y="1795244"/>
            <a:ext cx="7380547" cy="1477328"/>
          </a:xfrm>
          <a:prstGeom prst="rect">
            <a:avLst/>
          </a:prstGeom>
          <a:noFill/>
        </p:spPr>
        <p:txBody>
          <a:bodyPr wrap="none" rtlCol="0">
            <a:spAutoFit/>
          </a:bodyPr>
          <a:lstStyle/>
          <a:p>
            <a:pPr marL="285750" indent="-285750">
              <a:buFont typeface="Arial" panose="020B0604020202020204" pitchFamily="34" charset="0"/>
              <a:buChar char="•"/>
            </a:pPr>
            <a:r>
              <a:rPr lang="fr-FR" dirty="0" smtClean="0"/>
              <a:t>Nous intégrerons une identité graphique au projet, </a:t>
            </a:r>
            <a:br>
              <a:rPr lang="fr-FR" dirty="0" smtClean="0"/>
            </a:br>
            <a:r>
              <a:rPr lang="fr-FR" dirty="0" smtClean="0"/>
              <a:t>une affiche et des flyers sont aussi en cours de création.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Les soupes seront vendues sur place ou à emporter, </a:t>
            </a:r>
          </a:p>
          <a:p>
            <a:r>
              <a:rPr lang="fr-FR" dirty="0" smtClean="0"/>
              <a:t>     afin de faciliter la dégustation, un packaging travaillé sur l’IG sera créé.</a:t>
            </a: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6831" y="1439694"/>
            <a:ext cx="2527582" cy="1828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FR" smtClean="0"/>
              <a:t>Ascensio - Projet de communication</a:t>
            </a:r>
            <a:endParaRPr lang="fr-FR"/>
          </a:p>
        </p:txBody>
      </p:sp>
      <p:sp>
        <p:nvSpPr>
          <p:cNvPr id="7" name="Espace réservé du numéro de diapositive 6"/>
          <p:cNvSpPr>
            <a:spLocks noGrp="1"/>
          </p:cNvSpPr>
          <p:nvPr>
            <p:ph type="sldNum" sz="quarter" idx="12"/>
          </p:nvPr>
        </p:nvSpPr>
        <p:spPr/>
        <p:txBody>
          <a:bodyPr/>
          <a:lstStyle/>
          <a:p>
            <a:fld id="{4FAB73BC-B049-4115-A692-8D63A059BFB8}" type="slidenum">
              <a:rPr lang="fr-FR" smtClean="0"/>
              <a:t>13</a:t>
            </a:fld>
            <a:endParaRPr lang="fr-FR"/>
          </a:p>
        </p:txBody>
      </p:sp>
    </p:spTree>
    <p:extLst>
      <p:ext uri="{BB962C8B-B14F-4D97-AF65-F5344CB8AC3E}">
        <p14:creationId xmlns:p14="http://schemas.microsoft.com/office/powerpoint/2010/main" val="3227067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Titre 1"/>
          <p:cNvSpPr>
            <a:spLocks noGrp="1"/>
          </p:cNvSpPr>
          <p:nvPr>
            <p:ph type="title"/>
          </p:nvPr>
        </p:nvSpPr>
        <p:spPr>
          <a:xfrm>
            <a:off x="559381" y="5210498"/>
            <a:ext cx="10515600" cy="1325562"/>
          </a:xfrm>
        </p:spPr>
        <p:txBody>
          <a:bodyPr/>
          <a:lstStyle/>
          <a:p>
            <a:r>
              <a:rPr lang="fr-FR" dirty="0" smtClean="0"/>
              <a:t>Communication et plan d’action</a:t>
            </a:r>
            <a:endParaRPr lang="fr-FR" dirty="0"/>
          </a:p>
        </p:txBody>
      </p:sp>
      <p:pic>
        <p:nvPicPr>
          <p:cNvPr id="614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07" y="2154560"/>
            <a:ext cx="636270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14</a:t>
            </a:fld>
            <a:endParaRPr lang="fr-FR"/>
          </a:p>
        </p:txBody>
      </p:sp>
    </p:spTree>
    <p:extLst>
      <p:ext uri="{BB962C8B-B14F-4D97-AF65-F5344CB8AC3E}">
        <p14:creationId xmlns:p14="http://schemas.microsoft.com/office/powerpoint/2010/main" val="945060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3080" y="114132"/>
            <a:ext cx="6614652" cy="1325562"/>
          </a:xfrm>
        </p:spPr>
        <p:txBody>
          <a:bodyPr>
            <a:normAutofit/>
          </a:bodyPr>
          <a:lstStyle/>
          <a:p>
            <a:pPr algn="l" defTabSz="914400">
              <a:lnSpc>
                <a:spcPct val="90000"/>
              </a:lnSpc>
              <a:spcBef>
                <a:spcPts val="0"/>
              </a:spcBef>
              <a:buNone/>
            </a:pPr>
            <a:r>
              <a:rPr lang="fr-FR" noProof="1" smtClean="0">
                <a:solidFill>
                  <a:schemeClr val="tx1">
                    <a:lumMod val="95000"/>
                  </a:schemeClr>
                </a:solidFill>
                <a:latin typeface="Myriad Pro" panose="020B0503030403020204" pitchFamily="34" charset="0"/>
              </a:rPr>
              <a:t>Plan communication</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15</a:t>
            </a:fld>
            <a:endParaRPr lang="fr-FR"/>
          </a:p>
        </p:txBody>
      </p:sp>
      <p:sp>
        <p:nvSpPr>
          <p:cNvPr id="7" name="ZoneTexte 6"/>
          <p:cNvSpPr txBox="1"/>
          <p:nvPr/>
        </p:nvSpPr>
        <p:spPr>
          <a:xfrm>
            <a:off x="1526796" y="2206305"/>
            <a:ext cx="6672019" cy="2862322"/>
          </a:xfrm>
          <a:prstGeom prst="rect">
            <a:avLst/>
          </a:prstGeom>
          <a:noFill/>
        </p:spPr>
        <p:txBody>
          <a:bodyPr wrap="none" rtlCol="0">
            <a:spAutoFit/>
          </a:bodyPr>
          <a:lstStyle/>
          <a:p>
            <a:pPr marL="285750" indent="-285750">
              <a:buFont typeface="Wingdings" panose="05000000000000000000" pitchFamily="2" charset="2"/>
              <a:buChar char="Ø"/>
            </a:pPr>
            <a:r>
              <a:rPr lang="fr-FR" dirty="0" smtClean="0"/>
              <a:t>Plan média:   - Création d’une page et d’un événement </a:t>
            </a:r>
            <a:r>
              <a:rPr lang="fr-FR" dirty="0" err="1" smtClean="0"/>
              <a:t>facebook</a:t>
            </a:r>
            <a:r>
              <a:rPr lang="fr-FR" dirty="0" smtClean="0"/>
              <a:t/>
            </a:r>
            <a:br>
              <a:rPr lang="fr-FR" dirty="0" smtClean="0"/>
            </a:br>
            <a:r>
              <a:rPr lang="fr-FR" dirty="0" smtClean="0"/>
              <a:t>                          - Promotion sur les divers réseaux sociaux </a:t>
            </a:r>
            <a:br>
              <a:rPr lang="fr-FR" dirty="0" smtClean="0"/>
            </a:br>
            <a:r>
              <a:rPr lang="fr-FR" dirty="0" smtClean="0"/>
              <a:t>                          - Dossier de Presse</a:t>
            </a:r>
            <a:endParaRPr lang="fr-FR" dirty="0"/>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r>
              <a:rPr lang="fr-FR" dirty="0" smtClean="0"/>
              <a:t>Plan </a:t>
            </a:r>
            <a:r>
              <a:rPr lang="fr-FR" dirty="0" smtClean="0"/>
              <a:t>hors-média:  - Distribution de Flyers</a:t>
            </a:r>
            <a:br>
              <a:rPr lang="fr-FR" dirty="0" smtClean="0"/>
            </a:br>
            <a:r>
              <a:rPr lang="fr-FR" dirty="0" smtClean="0"/>
              <a:t>                                  </a:t>
            </a:r>
            <a:r>
              <a:rPr lang="fr-FR" dirty="0" smtClean="0"/>
              <a:t> - Déposition d’affiches.</a:t>
            </a:r>
            <a:endParaRPr lang="fr-FR" dirty="0"/>
          </a:p>
          <a:p>
            <a:r>
              <a:rPr lang="fr-FR" dirty="0" smtClean="0"/>
              <a:t>                                         - </a:t>
            </a:r>
            <a:r>
              <a:rPr lang="fr-FR" dirty="0" smtClean="0"/>
              <a:t>Promotion de l’événement</a:t>
            </a:r>
            <a:br>
              <a:rPr lang="fr-FR" dirty="0" smtClean="0"/>
            </a:br>
            <a:r>
              <a:rPr lang="fr-FR" dirty="0" smtClean="0"/>
              <a:t>	                </a:t>
            </a:r>
            <a:r>
              <a:rPr lang="fr-FR" dirty="0" smtClean="0"/>
              <a:t>      </a:t>
            </a:r>
            <a:r>
              <a:rPr lang="fr-FR" dirty="0" smtClean="0"/>
              <a:t/>
            </a:r>
            <a:br>
              <a:rPr lang="fr-FR" dirty="0" smtClean="0"/>
            </a:br>
            <a:r>
              <a:rPr lang="fr-FR" dirty="0" smtClean="0"/>
              <a:t/>
            </a:r>
            <a:br>
              <a:rPr lang="fr-FR" dirty="0" smtClean="0"/>
            </a:br>
            <a:endParaRPr lang="fr-FR" dirty="0"/>
          </a:p>
        </p:txBody>
      </p:sp>
    </p:spTree>
    <p:extLst>
      <p:ext uri="{BB962C8B-B14F-4D97-AF65-F5344CB8AC3E}">
        <p14:creationId xmlns:p14="http://schemas.microsoft.com/office/powerpoint/2010/main" val="2160581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Titre 1"/>
          <p:cNvSpPr>
            <a:spLocks noGrp="1"/>
          </p:cNvSpPr>
          <p:nvPr>
            <p:ph type="title"/>
          </p:nvPr>
        </p:nvSpPr>
        <p:spPr>
          <a:xfrm>
            <a:off x="559381" y="5210498"/>
            <a:ext cx="10515600" cy="1325562"/>
          </a:xfrm>
        </p:spPr>
        <p:txBody>
          <a:bodyPr/>
          <a:lstStyle/>
          <a:p>
            <a:r>
              <a:rPr lang="fr-FR" dirty="0" smtClean="0"/>
              <a:t>Partenaires et sponsors</a:t>
            </a:r>
            <a:endParaRPr lang="fr-FR" dirty="0"/>
          </a:p>
        </p:txBody>
      </p:sp>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16</a:t>
            </a:fld>
            <a:endParaRPr lang="fr-FR"/>
          </a:p>
        </p:txBody>
      </p:sp>
      <p:pic>
        <p:nvPicPr>
          <p:cNvPr id="12"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401" y="1890310"/>
            <a:ext cx="4890669" cy="32604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2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pPr/>
              <a:t>17</a:t>
            </a:fld>
            <a:endParaRPr lang="fr-FR"/>
          </a:p>
        </p:txBody>
      </p:sp>
      <p:sp>
        <p:nvSpPr>
          <p:cNvPr id="5" name="Title 4"/>
          <p:cNvSpPr>
            <a:spLocks noGrp="1"/>
          </p:cNvSpPr>
          <p:nvPr>
            <p:ph type="title"/>
          </p:nvPr>
        </p:nvSpPr>
        <p:spPr>
          <a:xfrm>
            <a:off x="438622" y="99060"/>
            <a:ext cx="10515600" cy="1325562"/>
          </a:xfrm>
        </p:spPr>
        <p:txBody>
          <a:bodyPr/>
          <a:lstStyle/>
          <a:p>
            <a:r>
              <a:rPr lang="fr-FR" noProof="1" smtClean="0"/>
              <a:t>Démarche</a:t>
            </a:r>
            <a:endParaRPr lang="fr-FR" noProof="1"/>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12" name="ZoneTexte 11"/>
          <p:cNvSpPr txBox="1"/>
          <p:nvPr/>
        </p:nvSpPr>
        <p:spPr>
          <a:xfrm>
            <a:off x="613079" y="2621647"/>
            <a:ext cx="8642109" cy="646331"/>
          </a:xfrm>
          <a:prstGeom prst="rect">
            <a:avLst/>
          </a:prstGeom>
          <a:noFill/>
        </p:spPr>
        <p:txBody>
          <a:bodyPr wrap="none" rtlCol="0">
            <a:spAutoFit/>
          </a:bodyPr>
          <a:lstStyle/>
          <a:p>
            <a:pPr marL="285750" indent="-285750">
              <a:buFont typeface="Wingdings" panose="05000000000000000000" pitchFamily="2" charset="2"/>
              <a:buChar char="Ø"/>
            </a:pPr>
            <a:r>
              <a:rPr lang="fr-FR" dirty="0" smtClean="0"/>
              <a:t>Nous rechercherons les chefs </a:t>
            </a:r>
            <a:r>
              <a:rPr lang="fr-FR" dirty="0" smtClean="0"/>
              <a:t>cuisiniers de la Côte </a:t>
            </a:r>
            <a:r>
              <a:rPr lang="fr-FR" dirty="0" smtClean="0"/>
              <a:t>prêts à nous suivre pour ce projet.</a:t>
            </a:r>
            <a:br>
              <a:rPr lang="fr-FR" dirty="0" smtClean="0"/>
            </a:br>
            <a:r>
              <a:rPr lang="fr-FR" dirty="0" smtClean="0"/>
              <a:t>Leur rôle sera de créer leur recette de soupe et venir sur place pour la cuisiner.</a:t>
            </a:r>
          </a:p>
        </p:txBody>
      </p:sp>
      <p:pic>
        <p:nvPicPr>
          <p:cNvPr id="2052" name="Picture 4"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1967" y="3948873"/>
            <a:ext cx="2594455" cy="17265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613079" y="1231900"/>
            <a:ext cx="8467421"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Pour financer notre projet, nous entendons démarcher des entreprises présentes sur la Côte afin de pouvoir financer le projet et sa communication grâce à un dossier de sponsoring.</a:t>
            </a:r>
            <a:endParaRPr lang="fr-FR" dirty="0"/>
          </a:p>
        </p:txBody>
      </p:sp>
    </p:spTree>
    <p:extLst>
      <p:ext uri="{BB962C8B-B14F-4D97-AF65-F5344CB8AC3E}">
        <p14:creationId xmlns:p14="http://schemas.microsoft.com/office/powerpoint/2010/main" val="335705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5153866" y="2970042"/>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4700054" y="2970042"/>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4853702" y="2970042"/>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5000218" y="2985070"/>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5000218" y="3523318"/>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Titre 1"/>
          <p:cNvSpPr>
            <a:spLocks noGrp="1"/>
          </p:cNvSpPr>
          <p:nvPr>
            <p:ph type="title"/>
          </p:nvPr>
        </p:nvSpPr>
        <p:spPr>
          <a:xfrm>
            <a:off x="3094279" y="1059618"/>
            <a:ext cx="10515600" cy="1325562"/>
          </a:xfrm>
        </p:spPr>
        <p:txBody>
          <a:bodyPr/>
          <a:lstStyle/>
          <a:p>
            <a:r>
              <a:rPr lang="fr-FR" dirty="0" smtClean="0"/>
              <a:t>Merci de nous faire confiance</a:t>
            </a:r>
            <a:endParaRPr lang="fr-FR" dirty="0"/>
          </a:p>
        </p:txBody>
      </p:sp>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18</a:t>
            </a:fld>
            <a:endParaRPr lang="fr-FR"/>
          </a:p>
        </p:txBody>
      </p:sp>
    </p:spTree>
    <p:extLst>
      <p:ext uri="{BB962C8B-B14F-4D97-AF65-F5344CB8AC3E}">
        <p14:creationId xmlns:p14="http://schemas.microsoft.com/office/powerpoint/2010/main" val="255044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8527" y="69047"/>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Sommaire</a:t>
            </a:r>
            <a:endParaRPr lang="fr-FR" sz="4400" b="0" i="0" noProof="1">
              <a:solidFill>
                <a:schemeClr val="tx1">
                  <a:lumMod val="95000"/>
                </a:schemeClr>
              </a:solidFill>
              <a:latin typeface="Myriad Pro" panose="020B0503030403020204" pitchFamily="34" charset="0"/>
            </a:endParaRPr>
          </a:p>
        </p:txBody>
      </p:sp>
      <p:graphicFrame>
        <p:nvGraphicFramePr>
          <p:cNvPr id="7" name="Content Placeholder 4" descr="Processus accentué d’images dans un ordre croissant" title="SmartArt"/>
          <p:cNvGraphicFramePr>
            <a:graphicFrameLocks/>
          </p:cNvGraphicFramePr>
          <p:nvPr>
            <p:extLst>
              <p:ext uri="{D42A27DB-BD31-4B8C-83A1-F6EECF244321}">
                <p14:modId xmlns:p14="http://schemas.microsoft.com/office/powerpoint/2010/main" val="2044693949"/>
              </p:ext>
            </p:extLst>
          </p:nvPr>
        </p:nvGraphicFramePr>
        <p:xfrm>
          <a:off x="1089894" y="173639"/>
          <a:ext cx="8196943" cy="628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Espace réservé du pied de page 1"/>
          <p:cNvSpPr>
            <a:spLocks noGrp="1"/>
          </p:cNvSpPr>
          <p:nvPr>
            <p:ph type="ftr" sz="quarter" idx="11"/>
          </p:nvPr>
        </p:nvSpPr>
        <p:spPr/>
        <p:txBody>
          <a:bodyPr/>
          <a:lstStyle/>
          <a:p>
            <a:r>
              <a:rPr lang="fr-FR" smtClean="0"/>
              <a:t>Ascensio - Projet de communication</a:t>
            </a:r>
            <a:endParaRPr lang="fr-FR"/>
          </a:p>
        </p:txBody>
      </p:sp>
      <p:sp>
        <p:nvSpPr>
          <p:cNvPr id="3" name="Espace réservé du numéro de diapositive 2"/>
          <p:cNvSpPr>
            <a:spLocks noGrp="1"/>
          </p:cNvSpPr>
          <p:nvPr>
            <p:ph type="sldNum" sz="quarter" idx="12"/>
          </p:nvPr>
        </p:nvSpPr>
        <p:spPr/>
        <p:txBody>
          <a:bodyPr/>
          <a:lstStyle/>
          <a:p>
            <a:fld id="{4FAB73BC-B049-4115-A692-8D63A059BFB8}" type="slidenum">
              <a:rPr lang="fr-FR" smtClean="0"/>
              <a:t>2</a:t>
            </a:fld>
            <a:endParaRPr lang="fr-FR"/>
          </a:p>
        </p:txBody>
      </p:sp>
    </p:spTree>
    <p:extLst>
      <p:ext uri="{BB962C8B-B14F-4D97-AF65-F5344CB8AC3E}">
        <p14:creationId xmlns:p14="http://schemas.microsoft.com/office/powerpoint/2010/main" val="171338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Titre 1"/>
          <p:cNvSpPr>
            <a:spLocks noGrp="1"/>
          </p:cNvSpPr>
          <p:nvPr>
            <p:ph type="title"/>
          </p:nvPr>
        </p:nvSpPr>
        <p:spPr>
          <a:xfrm>
            <a:off x="559381" y="5210498"/>
            <a:ext cx="10515600" cy="1325562"/>
          </a:xfrm>
        </p:spPr>
        <p:txBody>
          <a:bodyPr/>
          <a:lstStyle/>
          <a:p>
            <a:r>
              <a:rPr lang="fr-FR" dirty="0" smtClean="0"/>
              <a:t>Présentation de l’entreprise</a:t>
            </a:r>
            <a:endParaRPr lang="fr-FR" dirty="0"/>
          </a:p>
        </p:txBody>
      </p:sp>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49" y="1180080"/>
            <a:ext cx="7481292" cy="36199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3</a:t>
            </a:fld>
            <a:endParaRPr lang="fr-FR"/>
          </a:p>
        </p:txBody>
      </p:sp>
    </p:spTree>
    <p:extLst>
      <p:ext uri="{BB962C8B-B14F-4D97-AF65-F5344CB8AC3E}">
        <p14:creationId xmlns:p14="http://schemas.microsoft.com/office/powerpoint/2010/main" val="309527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8527" y="69047"/>
            <a:ext cx="6614652" cy="1325562"/>
          </a:xfrm>
        </p:spPr>
        <p:txBody>
          <a:bodyPr>
            <a:normAutofit/>
          </a:bodyPr>
          <a:lstStyle/>
          <a:p>
            <a:pPr algn="l" defTabSz="914400">
              <a:lnSpc>
                <a:spcPct val="90000"/>
              </a:lnSpc>
              <a:spcBef>
                <a:spcPts val="0"/>
              </a:spcBef>
              <a:buNone/>
            </a:pPr>
            <a:r>
              <a:rPr lang="fr-FR" noProof="1" smtClean="0">
                <a:solidFill>
                  <a:schemeClr val="tx1">
                    <a:lumMod val="95000"/>
                  </a:schemeClr>
                </a:solidFill>
                <a:latin typeface="Myriad Pro" panose="020B0503030403020204" pitchFamily="34" charset="0"/>
              </a:rPr>
              <a:t>L’histoire et ses objectifs</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ZoneTexte 1"/>
          <p:cNvSpPr txBox="1"/>
          <p:nvPr/>
        </p:nvSpPr>
        <p:spPr>
          <a:xfrm>
            <a:off x="418527" y="1996332"/>
            <a:ext cx="7441660" cy="2585323"/>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latin typeface="Myriad Pro" panose="020B0503030403020204" pitchFamily="34" charset="0"/>
              </a:rPr>
              <a:t>La gestion et le développement de la communication sont les principaux objectifs d’</a:t>
            </a:r>
            <a:r>
              <a:rPr lang="fr-FR" dirty="0" err="1" smtClean="0">
                <a:latin typeface="Myriad Pro" panose="020B0503030403020204" pitchFamily="34" charset="0"/>
              </a:rPr>
              <a:t>Ascensio</a:t>
            </a:r>
            <a:r>
              <a:rPr lang="fr-FR" dirty="0" smtClean="0">
                <a:latin typeface="Myriad Pro" panose="020B0503030403020204" pitchFamily="34" charset="0"/>
              </a:rPr>
              <a:t>. </a:t>
            </a:r>
            <a:endParaRPr lang="fr-FR" dirty="0" smtClean="0">
              <a:latin typeface="Myriad Pro" panose="020B0503030403020204" pitchFamily="34" charset="0"/>
            </a:endParaRPr>
          </a:p>
          <a:p>
            <a:pPr marL="285750" indent="-285750">
              <a:buFont typeface="Wingdings" panose="05000000000000000000" pitchFamily="2" charset="2"/>
              <a:buChar char="Ø"/>
            </a:pPr>
            <a:endParaRPr lang="fr-FR" dirty="0">
              <a:latin typeface="Myriad Pro" panose="020B0503030403020204" pitchFamily="34" charset="0"/>
            </a:endParaRPr>
          </a:p>
          <a:p>
            <a:pPr marL="285750" indent="-285750">
              <a:buFont typeface="Wingdings" panose="05000000000000000000" pitchFamily="2" charset="2"/>
              <a:buChar char="Ø"/>
            </a:pPr>
            <a:r>
              <a:rPr lang="fr-FR" dirty="0" smtClean="0">
                <a:latin typeface="Myriad Pro" panose="020B0503030403020204" pitchFamily="34" charset="0"/>
              </a:rPr>
              <a:t>Créée </a:t>
            </a:r>
            <a:r>
              <a:rPr lang="fr-FR" dirty="0" smtClean="0">
                <a:latin typeface="Myriad Pro" panose="020B0503030403020204" pitchFamily="34" charset="0"/>
              </a:rPr>
              <a:t>en 2015 par un groupe d’étudiants d’</a:t>
            </a:r>
            <a:r>
              <a:rPr lang="fr-FR" dirty="0" err="1" smtClean="0">
                <a:latin typeface="Myriad Pro" panose="020B0503030403020204" pitchFamily="34" charset="0"/>
              </a:rPr>
              <a:t>Epseco</a:t>
            </a:r>
            <a:r>
              <a:rPr lang="fr-FR" dirty="0" smtClean="0">
                <a:latin typeface="Myriad Pro" panose="020B0503030403020204" pitchFamily="34" charset="0"/>
              </a:rPr>
              <a:t> Bayonne, </a:t>
            </a:r>
            <a:r>
              <a:rPr lang="fr-FR" dirty="0" smtClean="0">
                <a:latin typeface="Myriad Pro" panose="020B0503030403020204" pitchFamily="34" charset="0"/>
              </a:rPr>
              <a:t>cette </a:t>
            </a:r>
            <a:r>
              <a:rPr lang="fr-FR" dirty="0" smtClean="0">
                <a:latin typeface="Myriad Pro" panose="020B0503030403020204" pitchFamily="34" charset="0"/>
              </a:rPr>
              <a:t>équipe composée de sept membres aux compétences variées, saura satisfaire vos attentes. </a:t>
            </a:r>
            <a:r>
              <a:rPr lang="fr-FR" dirty="0">
                <a:latin typeface="Myriad Pro" panose="020B0503030403020204" pitchFamily="34" charset="0"/>
              </a:rPr>
              <a:t/>
            </a:r>
            <a:br>
              <a:rPr lang="fr-FR" dirty="0">
                <a:latin typeface="Myriad Pro" panose="020B0503030403020204" pitchFamily="34" charset="0"/>
              </a:rPr>
            </a:br>
            <a:r>
              <a:rPr lang="fr-FR" dirty="0">
                <a:latin typeface="Myriad Pro" panose="020B0503030403020204" pitchFamily="34" charset="0"/>
              </a:rPr>
              <a:t> </a:t>
            </a:r>
            <a:endParaRPr lang="fr-FR" dirty="0" smtClean="0">
              <a:latin typeface="Myriad Pro" panose="020B0503030403020204" pitchFamily="34" charset="0"/>
            </a:endParaRPr>
          </a:p>
          <a:p>
            <a:pPr marL="285750" indent="-285750">
              <a:buFont typeface="Wingdings" panose="05000000000000000000" pitchFamily="2" charset="2"/>
              <a:buChar char="Ø"/>
            </a:pPr>
            <a:r>
              <a:rPr lang="fr-FR" dirty="0" err="1" smtClean="0">
                <a:latin typeface="Myriad Pro" panose="020B0503030403020204" pitchFamily="34" charset="0"/>
              </a:rPr>
              <a:t>Ascensio</a:t>
            </a:r>
            <a:r>
              <a:rPr lang="fr-FR" dirty="0" smtClean="0">
                <a:latin typeface="Myriad Pro" panose="020B0503030403020204" pitchFamily="34" charset="0"/>
              </a:rPr>
              <a:t> </a:t>
            </a:r>
            <a:r>
              <a:rPr lang="fr-FR" dirty="0" smtClean="0">
                <a:latin typeface="Myriad Pro" panose="020B0503030403020204" pitchFamily="34" charset="0"/>
              </a:rPr>
              <a:t>représente l’élévation de votre entreprise. C’est le secret, la clef pour une quête de croissance significative.</a:t>
            </a:r>
            <a:endParaRPr lang="fr-FR" dirty="0">
              <a:latin typeface="Myriad Pro" panose="020B0503030403020204" pitchFamily="34" charset="0"/>
            </a:endParaRPr>
          </a:p>
        </p:txBody>
      </p:sp>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4</a:t>
            </a:fld>
            <a:endParaRPr lang="fr-FR"/>
          </a:p>
        </p:txBody>
      </p:sp>
    </p:spTree>
    <p:extLst>
      <p:ext uri="{BB962C8B-B14F-4D97-AF65-F5344CB8AC3E}">
        <p14:creationId xmlns:p14="http://schemas.microsoft.com/office/powerpoint/2010/main" val="356948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8527" y="69047"/>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L’équipe</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Espace réservé du pied de page 1"/>
          <p:cNvSpPr>
            <a:spLocks noGrp="1"/>
          </p:cNvSpPr>
          <p:nvPr>
            <p:ph type="ftr" sz="quarter" idx="11"/>
          </p:nvPr>
        </p:nvSpPr>
        <p:spPr/>
        <p:txBody>
          <a:bodyPr/>
          <a:lstStyle/>
          <a:p>
            <a:r>
              <a:rPr lang="fr-FR" smtClean="0"/>
              <a:t>Ascensio - Projet de communication</a:t>
            </a:r>
            <a:endParaRPr lang="fr-FR"/>
          </a:p>
        </p:txBody>
      </p:sp>
      <p:sp>
        <p:nvSpPr>
          <p:cNvPr id="3" name="Espace réservé du numéro de diapositive 2"/>
          <p:cNvSpPr>
            <a:spLocks noGrp="1"/>
          </p:cNvSpPr>
          <p:nvPr>
            <p:ph type="sldNum" sz="quarter" idx="12"/>
          </p:nvPr>
        </p:nvSpPr>
        <p:spPr/>
        <p:txBody>
          <a:bodyPr/>
          <a:lstStyle/>
          <a:p>
            <a:fld id="{4FAB73BC-B049-4115-A692-8D63A059BFB8}" type="slidenum">
              <a:rPr lang="fr-FR" smtClean="0"/>
              <a:t>5</a:t>
            </a:fld>
            <a:endParaRPr lang="fr-FR"/>
          </a:p>
        </p:txBody>
      </p:sp>
      <p:pic>
        <p:nvPicPr>
          <p:cNvPr id="1026" name="Picture 2" descr="https://scontent-mrs1-1.xx.fbcdn.net/hphotos-xfp1/v/t34.0-12/12244026_1671860743025585_1373854935_n.jpg?oh=e2cab85e1d4d232b002c9775f8297d72&amp;oe=564829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39" y="1394609"/>
            <a:ext cx="1256187" cy="2233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mrs1-1.xx.fbcdn.net/hphotos-xpl1/v/t34.0-12/12242143_1671860763025583_1779247200_n.jpg?oh=cf16fc2dc27d9b69d56c4aa7be4ddfd2&amp;oe=564820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6992" y="1394609"/>
            <a:ext cx="1256187" cy="22332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mrs1-1.xx.fbcdn.net/hphotos-xpa1/v/t34.0-12/12226750_1671860789692247_1365234968_n.jpg?oh=b65c209db60b82d334b86c0c3ac3741f&amp;oe=564901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649" y="4302838"/>
            <a:ext cx="1256187" cy="22332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mrs1-1.xx.fbcdn.net/hphotos-xfp1/v/t34.0-12/12231219_1671860793025580_1926407010_n.jpg?oh=0e5701c1659b87c9edd3c018dfac359b&amp;oe=564833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9849" y="1470574"/>
            <a:ext cx="1256187" cy="22332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mrs1-1.xx.fbcdn.net/hphotos-xpt1/v/t34.0-12/12233217_1671860796358913_2029330699_n.jpg?oh=f13b03ac2c9a91c04c1f10584ec0e3f0&amp;oe=564822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439" y="4302838"/>
            <a:ext cx="1256187" cy="22332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content-mrs1-1.xx.fbcdn.net/hphotos-xft1/v/t34.0-12/12231158_1671862233025436_1364815286_n.jpg?oh=aa14bd99c68d2dc1ed45c5c4767e09f1&amp;oe=5648F0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3937" y="4203831"/>
            <a:ext cx="1266483" cy="22515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content-mrs1-1.xx.fbcdn.net/hphotos-xta1/v/t34.0-12/12226695_1671860799692246_2081266946_n.jpg?oh=c86d43f2da53dfd891cdf1f84d0d6633&amp;oe=5647F4A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28444" y="1394609"/>
            <a:ext cx="1256188" cy="223322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619857" y="1634057"/>
            <a:ext cx="1324815" cy="1754326"/>
          </a:xfrm>
          <a:prstGeom prst="rect">
            <a:avLst/>
          </a:prstGeom>
          <a:noFill/>
        </p:spPr>
        <p:txBody>
          <a:bodyPr wrap="square" rtlCol="0">
            <a:spAutoFit/>
          </a:bodyPr>
          <a:lstStyle/>
          <a:p>
            <a:r>
              <a:rPr lang="fr-FR" dirty="0" smtClean="0">
                <a:solidFill>
                  <a:srgbClr val="ED8BE6"/>
                </a:solidFill>
              </a:rPr>
              <a:t>Jordan </a:t>
            </a:r>
          </a:p>
          <a:p>
            <a:endParaRPr lang="fr-FR" dirty="0"/>
          </a:p>
          <a:p>
            <a:r>
              <a:rPr lang="fr-FR" dirty="0" smtClean="0"/>
              <a:t>Chef</a:t>
            </a:r>
          </a:p>
          <a:p>
            <a:r>
              <a:rPr lang="fr-FR" dirty="0" smtClean="0"/>
              <a:t>Graphiste</a:t>
            </a:r>
          </a:p>
          <a:p>
            <a:r>
              <a:rPr lang="fr-FR" dirty="0" smtClean="0"/>
              <a:t>Contact chefs</a:t>
            </a:r>
            <a:endParaRPr lang="fr-FR" dirty="0"/>
          </a:p>
        </p:txBody>
      </p:sp>
      <p:sp>
        <p:nvSpPr>
          <p:cNvPr id="7" name="ZoneTexte 6"/>
          <p:cNvSpPr txBox="1"/>
          <p:nvPr/>
        </p:nvSpPr>
        <p:spPr>
          <a:xfrm>
            <a:off x="4368404" y="1634057"/>
            <a:ext cx="1104900" cy="1754326"/>
          </a:xfrm>
          <a:prstGeom prst="rect">
            <a:avLst/>
          </a:prstGeom>
          <a:noFill/>
        </p:spPr>
        <p:txBody>
          <a:bodyPr wrap="square" rtlCol="0">
            <a:spAutoFit/>
          </a:bodyPr>
          <a:lstStyle/>
          <a:p>
            <a:r>
              <a:rPr lang="fr-FR" dirty="0" smtClean="0">
                <a:solidFill>
                  <a:srgbClr val="ED8BE6"/>
                </a:solidFill>
              </a:rPr>
              <a:t>Marielle</a:t>
            </a:r>
          </a:p>
          <a:p>
            <a:endParaRPr lang="fr-FR" dirty="0">
              <a:solidFill>
                <a:srgbClr val="ED8BE6"/>
              </a:solidFill>
            </a:endParaRPr>
          </a:p>
          <a:p>
            <a:r>
              <a:rPr lang="fr-FR" dirty="0" smtClean="0"/>
              <a:t>Commu-nication</a:t>
            </a:r>
          </a:p>
          <a:p>
            <a:r>
              <a:rPr lang="fr-FR" dirty="0" smtClean="0"/>
              <a:t>hors médias </a:t>
            </a:r>
            <a:endParaRPr lang="fr-FR" dirty="0"/>
          </a:p>
        </p:txBody>
      </p:sp>
      <p:sp>
        <p:nvSpPr>
          <p:cNvPr id="12" name="ZoneTexte 11"/>
          <p:cNvSpPr txBox="1"/>
          <p:nvPr/>
        </p:nvSpPr>
        <p:spPr>
          <a:xfrm>
            <a:off x="7264400" y="1634057"/>
            <a:ext cx="1353127" cy="1200329"/>
          </a:xfrm>
          <a:prstGeom prst="rect">
            <a:avLst/>
          </a:prstGeom>
          <a:noFill/>
        </p:spPr>
        <p:txBody>
          <a:bodyPr wrap="square" rtlCol="0">
            <a:spAutoFit/>
          </a:bodyPr>
          <a:lstStyle/>
          <a:p>
            <a:r>
              <a:rPr lang="fr-FR" dirty="0" smtClean="0">
                <a:solidFill>
                  <a:srgbClr val="ED8BE6"/>
                </a:solidFill>
              </a:rPr>
              <a:t>Lily</a:t>
            </a:r>
          </a:p>
          <a:p>
            <a:endParaRPr lang="fr-FR" dirty="0"/>
          </a:p>
          <a:p>
            <a:r>
              <a:rPr lang="fr-FR" dirty="0" smtClean="0"/>
              <a:t>Sous chef</a:t>
            </a:r>
          </a:p>
          <a:p>
            <a:r>
              <a:rPr lang="fr-FR" dirty="0" smtClean="0"/>
              <a:t>Trésorière</a:t>
            </a:r>
            <a:endParaRPr lang="fr-FR" dirty="0"/>
          </a:p>
        </p:txBody>
      </p:sp>
      <p:sp>
        <p:nvSpPr>
          <p:cNvPr id="13" name="ZoneTexte 12"/>
          <p:cNvSpPr txBox="1"/>
          <p:nvPr/>
        </p:nvSpPr>
        <p:spPr>
          <a:xfrm>
            <a:off x="10357895" y="1634057"/>
            <a:ext cx="1339960" cy="1200329"/>
          </a:xfrm>
          <a:prstGeom prst="rect">
            <a:avLst/>
          </a:prstGeom>
          <a:noFill/>
        </p:spPr>
        <p:txBody>
          <a:bodyPr wrap="square" rtlCol="0">
            <a:spAutoFit/>
          </a:bodyPr>
          <a:lstStyle/>
          <a:p>
            <a:r>
              <a:rPr lang="fr-FR" dirty="0" smtClean="0">
                <a:solidFill>
                  <a:srgbClr val="ED8BE6"/>
                </a:solidFill>
              </a:rPr>
              <a:t>Julie</a:t>
            </a:r>
          </a:p>
          <a:p>
            <a:endParaRPr lang="fr-FR" dirty="0"/>
          </a:p>
          <a:p>
            <a:r>
              <a:rPr lang="fr-FR" dirty="0" smtClean="0"/>
              <a:t>Réseaux </a:t>
            </a:r>
          </a:p>
          <a:p>
            <a:r>
              <a:rPr lang="fr-FR" dirty="0" smtClean="0"/>
              <a:t>sociaux</a:t>
            </a:r>
            <a:endParaRPr lang="fr-FR" dirty="0"/>
          </a:p>
        </p:txBody>
      </p:sp>
      <p:sp>
        <p:nvSpPr>
          <p:cNvPr id="14" name="ZoneTexte 13"/>
          <p:cNvSpPr txBox="1"/>
          <p:nvPr/>
        </p:nvSpPr>
        <p:spPr>
          <a:xfrm>
            <a:off x="1650288" y="4500713"/>
            <a:ext cx="1114253" cy="923330"/>
          </a:xfrm>
          <a:prstGeom prst="rect">
            <a:avLst/>
          </a:prstGeom>
          <a:noFill/>
        </p:spPr>
        <p:txBody>
          <a:bodyPr wrap="square" rtlCol="0">
            <a:spAutoFit/>
          </a:bodyPr>
          <a:lstStyle/>
          <a:p>
            <a:r>
              <a:rPr lang="fr-FR" dirty="0" smtClean="0">
                <a:solidFill>
                  <a:srgbClr val="ED8BE6"/>
                </a:solidFill>
              </a:rPr>
              <a:t>Nahia</a:t>
            </a:r>
          </a:p>
          <a:p>
            <a:endParaRPr lang="fr-FR" dirty="0"/>
          </a:p>
          <a:p>
            <a:r>
              <a:rPr lang="fr-FR" dirty="0" smtClean="0"/>
              <a:t>Graphiste</a:t>
            </a:r>
            <a:endParaRPr lang="fr-FR" dirty="0"/>
          </a:p>
        </p:txBody>
      </p:sp>
      <p:sp>
        <p:nvSpPr>
          <p:cNvPr id="15" name="ZoneTexte 14"/>
          <p:cNvSpPr txBox="1"/>
          <p:nvPr/>
        </p:nvSpPr>
        <p:spPr>
          <a:xfrm>
            <a:off x="4414842" y="4500713"/>
            <a:ext cx="1363363" cy="1754326"/>
          </a:xfrm>
          <a:prstGeom prst="rect">
            <a:avLst/>
          </a:prstGeom>
          <a:noFill/>
        </p:spPr>
        <p:txBody>
          <a:bodyPr wrap="square" rtlCol="0">
            <a:spAutoFit/>
          </a:bodyPr>
          <a:lstStyle/>
          <a:p>
            <a:r>
              <a:rPr lang="fr-FR" dirty="0" smtClean="0">
                <a:solidFill>
                  <a:srgbClr val="ED8BE6"/>
                </a:solidFill>
              </a:rPr>
              <a:t>Bruna</a:t>
            </a:r>
          </a:p>
          <a:p>
            <a:endParaRPr lang="fr-FR" dirty="0"/>
          </a:p>
          <a:p>
            <a:r>
              <a:rPr lang="fr-FR" dirty="0" smtClean="0"/>
              <a:t>Commu-</a:t>
            </a:r>
          </a:p>
          <a:p>
            <a:r>
              <a:rPr lang="fr-FR" dirty="0" smtClean="0"/>
              <a:t>nication hors </a:t>
            </a:r>
          </a:p>
          <a:p>
            <a:r>
              <a:rPr lang="fr-FR" dirty="0" smtClean="0"/>
              <a:t>médias</a:t>
            </a:r>
            <a:endParaRPr lang="fr-FR" dirty="0"/>
          </a:p>
        </p:txBody>
      </p:sp>
      <p:sp>
        <p:nvSpPr>
          <p:cNvPr id="16" name="ZoneTexte 15"/>
          <p:cNvSpPr txBox="1"/>
          <p:nvPr/>
        </p:nvSpPr>
        <p:spPr>
          <a:xfrm>
            <a:off x="7296314" y="4500713"/>
            <a:ext cx="1535096" cy="1477328"/>
          </a:xfrm>
          <a:prstGeom prst="rect">
            <a:avLst/>
          </a:prstGeom>
          <a:noFill/>
        </p:spPr>
        <p:txBody>
          <a:bodyPr wrap="square" rtlCol="0">
            <a:spAutoFit/>
          </a:bodyPr>
          <a:lstStyle/>
          <a:p>
            <a:r>
              <a:rPr lang="fr-FR" dirty="0" smtClean="0">
                <a:solidFill>
                  <a:srgbClr val="ED8BE6"/>
                </a:solidFill>
              </a:rPr>
              <a:t>Marion</a:t>
            </a:r>
          </a:p>
          <a:p>
            <a:endParaRPr lang="fr-FR" dirty="0"/>
          </a:p>
          <a:p>
            <a:r>
              <a:rPr lang="fr-FR" dirty="0" smtClean="0"/>
              <a:t>Relation Presse</a:t>
            </a:r>
          </a:p>
          <a:p>
            <a:r>
              <a:rPr lang="fr-FR" dirty="0" smtClean="0"/>
              <a:t>Sponsor</a:t>
            </a:r>
            <a:endParaRPr lang="fr-FR" dirty="0"/>
          </a:p>
        </p:txBody>
      </p:sp>
    </p:spTree>
    <p:extLst>
      <p:ext uri="{BB962C8B-B14F-4D97-AF65-F5344CB8AC3E}">
        <p14:creationId xmlns:p14="http://schemas.microsoft.com/office/powerpoint/2010/main" val="4275122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66738" y="0"/>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Identité graphique</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820550" y="5359645"/>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366738" y="5359645"/>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520386" y="5359645"/>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666902" y="5374673"/>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666902" y="5912921"/>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Rectangle 1"/>
          <p:cNvSpPr/>
          <p:nvPr/>
        </p:nvSpPr>
        <p:spPr>
          <a:xfrm>
            <a:off x="105982" y="1388733"/>
            <a:ext cx="6096000" cy="1569660"/>
          </a:xfrm>
          <a:prstGeom prst="rect">
            <a:avLst/>
          </a:prstGeom>
        </p:spPr>
        <p:txBody>
          <a:bodyPr>
            <a:spAutoFit/>
          </a:bodyPr>
          <a:lstStyle/>
          <a:p>
            <a:endParaRPr lang="fr-FR" sz="1600" dirty="0">
              <a:solidFill>
                <a:srgbClr val="000000"/>
              </a:solidFill>
              <a:latin typeface="Myriad Pro" panose="020B0503030403020204" pitchFamily="34" charset="0"/>
            </a:endParaRPr>
          </a:p>
          <a:p>
            <a:pPr marL="285750" indent="-285750" algn="just">
              <a:buFont typeface="Wingdings" panose="05000000000000000000" pitchFamily="2" charset="2"/>
              <a:buChar char="Ø"/>
            </a:pPr>
            <a:r>
              <a:rPr lang="fr-FR" sz="1600" dirty="0">
                <a:latin typeface="Myriad Pro" panose="020B0503030403020204" pitchFamily="34" charset="0"/>
              </a:rPr>
              <a:t>Conçue afin de garantir une cohérence de l’identité visuelle de </a:t>
            </a:r>
            <a:r>
              <a:rPr lang="fr-FR" sz="1600" dirty="0" smtClean="0">
                <a:latin typeface="Myriad Pro" panose="020B0503030403020204" pitchFamily="34" charset="0"/>
              </a:rPr>
              <a:t>l’agence de communication et </a:t>
            </a:r>
            <a:r>
              <a:rPr lang="fr-FR" sz="1600" dirty="0">
                <a:latin typeface="Myriad Pro" panose="020B0503030403020204" pitchFamily="34" charset="0"/>
              </a:rPr>
              <a:t>une homogénéité de ses productions graphiques, cette charte présente l’ensemble des principes à respecter et des éléments à intégrer, pour développer une communication forte, lisible et durable</a:t>
            </a:r>
            <a:r>
              <a:rPr lang="fr-FR" sz="1600" dirty="0" smtClean="0">
                <a:latin typeface="Myriad Pro" panose="020B0503030403020204" pitchFamily="34" charset="0"/>
              </a:rPr>
              <a:t>.</a:t>
            </a:r>
            <a:endParaRPr lang="fr-FR" sz="1600" dirty="0">
              <a:latin typeface="Myriad Pro" panose="020B0503030403020204" pitchFamily="34" charset="0"/>
            </a:endParaRPr>
          </a:p>
        </p:txBody>
      </p:sp>
      <p:sp>
        <p:nvSpPr>
          <p:cNvPr id="3" name="Rectangle 2"/>
          <p:cNvSpPr/>
          <p:nvPr/>
        </p:nvSpPr>
        <p:spPr>
          <a:xfrm>
            <a:off x="-4510391" y="4652716"/>
            <a:ext cx="6144638" cy="538609"/>
          </a:xfrm>
          <a:prstGeom prst="rect">
            <a:avLst/>
          </a:prstGeom>
        </p:spPr>
        <p:txBody>
          <a:bodyPr wrap="square">
            <a:spAutoFit/>
          </a:bodyPr>
          <a:lstStyle/>
          <a:p>
            <a:endParaRPr lang="fr-FR" sz="900" dirty="0">
              <a:solidFill>
                <a:srgbClr val="000000"/>
              </a:solidFill>
              <a:latin typeface="Wingdings 3" panose="05040102010807070707" pitchFamily="18" charset="2"/>
            </a:endParaRPr>
          </a:p>
          <a:p>
            <a:pPr algn="r"/>
            <a:r>
              <a:rPr lang="fr-FR" sz="2000" dirty="0" err="1">
                <a:latin typeface="Wingdings 3" panose="05040102010807070707" pitchFamily="18" charset="2"/>
              </a:rPr>
              <a:t>Ê</a:t>
            </a:r>
            <a:r>
              <a:rPr lang="fr-FR" sz="2000" b="1" dirty="0" err="1">
                <a:latin typeface="Tw Cen MT" panose="020B0602020104020603" pitchFamily="34" charset="0"/>
              </a:rPr>
              <a:t>Logotype</a:t>
            </a:r>
            <a:endParaRPr lang="fr-FR" sz="2000" dirty="0"/>
          </a:p>
        </p:txBody>
      </p:sp>
      <p:sp>
        <p:nvSpPr>
          <p:cNvPr id="4" name="Rectangle 3"/>
          <p:cNvSpPr/>
          <p:nvPr/>
        </p:nvSpPr>
        <p:spPr>
          <a:xfrm>
            <a:off x="3284958" y="5436843"/>
            <a:ext cx="6096000" cy="338554"/>
          </a:xfrm>
          <a:prstGeom prst="rect">
            <a:avLst/>
          </a:prstGeom>
        </p:spPr>
        <p:txBody>
          <a:bodyPr>
            <a:spAutoFit/>
          </a:bodyPr>
          <a:lstStyle/>
          <a:p>
            <a:pPr marL="285750" indent="-285750">
              <a:buFont typeface="Wingdings" panose="05000000000000000000" pitchFamily="2" charset="2"/>
              <a:buChar char="Ø"/>
            </a:pPr>
            <a:r>
              <a:rPr lang="fr-FR" sz="1600" dirty="0" smtClean="0">
                <a:latin typeface="Myriad Pro" panose="020B0503030403020204" pitchFamily="34" charset="0"/>
              </a:rPr>
              <a:t>Le logotype d’</a:t>
            </a:r>
            <a:r>
              <a:rPr lang="fr-FR" sz="1600" dirty="0" err="1" smtClean="0">
                <a:latin typeface="Myriad Pro" panose="020B0503030403020204" pitchFamily="34" charset="0"/>
              </a:rPr>
              <a:t>Ascensio</a:t>
            </a:r>
            <a:r>
              <a:rPr lang="fr-FR" sz="1600" dirty="0" smtClean="0">
                <a:latin typeface="Myriad Pro" panose="020B0503030403020204" pitchFamily="34" charset="0"/>
              </a:rPr>
              <a:t> est un symbole fort, ouvert, équilibré.</a:t>
            </a:r>
            <a:endParaRPr lang="fr-FR" sz="1600" dirty="0">
              <a:latin typeface="Myriad Pro" panose="020B0503030403020204" pitchFamily="34" charset="0"/>
            </a:endParaRPr>
          </a:p>
        </p:txBody>
      </p:sp>
      <p:sp>
        <p:nvSpPr>
          <p:cNvPr id="12" name="Rectangle 11"/>
          <p:cNvSpPr/>
          <p:nvPr/>
        </p:nvSpPr>
        <p:spPr>
          <a:xfrm>
            <a:off x="3284958" y="5882505"/>
            <a:ext cx="6096000" cy="584775"/>
          </a:xfrm>
          <a:prstGeom prst="rect">
            <a:avLst/>
          </a:prstGeom>
        </p:spPr>
        <p:txBody>
          <a:bodyPr>
            <a:spAutoFit/>
          </a:bodyPr>
          <a:lstStyle/>
          <a:p>
            <a:pPr marL="285750" indent="-285750">
              <a:buFont typeface="Wingdings" panose="05000000000000000000" pitchFamily="2" charset="2"/>
              <a:buChar char="Ø"/>
            </a:pPr>
            <a:r>
              <a:rPr lang="fr-FR" sz="1600" dirty="0" smtClean="0">
                <a:latin typeface="Myriad Pro" panose="020B0503030403020204" pitchFamily="34" charset="0"/>
              </a:rPr>
              <a:t>A travers un traitement graphique moderne, il évoque la forme générale d’une élévation constante, signe d’un perpétuel envol.</a:t>
            </a:r>
          </a:p>
        </p:txBody>
      </p:sp>
      <p:sp>
        <p:nvSpPr>
          <p:cNvPr id="7" name="Rectangle 6"/>
          <p:cNvSpPr/>
          <p:nvPr/>
        </p:nvSpPr>
        <p:spPr>
          <a:xfrm>
            <a:off x="7852556" y="1557759"/>
            <a:ext cx="496110" cy="363503"/>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852556" y="2119708"/>
            <a:ext cx="496110" cy="363503"/>
          </a:xfrm>
          <a:prstGeom prst="rect">
            <a:avLst/>
          </a:prstGeom>
          <a:solidFill>
            <a:srgbClr val="AD26EA"/>
          </a:solidFill>
          <a:ln>
            <a:solidFill>
              <a:srgbClr val="AD2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852556" y="2681657"/>
            <a:ext cx="496110" cy="363503"/>
          </a:xfrm>
          <a:prstGeom prst="rect">
            <a:avLst/>
          </a:prstGeom>
          <a:solidFill>
            <a:srgbClr val="ED8BE6"/>
          </a:solidFill>
          <a:ln>
            <a:solidFill>
              <a:srgbClr val="ED8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518059" y="778226"/>
            <a:ext cx="6096000" cy="538609"/>
          </a:xfrm>
          <a:prstGeom prst="rect">
            <a:avLst/>
          </a:prstGeom>
        </p:spPr>
        <p:txBody>
          <a:bodyPr>
            <a:spAutoFit/>
          </a:bodyPr>
          <a:lstStyle/>
          <a:p>
            <a:endParaRPr lang="fr-FR" sz="900" dirty="0">
              <a:solidFill>
                <a:srgbClr val="000000"/>
              </a:solidFill>
              <a:latin typeface="Wingdings 3" panose="05040102010807070707" pitchFamily="18" charset="2"/>
            </a:endParaRPr>
          </a:p>
          <a:p>
            <a:pPr algn="r"/>
            <a:r>
              <a:rPr lang="fr-FR" sz="2000" dirty="0" err="1">
                <a:latin typeface="Wingdings 3" panose="05040102010807070707" pitchFamily="18" charset="2"/>
              </a:rPr>
              <a:t>Ê</a:t>
            </a:r>
            <a:r>
              <a:rPr lang="fr-FR" sz="2000" b="1" dirty="0" err="1">
                <a:latin typeface="Tw Cen MT" panose="020B0602020104020603" pitchFamily="34" charset="0"/>
              </a:rPr>
              <a:t>Gamme</a:t>
            </a:r>
            <a:r>
              <a:rPr lang="fr-FR" sz="2000" b="1" dirty="0">
                <a:latin typeface="Tw Cen MT" panose="020B0602020104020603" pitchFamily="34" charset="0"/>
              </a:rPr>
              <a:t> des couleurs</a:t>
            </a:r>
            <a:endParaRPr lang="fr-FR" sz="2000" dirty="0"/>
          </a:p>
        </p:txBody>
      </p:sp>
      <p:sp>
        <p:nvSpPr>
          <p:cNvPr id="19" name="ZoneTexte 18"/>
          <p:cNvSpPr txBox="1"/>
          <p:nvPr/>
        </p:nvSpPr>
        <p:spPr>
          <a:xfrm>
            <a:off x="8467732" y="1550596"/>
            <a:ext cx="2726708" cy="1754326"/>
          </a:xfrm>
          <a:prstGeom prst="rect">
            <a:avLst/>
          </a:prstGeom>
          <a:noFill/>
        </p:spPr>
        <p:txBody>
          <a:bodyPr wrap="none" rtlCol="0">
            <a:spAutoFit/>
          </a:bodyPr>
          <a:lstStyle/>
          <a:p>
            <a:pPr marL="285750" indent="-285750">
              <a:buFont typeface="Arial" panose="020B0604020202020204" pitchFamily="34" charset="0"/>
              <a:buChar char="•"/>
            </a:pPr>
            <a:r>
              <a:rPr lang="fr-FR" dirty="0" smtClean="0">
                <a:latin typeface="Myriad Pro" panose="020B0503030403020204" pitchFamily="34" charset="0"/>
              </a:rPr>
              <a:t>RVB : R;102 V;0 B;102</a:t>
            </a:r>
            <a:br>
              <a:rPr lang="fr-FR" dirty="0" smtClean="0">
                <a:latin typeface="Myriad Pro" panose="020B0503030403020204" pitchFamily="34" charset="0"/>
              </a:rPr>
            </a:br>
            <a:endParaRPr lang="fr-FR" dirty="0" smtClean="0">
              <a:latin typeface="Myriad Pro" panose="020B0503030403020204" pitchFamily="34" charset="0"/>
            </a:endParaRPr>
          </a:p>
          <a:p>
            <a:pPr marL="285750" indent="-285750">
              <a:buFont typeface="Arial" panose="020B0604020202020204" pitchFamily="34" charset="0"/>
              <a:buChar char="•"/>
            </a:pPr>
            <a:r>
              <a:rPr lang="fr-FR" dirty="0" smtClean="0">
                <a:latin typeface="Myriad Pro" panose="020B0503030403020204" pitchFamily="34" charset="0"/>
              </a:rPr>
              <a:t>RVB : R;173 V;38 B;234 </a:t>
            </a:r>
          </a:p>
          <a:p>
            <a:endParaRPr lang="fr-FR" dirty="0">
              <a:latin typeface="Myriad Pro" panose="020B0503030403020204" pitchFamily="34" charset="0"/>
            </a:endParaRPr>
          </a:p>
          <a:p>
            <a:pPr marL="285750" indent="-285750">
              <a:buFont typeface="Arial" panose="020B0604020202020204" pitchFamily="34" charset="0"/>
              <a:buChar char="•"/>
            </a:pPr>
            <a:r>
              <a:rPr lang="fr-FR" dirty="0">
                <a:latin typeface="Myriad Pro" panose="020B0503030403020204" pitchFamily="34" charset="0"/>
              </a:rPr>
              <a:t>RVB : </a:t>
            </a:r>
            <a:r>
              <a:rPr lang="fr-FR" dirty="0" smtClean="0">
                <a:latin typeface="Myriad Pro" panose="020B0503030403020204" pitchFamily="34" charset="0"/>
              </a:rPr>
              <a:t>R;237 V;139 B;230 </a:t>
            </a:r>
            <a:endParaRPr lang="fr-FR" dirty="0">
              <a:latin typeface="Myriad Pro" panose="020B0503030403020204" pitchFamily="34" charset="0"/>
            </a:endParaRPr>
          </a:p>
          <a:p>
            <a:endParaRPr lang="fr-FR" dirty="0">
              <a:latin typeface="Myriad Pro" panose="020B0503030403020204" pitchFamily="34" charset="0"/>
            </a:endParaRPr>
          </a:p>
        </p:txBody>
      </p:sp>
      <p:sp>
        <p:nvSpPr>
          <p:cNvPr id="20" name="Rectangle 19"/>
          <p:cNvSpPr/>
          <p:nvPr/>
        </p:nvSpPr>
        <p:spPr>
          <a:xfrm>
            <a:off x="6201982" y="3331212"/>
            <a:ext cx="6096000" cy="1169551"/>
          </a:xfrm>
          <a:prstGeom prst="rect">
            <a:avLst/>
          </a:prstGeom>
        </p:spPr>
        <p:txBody>
          <a:bodyPr>
            <a:spAutoFit/>
          </a:bodyPr>
          <a:lstStyle/>
          <a:p>
            <a:r>
              <a:rPr lang="fr-FR" sz="1400" i="1" dirty="0" smtClean="0">
                <a:latin typeface="Myriad Pro" panose="020B0503030403020204" pitchFamily="34" charset="0"/>
              </a:rPr>
              <a:t>Le </a:t>
            </a:r>
            <a:r>
              <a:rPr lang="fr-FR" sz="1400" i="1" dirty="0">
                <a:latin typeface="Myriad Pro" panose="020B0503030403020204" pitchFamily="34" charset="0"/>
              </a:rPr>
              <a:t>violet est la couleur par excellence des rêveurs, des personnes spirituelles plutôt que matérielles. </a:t>
            </a:r>
            <a:endParaRPr lang="fr-FR" sz="1400" i="1" dirty="0" smtClean="0">
              <a:latin typeface="Myriad Pro" panose="020B0503030403020204" pitchFamily="34" charset="0"/>
            </a:endParaRPr>
          </a:p>
          <a:p>
            <a:r>
              <a:rPr lang="fr-FR" sz="1400" i="1" dirty="0" smtClean="0">
                <a:latin typeface="Myriad Pro" panose="020B0503030403020204" pitchFamily="34" charset="0"/>
              </a:rPr>
              <a:t>Elle </a:t>
            </a:r>
            <a:r>
              <a:rPr lang="fr-FR" sz="1400" i="1" dirty="0">
                <a:latin typeface="Myriad Pro" panose="020B0503030403020204" pitchFamily="34" charset="0"/>
              </a:rPr>
              <a:t>a des vertus apaisantes sur les esprits ; elle permet de calmer certaines émotions, de réfréner des colères ou des angoisses… </a:t>
            </a:r>
            <a:endParaRPr lang="fr-FR" sz="1400" i="1" dirty="0" smtClean="0">
              <a:latin typeface="Myriad Pro" panose="020B0503030403020204" pitchFamily="34" charset="0"/>
            </a:endParaRPr>
          </a:p>
          <a:p>
            <a:r>
              <a:rPr lang="fr-FR" sz="1400" i="1" dirty="0" smtClean="0">
                <a:latin typeface="Myriad Pro" panose="020B0503030403020204" pitchFamily="34" charset="0"/>
              </a:rPr>
              <a:t>L'une </a:t>
            </a:r>
            <a:r>
              <a:rPr lang="fr-FR" sz="1400" i="1" dirty="0">
                <a:latin typeface="Myriad Pro" panose="020B0503030403020204" pitchFamily="34" charset="0"/>
              </a:rPr>
              <a:t>de ses nuances, le mauve, accentue encore plus ce côté rassurant et serein.</a:t>
            </a:r>
          </a:p>
        </p:txBody>
      </p:sp>
      <p:sp>
        <p:nvSpPr>
          <p:cNvPr id="13" name="Espace réservé du pied de page 12"/>
          <p:cNvSpPr>
            <a:spLocks noGrp="1"/>
          </p:cNvSpPr>
          <p:nvPr>
            <p:ph type="ftr" sz="quarter" idx="11"/>
          </p:nvPr>
        </p:nvSpPr>
        <p:spPr/>
        <p:txBody>
          <a:bodyPr/>
          <a:lstStyle/>
          <a:p>
            <a:r>
              <a:rPr lang="fr-FR" dirty="0" err="1" smtClean="0"/>
              <a:t>Ascensio</a:t>
            </a:r>
            <a:r>
              <a:rPr lang="fr-FR" dirty="0" smtClean="0"/>
              <a:t> - Projet de communication</a:t>
            </a:r>
            <a:endParaRPr lang="fr-FR" dirty="0"/>
          </a:p>
        </p:txBody>
      </p:sp>
      <p:sp>
        <p:nvSpPr>
          <p:cNvPr id="14" name="Espace réservé du numéro de diapositive 13"/>
          <p:cNvSpPr>
            <a:spLocks noGrp="1"/>
          </p:cNvSpPr>
          <p:nvPr>
            <p:ph type="sldNum" sz="quarter" idx="12"/>
          </p:nvPr>
        </p:nvSpPr>
        <p:spPr/>
        <p:txBody>
          <a:bodyPr/>
          <a:lstStyle/>
          <a:p>
            <a:fld id="{4FAB73BC-B049-4115-A692-8D63A059BFB8}" type="slidenum">
              <a:rPr lang="fr-FR" smtClean="0"/>
              <a:t>6</a:t>
            </a:fld>
            <a:endParaRPr lang="fr-FR"/>
          </a:p>
        </p:txBody>
      </p:sp>
    </p:spTree>
    <p:extLst>
      <p:ext uri="{BB962C8B-B14F-4D97-AF65-F5344CB8AC3E}">
        <p14:creationId xmlns:p14="http://schemas.microsoft.com/office/powerpoint/2010/main" val="249494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Ascensio - Projet de communication</a:t>
            </a:r>
            <a:endParaRPr lang="fr-FR"/>
          </a:p>
        </p:txBody>
      </p:sp>
      <p:sp>
        <p:nvSpPr>
          <p:cNvPr id="3" name="Espace réservé du numéro de diapositive 2"/>
          <p:cNvSpPr>
            <a:spLocks noGrp="1"/>
          </p:cNvSpPr>
          <p:nvPr>
            <p:ph type="sldNum" sz="quarter" idx="12"/>
          </p:nvPr>
        </p:nvSpPr>
        <p:spPr/>
        <p:txBody>
          <a:bodyPr/>
          <a:lstStyle/>
          <a:p>
            <a:fld id="{4FAB73BC-B049-4115-A692-8D63A059BFB8}" type="slidenum">
              <a:rPr lang="fr-FR" smtClean="0"/>
              <a:t>7</a:t>
            </a:fld>
            <a:endParaRPr lang="fr-FR"/>
          </a:p>
        </p:txBody>
      </p:sp>
      <p:sp>
        <p:nvSpPr>
          <p:cNvPr id="4" name="Titre 3"/>
          <p:cNvSpPr>
            <a:spLocks noGrp="1"/>
          </p:cNvSpPr>
          <p:nvPr>
            <p:ph type="title"/>
          </p:nvPr>
        </p:nvSpPr>
        <p:spPr/>
        <p:txBody>
          <a:bodyPr/>
          <a:lstStyle/>
          <a:p>
            <a:r>
              <a:rPr lang="fr-FR" dirty="0" smtClean="0"/>
              <a:t>La Soupe des Chefs</a:t>
            </a:r>
            <a:endParaRPr lang="fr-FR" dirty="0"/>
          </a:p>
        </p:txBody>
      </p:sp>
      <p:pic>
        <p:nvPicPr>
          <p:cNvPr id="2050"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r="81832" b="39236"/>
          <a:stretch/>
        </p:blipFill>
        <p:spPr bwMode="auto">
          <a:xfrm>
            <a:off x="10925175" y="0"/>
            <a:ext cx="1152525" cy="138906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58800" y="2406606"/>
            <a:ext cx="8058727" cy="2031325"/>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La Soupe des chefs est un projet inspiré d’évènements ayant eu lieu à Lion. Il sera cette année organisé sur la Côte Basque par le groupe </a:t>
            </a:r>
            <a:r>
              <a:rPr lang="fr-FR" dirty="0" err="1" smtClean="0"/>
              <a:t>Ascencio</a:t>
            </a:r>
            <a:r>
              <a:rPr lang="fr-FR" dirty="0" smtClean="0"/>
              <a:t> en étroite collaboration avec l’association du </a:t>
            </a:r>
            <a:r>
              <a:rPr lang="fr-FR" dirty="0" err="1" smtClean="0"/>
              <a:t>Kiwanis</a:t>
            </a:r>
            <a:r>
              <a:rPr lang="fr-FR" dirty="0" smtClean="0"/>
              <a:t> Bayonne-Biarritz.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Le principe est simple: il s’agit de vendre de la soupe au profit de l’association, permettant ainsi de lever des fonds pour … . Cette soupe sera élaborée par plusieurs chefs de la Côte Basque.</a:t>
            </a:r>
            <a:endParaRPr lang="fr-FR" dirty="0"/>
          </a:p>
        </p:txBody>
      </p:sp>
      <p:sp>
        <p:nvSpPr>
          <p:cNvPr id="8" name="ZoneTexte 7"/>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9" name="ZoneTexte 8"/>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10" name="Bande diagonale 9"/>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Bande diagonale 10"/>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2" name="Bande diagonale 11"/>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Tree>
    <p:extLst>
      <p:ext uri="{BB962C8B-B14F-4D97-AF65-F5344CB8AC3E}">
        <p14:creationId xmlns:p14="http://schemas.microsoft.com/office/powerpoint/2010/main" val="32156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1" name="ZoneTexte 10"/>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
        <p:nvSpPr>
          <p:cNvPr id="2" name="Titre 1"/>
          <p:cNvSpPr>
            <a:spLocks noGrp="1"/>
          </p:cNvSpPr>
          <p:nvPr>
            <p:ph type="title"/>
          </p:nvPr>
        </p:nvSpPr>
        <p:spPr>
          <a:xfrm>
            <a:off x="559381" y="5210498"/>
            <a:ext cx="10515600" cy="1325562"/>
          </a:xfrm>
        </p:spPr>
        <p:txBody>
          <a:bodyPr/>
          <a:lstStyle/>
          <a:p>
            <a:r>
              <a:rPr lang="fr-FR" dirty="0" smtClean="0"/>
              <a:t>Projet Marketing</a:t>
            </a:r>
            <a:endParaRPr lang="fr-FR" dirty="0"/>
          </a:p>
        </p:txBody>
      </p:sp>
      <p:pic>
        <p:nvPicPr>
          <p:cNvPr id="717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94" y="1114748"/>
            <a:ext cx="5525378" cy="4095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8</a:t>
            </a:fld>
            <a:endParaRPr lang="fr-FR" dirty="0"/>
          </a:p>
        </p:txBody>
      </p:sp>
    </p:spTree>
    <p:extLst>
      <p:ext uri="{BB962C8B-B14F-4D97-AF65-F5344CB8AC3E}">
        <p14:creationId xmlns:p14="http://schemas.microsoft.com/office/powerpoint/2010/main" val="2505867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3080" y="114132"/>
            <a:ext cx="6614652" cy="1325562"/>
          </a:xfrm>
        </p:spPr>
        <p:txBody>
          <a:bodyPr>
            <a:normAutofit/>
          </a:bodyPr>
          <a:lstStyle/>
          <a:p>
            <a:pPr algn="l" defTabSz="914400">
              <a:lnSpc>
                <a:spcPct val="90000"/>
              </a:lnSpc>
              <a:spcBef>
                <a:spcPts val="0"/>
              </a:spcBef>
              <a:buNone/>
            </a:pPr>
            <a:r>
              <a:rPr lang="fr-FR" sz="4400" b="0" i="0" noProof="1" smtClean="0">
                <a:solidFill>
                  <a:schemeClr val="tx1">
                    <a:lumMod val="95000"/>
                  </a:schemeClr>
                </a:solidFill>
                <a:latin typeface="Myriad Pro" panose="020B0503030403020204" pitchFamily="34" charset="0"/>
              </a:rPr>
              <a:t>Stratégie marketing</a:t>
            </a:r>
            <a:endParaRPr lang="fr-FR" sz="4400" b="0" i="0" noProof="1">
              <a:solidFill>
                <a:schemeClr val="tx1">
                  <a:lumMod val="95000"/>
                </a:schemeClr>
              </a:solidFill>
              <a:latin typeface="Myriad Pro" panose="020B0503030403020204" pitchFamily="34" charset="0"/>
            </a:endParaRPr>
          </a:p>
        </p:txBody>
      </p:sp>
      <p:sp>
        <p:nvSpPr>
          <p:cNvPr id="6" name="ZoneTexte 5"/>
          <p:cNvSpPr txBox="1"/>
          <p:nvPr/>
        </p:nvSpPr>
        <p:spPr>
          <a:xfrm>
            <a:off x="9714544" y="5641066"/>
            <a:ext cx="2720875" cy="707886"/>
          </a:xfrm>
          <a:prstGeom prst="rect">
            <a:avLst/>
          </a:prstGeom>
          <a:noFill/>
        </p:spPr>
        <p:txBody>
          <a:bodyPr wrap="square" rtlCol="0">
            <a:spAutoFit/>
          </a:bodyPr>
          <a:lstStyle/>
          <a:p>
            <a:r>
              <a:rPr lang="fr-FR" sz="4000" dirty="0" err="1" smtClean="0">
                <a:latin typeface="Myriad Pro" panose="020B0503030403020204" pitchFamily="34" charset="0"/>
              </a:rPr>
              <a:t>Ascensio</a:t>
            </a:r>
            <a:endParaRPr lang="fr-FR" sz="4000" dirty="0">
              <a:latin typeface="Myriad Pro" panose="020B0503030403020204" pitchFamily="34" charset="0"/>
            </a:endParaRPr>
          </a:p>
        </p:txBody>
      </p:sp>
      <p:sp>
        <p:nvSpPr>
          <p:cNvPr id="8" name="Bande diagonale 7"/>
          <p:cNvSpPr/>
          <p:nvPr/>
        </p:nvSpPr>
        <p:spPr>
          <a:xfrm>
            <a:off x="9260732" y="5641066"/>
            <a:ext cx="267211" cy="894994"/>
          </a:xfrm>
          <a:prstGeom prst="diagStrip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9" name="Bande diagonale 8"/>
          <p:cNvSpPr/>
          <p:nvPr/>
        </p:nvSpPr>
        <p:spPr>
          <a:xfrm>
            <a:off x="9414380" y="5641066"/>
            <a:ext cx="267211" cy="894994"/>
          </a:xfrm>
          <a:prstGeom prst="diagStripe">
            <a:avLst/>
          </a:prstGeom>
          <a:solidFill>
            <a:srgbClr val="AD26EA"/>
          </a:solidFill>
          <a:ln>
            <a:solidFill>
              <a:srgbClr val="AD26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10" name="Bande diagonale 9"/>
          <p:cNvSpPr/>
          <p:nvPr/>
        </p:nvSpPr>
        <p:spPr>
          <a:xfrm>
            <a:off x="9560896" y="5656094"/>
            <a:ext cx="262724" cy="879966"/>
          </a:xfrm>
          <a:prstGeom prst="diagStripe">
            <a:avLst/>
          </a:prstGeom>
          <a:solidFill>
            <a:srgbClr val="ED8BE6"/>
          </a:solidFill>
          <a:ln>
            <a:solidFill>
              <a:srgbClr val="ED8B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800080"/>
              </a:solidFill>
            </a:endParaRPr>
          </a:p>
        </p:txBody>
      </p:sp>
      <p:sp>
        <p:nvSpPr>
          <p:cNvPr id="2" name="ZoneTexte 1"/>
          <p:cNvSpPr txBox="1"/>
          <p:nvPr/>
        </p:nvSpPr>
        <p:spPr>
          <a:xfrm>
            <a:off x="496348" y="1488332"/>
            <a:ext cx="7441660" cy="3693319"/>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latin typeface="Myriad Pro" panose="020B0503030403020204" pitchFamily="34" charset="0"/>
              </a:rPr>
              <a:t>Dans le but d’augmenter les fonds que nous récolterons pour l’association, nous avons définit notre cible comme étant les personnes qui dans leurs habitudes ne participent pas aux dons.</a:t>
            </a:r>
            <a:br>
              <a:rPr lang="fr-FR" dirty="0" smtClean="0">
                <a:latin typeface="Myriad Pro" panose="020B0503030403020204" pitchFamily="34" charset="0"/>
              </a:rPr>
            </a:br>
            <a:endParaRPr lang="fr-FR" dirty="0" smtClean="0">
              <a:latin typeface="Myriad Pro" panose="020B0503030403020204" pitchFamily="34" charset="0"/>
            </a:endParaRPr>
          </a:p>
          <a:p>
            <a:pPr marL="285750" indent="-285750">
              <a:buFont typeface="Wingdings" panose="05000000000000000000" pitchFamily="2" charset="2"/>
              <a:buChar char="Ø"/>
            </a:pPr>
            <a:r>
              <a:rPr lang="fr-FR" dirty="0" smtClean="0">
                <a:latin typeface="Myriad Pro" panose="020B0503030403020204" pitchFamily="34" charset="0"/>
              </a:rPr>
              <a:t>Les </a:t>
            </a:r>
            <a:r>
              <a:rPr lang="fr-FR" dirty="0" smtClean="0">
                <a:latin typeface="Myriad Pro" panose="020B0503030403020204" pitchFamily="34" charset="0"/>
              </a:rPr>
              <a:t>personnes ayant pour habitude de donner de l’argent aux associations ne constituent pas une cible </a:t>
            </a:r>
            <a:r>
              <a:rPr lang="fr-FR" dirty="0" smtClean="0">
                <a:latin typeface="Myriad Pro" panose="020B0503030403020204" pitchFamily="34" charset="0"/>
              </a:rPr>
              <a:t>car elles </a:t>
            </a:r>
            <a:r>
              <a:rPr lang="fr-FR" dirty="0" smtClean="0">
                <a:latin typeface="Myriad Pro" panose="020B0503030403020204" pitchFamily="34" charset="0"/>
              </a:rPr>
              <a:t>sont considérées comme </a:t>
            </a:r>
            <a:r>
              <a:rPr lang="fr-FR" dirty="0" smtClean="0">
                <a:latin typeface="Myriad Pro" panose="020B0503030403020204" pitchFamily="34" charset="0"/>
              </a:rPr>
              <a:t>acquises. </a:t>
            </a:r>
            <a:r>
              <a:rPr lang="fr-FR" dirty="0" smtClean="0">
                <a:latin typeface="Myriad Pro" panose="020B0503030403020204" pitchFamily="34" charset="0"/>
              </a:rPr>
              <a:t/>
            </a:r>
            <a:br>
              <a:rPr lang="fr-FR" dirty="0" smtClean="0">
                <a:latin typeface="Myriad Pro" panose="020B0503030403020204" pitchFamily="34" charset="0"/>
              </a:rPr>
            </a:br>
            <a:endParaRPr lang="fr-FR" dirty="0" smtClean="0">
              <a:latin typeface="Myriad Pro" panose="020B0503030403020204" pitchFamily="34" charset="0"/>
            </a:endParaRPr>
          </a:p>
          <a:p>
            <a:pPr marL="285750" indent="-285750">
              <a:buFont typeface="Wingdings" panose="05000000000000000000" pitchFamily="2" charset="2"/>
              <a:buChar char="Ø"/>
            </a:pPr>
            <a:r>
              <a:rPr lang="fr-FR" dirty="0" smtClean="0">
                <a:latin typeface="Myriad Pro" panose="020B0503030403020204" pitchFamily="34" charset="0"/>
              </a:rPr>
              <a:t>En </a:t>
            </a:r>
            <a:r>
              <a:rPr lang="fr-FR" dirty="0" smtClean="0">
                <a:latin typeface="Myriad Pro" panose="020B0503030403020204" pitchFamily="34" charset="0"/>
              </a:rPr>
              <a:t>revanche il existe une grande partie de clients dis « potentiels » que nous irons chercher en créant le besoin, une envie de curiosité d’acheter la soupe. Pour </a:t>
            </a:r>
            <a:r>
              <a:rPr lang="fr-FR" dirty="0" smtClean="0">
                <a:latin typeface="Myriad Pro" panose="020B0503030403020204" pitchFamily="34" charset="0"/>
              </a:rPr>
              <a:t>cela, </a:t>
            </a:r>
            <a:r>
              <a:rPr lang="fr-FR" dirty="0" smtClean="0">
                <a:latin typeface="Myriad Pro" panose="020B0503030403020204" pitchFamily="34" charset="0"/>
              </a:rPr>
              <a:t>notre objectif marketing sera de rendre cette soupe glamour, nous mettrons en avant les compétences des chefs, ainsi que l’euphorie gustative qu’elles offriront.</a:t>
            </a:r>
            <a:endParaRPr lang="fr-FR" dirty="0">
              <a:latin typeface="Myriad Pro" panose="020B0503030403020204" pitchFamily="34" charset="0"/>
            </a:endParaRPr>
          </a:p>
        </p:txBody>
      </p:sp>
      <p:sp>
        <p:nvSpPr>
          <p:cNvPr id="3" name="Espace réservé du pied de page 2"/>
          <p:cNvSpPr>
            <a:spLocks noGrp="1"/>
          </p:cNvSpPr>
          <p:nvPr>
            <p:ph type="ftr" sz="quarter" idx="11"/>
          </p:nvPr>
        </p:nvSpPr>
        <p:spPr/>
        <p:txBody>
          <a:bodyPr/>
          <a:lstStyle/>
          <a:p>
            <a:r>
              <a:rPr lang="fr-FR" smtClean="0"/>
              <a:t>Ascensio - Projet de communication</a:t>
            </a:r>
            <a:endParaRPr lang="fr-FR"/>
          </a:p>
        </p:txBody>
      </p:sp>
      <p:sp>
        <p:nvSpPr>
          <p:cNvPr id="4" name="Espace réservé du numéro de diapositive 3"/>
          <p:cNvSpPr>
            <a:spLocks noGrp="1"/>
          </p:cNvSpPr>
          <p:nvPr>
            <p:ph type="sldNum" sz="quarter" idx="12"/>
          </p:nvPr>
        </p:nvSpPr>
        <p:spPr/>
        <p:txBody>
          <a:bodyPr/>
          <a:lstStyle/>
          <a:p>
            <a:fld id="{4FAB73BC-B049-4115-A692-8D63A059BFB8}" type="slidenum">
              <a:rPr lang="fr-FR" smtClean="0"/>
              <a:t>9</a:t>
            </a:fld>
            <a:endParaRPr lang="fr-FR"/>
          </a:p>
        </p:txBody>
      </p:sp>
      <p:sp>
        <p:nvSpPr>
          <p:cNvPr id="12" name="ZoneTexte 11"/>
          <p:cNvSpPr txBox="1"/>
          <p:nvPr/>
        </p:nvSpPr>
        <p:spPr>
          <a:xfrm>
            <a:off x="9560896" y="6194342"/>
            <a:ext cx="3827034" cy="369332"/>
          </a:xfrm>
          <a:prstGeom prst="rect">
            <a:avLst/>
          </a:prstGeom>
          <a:noFill/>
        </p:spPr>
        <p:txBody>
          <a:bodyPr wrap="square" rtlCol="0">
            <a:spAutoFit/>
          </a:bodyPr>
          <a:lstStyle/>
          <a:p>
            <a:r>
              <a:rPr lang="fr-FR" sz="1200" dirty="0" smtClean="0">
                <a:latin typeface="Myriad Pro" panose="020B0503030403020204" pitchFamily="34" charset="0"/>
              </a:rPr>
              <a:t>Action. Réaction. Communication</a:t>
            </a:r>
            <a:r>
              <a:rPr lang="fr-FR" dirty="0" smtClean="0"/>
              <a:t>.</a:t>
            </a:r>
            <a:endParaRPr lang="fr-FR" dirty="0"/>
          </a:p>
        </p:txBody>
      </p:sp>
    </p:spTree>
    <p:extLst>
      <p:ext uri="{BB962C8B-B14F-4D97-AF65-F5344CB8AC3E}">
        <p14:creationId xmlns:p14="http://schemas.microsoft.com/office/powerpoint/2010/main" val="882796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Light">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8CEC6-B3DD-4F85-873A-A3E5AB5E0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SmartArt de processus accentué avec images croissant (multicolore sur gris), grand écran</Template>
  <TotalTime>0</TotalTime>
  <Words>755</Words>
  <Application>Microsoft Office PowerPoint</Application>
  <PresentationFormat>Grand écran</PresentationFormat>
  <Paragraphs>165</Paragraphs>
  <Slides>18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Candara</vt:lpstr>
      <vt:lpstr>Myriad Pro</vt:lpstr>
      <vt:lpstr>Tw Cen MT</vt:lpstr>
      <vt:lpstr>Wingdings</vt:lpstr>
      <vt:lpstr>Wingdings 2</vt:lpstr>
      <vt:lpstr>Wingdings 3</vt:lpstr>
      <vt:lpstr>OfficeLight</vt:lpstr>
      <vt:lpstr>Présentation PowerPoint</vt:lpstr>
      <vt:lpstr>Sommaire</vt:lpstr>
      <vt:lpstr>Présentation de l’entreprise</vt:lpstr>
      <vt:lpstr>L’histoire et ses objectifs</vt:lpstr>
      <vt:lpstr>L’équipe</vt:lpstr>
      <vt:lpstr>Identité graphique</vt:lpstr>
      <vt:lpstr>La Soupe des Chefs</vt:lpstr>
      <vt:lpstr>Projet Marketing</vt:lpstr>
      <vt:lpstr>Stratégie marketing</vt:lpstr>
      <vt:lpstr>Date-Lieu</vt:lpstr>
      <vt:lpstr>Veille</vt:lpstr>
      <vt:lpstr>Identité graphique du projet</vt:lpstr>
      <vt:lpstr>Packaging - Graphisme</vt:lpstr>
      <vt:lpstr>Communication et plan d’action</vt:lpstr>
      <vt:lpstr>Plan communication</vt:lpstr>
      <vt:lpstr>Partenaires et sponsors</vt:lpstr>
      <vt:lpstr>Démarche</vt:lpstr>
      <vt:lpstr>Merci de nous faire confiance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2015-10-16T14:14:25Z</dcterms:created>
  <dcterms:modified xsi:type="dcterms:W3CDTF">2015-11-13T16:26:56Z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TC028889169991</vt:lpwstr>
  </property>
</Properties>
</file>