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8" r:id="rId1"/>
  </p:sldMasterIdLst>
  <p:notesMasterIdLst>
    <p:notesMasterId r:id="rId27"/>
  </p:notesMasterIdLst>
  <p:sldIdLst>
    <p:sldId id="256" r:id="rId2"/>
    <p:sldId id="258" r:id="rId3"/>
    <p:sldId id="262" r:id="rId4"/>
    <p:sldId id="260" r:id="rId5"/>
    <p:sldId id="259" r:id="rId6"/>
    <p:sldId id="285" r:id="rId7"/>
    <p:sldId id="299" r:id="rId8"/>
    <p:sldId id="298" r:id="rId9"/>
    <p:sldId id="286" r:id="rId10"/>
    <p:sldId id="287" r:id="rId11"/>
    <p:sldId id="284" r:id="rId12"/>
    <p:sldId id="291" r:id="rId13"/>
    <p:sldId id="292" r:id="rId14"/>
    <p:sldId id="293" r:id="rId15"/>
    <p:sldId id="294" r:id="rId16"/>
    <p:sldId id="295" r:id="rId17"/>
    <p:sldId id="296" r:id="rId18"/>
    <p:sldId id="266" r:id="rId19"/>
    <p:sldId id="288" r:id="rId20"/>
    <p:sldId id="289" r:id="rId21"/>
    <p:sldId id="290" r:id="rId22"/>
    <p:sldId id="297" r:id="rId23"/>
    <p:sldId id="279" r:id="rId24"/>
    <p:sldId id="282" r:id="rId25"/>
    <p:sldId id="283" r:id="rId26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A96DEFF-BC08-4F54-9C0E-31C823829491}">
  <a:tblStyle styleId="{BA96DEFF-BC08-4F54-9C0E-31C823829491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  <a:tblStyle styleId="{10A1B5D5-9B99-4C35-A422-299274C87663}" styleName="Style moyen 1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Style à thème 1 - Accentuation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Style à thème 2 - Accentuation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Style à thème 2 - Accentuation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68"/>
    <p:restoredTop sz="94580"/>
  </p:normalViewPr>
  <p:slideViewPr>
    <p:cSldViewPr snapToGrid="0" snapToObjects="1">
      <p:cViewPr varScale="1">
        <p:scale>
          <a:sx n="68" d="100"/>
          <a:sy n="68" d="100"/>
        </p:scale>
        <p:origin x="14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241476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Shape 2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Shape 725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6" name="Shape 7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-FR" dirty="0"/>
              <a:t>Rythme des publications</a:t>
            </a:r>
          </a:p>
          <a:p>
            <a:pPr lvl="0">
              <a:spcBef>
                <a:spcPts val="0"/>
              </a:spcBef>
              <a:buNone/>
            </a:pPr>
            <a:r>
              <a:rPr lang="fr-FR" dirty="0"/>
              <a:t>Ton volontairement informel</a:t>
            </a:r>
            <a:r>
              <a:rPr lang="fr-FR" baseline="0" dirty="0"/>
              <a:t> et décalé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345131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3641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251861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6048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solidFill>
          <a:srgbClr val="000000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1768800" y="2655750"/>
            <a:ext cx="5606400" cy="15465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buSzPct val="100000"/>
              <a:defRPr sz="6000"/>
            </a:lvl2pPr>
            <a:lvl3pPr lvl="2" algn="ctr">
              <a:spcBef>
                <a:spcPts val="0"/>
              </a:spcBef>
              <a:buSzPct val="100000"/>
              <a:defRPr sz="6000"/>
            </a:lvl3pPr>
            <a:lvl4pPr lvl="3" algn="ctr">
              <a:spcBef>
                <a:spcPts val="0"/>
              </a:spcBef>
              <a:buSzPct val="100000"/>
              <a:defRPr sz="6000"/>
            </a:lvl4pPr>
            <a:lvl5pPr lvl="4" algn="ctr">
              <a:spcBef>
                <a:spcPts val="0"/>
              </a:spcBef>
              <a:buSzPct val="100000"/>
              <a:defRPr sz="6000"/>
            </a:lvl5pPr>
            <a:lvl6pPr lvl="5" algn="ctr">
              <a:spcBef>
                <a:spcPts val="0"/>
              </a:spcBef>
              <a:buSzPct val="100000"/>
              <a:defRPr sz="6000"/>
            </a:lvl6pPr>
            <a:lvl7pPr lvl="6" algn="ctr">
              <a:spcBef>
                <a:spcPts val="0"/>
              </a:spcBef>
              <a:buSzPct val="100000"/>
              <a:defRPr sz="6000"/>
            </a:lvl7pPr>
            <a:lvl8pPr lvl="7" algn="ctr">
              <a:spcBef>
                <a:spcPts val="0"/>
              </a:spcBef>
              <a:buSzPct val="100000"/>
              <a:defRPr sz="6000"/>
            </a:lvl8pPr>
            <a:lvl9pPr lvl="8" algn="ctr">
              <a:spcBef>
                <a:spcPts val="0"/>
              </a:spcBef>
              <a:buSzPct val="100000"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ctrTitle"/>
          </p:nvPr>
        </p:nvSpPr>
        <p:spPr>
          <a:xfrm>
            <a:off x="1619700" y="2111125"/>
            <a:ext cx="5904599" cy="1546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SzPct val="100000"/>
              <a:defRPr sz="3600"/>
            </a:lvl1pPr>
            <a:lvl2pPr lvl="1" algn="ctr" rtl="0">
              <a:spcBef>
                <a:spcPts val="0"/>
              </a:spcBef>
              <a:buSzPct val="100000"/>
              <a:defRPr sz="3600"/>
            </a:lvl2pPr>
            <a:lvl3pPr lvl="2" algn="ctr" rtl="0">
              <a:spcBef>
                <a:spcPts val="0"/>
              </a:spcBef>
              <a:buSzPct val="100000"/>
              <a:defRPr sz="3600"/>
            </a:lvl3pPr>
            <a:lvl4pPr lvl="3" algn="ctr" rtl="0">
              <a:spcBef>
                <a:spcPts val="0"/>
              </a:spcBef>
              <a:buSzPct val="100000"/>
              <a:defRPr sz="3600"/>
            </a:lvl4pPr>
            <a:lvl5pPr lvl="4" algn="ctr" rtl="0">
              <a:spcBef>
                <a:spcPts val="0"/>
              </a:spcBef>
              <a:buSzPct val="100000"/>
              <a:defRPr sz="3600"/>
            </a:lvl5pPr>
            <a:lvl6pPr lvl="5" algn="ctr" rtl="0">
              <a:spcBef>
                <a:spcPts val="0"/>
              </a:spcBef>
              <a:buSzPct val="100000"/>
              <a:defRPr sz="3600"/>
            </a:lvl6pPr>
            <a:lvl7pPr lvl="6" algn="ctr" rtl="0">
              <a:spcBef>
                <a:spcPts val="0"/>
              </a:spcBef>
              <a:buSzPct val="100000"/>
              <a:defRPr sz="3600"/>
            </a:lvl7pPr>
            <a:lvl8pPr lvl="7" algn="ctr" rtl="0">
              <a:spcBef>
                <a:spcPts val="0"/>
              </a:spcBef>
              <a:buSzPct val="100000"/>
              <a:defRPr sz="3600"/>
            </a:lvl8pPr>
            <a:lvl9pPr lvl="8" algn="ctr" rtl="0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ubTitle" idx="1"/>
          </p:nvPr>
        </p:nvSpPr>
        <p:spPr>
          <a:xfrm>
            <a:off x="1619700" y="3786746"/>
            <a:ext cx="5904599" cy="104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rgbClr val="666666"/>
              </a:buClr>
              <a:buFont typeface="Playfair Display"/>
              <a:buNone/>
              <a:defRPr i="1">
                <a:solidFill>
                  <a:srgbClr val="666666"/>
                </a:solidFill>
                <a:highlight>
                  <a:srgbClr val="F3F3F3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spcBef>
                <a:spcPts val="0"/>
              </a:spcBef>
              <a:buClr>
                <a:srgbClr val="666666"/>
              </a:buClr>
              <a:buSzPct val="100000"/>
              <a:buFont typeface="Playfair Display"/>
              <a:buNone/>
              <a:defRPr sz="3000" i="1">
                <a:solidFill>
                  <a:srgbClr val="666666"/>
                </a:solidFill>
                <a:highlight>
                  <a:srgbClr val="F3F3F3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 rtl="0">
              <a:spcBef>
                <a:spcPts val="0"/>
              </a:spcBef>
              <a:buClr>
                <a:srgbClr val="666666"/>
              </a:buClr>
              <a:buSzPct val="100000"/>
              <a:buFont typeface="Playfair Display"/>
              <a:buNone/>
              <a:defRPr sz="3000" i="1">
                <a:solidFill>
                  <a:srgbClr val="666666"/>
                </a:solidFill>
                <a:highlight>
                  <a:srgbClr val="F3F3F3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 rtl="0">
              <a:spcBef>
                <a:spcPts val="0"/>
              </a:spcBef>
              <a:buClr>
                <a:srgbClr val="666666"/>
              </a:buClr>
              <a:buSzPct val="100000"/>
              <a:buFont typeface="Playfair Display"/>
              <a:buNone/>
              <a:defRPr sz="3000" i="1">
                <a:solidFill>
                  <a:srgbClr val="666666"/>
                </a:solidFill>
                <a:highlight>
                  <a:srgbClr val="F3F3F3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 rtl="0">
              <a:spcBef>
                <a:spcPts val="0"/>
              </a:spcBef>
              <a:buClr>
                <a:srgbClr val="666666"/>
              </a:buClr>
              <a:buSzPct val="100000"/>
              <a:buFont typeface="Playfair Display"/>
              <a:buNone/>
              <a:defRPr sz="3000" i="1">
                <a:solidFill>
                  <a:srgbClr val="666666"/>
                </a:solidFill>
                <a:highlight>
                  <a:srgbClr val="F3F3F3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 rtl="0">
              <a:spcBef>
                <a:spcPts val="0"/>
              </a:spcBef>
              <a:buClr>
                <a:srgbClr val="666666"/>
              </a:buClr>
              <a:buSzPct val="100000"/>
              <a:buFont typeface="Playfair Display"/>
              <a:buNone/>
              <a:defRPr sz="3000" i="1">
                <a:solidFill>
                  <a:srgbClr val="666666"/>
                </a:solidFill>
                <a:highlight>
                  <a:srgbClr val="F3F3F3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 rtl="0">
              <a:spcBef>
                <a:spcPts val="0"/>
              </a:spcBef>
              <a:buClr>
                <a:srgbClr val="666666"/>
              </a:buClr>
              <a:buSzPct val="100000"/>
              <a:buFont typeface="Playfair Display"/>
              <a:buNone/>
              <a:defRPr sz="3000" i="1">
                <a:solidFill>
                  <a:srgbClr val="666666"/>
                </a:solidFill>
                <a:highlight>
                  <a:srgbClr val="F3F3F3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 rtl="0">
              <a:spcBef>
                <a:spcPts val="0"/>
              </a:spcBef>
              <a:buClr>
                <a:srgbClr val="666666"/>
              </a:buClr>
              <a:buSzPct val="100000"/>
              <a:buFont typeface="Playfair Display"/>
              <a:buNone/>
              <a:defRPr sz="3000" i="1">
                <a:solidFill>
                  <a:srgbClr val="666666"/>
                </a:solidFill>
                <a:highlight>
                  <a:srgbClr val="F3F3F3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 rtl="0">
              <a:spcBef>
                <a:spcPts val="0"/>
              </a:spcBef>
              <a:buClr>
                <a:srgbClr val="666666"/>
              </a:buClr>
              <a:buSzPct val="100000"/>
              <a:buFont typeface="Playfair Display"/>
              <a:buNone/>
              <a:defRPr sz="3000" i="1">
                <a:solidFill>
                  <a:srgbClr val="666666"/>
                </a:solidFill>
                <a:highlight>
                  <a:srgbClr val="F3F3F3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>
            <a:off x="4136250" y="1903975"/>
            <a:ext cx="871499" cy="871499"/>
          </a:xfrm>
          <a:prstGeom prst="ellipse">
            <a:avLst/>
          </a:prstGeom>
          <a:solidFill>
            <a:srgbClr val="EFEFE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1659150" y="2882400"/>
            <a:ext cx="5825700" cy="1093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defRPr i="1"/>
            </a:lvl1pPr>
            <a:lvl2pPr lvl="1" algn="ctr" rtl="0">
              <a:spcBef>
                <a:spcPts val="0"/>
              </a:spcBef>
              <a:defRPr i="1"/>
            </a:lvl2pPr>
            <a:lvl3pPr lvl="2" algn="ctr" rtl="0">
              <a:spcBef>
                <a:spcPts val="0"/>
              </a:spcBef>
              <a:defRPr i="1"/>
            </a:lvl3pPr>
            <a:lvl4pPr lvl="3" algn="ctr" rtl="0">
              <a:spcBef>
                <a:spcPts val="0"/>
              </a:spcBef>
              <a:defRPr i="1"/>
            </a:lvl4pPr>
            <a:lvl5pPr lvl="4" algn="ctr" rtl="0">
              <a:spcBef>
                <a:spcPts val="0"/>
              </a:spcBef>
              <a:defRPr i="1"/>
            </a:lvl5pPr>
            <a:lvl6pPr lvl="5" algn="ctr" rtl="0">
              <a:spcBef>
                <a:spcPts val="0"/>
              </a:spcBef>
              <a:defRPr i="1"/>
            </a:lvl6pPr>
            <a:lvl7pPr lvl="6" algn="ctr" rtl="0">
              <a:spcBef>
                <a:spcPts val="0"/>
              </a:spcBef>
              <a:defRPr i="1"/>
            </a:lvl7pPr>
            <a:lvl8pPr lvl="7" algn="ctr" rtl="0">
              <a:spcBef>
                <a:spcPts val="0"/>
              </a:spcBef>
              <a:defRPr i="1"/>
            </a:lvl8pPr>
            <a:lvl9pPr lvl="8" algn="ctr">
              <a:spcBef>
                <a:spcPts val="0"/>
              </a:spcBef>
              <a:defRPr i="1"/>
            </a:lvl9pPr>
          </a:lstStyle>
          <a:p>
            <a:endParaRPr/>
          </a:p>
        </p:txBody>
      </p:sp>
      <p:sp>
        <p:nvSpPr>
          <p:cNvPr id="18" name="Shape 18"/>
          <p:cNvSpPr txBox="1"/>
          <p:nvPr/>
        </p:nvSpPr>
        <p:spPr>
          <a:xfrm>
            <a:off x="3593400" y="1957500"/>
            <a:ext cx="1957200" cy="717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6000">
                <a:solidFill>
                  <a:srgbClr val="B7B7B7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“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457200" y="451075"/>
            <a:ext cx="8229600" cy="10169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>
                <a:highlight>
                  <a:srgbClr val="F3F3F3"/>
                </a:highlight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1251600" y="1697300"/>
            <a:ext cx="6640799" cy="40901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white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black">
    <p:bg>
      <p:bgPr>
        <a:solidFill>
          <a:srgbClr val="000000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/>
          <p:nvPr/>
        </p:nvSpPr>
        <p:spPr>
          <a:xfrm>
            <a:off x="389850" y="384150"/>
            <a:ext cx="8364300" cy="6089700"/>
          </a:xfrm>
          <a:prstGeom prst="rect">
            <a:avLst/>
          </a:prstGeom>
          <a:noFill/>
          <a:ln w="9525" cap="flat" cmpd="sng">
            <a:solidFill>
              <a:srgbClr val="D9D9D9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" name="Shape 7"/>
          <p:cNvSpPr/>
          <p:nvPr/>
        </p:nvSpPr>
        <p:spPr>
          <a:xfrm>
            <a:off x="307650" y="302100"/>
            <a:ext cx="8528700" cy="6253799"/>
          </a:xfrm>
          <a:prstGeom prst="rect">
            <a:avLst/>
          </a:prstGeom>
          <a:noFill/>
          <a:ln w="28575" cap="flat" cmpd="sng">
            <a:solidFill>
              <a:srgbClr val="D9D9D9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title"/>
          </p:nvPr>
        </p:nvSpPr>
        <p:spPr>
          <a:xfrm>
            <a:off x="457200" y="451075"/>
            <a:ext cx="8229600" cy="1016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sz="1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sz="1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sz="1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sz="1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sz="1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sz="1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sz="1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sz="1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sz="1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body" idx="1"/>
          </p:nvPr>
        </p:nvSpPr>
        <p:spPr>
          <a:xfrm>
            <a:off x="1251600" y="1697300"/>
            <a:ext cx="6640799" cy="409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chemeClr val="dk1"/>
              </a:buClr>
              <a:buSzPct val="100000"/>
              <a:buFont typeface="PT Serif"/>
              <a:buChar char="▣"/>
              <a:defRPr sz="2000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480"/>
              </a:spcBef>
              <a:buClr>
                <a:schemeClr val="dk1"/>
              </a:buClr>
              <a:buSzPct val="100000"/>
              <a:buFont typeface="PT Serif"/>
              <a:defRPr sz="2000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480"/>
              </a:spcBef>
              <a:buClr>
                <a:schemeClr val="dk1"/>
              </a:buClr>
              <a:buSzPct val="100000"/>
              <a:buFont typeface="PT Serif"/>
              <a:defRPr sz="2000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360"/>
              </a:spcBef>
              <a:buClr>
                <a:schemeClr val="dk1"/>
              </a:buClr>
              <a:buSzPct val="100000"/>
              <a:buFont typeface="PT Serif"/>
              <a:defRPr sz="2000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360"/>
              </a:spcBef>
              <a:buClr>
                <a:schemeClr val="dk1"/>
              </a:buClr>
              <a:buSzPct val="100000"/>
              <a:buFont typeface="PT Serif"/>
              <a:defRPr sz="2000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360"/>
              </a:spcBef>
              <a:buClr>
                <a:schemeClr val="dk1"/>
              </a:buClr>
              <a:buSzPct val="100000"/>
              <a:buFont typeface="PT Serif"/>
              <a:defRPr sz="2000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360"/>
              </a:spcBef>
              <a:buClr>
                <a:schemeClr val="dk1"/>
              </a:buClr>
              <a:buSzPct val="100000"/>
              <a:buFont typeface="PT Serif"/>
              <a:defRPr sz="2000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360"/>
              </a:spcBef>
              <a:buClr>
                <a:schemeClr val="dk1"/>
              </a:buClr>
              <a:buSzPct val="100000"/>
              <a:buFont typeface="PT Serif"/>
              <a:defRPr sz="2000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360"/>
              </a:spcBef>
              <a:buClr>
                <a:schemeClr val="dk1"/>
              </a:buClr>
              <a:buSzPct val="100000"/>
              <a:buFont typeface="PT Serif"/>
              <a:defRPr sz="2000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6" r:id="rId5"/>
    <p:sldLayoutId id="2147483657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iff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4.tiff"/><Relationship Id="rId5" Type="http://schemas.openxmlformats.org/officeDocument/2006/relationships/image" Target="../media/image18.png"/><Relationship Id="rId10" Type="http://schemas.openxmlformats.org/officeDocument/2006/relationships/image" Target="../media/image23.tiff"/><Relationship Id="rId4" Type="http://schemas.openxmlformats.org/officeDocument/2006/relationships/image" Target="../media/image17.png"/><Relationship Id="rId9" Type="http://schemas.openxmlformats.org/officeDocument/2006/relationships/image" Target="../media/image22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googledocs/status/730087240156643328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7" Type="http://schemas.openxmlformats.org/officeDocument/2006/relationships/image" Target="../media/image9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b="7778"/>
          <a:stretch/>
        </p:blipFill>
        <p:spPr>
          <a:xfrm>
            <a:off x="1570394" y="489472"/>
            <a:ext cx="6368529" cy="58732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29659" y="4910409"/>
            <a:ext cx="6858000" cy="145228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3708477" y="5634317"/>
            <a:ext cx="4719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  <a:latin typeface="Playfair Display"/>
                <a:ea typeface="Playfair Display"/>
                <a:cs typeface="Playfair Display"/>
                <a:sym typeface="PT Serif"/>
              </a:rPr>
              <a:t>- Stratégie B to B -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/>
          <a:srcRect b="31620"/>
          <a:stretch/>
        </p:blipFill>
        <p:spPr>
          <a:xfrm>
            <a:off x="2011367" y="5046585"/>
            <a:ext cx="2616313" cy="117546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1409940" y="462399"/>
            <a:ext cx="734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accent4">
                    <a:lumMod val="75000"/>
                  </a:schemeClr>
                </a:solidFill>
              </a:rPr>
              <a:t>Développer des partenariats pour faire parler de notre concept </a:t>
            </a:r>
          </a:p>
        </p:txBody>
      </p:sp>
      <p:grpSp>
        <p:nvGrpSpPr>
          <p:cNvPr id="8" name="Shape 420"/>
          <p:cNvGrpSpPr/>
          <p:nvPr/>
        </p:nvGrpSpPr>
        <p:grpSpPr>
          <a:xfrm>
            <a:off x="697279" y="509784"/>
            <a:ext cx="568181" cy="637405"/>
            <a:chOff x="5972700" y="2330200"/>
            <a:chExt cx="411625" cy="387275"/>
          </a:xfrm>
          <a:solidFill>
            <a:schemeClr val="accent4"/>
          </a:solidFill>
        </p:grpSpPr>
        <p:sp>
          <p:nvSpPr>
            <p:cNvPr id="10" name="Shape 421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0" t="0" r="0" b="0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grpFill/>
            <a:ln w="28575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n>
                  <a:solidFill>
                    <a:schemeClr val="accent4"/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11" name="Shape 422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0" t="0" r="0" b="0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grpFill/>
            <a:ln w="28575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n>
                  <a:solidFill>
                    <a:schemeClr val="accent4"/>
                  </a:solidFill>
                </a:ln>
                <a:solidFill>
                  <a:schemeClr val="accent4"/>
                </a:solidFill>
              </a:endParaRPr>
            </a:p>
          </p:txBody>
        </p:sp>
      </p:grp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0" t="5778" r="7341" b="5975"/>
          <a:stretch/>
        </p:blipFill>
        <p:spPr>
          <a:xfrm>
            <a:off x="5104202" y="1373382"/>
            <a:ext cx="729331" cy="758436"/>
          </a:xfrm>
          <a:prstGeom prst="ellipse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892950" y="1371631"/>
            <a:ext cx="16594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youmakefashion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5881010" y="1602985"/>
            <a:ext cx="1557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202k abonnés, 5000 likes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4" t="419" r="7639" b="4403"/>
          <a:stretch/>
        </p:blipFill>
        <p:spPr>
          <a:xfrm>
            <a:off x="5080240" y="2339930"/>
            <a:ext cx="744001" cy="753966"/>
          </a:xfrm>
          <a:prstGeom prst="ellipse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5848666" y="2346169"/>
            <a:ext cx="27879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/>
              <a:t>nicolas.waldorf_salon.parisien</a:t>
            </a:r>
            <a:endParaRPr lang="fr-FR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5898841" y="2570676"/>
            <a:ext cx="1557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2 617 abonnés, 100 likes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8" t="1258" r="14332" b="6080"/>
          <a:stretch/>
        </p:blipFill>
        <p:spPr>
          <a:xfrm>
            <a:off x="5035493" y="3302008"/>
            <a:ext cx="788748" cy="764533"/>
          </a:xfrm>
          <a:prstGeom prst="ellipse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5892950" y="3302008"/>
            <a:ext cx="27879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noholita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5898841" y="3543321"/>
            <a:ext cx="1557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476k abonnés, 10k likes 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5" t="5284" r="4545" b="4066"/>
          <a:stretch/>
        </p:blipFill>
        <p:spPr>
          <a:xfrm>
            <a:off x="5089067" y="4274653"/>
            <a:ext cx="759599" cy="759599"/>
          </a:xfrm>
          <a:prstGeom prst="ellipse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5881009" y="4511032"/>
            <a:ext cx="1557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37,3k abonnés, </a:t>
            </a:r>
          </a:p>
          <a:p>
            <a:r>
              <a:rPr lang="fr-FR" dirty="0"/>
              <a:t>2 000 likes 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5881010" y="4280892"/>
            <a:ext cx="27879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upperwestguys</a:t>
            </a: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0" t="4242" r="3497" b="5252"/>
          <a:stretch/>
        </p:blipFill>
        <p:spPr>
          <a:xfrm>
            <a:off x="5069912" y="5236731"/>
            <a:ext cx="764656" cy="761257"/>
          </a:xfrm>
          <a:prstGeom prst="ellipse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5892950" y="5236731"/>
            <a:ext cx="27879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massatoparis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5892950" y="5474662"/>
            <a:ext cx="1557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1 638 abonnés, </a:t>
            </a:r>
          </a:p>
          <a:p>
            <a:r>
              <a:rPr lang="fr-FR" dirty="0"/>
              <a:t>60 likes </a:t>
            </a: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9694" y="5393200"/>
            <a:ext cx="388790" cy="448318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04346" y="1415555"/>
            <a:ext cx="1351654" cy="1351654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96433" y="3131328"/>
            <a:ext cx="1351654" cy="958215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 rotWithShape="1">
          <a:blip r:embed="rId11"/>
          <a:srcRect t="23894" b="28160"/>
          <a:stretch/>
        </p:blipFill>
        <p:spPr>
          <a:xfrm>
            <a:off x="2204346" y="4433736"/>
            <a:ext cx="1351654" cy="648062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04346" y="5393200"/>
            <a:ext cx="1351654" cy="68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8879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ctrTitle"/>
          </p:nvPr>
        </p:nvSpPr>
        <p:spPr>
          <a:xfrm>
            <a:off x="1848300" y="2097678"/>
            <a:ext cx="5904599" cy="15465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/>
            <a:r>
              <a:rPr lang="fr-FR" sz="2800" dirty="0">
                <a:highlight>
                  <a:srgbClr val="FFFFFF"/>
                </a:highlight>
                <a:latin typeface="PT Serif"/>
                <a:ea typeface="PT Serif"/>
                <a:cs typeface="PT Serif"/>
              </a:rPr>
              <a:t>Solutions techniques</a:t>
            </a:r>
            <a:endParaRPr lang="en" sz="2800" dirty="0">
              <a:highlight>
                <a:srgbClr val="FFFFFF"/>
              </a:highlight>
              <a:latin typeface="PT Serif"/>
              <a:ea typeface="PT Serif"/>
              <a:cs typeface="PT Serif"/>
            </a:endParaRPr>
          </a:p>
        </p:txBody>
      </p:sp>
    </p:spTree>
    <p:extLst>
      <p:ext uri="{BB962C8B-B14F-4D97-AF65-F5344CB8AC3E}">
        <p14:creationId xmlns:p14="http://schemas.microsoft.com/office/powerpoint/2010/main" val="1267892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02" y="1247887"/>
            <a:ext cx="4339076" cy="507538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490" y="1385281"/>
            <a:ext cx="2766346" cy="48006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278342" y="588071"/>
            <a:ext cx="2285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accent4"/>
                </a:solidFill>
              </a:rPr>
              <a:t>Client : Menu</a:t>
            </a:r>
          </a:p>
        </p:txBody>
      </p:sp>
      <p:sp>
        <p:nvSpPr>
          <p:cNvPr id="14" name="Shape 419"/>
          <p:cNvSpPr/>
          <p:nvPr/>
        </p:nvSpPr>
        <p:spPr>
          <a:xfrm>
            <a:off x="633189" y="522036"/>
            <a:ext cx="547125" cy="593736"/>
          </a:xfrm>
          <a:custGeom>
            <a:avLst/>
            <a:gdLst/>
            <a:ahLst/>
            <a:cxnLst/>
            <a:rect l="0" t="0" r="0" b="0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28575" cap="rnd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01246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81" y="1815353"/>
            <a:ext cx="3891458" cy="421574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757" y="546334"/>
            <a:ext cx="1979703" cy="337689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778" y="2837329"/>
            <a:ext cx="2060858" cy="3595826"/>
          </a:xfrm>
          <a:prstGeom prst="rect">
            <a:avLst/>
          </a:prstGeom>
        </p:spPr>
      </p:pic>
      <p:cxnSp>
        <p:nvCxnSpPr>
          <p:cNvPr id="7" name="Connecteur droit avec flèche 6"/>
          <p:cNvCxnSpPr/>
          <p:nvPr/>
        </p:nvCxnSpPr>
        <p:spPr>
          <a:xfrm flipV="1">
            <a:off x="5489608" y="4674742"/>
            <a:ext cx="848429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5489608" y="4061012"/>
            <a:ext cx="0" cy="61373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1335870" y="546334"/>
            <a:ext cx="2926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accent4"/>
                </a:solidFill>
              </a:rPr>
              <a:t>Client : </a:t>
            </a:r>
          </a:p>
          <a:p>
            <a:r>
              <a:rPr lang="fr-FR" sz="2400" dirty="0">
                <a:solidFill>
                  <a:schemeClr val="accent4"/>
                </a:solidFill>
              </a:rPr>
              <a:t>Page d’actualités</a:t>
            </a:r>
          </a:p>
        </p:txBody>
      </p:sp>
      <p:sp>
        <p:nvSpPr>
          <p:cNvPr id="15" name="Shape 419"/>
          <p:cNvSpPr/>
          <p:nvPr/>
        </p:nvSpPr>
        <p:spPr>
          <a:xfrm>
            <a:off x="670225" y="664964"/>
            <a:ext cx="547125" cy="593736"/>
          </a:xfrm>
          <a:custGeom>
            <a:avLst/>
            <a:gdLst/>
            <a:ahLst/>
            <a:cxnLst/>
            <a:rect l="0" t="0" r="0" b="0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28575" cap="rnd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75687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752" y="3024957"/>
            <a:ext cx="3503632" cy="344368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41" y="1250575"/>
            <a:ext cx="2891911" cy="281665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564" y="500375"/>
            <a:ext cx="2077325" cy="3548764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313293" y="693559"/>
            <a:ext cx="1931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accent4"/>
                </a:solidFill>
              </a:rPr>
              <a:t>Client : </a:t>
            </a:r>
          </a:p>
          <a:p>
            <a:pPr algn="ctr"/>
            <a:r>
              <a:rPr lang="fr-FR" sz="2400" dirty="0">
                <a:solidFill>
                  <a:schemeClr val="accent4"/>
                </a:solidFill>
              </a:rPr>
              <a:t>Réservation</a:t>
            </a:r>
          </a:p>
        </p:txBody>
      </p:sp>
      <p:sp>
        <p:nvSpPr>
          <p:cNvPr id="13" name="Shape 419"/>
          <p:cNvSpPr/>
          <p:nvPr/>
        </p:nvSpPr>
        <p:spPr>
          <a:xfrm>
            <a:off x="3766168" y="812189"/>
            <a:ext cx="547125" cy="593736"/>
          </a:xfrm>
          <a:custGeom>
            <a:avLst/>
            <a:gdLst/>
            <a:ahLst/>
            <a:cxnLst/>
            <a:rect l="0" t="0" r="0" b="0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28575" cap="rnd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0093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801906"/>
            <a:ext cx="5477096" cy="325166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254" y="1288900"/>
            <a:ext cx="2465012" cy="427767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823743" y="991796"/>
            <a:ext cx="3673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accent4"/>
                </a:solidFill>
              </a:rPr>
              <a:t>Coiffeur </a:t>
            </a:r>
            <a:r>
              <a:rPr lang="fr-FR" sz="2400">
                <a:solidFill>
                  <a:schemeClr val="accent4"/>
                </a:solidFill>
              </a:rPr>
              <a:t>: Calendrier</a:t>
            </a:r>
            <a:endParaRPr lang="fr-FR" sz="2400" dirty="0">
              <a:solidFill>
                <a:schemeClr val="accent4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9845095">
            <a:off x="1308045" y="627411"/>
            <a:ext cx="1031396" cy="61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448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buNone/>
            </a:pPr>
            <a:r>
              <a:rPr lang="fr-FR" sz="3200" dirty="0">
                <a:highlight>
                  <a:srgbClr val="F3F3F3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Gestion d’actualités</a:t>
            </a:r>
          </a:p>
          <a:p>
            <a:pPr algn="ctr">
              <a:buNone/>
            </a:pPr>
            <a:endParaRPr lang="fr-FR" sz="3200" dirty="0">
              <a:highlight>
                <a:srgbClr val="F3F3F3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algn="ctr">
              <a:buNone/>
            </a:pPr>
            <a:r>
              <a:rPr lang="fr-FR" sz="3200" dirty="0">
                <a:highlight>
                  <a:srgbClr val="F3F3F3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Gestion de profil (Site uniquement)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735039" y="1097052"/>
            <a:ext cx="3673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accent4"/>
                </a:solidFill>
              </a:rPr>
              <a:t>Coiffeur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9845095">
            <a:off x="3096504" y="699143"/>
            <a:ext cx="1031396" cy="61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6760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buNone/>
            </a:pPr>
            <a:r>
              <a:rPr lang="fr-FR" sz="2400" dirty="0">
                <a:highlight>
                  <a:srgbClr val="F3F3F3"/>
                </a:highlight>
                <a:latin typeface="Playfair Display"/>
                <a:ea typeface="Playfair Display"/>
                <a:cs typeface="Playfair Display"/>
              </a:rPr>
              <a:t>Ajouter toutes les fonctionnalités </a:t>
            </a:r>
          </a:p>
          <a:p>
            <a:pPr algn="ctr">
              <a:buNone/>
            </a:pPr>
            <a:r>
              <a:rPr lang="fr-FR" sz="2400" dirty="0">
                <a:highlight>
                  <a:srgbClr val="F3F3F3"/>
                </a:highlight>
                <a:latin typeface="Playfair Display"/>
                <a:ea typeface="Playfair Display"/>
                <a:cs typeface="Playfair Display"/>
              </a:rPr>
              <a:t>à l’application et au site web</a:t>
            </a:r>
          </a:p>
          <a:p>
            <a:pPr algn="ctr">
              <a:buNone/>
            </a:pPr>
            <a:endParaRPr lang="fr-FR" sz="2400" dirty="0">
              <a:highlight>
                <a:srgbClr val="F3F3F3"/>
              </a:highlight>
              <a:latin typeface="Playfair Display"/>
              <a:ea typeface="Playfair Display"/>
              <a:cs typeface="Playfair Display"/>
            </a:endParaRPr>
          </a:p>
          <a:p>
            <a:pPr algn="ctr">
              <a:buNone/>
            </a:pPr>
            <a:r>
              <a:rPr lang="fr-FR" sz="2400" dirty="0">
                <a:highlight>
                  <a:srgbClr val="F3F3F3"/>
                </a:highlight>
                <a:latin typeface="Playfair Display"/>
                <a:ea typeface="Playfair Display"/>
                <a:cs typeface="Playfair Display"/>
              </a:rPr>
              <a:t>Application iOS (et Windows Phone)</a:t>
            </a:r>
          </a:p>
          <a:p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3424680" y="933308"/>
            <a:ext cx="2930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accent4"/>
                </a:solidFill>
              </a:rPr>
              <a:t>La suite </a:t>
            </a:r>
            <a:r>
              <a:rPr lang="mr-IN" sz="2400" dirty="0">
                <a:solidFill>
                  <a:schemeClr val="accent4"/>
                </a:solidFill>
              </a:rPr>
              <a:t>…</a:t>
            </a:r>
            <a:endParaRPr lang="fr-FR" sz="2400" dirty="0">
              <a:solidFill>
                <a:schemeClr val="accent4"/>
              </a:solidFill>
            </a:endParaRPr>
          </a:p>
        </p:txBody>
      </p:sp>
      <p:grpSp>
        <p:nvGrpSpPr>
          <p:cNvPr id="6" name="Shape 434"/>
          <p:cNvGrpSpPr/>
          <p:nvPr/>
        </p:nvGrpSpPr>
        <p:grpSpPr>
          <a:xfrm>
            <a:off x="3131005" y="859199"/>
            <a:ext cx="694928" cy="576941"/>
            <a:chOff x="2583100" y="2973775"/>
            <a:chExt cx="461550" cy="437200"/>
          </a:xfrm>
        </p:grpSpPr>
        <p:sp>
          <p:nvSpPr>
            <p:cNvPr id="7" name="Shape 435"/>
            <p:cNvSpPr/>
            <p:nvPr/>
          </p:nvSpPr>
          <p:spPr>
            <a:xfrm>
              <a:off x="2701225" y="3315975"/>
              <a:ext cx="225300" cy="95000"/>
            </a:xfrm>
            <a:custGeom>
              <a:avLst/>
              <a:gdLst/>
              <a:ahLst/>
              <a:cxnLst/>
              <a:rect l="0" t="0" r="0" b="0"/>
              <a:pathLst>
                <a:path w="9012" h="3800" fill="none" extrusionOk="0">
                  <a:moveTo>
                    <a:pt x="2947" y="0"/>
                  </a:moveTo>
                  <a:lnTo>
                    <a:pt x="2947" y="2947"/>
                  </a:lnTo>
                  <a:lnTo>
                    <a:pt x="853" y="2947"/>
                  </a:lnTo>
                  <a:lnTo>
                    <a:pt x="853" y="2947"/>
                  </a:lnTo>
                  <a:lnTo>
                    <a:pt x="682" y="2947"/>
                  </a:lnTo>
                  <a:lnTo>
                    <a:pt x="512" y="2996"/>
                  </a:lnTo>
                  <a:lnTo>
                    <a:pt x="365" y="3093"/>
                  </a:lnTo>
                  <a:lnTo>
                    <a:pt x="244" y="3191"/>
                  </a:lnTo>
                  <a:lnTo>
                    <a:pt x="146" y="3313"/>
                  </a:lnTo>
                  <a:lnTo>
                    <a:pt x="49" y="3459"/>
                  </a:lnTo>
                  <a:lnTo>
                    <a:pt x="0" y="3629"/>
                  </a:lnTo>
                  <a:lnTo>
                    <a:pt x="0" y="3800"/>
                  </a:lnTo>
                  <a:lnTo>
                    <a:pt x="9011" y="3800"/>
                  </a:lnTo>
                  <a:lnTo>
                    <a:pt x="9011" y="3800"/>
                  </a:lnTo>
                  <a:lnTo>
                    <a:pt x="9011" y="3629"/>
                  </a:lnTo>
                  <a:lnTo>
                    <a:pt x="8963" y="3459"/>
                  </a:lnTo>
                  <a:lnTo>
                    <a:pt x="8865" y="3313"/>
                  </a:lnTo>
                  <a:lnTo>
                    <a:pt x="8768" y="3191"/>
                  </a:lnTo>
                  <a:lnTo>
                    <a:pt x="8646" y="3093"/>
                  </a:lnTo>
                  <a:lnTo>
                    <a:pt x="8500" y="2996"/>
                  </a:lnTo>
                  <a:lnTo>
                    <a:pt x="8330" y="2947"/>
                  </a:lnTo>
                  <a:lnTo>
                    <a:pt x="8159" y="2947"/>
                  </a:lnTo>
                  <a:lnTo>
                    <a:pt x="6065" y="2947"/>
                  </a:lnTo>
                  <a:lnTo>
                    <a:pt x="6065" y="0"/>
                  </a:lnTo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" name="Shape 436"/>
            <p:cNvSpPr/>
            <p:nvPr/>
          </p:nvSpPr>
          <p:spPr>
            <a:xfrm>
              <a:off x="2583100" y="2973775"/>
              <a:ext cx="461550" cy="336125"/>
            </a:xfrm>
            <a:custGeom>
              <a:avLst/>
              <a:gdLst/>
              <a:ahLst/>
              <a:cxnLst/>
              <a:rect l="0" t="0" r="0" b="0"/>
              <a:pathLst>
                <a:path w="18462" h="13445" fill="none" extrusionOk="0">
                  <a:moveTo>
                    <a:pt x="17974" y="1"/>
                  </a:moveTo>
                  <a:lnTo>
                    <a:pt x="487" y="1"/>
                  </a:lnTo>
                  <a:lnTo>
                    <a:pt x="487" y="1"/>
                  </a:lnTo>
                  <a:lnTo>
                    <a:pt x="390" y="1"/>
                  </a:lnTo>
                  <a:lnTo>
                    <a:pt x="317" y="50"/>
                  </a:lnTo>
                  <a:lnTo>
                    <a:pt x="220" y="74"/>
                  </a:lnTo>
                  <a:lnTo>
                    <a:pt x="146" y="147"/>
                  </a:lnTo>
                  <a:lnTo>
                    <a:pt x="98" y="220"/>
                  </a:lnTo>
                  <a:lnTo>
                    <a:pt x="49" y="293"/>
                  </a:lnTo>
                  <a:lnTo>
                    <a:pt x="25" y="390"/>
                  </a:lnTo>
                  <a:lnTo>
                    <a:pt x="0" y="488"/>
                  </a:lnTo>
                  <a:lnTo>
                    <a:pt x="0" y="12958"/>
                  </a:lnTo>
                  <a:lnTo>
                    <a:pt x="0" y="12958"/>
                  </a:lnTo>
                  <a:lnTo>
                    <a:pt x="25" y="13055"/>
                  </a:lnTo>
                  <a:lnTo>
                    <a:pt x="49" y="13152"/>
                  </a:lnTo>
                  <a:lnTo>
                    <a:pt x="98" y="13226"/>
                  </a:lnTo>
                  <a:lnTo>
                    <a:pt x="146" y="13299"/>
                  </a:lnTo>
                  <a:lnTo>
                    <a:pt x="220" y="13372"/>
                  </a:lnTo>
                  <a:lnTo>
                    <a:pt x="317" y="13396"/>
                  </a:lnTo>
                  <a:lnTo>
                    <a:pt x="390" y="13445"/>
                  </a:lnTo>
                  <a:lnTo>
                    <a:pt x="487" y="13445"/>
                  </a:lnTo>
                  <a:lnTo>
                    <a:pt x="17974" y="13445"/>
                  </a:lnTo>
                  <a:lnTo>
                    <a:pt x="17974" y="13445"/>
                  </a:lnTo>
                  <a:lnTo>
                    <a:pt x="18072" y="13445"/>
                  </a:lnTo>
                  <a:lnTo>
                    <a:pt x="18145" y="13396"/>
                  </a:lnTo>
                  <a:lnTo>
                    <a:pt x="18242" y="13372"/>
                  </a:lnTo>
                  <a:lnTo>
                    <a:pt x="18315" y="13299"/>
                  </a:lnTo>
                  <a:lnTo>
                    <a:pt x="18364" y="13226"/>
                  </a:lnTo>
                  <a:lnTo>
                    <a:pt x="18413" y="13152"/>
                  </a:lnTo>
                  <a:lnTo>
                    <a:pt x="18437" y="13055"/>
                  </a:lnTo>
                  <a:lnTo>
                    <a:pt x="18461" y="12958"/>
                  </a:lnTo>
                  <a:lnTo>
                    <a:pt x="18461" y="488"/>
                  </a:lnTo>
                  <a:lnTo>
                    <a:pt x="18461" y="488"/>
                  </a:lnTo>
                  <a:lnTo>
                    <a:pt x="18437" y="390"/>
                  </a:lnTo>
                  <a:lnTo>
                    <a:pt x="18413" y="293"/>
                  </a:lnTo>
                  <a:lnTo>
                    <a:pt x="18364" y="220"/>
                  </a:lnTo>
                  <a:lnTo>
                    <a:pt x="18315" y="147"/>
                  </a:lnTo>
                  <a:lnTo>
                    <a:pt x="18242" y="74"/>
                  </a:lnTo>
                  <a:lnTo>
                    <a:pt x="18145" y="50"/>
                  </a:lnTo>
                  <a:lnTo>
                    <a:pt x="18072" y="1"/>
                  </a:lnTo>
                  <a:lnTo>
                    <a:pt x="17974" y="1"/>
                  </a:lnTo>
                  <a:lnTo>
                    <a:pt x="17974" y="1"/>
                  </a:lnTo>
                  <a:close/>
                  <a:moveTo>
                    <a:pt x="17000" y="11983"/>
                  </a:moveTo>
                  <a:lnTo>
                    <a:pt x="1462" y="11983"/>
                  </a:lnTo>
                  <a:lnTo>
                    <a:pt x="1462" y="1462"/>
                  </a:lnTo>
                  <a:lnTo>
                    <a:pt x="17000" y="1462"/>
                  </a:lnTo>
                  <a:lnTo>
                    <a:pt x="17000" y="11983"/>
                  </a:lnTo>
                  <a:close/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344713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/>
        </p:nvSpPr>
        <p:spPr>
          <a:xfrm>
            <a:off x="389850" y="384150"/>
            <a:ext cx="8364300" cy="60897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8" name="Shape 118"/>
          <p:cNvSpPr/>
          <p:nvPr/>
        </p:nvSpPr>
        <p:spPr>
          <a:xfrm>
            <a:off x="307650" y="302100"/>
            <a:ext cx="8528700" cy="6253799"/>
          </a:xfrm>
          <a:prstGeom prst="rect">
            <a:avLst/>
          </a:prstGeom>
          <a:noFill/>
          <a:ln w="28575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1282650" y="1369200"/>
            <a:ext cx="6578699" cy="4119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i="1" dirty="0">
              <a:solidFill>
                <a:srgbClr val="666666"/>
              </a:solidFill>
              <a:highlight>
                <a:srgbClr val="FFFFFF"/>
              </a:highlight>
            </a:endParaRPr>
          </a:p>
          <a:p>
            <a:pPr lvl="0" rtl="0">
              <a:spcBef>
                <a:spcPts val="0"/>
              </a:spcBef>
              <a:buNone/>
            </a:pPr>
            <a:r>
              <a:rPr lang="fr-FR" sz="2800" dirty="0">
                <a:highlight>
                  <a:srgbClr val="FFFFFF"/>
                </a:highlight>
                <a:latin typeface="PT Serif"/>
                <a:ea typeface="PT Serif"/>
                <a:cs typeface="PT Serif"/>
                <a:sym typeface="PT Serif"/>
              </a:rPr>
              <a:t>Stratégie commerciale</a:t>
            </a:r>
            <a:endParaRPr lang="en" sz="2800" dirty="0">
              <a:highlight>
                <a:srgbClr val="FFFFFF"/>
              </a:highlight>
              <a:latin typeface="PT Serif"/>
              <a:ea typeface="PT Serif"/>
              <a:cs typeface="PT Serif"/>
              <a:sym typeface="PT Serif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317306"/>
            <a:ext cx="8215933" cy="430356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oneTexte 4"/>
          <p:cNvSpPr txBox="1"/>
          <p:nvPr/>
        </p:nvSpPr>
        <p:spPr>
          <a:xfrm>
            <a:off x="1528158" y="773794"/>
            <a:ext cx="2359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accent4"/>
                </a:solidFill>
              </a:rPr>
              <a:t>Business Model</a:t>
            </a:r>
          </a:p>
        </p:txBody>
      </p:sp>
      <p:grpSp>
        <p:nvGrpSpPr>
          <p:cNvPr id="6" name="Shape 306"/>
          <p:cNvGrpSpPr/>
          <p:nvPr/>
        </p:nvGrpSpPr>
        <p:grpSpPr>
          <a:xfrm>
            <a:off x="618565" y="510988"/>
            <a:ext cx="747072" cy="806318"/>
            <a:chOff x="4630125" y="278900"/>
            <a:chExt cx="400675" cy="456675"/>
          </a:xfrm>
        </p:grpSpPr>
        <p:sp>
          <p:nvSpPr>
            <p:cNvPr id="7" name="Shape 307"/>
            <p:cNvSpPr/>
            <p:nvPr/>
          </p:nvSpPr>
          <p:spPr>
            <a:xfrm>
              <a:off x="4659350" y="328825"/>
              <a:ext cx="371450" cy="96850"/>
            </a:xfrm>
            <a:custGeom>
              <a:avLst/>
              <a:gdLst/>
              <a:ahLst/>
              <a:cxnLst/>
              <a:rect l="0" t="0" r="0" b="0"/>
              <a:pathLst>
                <a:path w="14858" h="3874" fill="none" extrusionOk="0">
                  <a:moveTo>
                    <a:pt x="12763" y="1"/>
                  </a:moveTo>
                  <a:lnTo>
                    <a:pt x="926" y="1"/>
                  </a:lnTo>
                  <a:lnTo>
                    <a:pt x="926" y="1"/>
                  </a:lnTo>
                  <a:lnTo>
                    <a:pt x="731" y="25"/>
                  </a:lnTo>
                  <a:lnTo>
                    <a:pt x="561" y="74"/>
                  </a:lnTo>
                  <a:lnTo>
                    <a:pt x="390" y="171"/>
                  </a:lnTo>
                  <a:lnTo>
                    <a:pt x="269" y="269"/>
                  </a:lnTo>
                  <a:lnTo>
                    <a:pt x="147" y="415"/>
                  </a:lnTo>
                  <a:lnTo>
                    <a:pt x="74" y="561"/>
                  </a:lnTo>
                  <a:lnTo>
                    <a:pt x="1" y="732"/>
                  </a:lnTo>
                  <a:lnTo>
                    <a:pt x="1" y="926"/>
                  </a:lnTo>
                  <a:lnTo>
                    <a:pt x="1" y="2948"/>
                  </a:lnTo>
                  <a:lnTo>
                    <a:pt x="1" y="2948"/>
                  </a:lnTo>
                  <a:lnTo>
                    <a:pt x="1" y="3143"/>
                  </a:lnTo>
                  <a:lnTo>
                    <a:pt x="74" y="3313"/>
                  </a:lnTo>
                  <a:lnTo>
                    <a:pt x="147" y="3459"/>
                  </a:lnTo>
                  <a:lnTo>
                    <a:pt x="269" y="3605"/>
                  </a:lnTo>
                  <a:lnTo>
                    <a:pt x="390" y="3727"/>
                  </a:lnTo>
                  <a:lnTo>
                    <a:pt x="561" y="3800"/>
                  </a:lnTo>
                  <a:lnTo>
                    <a:pt x="731" y="3849"/>
                  </a:lnTo>
                  <a:lnTo>
                    <a:pt x="926" y="3873"/>
                  </a:lnTo>
                  <a:lnTo>
                    <a:pt x="12763" y="3873"/>
                  </a:lnTo>
                  <a:lnTo>
                    <a:pt x="14857" y="1949"/>
                  </a:lnTo>
                  <a:lnTo>
                    <a:pt x="12763" y="1"/>
                  </a:lnTo>
                  <a:close/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b="1"/>
            </a:p>
          </p:txBody>
        </p:sp>
        <p:sp>
          <p:nvSpPr>
            <p:cNvPr id="8" name="Shape 308"/>
            <p:cNvSpPr/>
            <p:nvPr/>
          </p:nvSpPr>
          <p:spPr>
            <a:xfrm>
              <a:off x="4630125" y="452425"/>
              <a:ext cx="371450" cy="96850"/>
            </a:xfrm>
            <a:custGeom>
              <a:avLst/>
              <a:gdLst/>
              <a:ahLst/>
              <a:cxnLst/>
              <a:rect l="0" t="0" r="0" b="0"/>
              <a:pathLst>
                <a:path w="14858" h="3874" fill="none" extrusionOk="0">
                  <a:moveTo>
                    <a:pt x="2095" y="1"/>
                  </a:moveTo>
                  <a:lnTo>
                    <a:pt x="13932" y="1"/>
                  </a:lnTo>
                  <a:lnTo>
                    <a:pt x="13932" y="1"/>
                  </a:lnTo>
                  <a:lnTo>
                    <a:pt x="14126" y="25"/>
                  </a:lnTo>
                  <a:lnTo>
                    <a:pt x="14297" y="74"/>
                  </a:lnTo>
                  <a:lnTo>
                    <a:pt x="14467" y="147"/>
                  </a:lnTo>
                  <a:lnTo>
                    <a:pt x="14589" y="269"/>
                  </a:lnTo>
                  <a:lnTo>
                    <a:pt x="14711" y="415"/>
                  </a:lnTo>
                  <a:lnTo>
                    <a:pt x="14784" y="561"/>
                  </a:lnTo>
                  <a:lnTo>
                    <a:pt x="14857" y="732"/>
                  </a:lnTo>
                  <a:lnTo>
                    <a:pt x="14857" y="926"/>
                  </a:lnTo>
                  <a:lnTo>
                    <a:pt x="14857" y="2948"/>
                  </a:lnTo>
                  <a:lnTo>
                    <a:pt x="14857" y="2948"/>
                  </a:lnTo>
                  <a:lnTo>
                    <a:pt x="14857" y="3143"/>
                  </a:lnTo>
                  <a:lnTo>
                    <a:pt x="14784" y="3313"/>
                  </a:lnTo>
                  <a:lnTo>
                    <a:pt x="14711" y="3459"/>
                  </a:lnTo>
                  <a:lnTo>
                    <a:pt x="14589" y="3605"/>
                  </a:lnTo>
                  <a:lnTo>
                    <a:pt x="14467" y="3703"/>
                  </a:lnTo>
                  <a:lnTo>
                    <a:pt x="14297" y="3800"/>
                  </a:lnTo>
                  <a:lnTo>
                    <a:pt x="14126" y="3849"/>
                  </a:lnTo>
                  <a:lnTo>
                    <a:pt x="13932" y="3873"/>
                  </a:lnTo>
                  <a:lnTo>
                    <a:pt x="2095" y="3873"/>
                  </a:lnTo>
                  <a:lnTo>
                    <a:pt x="1" y="1925"/>
                  </a:lnTo>
                  <a:lnTo>
                    <a:pt x="2095" y="1"/>
                  </a:lnTo>
                  <a:close/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b="1"/>
            </a:p>
          </p:txBody>
        </p:sp>
        <p:sp>
          <p:nvSpPr>
            <p:cNvPr id="9" name="Shape 309"/>
            <p:cNvSpPr/>
            <p:nvPr/>
          </p:nvSpPr>
          <p:spPr>
            <a:xfrm>
              <a:off x="4808525" y="278900"/>
              <a:ext cx="43875" cy="49950"/>
            </a:xfrm>
            <a:custGeom>
              <a:avLst/>
              <a:gdLst/>
              <a:ahLst/>
              <a:cxnLst/>
              <a:rect l="0" t="0" r="0" b="0"/>
              <a:pathLst>
                <a:path w="1755" h="1998" fill="none" extrusionOk="0">
                  <a:moveTo>
                    <a:pt x="1754" y="1998"/>
                  </a:moveTo>
                  <a:lnTo>
                    <a:pt x="1754" y="585"/>
                  </a:lnTo>
                  <a:lnTo>
                    <a:pt x="1754" y="585"/>
                  </a:lnTo>
                  <a:lnTo>
                    <a:pt x="1754" y="464"/>
                  </a:lnTo>
                  <a:lnTo>
                    <a:pt x="1730" y="366"/>
                  </a:lnTo>
                  <a:lnTo>
                    <a:pt x="1657" y="269"/>
                  </a:lnTo>
                  <a:lnTo>
                    <a:pt x="1584" y="171"/>
                  </a:lnTo>
                  <a:lnTo>
                    <a:pt x="1511" y="98"/>
                  </a:lnTo>
                  <a:lnTo>
                    <a:pt x="1413" y="49"/>
                  </a:lnTo>
                  <a:lnTo>
                    <a:pt x="1291" y="25"/>
                  </a:lnTo>
                  <a:lnTo>
                    <a:pt x="1194" y="1"/>
                  </a:lnTo>
                  <a:lnTo>
                    <a:pt x="561" y="1"/>
                  </a:lnTo>
                  <a:lnTo>
                    <a:pt x="561" y="1"/>
                  </a:lnTo>
                  <a:lnTo>
                    <a:pt x="463" y="25"/>
                  </a:lnTo>
                  <a:lnTo>
                    <a:pt x="342" y="49"/>
                  </a:lnTo>
                  <a:lnTo>
                    <a:pt x="244" y="98"/>
                  </a:lnTo>
                  <a:lnTo>
                    <a:pt x="171" y="171"/>
                  </a:lnTo>
                  <a:lnTo>
                    <a:pt x="98" y="269"/>
                  </a:lnTo>
                  <a:lnTo>
                    <a:pt x="25" y="366"/>
                  </a:lnTo>
                  <a:lnTo>
                    <a:pt x="1" y="464"/>
                  </a:lnTo>
                  <a:lnTo>
                    <a:pt x="1" y="585"/>
                  </a:lnTo>
                  <a:lnTo>
                    <a:pt x="1" y="1998"/>
                  </a:lnTo>
                  <a:lnTo>
                    <a:pt x="1754" y="1998"/>
                  </a:lnTo>
                  <a:close/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b="1"/>
            </a:p>
          </p:txBody>
        </p:sp>
        <p:sp>
          <p:nvSpPr>
            <p:cNvPr id="10" name="Shape 310"/>
            <p:cNvSpPr/>
            <p:nvPr/>
          </p:nvSpPr>
          <p:spPr>
            <a:xfrm>
              <a:off x="4808525" y="549250"/>
              <a:ext cx="43875" cy="186325"/>
            </a:xfrm>
            <a:custGeom>
              <a:avLst/>
              <a:gdLst/>
              <a:ahLst/>
              <a:cxnLst/>
              <a:rect l="0" t="0" r="0" b="0"/>
              <a:pathLst>
                <a:path w="1755" h="7453" fill="none" extrusionOk="0">
                  <a:moveTo>
                    <a:pt x="1" y="0"/>
                  </a:moveTo>
                  <a:lnTo>
                    <a:pt x="1" y="7453"/>
                  </a:lnTo>
                  <a:lnTo>
                    <a:pt x="1754" y="7453"/>
                  </a:lnTo>
                  <a:lnTo>
                    <a:pt x="1754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b="1"/>
            </a:p>
          </p:txBody>
        </p:sp>
      </p:grpSp>
    </p:spTree>
    <p:extLst>
      <p:ext uri="{BB962C8B-B14F-4D97-AF65-F5344CB8AC3E}">
        <p14:creationId xmlns:p14="http://schemas.microsoft.com/office/powerpoint/2010/main" val="1471963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ctrTitle" idx="4294967295"/>
          </p:nvPr>
        </p:nvSpPr>
        <p:spPr>
          <a:xfrm>
            <a:off x="1802250" y="2942025"/>
            <a:ext cx="5539500" cy="4697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-FR" sz="2400" i="1" dirty="0">
                <a:solidFill>
                  <a:srgbClr val="999999"/>
                </a:solidFill>
              </a:rPr>
              <a:t>bonjour,</a:t>
            </a:r>
            <a:endParaRPr lang="en" sz="2400" i="1" dirty="0">
              <a:solidFill>
                <a:srgbClr val="999999"/>
              </a:solidFill>
            </a:endParaRPr>
          </a:p>
        </p:txBody>
      </p:sp>
      <p:sp>
        <p:nvSpPr>
          <p:cNvPr id="56" name="Shape 56"/>
          <p:cNvSpPr txBox="1">
            <a:spLocks noGrp="1"/>
          </p:cNvSpPr>
          <p:nvPr>
            <p:ph type="subTitle" idx="4294967295"/>
          </p:nvPr>
        </p:nvSpPr>
        <p:spPr>
          <a:xfrm>
            <a:off x="1982724" y="3234198"/>
            <a:ext cx="5539500" cy="104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fr-FR" sz="4800" dirty="0">
                <a:latin typeface="Playfair Display"/>
                <a:ea typeface="Playfair Display"/>
                <a:cs typeface="Playfair Display"/>
                <a:sym typeface="Playfair Display"/>
              </a:rPr>
              <a:t>Nicolas et Maxime, </a:t>
            </a:r>
          </a:p>
          <a:p>
            <a:pPr lvl="0" algn="ctr">
              <a:spcBef>
                <a:spcPts val="0"/>
              </a:spcBef>
              <a:buNone/>
            </a:pPr>
            <a:r>
              <a:rPr lang="fr-FR" sz="4800" dirty="0">
                <a:latin typeface="Playfair Display"/>
                <a:ea typeface="Playfair Display"/>
                <a:cs typeface="Playfair Display"/>
                <a:sym typeface="Playfair Display"/>
              </a:rPr>
              <a:t>enchantés !</a:t>
            </a:r>
            <a:endParaRPr lang="en" sz="4800" dirty="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57" name="Shape 57"/>
          <p:cNvSpPr txBox="1">
            <a:spLocks noGrp="1"/>
          </p:cNvSpPr>
          <p:nvPr>
            <p:ph type="body" idx="4294967295"/>
          </p:nvPr>
        </p:nvSpPr>
        <p:spPr>
          <a:xfrm>
            <a:off x="1802250" y="4862334"/>
            <a:ext cx="5539500" cy="1341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fr-FR" sz="1800" dirty="0"/>
              <a:t>Un projet d’étudiants devenu GRAND.</a:t>
            </a:r>
            <a:endParaRPr lang="en" sz="18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b="14283"/>
          <a:stretch/>
        </p:blipFill>
        <p:spPr>
          <a:xfrm>
            <a:off x="3507565" y="986080"/>
            <a:ext cx="2128870" cy="1844008"/>
          </a:xfrm>
          <a:prstGeom prst="ellipse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hape 441"/>
          <p:cNvGrpSpPr/>
          <p:nvPr/>
        </p:nvGrpSpPr>
        <p:grpSpPr>
          <a:xfrm>
            <a:off x="667349" y="649300"/>
            <a:ext cx="502545" cy="605118"/>
            <a:chOff x="3951850" y="2985350"/>
            <a:chExt cx="407950" cy="416500"/>
          </a:xfrm>
        </p:grpSpPr>
        <p:sp>
          <p:nvSpPr>
            <p:cNvPr id="9" name="Shape 442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0" t="0" r="0" b="0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" name="Shape 443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0" t="0" r="0" b="0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" name="Shape 444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0" t="0" r="0" b="0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" name="Shape 445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0" t="0" r="0" b="0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3" name="ZoneTexte 12"/>
          <p:cNvSpPr txBox="1"/>
          <p:nvPr/>
        </p:nvSpPr>
        <p:spPr>
          <a:xfrm>
            <a:off x="1322924" y="706588"/>
            <a:ext cx="2359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accent4"/>
                </a:solidFill>
              </a:rPr>
              <a:t>Benchmark</a:t>
            </a:r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1514064"/>
              </p:ext>
            </p:extLst>
          </p:nvPr>
        </p:nvGraphicFramePr>
        <p:xfrm>
          <a:off x="508292" y="1382342"/>
          <a:ext cx="8171919" cy="4848352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6804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39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17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23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668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31654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22072">
                <a:tc rowSpan="2"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chemeClr val="tx2">
                        <a:lumMod val="9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Services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sz="12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fr-FR" sz="1200" dirty="0"/>
                        <a:t> </a:t>
                      </a:r>
                      <a:r>
                        <a:rPr lang="fr-FR" sz="1000" dirty="0"/>
                        <a:t>Paiement </a:t>
                      </a:r>
                      <a:br>
                        <a:rPr lang="fr-FR" sz="1000" dirty="0"/>
                      </a:br>
                      <a:r>
                        <a:rPr lang="fr-FR" sz="1000" dirty="0"/>
                        <a:t> en ligne</a:t>
                      </a:r>
                      <a:endParaRPr lang="fr-FR" sz="1200" dirty="0"/>
                    </a:p>
                  </a:txBody>
                  <a:tcPr marL="36000" marR="36000" anchor="ctr"/>
                </a:tc>
                <a:tc rowSpan="2">
                  <a:txBody>
                    <a:bodyPr/>
                    <a:lstStyle/>
                    <a:p>
                      <a:r>
                        <a:rPr lang="fr-FR" sz="1200" dirty="0"/>
                        <a:t>Tarifs abonnement professionnels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r>
                        <a:rPr lang="fr-FR" sz="1200" dirty="0"/>
                        <a:t>Particularités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="1" dirty="0"/>
                        <a:t>Coiffeurs</a:t>
                      </a:r>
                    </a:p>
                  </a:txBody>
                  <a:tcPr marL="36000" marR="36000" anchor="ctr">
                    <a:solidFill>
                      <a:schemeClr val="accent6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="1" dirty="0"/>
                        <a:t>Barbiers</a:t>
                      </a:r>
                    </a:p>
                  </a:txBody>
                  <a:tcPr marL="36000" marR="36000" anchor="ctr">
                    <a:solidFill>
                      <a:schemeClr val="accent6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="1" dirty="0"/>
                        <a:t>Instituts de beauté</a:t>
                      </a:r>
                    </a:p>
                  </a:txBody>
                  <a:tcPr marL="36000" marR="36000" anchor="ctr">
                    <a:solidFill>
                      <a:schemeClr val="accent6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dirty="0" err="1"/>
                        <a:t>Tereza</a:t>
                      </a:r>
                      <a:endParaRPr lang="fr-FR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x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x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chemeClr val="tx2">
                        <a:lumMod val="5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x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Offre gratuite pendant 3 mois</a:t>
                      </a:r>
                    </a:p>
                    <a:p>
                      <a:pPr algn="l"/>
                      <a:r>
                        <a:rPr lang="fr-FR" sz="1000" dirty="0"/>
                        <a:t>Offre premium</a:t>
                      </a:r>
                      <a:r>
                        <a:rPr lang="fr-FR" sz="1000" baseline="0" dirty="0"/>
                        <a:t> : 39,90</a:t>
                      </a:r>
                      <a:r>
                        <a:rPr lang="fr-FR" sz="1000" baseline="30000" dirty="0"/>
                        <a:t>E</a:t>
                      </a:r>
                      <a:r>
                        <a:rPr lang="fr-FR" sz="1000" baseline="0" dirty="0"/>
                        <a:t>/mois sans engagement</a:t>
                      </a:r>
                    </a:p>
                    <a:p>
                      <a:pPr algn="l"/>
                      <a:r>
                        <a:rPr lang="fr-FR" sz="1000" baseline="0" dirty="0"/>
                        <a:t>Offre annuelle à 439,89</a:t>
                      </a:r>
                      <a:r>
                        <a:rPr lang="fr-FR" sz="1000" baseline="30000" dirty="0"/>
                        <a:t>E</a:t>
                      </a:r>
                      <a:r>
                        <a:rPr lang="fr-FR" sz="1000" baseline="0" dirty="0"/>
                        <a:t> avec engagement</a:t>
                      </a:r>
                      <a:endParaRPr lang="fr-FR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Personnalisation des services outil</a:t>
                      </a:r>
                      <a:r>
                        <a:rPr lang="fr-FR" sz="1000" baseline="0" dirty="0"/>
                        <a:t> de réservation en ligne</a:t>
                      </a:r>
                      <a:endParaRPr lang="fr-FR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dirty="0"/>
                        <a:t>Push rdv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x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chemeClr val="tx2">
                        <a:lumMod val="5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chemeClr val="tx2">
                        <a:lumMod val="5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x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Offre gratuite pendant 30 jours</a:t>
                      </a:r>
                    </a:p>
                    <a:p>
                      <a:r>
                        <a:rPr lang="fr-FR" sz="1000" dirty="0"/>
                        <a:t>Offre basique : 19</a:t>
                      </a:r>
                      <a:r>
                        <a:rPr lang="fr-FR" sz="1000" baseline="30000" dirty="0"/>
                        <a:t>E/mois</a:t>
                      </a:r>
                      <a:r>
                        <a:rPr lang="fr-FR" sz="1000" baseline="0" dirty="0"/>
                        <a:t> pour 1 établissement et jusqu’à 2 agendas</a:t>
                      </a:r>
                    </a:p>
                    <a:p>
                      <a:r>
                        <a:rPr lang="fr-FR" sz="1000" baseline="0" dirty="0"/>
                        <a:t>Offre premium : 49</a:t>
                      </a:r>
                      <a:r>
                        <a:rPr lang="fr-FR" sz="1000" baseline="30000" dirty="0"/>
                        <a:t>E</a:t>
                      </a:r>
                      <a:r>
                        <a:rPr lang="fr-FR" sz="1000" baseline="0" dirty="0"/>
                        <a:t>/mois jusqu’à 3 établissements et jusqu’à 10 agendas</a:t>
                      </a:r>
                    </a:p>
                    <a:p>
                      <a:r>
                        <a:rPr lang="fr-FR" sz="1000" baseline="0" dirty="0"/>
                        <a:t>Offre optimale : 89</a:t>
                      </a:r>
                      <a:r>
                        <a:rPr lang="fr-FR" sz="1000" baseline="30000" dirty="0"/>
                        <a:t>E</a:t>
                      </a:r>
                      <a:r>
                        <a:rPr lang="fr-FR" sz="1000" baseline="0" dirty="0"/>
                        <a:t>/mois : jusqu’à 6 établissements et jusqu’à 20 agendas</a:t>
                      </a:r>
                      <a:endParaRPr lang="fr-FR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Alerte email &amp;</a:t>
                      </a:r>
                      <a:r>
                        <a:rPr lang="fr-FR" sz="1000" baseline="0" dirty="0"/>
                        <a:t> SMS : les clients sont avertis par email et par SMS de leurs prochains rdv (0,059</a:t>
                      </a:r>
                      <a:r>
                        <a:rPr lang="fr-FR" sz="1000" baseline="30000" dirty="0"/>
                        <a:t>E</a:t>
                      </a:r>
                      <a:r>
                        <a:rPr lang="fr-FR" sz="1000" baseline="0" dirty="0"/>
                        <a:t> HT/SMS).</a:t>
                      </a:r>
                    </a:p>
                    <a:p>
                      <a:endParaRPr lang="fr-FR" sz="1000" baseline="0" dirty="0"/>
                    </a:p>
                    <a:p>
                      <a:r>
                        <a:rPr lang="fr-FR" sz="1000" baseline="0" dirty="0"/>
                        <a:t>Le professionnel et les clients peuvent prendre un nombre illimité de rdv.</a:t>
                      </a:r>
                    </a:p>
                    <a:p>
                      <a:endParaRPr lang="fr-FR" sz="1000" baseline="0" dirty="0"/>
                    </a:p>
                    <a:p>
                      <a:r>
                        <a:rPr lang="fr-FR" sz="1000" baseline="0" dirty="0"/>
                        <a:t>Les clients peuvent prendre rdv depuis le site Internet.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1200" dirty="0"/>
                    </a:p>
                    <a:p>
                      <a:r>
                        <a:rPr lang="fr-FR" sz="1200" dirty="0"/>
                        <a:t>Clic rdv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x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chemeClr val="tx2">
                        <a:lumMod val="5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x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x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Offre gratuite pendant 30 jours</a:t>
                      </a:r>
                    </a:p>
                    <a:p>
                      <a:r>
                        <a:rPr lang="fr-FR" sz="1000" dirty="0"/>
                        <a:t>Offre basique : 29</a:t>
                      </a:r>
                      <a:r>
                        <a:rPr lang="fr-FR" sz="1000" baseline="30000" dirty="0"/>
                        <a:t>E</a:t>
                      </a:r>
                      <a:r>
                        <a:rPr lang="fr-FR" sz="1000" dirty="0"/>
                        <a:t>/mois</a:t>
                      </a:r>
                    </a:p>
                    <a:p>
                      <a:r>
                        <a:rPr lang="fr-FR" sz="1000" dirty="0"/>
                        <a:t>Offre pro : 49</a:t>
                      </a:r>
                      <a:r>
                        <a:rPr lang="fr-FR" sz="1000" baseline="30000" dirty="0"/>
                        <a:t>E</a:t>
                      </a:r>
                      <a:r>
                        <a:rPr lang="fr-FR" sz="1000" dirty="0"/>
                        <a:t>/mois</a:t>
                      </a:r>
                    </a:p>
                    <a:p>
                      <a:r>
                        <a:rPr lang="fr-FR" sz="1000" dirty="0"/>
                        <a:t>Offre</a:t>
                      </a:r>
                      <a:r>
                        <a:rPr lang="fr-FR" sz="1000" baseline="0" dirty="0"/>
                        <a:t> pro visibilité : 59</a:t>
                      </a:r>
                      <a:r>
                        <a:rPr lang="fr-FR" sz="1000" baseline="30000" dirty="0"/>
                        <a:t>E</a:t>
                      </a:r>
                      <a:r>
                        <a:rPr lang="fr-FR" sz="1000" baseline="0" dirty="0"/>
                        <a:t>/mois</a:t>
                      </a:r>
                      <a:endParaRPr lang="fr-FR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Les conseillers spécialisés, sont à disposition</a:t>
                      </a:r>
                      <a:r>
                        <a:rPr lang="fr-FR" sz="1000" baseline="0" dirty="0"/>
                        <a:t> gratuitement et sans limite de temps, pour accompagner les clients professionnels tout au long de votre utilisation de </a:t>
                      </a:r>
                      <a:r>
                        <a:rPr lang="fr-FR" sz="1000" baseline="0" dirty="0" err="1"/>
                        <a:t>ClicRdv</a:t>
                      </a:r>
                      <a:endParaRPr lang="fr-FR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dirty="0" err="1"/>
                        <a:t>Hairfie</a:t>
                      </a:r>
                      <a:endParaRPr lang="fr-FR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x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chemeClr val="tx2">
                        <a:lumMod val="5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chemeClr val="tx2">
                        <a:lumMod val="5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chemeClr val="tx2">
                        <a:lumMod val="5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39</a:t>
                      </a:r>
                      <a:r>
                        <a:rPr lang="fr-FR" sz="1000" baseline="30000" dirty="0"/>
                        <a:t>E</a:t>
                      </a:r>
                      <a:r>
                        <a:rPr lang="fr-FR" sz="1000" dirty="0"/>
                        <a:t>/mois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Photos de coiffeurs avant/après avec les #</a:t>
                      </a:r>
                      <a:r>
                        <a:rPr lang="fr-FR" sz="1000" dirty="0" err="1"/>
                        <a:t>hairfie</a:t>
                      </a:r>
                      <a:r>
                        <a:rPr lang="fr-FR" sz="1000" dirty="0"/>
                        <a:t>.</a:t>
                      </a:r>
                    </a:p>
                    <a:p>
                      <a:r>
                        <a:rPr lang="fr-FR" sz="1000" dirty="0"/>
                        <a:t>Recommandé</a:t>
                      </a:r>
                      <a:r>
                        <a:rPr lang="fr-FR" sz="1000" baseline="0" dirty="0"/>
                        <a:t> par grands médias.</a:t>
                      </a:r>
                    </a:p>
                    <a:p>
                      <a:r>
                        <a:rPr lang="fr-FR" sz="1000" baseline="0" dirty="0"/>
                        <a:t>Filtres par spécialité, par fourchette de prix </a:t>
                      </a:r>
                      <a:r>
                        <a:rPr lang="mr-IN" sz="1000" baseline="0" dirty="0"/>
                        <a:t>…</a:t>
                      </a:r>
                      <a:endParaRPr lang="fr-FR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40911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469958"/>
              </p:ext>
            </p:extLst>
          </p:nvPr>
        </p:nvGraphicFramePr>
        <p:xfrm>
          <a:off x="559740" y="1697380"/>
          <a:ext cx="4780961" cy="113402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668598">
                  <a:extLst>
                    <a:ext uri="{9D8B030D-6E8A-4147-A177-3AD203B41FA5}">
                      <a16:colId xmlns:a16="http://schemas.microsoft.com/office/drawing/2014/main" val="266552090"/>
                    </a:ext>
                  </a:extLst>
                </a:gridCol>
                <a:gridCol w="1112363">
                  <a:extLst>
                    <a:ext uri="{9D8B030D-6E8A-4147-A177-3AD203B41FA5}">
                      <a16:colId xmlns:a16="http://schemas.microsoft.com/office/drawing/2014/main" val="3124281519"/>
                    </a:ext>
                  </a:extLst>
                </a:gridCol>
              </a:tblGrid>
              <a:tr h="256937">
                <a:tc>
                  <a:txBody>
                    <a:bodyPr/>
                    <a:lstStyle/>
                    <a:p>
                      <a:r>
                        <a:rPr lang="fr-FR" dirty="0"/>
                        <a:t>Besoins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3490484"/>
                  </a:ext>
                </a:extLst>
              </a:tr>
              <a:tr h="829225">
                <a:tc>
                  <a:txBody>
                    <a:bodyPr/>
                    <a:lstStyle/>
                    <a:p>
                      <a:r>
                        <a:rPr lang="fr-FR" dirty="0"/>
                        <a:t>Equipe commerciale</a:t>
                      </a:r>
                    </a:p>
                    <a:p>
                      <a:r>
                        <a:rPr lang="fr-FR" dirty="0"/>
                        <a:t>Equipe marketing et communication </a:t>
                      </a:r>
                    </a:p>
                    <a:p>
                      <a:r>
                        <a:rPr lang="fr-FR" dirty="0"/>
                        <a:t>Equipe développeurs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u="none" strike="noStrike" kern="1200" baseline="0" dirty="0"/>
                        <a:t>839027€ </a:t>
                      </a:r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54583753"/>
                  </a:ext>
                </a:extLst>
              </a:tr>
            </a:tbl>
          </a:graphicData>
        </a:graphic>
      </p:graphicFrame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/>
          <a:srcRect l="794" t="10602" r="691"/>
          <a:stretch/>
        </p:blipFill>
        <p:spPr>
          <a:xfrm>
            <a:off x="476054" y="3471142"/>
            <a:ext cx="8191891" cy="2069184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523565" y="5540326"/>
            <a:ext cx="77205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/>
              <a:t>Retour sur investissement rapide</a:t>
            </a:r>
          </a:p>
          <a:p>
            <a:pPr marL="285750" indent="-285750">
              <a:buFontTx/>
              <a:buChar char="-"/>
            </a:pPr>
            <a:r>
              <a:rPr lang="fr-FR" dirty="0"/>
              <a:t>Rentabilité dès </a:t>
            </a:r>
            <a:r>
              <a:rPr lang="fr-FR" b="1" dirty="0"/>
              <a:t>6 mois </a:t>
            </a:r>
            <a:r>
              <a:rPr lang="fr-FR" dirty="0"/>
              <a:t>d’exercice</a:t>
            </a:r>
          </a:p>
          <a:p>
            <a:pPr marL="285750" indent="-285750">
              <a:buFontTx/>
              <a:buChar char="-"/>
            </a:pPr>
            <a:r>
              <a:rPr lang="fr-FR" dirty="0"/>
              <a:t>Croissance du chiffre d’affaire de</a:t>
            </a:r>
            <a:r>
              <a:rPr lang="fr-FR" b="1" dirty="0"/>
              <a:t> 5% </a:t>
            </a:r>
            <a:r>
              <a:rPr lang="fr-FR" dirty="0"/>
              <a:t>en année 2 et de </a:t>
            </a:r>
            <a:r>
              <a:rPr lang="fr-FR" b="1" dirty="0"/>
              <a:t>7% </a:t>
            </a:r>
            <a:r>
              <a:rPr lang="fr-FR" dirty="0"/>
              <a:t>en année 3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68705" y="3429000"/>
            <a:ext cx="26882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Chiffre d’affaires Année 1 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823633" y="737457"/>
            <a:ext cx="2738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solidFill>
                  <a:schemeClr val="accent4"/>
                </a:solidFill>
              </a:rPr>
              <a:t>Prévisions financières</a:t>
            </a:r>
            <a:endParaRPr lang="fr-FR" sz="2000" dirty="0">
              <a:solidFill>
                <a:schemeClr val="accent4"/>
              </a:solidFill>
            </a:endParaRPr>
          </a:p>
        </p:txBody>
      </p:sp>
      <p:grpSp>
        <p:nvGrpSpPr>
          <p:cNvPr id="11" name="Shape 485"/>
          <p:cNvGrpSpPr/>
          <p:nvPr/>
        </p:nvGrpSpPr>
        <p:grpSpPr>
          <a:xfrm>
            <a:off x="860612" y="497541"/>
            <a:ext cx="772468" cy="797653"/>
            <a:chOff x="5292575" y="3681900"/>
            <a:chExt cx="420150" cy="373275"/>
          </a:xfrm>
        </p:grpSpPr>
        <p:sp>
          <p:nvSpPr>
            <p:cNvPr id="12" name="Shape 486"/>
            <p:cNvSpPr/>
            <p:nvPr/>
          </p:nvSpPr>
          <p:spPr>
            <a:xfrm>
              <a:off x="5292575" y="3706875"/>
              <a:ext cx="420150" cy="266700"/>
            </a:xfrm>
            <a:custGeom>
              <a:avLst/>
              <a:gdLst/>
              <a:ahLst/>
              <a:cxnLst/>
              <a:rect l="0" t="0" r="0" b="0"/>
              <a:pathLst>
                <a:path w="16806" h="10668" fill="none" extrusionOk="0">
                  <a:moveTo>
                    <a:pt x="16319" y="0"/>
                  </a:moveTo>
                  <a:lnTo>
                    <a:pt x="488" y="0"/>
                  </a:lnTo>
                  <a:lnTo>
                    <a:pt x="488" y="0"/>
                  </a:lnTo>
                  <a:lnTo>
                    <a:pt x="390" y="0"/>
                  </a:lnTo>
                  <a:lnTo>
                    <a:pt x="293" y="25"/>
                  </a:lnTo>
                  <a:lnTo>
                    <a:pt x="196" y="73"/>
                  </a:lnTo>
                  <a:lnTo>
                    <a:pt x="123" y="146"/>
                  </a:lnTo>
                  <a:lnTo>
                    <a:pt x="74" y="219"/>
                  </a:lnTo>
                  <a:lnTo>
                    <a:pt x="25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10181"/>
                  </a:lnTo>
                  <a:lnTo>
                    <a:pt x="1" y="10181"/>
                  </a:lnTo>
                  <a:lnTo>
                    <a:pt x="1" y="10278"/>
                  </a:lnTo>
                  <a:lnTo>
                    <a:pt x="25" y="10375"/>
                  </a:lnTo>
                  <a:lnTo>
                    <a:pt x="74" y="10448"/>
                  </a:lnTo>
                  <a:lnTo>
                    <a:pt x="123" y="10522"/>
                  </a:lnTo>
                  <a:lnTo>
                    <a:pt x="196" y="10570"/>
                  </a:lnTo>
                  <a:lnTo>
                    <a:pt x="293" y="10619"/>
                  </a:lnTo>
                  <a:lnTo>
                    <a:pt x="390" y="10643"/>
                  </a:lnTo>
                  <a:lnTo>
                    <a:pt x="488" y="10668"/>
                  </a:lnTo>
                  <a:lnTo>
                    <a:pt x="16319" y="10668"/>
                  </a:lnTo>
                  <a:lnTo>
                    <a:pt x="16319" y="10668"/>
                  </a:lnTo>
                  <a:lnTo>
                    <a:pt x="16416" y="10643"/>
                  </a:lnTo>
                  <a:lnTo>
                    <a:pt x="16513" y="10619"/>
                  </a:lnTo>
                  <a:lnTo>
                    <a:pt x="16611" y="10570"/>
                  </a:lnTo>
                  <a:lnTo>
                    <a:pt x="16684" y="10522"/>
                  </a:lnTo>
                  <a:lnTo>
                    <a:pt x="16733" y="10448"/>
                  </a:lnTo>
                  <a:lnTo>
                    <a:pt x="16781" y="10375"/>
                  </a:lnTo>
                  <a:lnTo>
                    <a:pt x="16806" y="10278"/>
                  </a:lnTo>
                  <a:lnTo>
                    <a:pt x="16806" y="10181"/>
                  </a:lnTo>
                  <a:lnTo>
                    <a:pt x="16806" y="487"/>
                  </a:lnTo>
                  <a:lnTo>
                    <a:pt x="16806" y="487"/>
                  </a:lnTo>
                  <a:lnTo>
                    <a:pt x="16806" y="390"/>
                  </a:lnTo>
                  <a:lnTo>
                    <a:pt x="16781" y="292"/>
                  </a:lnTo>
                  <a:lnTo>
                    <a:pt x="16733" y="219"/>
                  </a:lnTo>
                  <a:lnTo>
                    <a:pt x="16684" y="146"/>
                  </a:lnTo>
                  <a:lnTo>
                    <a:pt x="16611" y="73"/>
                  </a:lnTo>
                  <a:lnTo>
                    <a:pt x="16513" y="25"/>
                  </a:lnTo>
                  <a:lnTo>
                    <a:pt x="16416" y="0"/>
                  </a:lnTo>
                  <a:lnTo>
                    <a:pt x="16319" y="0"/>
                  </a:lnTo>
                  <a:lnTo>
                    <a:pt x="16319" y="0"/>
                  </a:lnTo>
                  <a:close/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" name="Shape 487"/>
            <p:cNvSpPr/>
            <p:nvPr/>
          </p:nvSpPr>
          <p:spPr>
            <a:xfrm>
              <a:off x="5490475" y="3681900"/>
              <a:ext cx="24375" cy="25000"/>
            </a:xfrm>
            <a:custGeom>
              <a:avLst/>
              <a:gdLst/>
              <a:ahLst/>
              <a:cxnLst/>
              <a:rect l="0" t="0" r="0" b="0"/>
              <a:pathLst>
                <a:path w="975" h="1000" fill="none" extrusionOk="0">
                  <a:moveTo>
                    <a:pt x="974" y="999"/>
                  </a:moveTo>
                  <a:lnTo>
                    <a:pt x="974" y="488"/>
                  </a:lnTo>
                  <a:lnTo>
                    <a:pt x="974" y="488"/>
                  </a:lnTo>
                  <a:lnTo>
                    <a:pt x="974" y="390"/>
                  </a:lnTo>
                  <a:lnTo>
                    <a:pt x="926" y="293"/>
                  </a:lnTo>
                  <a:lnTo>
                    <a:pt x="901" y="220"/>
                  </a:lnTo>
                  <a:lnTo>
                    <a:pt x="828" y="147"/>
                  </a:lnTo>
                  <a:lnTo>
                    <a:pt x="755" y="74"/>
                  </a:lnTo>
                  <a:lnTo>
                    <a:pt x="682" y="49"/>
                  </a:lnTo>
                  <a:lnTo>
                    <a:pt x="585" y="1"/>
                  </a:lnTo>
                  <a:lnTo>
                    <a:pt x="487" y="1"/>
                  </a:lnTo>
                  <a:lnTo>
                    <a:pt x="487" y="1"/>
                  </a:lnTo>
                  <a:lnTo>
                    <a:pt x="390" y="1"/>
                  </a:lnTo>
                  <a:lnTo>
                    <a:pt x="292" y="49"/>
                  </a:lnTo>
                  <a:lnTo>
                    <a:pt x="219" y="74"/>
                  </a:lnTo>
                  <a:lnTo>
                    <a:pt x="146" y="147"/>
                  </a:lnTo>
                  <a:lnTo>
                    <a:pt x="73" y="220"/>
                  </a:lnTo>
                  <a:lnTo>
                    <a:pt x="49" y="293"/>
                  </a:lnTo>
                  <a:lnTo>
                    <a:pt x="0" y="390"/>
                  </a:lnTo>
                  <a:lnTo>
                    <a:pt x="0" y="488"/>
                  </a:lnTo>
                  <a:lnTo>
                    <a:pt x="0" y="999"/>
                  </a:lnTo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" name="Shape 488"/>
            <p:cNvSpPr/>
            <p:nvPr/>
          </p:nvSpPr>
          <p:spPr>
            <a:xfrm>
              <a:off x="5358350" y="3973550"/>
              <a:ext cx="60900" cy="81625"/>
            </a:xfrm>
            <a:custGeom>
              <a:avLst/>
              <a:gdLst/>
              <a:ahLst/>
              <a:cxnLst/>
              <a:rect l="0" t="0" r="0" b="0"/>
              <a:pathLst>
                <a:path w="2436" h="3265" fill="none" extrusionOk="0">
                  <a:moveTo>
                    <a:pt x="1340" y="1"/>
                  </a:moveTo>
                  <a:lnTo>
                    <a:pt x="49" y="2558"/>
                  </a:lnTo>
                  <a:lnTo>
                    <a:pt x="49" y="2558"/>
                  </a:lnTo>
                  <a:lnTo>
                    <a:pt x="24" y="2631"/>
                  </a:lnTo>
                  <a:lnTo>
                    <a:pt x="0" y="2728"/>
                  </a:lnTo>
                  <a:lnTo>
                    <a:pt x="0" y="2826"/>
                  </a:lnTo>
                  <a:lnTo>
                    <a:pt x="24" y="2923"/>
                  </a:lnTo>
                  <a:lnTo>
                    <a:pt x="73" y="2996"/>
                  </a:lnTo>
                  <a:lnTo>
                    <a:pt x="122" y="3094"/>
                  </a:lnTo>
                  <a:lnTo>
                    <a:pt x="195" y="3142"/>
                  </a:lnTo>
                  <a:lnTo>
                    <a:pt x="268" y="3215"/>
                  </a:lnTo>
                  <a:lnTo>
                    <a:pt x="268" y="3215"/>
                  </a:lnTo>
                  <a:lnTo>
                    <a:pt x="390" y="3240"/>
                  </a:lnTo>
                  <a:lnTo>
                    <a:pt x="487" y="3264"/>
                  </a:lnTo>
                  <a:lnTo>
                    <a:pt x="487" y="3264"/>
                  </a:lnTo>
                  <a:lnTo>
                    <a:pt x="633" y="3240"/>
                  </a:lnTo>
                  <a:lnTo>
                    <a:pt x="755" y="3191"/>
                  </a:lnTo>
                  <a:lnTo>
                    <a:pt x="853" y="3094"/>
                  </a:lnTo>
                  <a:lnTo>
                    <a:pt x="926" y="2996"/>
                  </a:lnTo>
                  <a:lnTo>
                    <a:pt x="2436" y="1"/>
                  </a:lnTo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" name="Shape 489"/>
            <p:cNvSpPr/>
            <p:nvPr/>
          </p:nvSpPr>
          <p:spPr>
            <a:xfrm>
              <a:off x="5586050" y="3973550"/>
              <a:ext cx="60925" cy="81625"/>
            </a:xfrm>
            <a:custGeom>
              <a:avLst/>
              <a:gdLst/>
              <a:ahLst/>
              <a:cxnLst/>
              <a:rect l="0" t="0" r="0" b="0"/>
              <a:pathLst>
                <a:path w="2437" h="3265" fill="none" extrusionOk="0">
                  <a:moveTo>
                    <a:pt x="1" y="1"/>
                  </a:moveTo>
                  <a:lnTo>
                    <a:pt x="1511" y="2996"/>
                  </a:lnTo>
                  <a:lnTo>
                    <a:pt x="1511" y="2996"/>
                  </a:lnTo>
                  <a:lnTo>
                    <a:pt x="1584" y="3094"/>
                  </a:lnTo>
                  <a:lnTo>
                    <a:pt x="1681" y="3191"/>
                  </a:lnTo>
                  <a:lnTo>
                    <a:pt x="1803" y="3240"/>
                  </a:lnTo>
                  <a:lnTo>
                    <a:pt x="1949" y="3264"/>
                  </a:lnTo>
                  <a:lnTo>
                    <a:pt x="1949" y="3264"/>
                  </a:lnTo>
                  <a:lnTo>
                    <a:pt x="2047" y="3240"/>
                  </a:lnTo>
                  <a:lnTo>
                    <a:pt x="2168" y="3215"/>
                  </a:lnTo>
                  <a:lnTo>
                    <a:pt x="2168" y="3215"/>
                  </a:lnTo>
                  <a:lnTo>
                    <a:pt x="2241" y="3142"/>
                  </a:lnTo>
                  <a:lnTo>
                    <a:pt x="2315" y="3094"/>
                  </a:lnTo>
                  <a:lnTo>
                    <a:pt x="2363" y="2996"/>
                  </a:lnTo>
                  <a:lnTo>
                    <a:pt x="2412" y="2923"/>
                  </a:lnTo>
                  <a:lnTo>
                    <a:pt x="2436" y="2826"/>
                  </a:lnTo>
                  <a:lnTo>
                    <a:pt x="2436" y="2728"/>
                  </a:lnTo>
                  <a:lnTo>
                    <a:pt x="2412" y="2631"/>
                  </a:lnTo>
                  <a:lnTo>
                    <a:pt x="2388" y="2558"/>
                  </a:lnTo>
                  <a:lnTo>
                    <a:pt x="1097" y="1"/>
                  </a:lnTo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" name="Shape 490"/>
            <p:cNvSpPr/>
            <p:nvPr/>
          </p:nvSpPr>
          <p:spPr>
            <a:xfrm>
              <a:off x="5316925" y="3731225"/>
              <a:ext cx="371450" cy="218000"/>
            </a:xfrm>
            <a:custGeom>
              <a:avLst/>
              <a:gdLst/>
              <a:ahLst/>
              <a:cxnLst/>
              <a:rect l="0" t="0" r="0" b="0"/>
              <a:pathLst>
                <a:path w="14858" h="8720" fill="none" extrusionOk="0">
                  <a:moveTo>
                    <a:pt x="1" y="0"/>
                  </a:moveTo>
                  <a:lnTo>
                    <a:pt x="1" y="8719"/>
                  </a:lnTo>
                  <a:lnTo>
                    <a:pt x="14857" y="8719"/>
                  </a:lnTo>
                  <a:lnTo>
                    <a:pt x="14857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" name="Shape 491"/>
            <p:cNvSpPr/>
            <p:nvPr/>
          </p:nvSpPr>
          <p:spPr>
            <a:xfrm>
              <a:off x="5380250" y="3784800"/>
              <a:ext cx="230200" cy="115725"/>
            </a:xfrm>
            <a:custGeom>
              <a:avLst/>
              <a:gdLst/>
              <a:ahLst/>
              <a:cxnLst/>
              <a:rect l="0" t="0" r="0" b="0"/>
              <a:pathLst>
                <a:path w="9208" h="4629" fill="none" extrusionOk="0">
                  <a:moveTo>
                    <a:pt x="9207" y="1"/>
                  </a:moveTo>
                  <a:lnTo>
                    <a:pt x="5213" y="3995"/>
                  </a:lnTo>
                  <a:lnTo>
                    <a:pt x="5213" y="3995"/>
                  </a:lnTo>
                  <a:lnTo>
                    <a:pt x="5140" y="4044"/>
                  </a:lnTo>
                  <a:lnTo>
                    <a:pt x="5067" y="4092"/>
                  </a:lnTo>
                  <a:lnTo>
                    <a:pt x="4969" y="4117"/>
                  </a:lnTo>
                  <a:lnTo>
                    <a:pt x="4872" y="4141"/>
                  </a:lnTo>
                  <a:lnTo>
                    <a:pt x="4774" y="4117"/>
                  </a:lnTo>
                  <a:lnTo>
                    <a:pt x="4677" y="4092"/>
                  </a:lnTo>
                  <a:lnTo>
                    <a:pt x="4604" y="4044"/>
                  </a:lnTo>
                  <a:lnTo>
                    <a:pt x="4531" y="3995"/>
                  </a:lnTo>
                  <a:lnTo>
                    <a:pt x="2582" y="2046"/>
                  </a:lnTo>
                  <a:lnTo>
                    <a:pt x="1" y="4628"/>
                  </a:lnTo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" name="Shape 492"/>
            <p:cNvSpPr/>
            <p:nvPr/>
          </p:nvSpPr>
          <p:spPr>
            <a:xfrm>
              <a:off x="5547700" y="3779925"/>
              <a:ext cx="68825" cy="68825"/>
            </a:xfrm>
            <a:custGeom>
              <a:avLst/>
              <a:gdLst/>
              <a:ahLst/>
              <a:cxnLst/>
              <a:rect l="0" t="0" r="0" b="0"/>
              <a:pathLst>
                <a:path w="2753" h="2753" fill="none" extrusionOk="0">
                  <a:moveTo>
                    <a:pt x="0" y="1"/>
                  </a:moveTo>
                  <a:lnTo>
                    <a:pt x="2265" y="1"/>
                  </a:lnTo>
                  <a:lnTo>
                    <a:pt x="2265" y="1"/>
                  </a:lnTo>
                  <a:lnTo>
                    <a:pt x="2363" y="1"/>
                  </a:lnTo>
                  <a:lnTo>
                    <a:pt x="2460" y="25"/>
                  </a:lnTo>
                  <a:lnTo>
                    <a:pt x="2533" y="74"/>
                  </a:lnTo>
                  <a:lnTo>
                    <a:pt x="2606" y="147"/>
                  </a:lnTo>
                  <a:lnTo>
                    <a:pt x="2680" y="220"/>
                  </a:lnTo>
                  <a:lnTo>
                    <a:pt x="2728" y="293"/>
                  </a:lnTo>
                  <a:lnTo>
                    <a:pt x="2753" y="390"/>
                  </a:lnTo>
                  <a:lnTo>
                    <a:pt x="2753" y="488"/>
                  </a:lnTo>
                  <a:lnTo>
                    <a:pt x="2753" y="2753"/>
                  </a:lnTo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514967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91472" y="6091519"/>
            <a:ext cx="68205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dirty="0">
                <a:highlight>
                  <a:srgbClr val="FFFFFF"/>
                </a:highlight>
                <a:latin typeface="PT Serif"/>
                <a:ea typeface="PT Serif"/>
                <a:cs typeface="PT Serif"/>
              </a:rPr>
              <a:t>Nous avons besoin de vous !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5047863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 txBox="1">
            <a:spLocks noGrp="1"/>
          </p:cNvSpPr>
          <p:nvPr>
            <p:ph type="ctrTitle" idx="4294967295"/>
          </p:nvPr>
        </p:nvSpPr>
        <p:spPr>
          <a:xfrm>
            <a:off x="1802250" y="2637225"/>
            <a:ext cx="5539500" cy="4697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fr-FR" sz="2400" i="1" dirty="0">
                <a:solidFill>
                  <a:srgbClr val="999999"/>
                </a:solidFill>
              </a:rPr>
              <a:t>Merci de votre attention </a:t>
            </a:r>
            <a:r>
              <a:rPr lang="en" sz="2400" i="1" dirty="0">
                <a:solidFill>
                  <a:srgbClr val="999999"/>
                </a:solidFill>
              </a:rPr>
              <a:t>!</a:t>
            </a:r>
          </a:p>
        </p:txBody>
      </p:sp>
      <p:sp>
        <p:nvSpPr>
          <p:cNvPr id="251" name="Shape 251"/>
          <p:cNvSpPr txBox="1">
            <a:spLocks noGrp="1"/>
          </p:cNvSpPr>
          <p:nvPr>
            <p:ph type="subTitle" idx="4294967295"/>
          </p:nvPr>
        </p:nvSpPr>
        <p:spPr>
          <a:xfrm>
            <a:off x="1318147" y="3107024"/>
            <a:ext cx="6736632" cy="104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fr-FR" sz="4800" dirty="0">
                <a:latin typeface="Playfair Display"/>
                <a:ea typeface="Playfair Display"/>
                <a:cs typeface="Playfair Display"/>
                <a:sym typeface="Playfair Display"/>
              </a:rPr>
              <a:t>Avez-vous des questions </a:t>
            </a:r>
            <a:r>
              <a:rPr lang="en" sz="4800" dirty="0">
                <a:latin typeface="Playfair Display"/>
                <a:ea typeface="Playfair Display"/>
                <a:cs typeface="Playfair Display"/>
                <a:sym typeface="Playfair Display"/>
              </a:rPr>
              <a:t>?</a:t>
            </a:r>
          </a:p>
        </p:txBody>
      </p:sp>
      <p:grpSp>
        <p:nvGrpSpPr>
          <p:cNvPr id="253" name="Shape 253"/>
          <p:cNvGrpSpPr/>
          <p:nvPr/>
        </p:nvGrpSpPr>
        <p:grpSpPr>
          <a:xfrm>
            <a:off x="4182415" y="1581369"/>
            <a:ext cx="779197" cy="779197"/>
            <a:chOff x="1278900" y="2333250"/>
            <a:chExt cx="381175" cy="381175"/>
          </a:xfrm>
        </p:grpSpPr>
        <p:sp>
          <p:nvSpPr>
            <p:cNvPr id="254" name="Shape 254"/>
            <p:cNvSpPr/>
            <p:nvPr/>
          </p:nvSpPr>
          <p:spPr>
            <a:xfrm>
              <a:off x="1278900" y="2333250"/>
              <a:ext cx="381175" cy="381175"/>
            </a:xfrm>
            <a:custGeom>
              <a:avLst/>
              <a:gdLst/>
              <a:ahLst/>
              <a:cxnLst/>
              <a:rect l="0" t="0" r="0" b="0"/>
              <a:pathLst>
                <a:path w="15247" h="15247" fill="none" extrusionOk="0">
                  <a:moveTo>
                    <a:pt x="7623" y="0"/>
                  </a:moveTo>
                  <a:lnTo>
                    <a:pt x="7623" y="0"/>
                  </a:lnTo>
                  <a:lnTo>
                    <a:pt x="7233" y="0"/>
                  </a:lnTo>
                  <a:lnTo>
                    <a:pt x="6844" y="49"/>
                  </a:lnTo>
                  <a:lnTo>
                    <a:pt x="6454" y="98"/>
                  </a:lnTo>
                  <a:lnTo>
                    <a:pt x="6089" y="147"/>
                  </a:lnTo>
                  <a:lnTo>
                    <a:pt x="5723" y="244"/>
                  </a:lnTo>
                  <a:lnTo>
                    <a:pt x="5358" y="341"/>
                  </a:lnTo>
                  <a:lnTo>
                    <a:pt x="4993" y="463"/>
                  </a:lnTo>
                  <a:lnTo>
                    <a:pt x="4652" y="609"/>
                  </a:lnTo>
                  <a:lnTo>
                    <a:pt x="4311" y="755"/>
                  </a:lnTo>
                  <a:lnTo>
                    <a:pt x="3994" y="926"/>
                  </a:lnTo>
                  <a:lnTo>
                    <a:pt x="3678" y="1096"/>
                  </a:lnTo>
                  <a:lnTo>
                    <a:pt x="3361" y="1291"/>
                  </a:lnTo>
                  <a:lnTo>
                    <a:pt x="3069" y="1510"/>
                  </a:lnTo>
                  <a:lnTo>
                    <a:pt x="2777" y="1730"/>
                  </a:lnTo>
                  <a:lnTo>
                    <a:pt x="2509" y="1973"/>
                  </a:lnTo>
                  <a:lnTo>
                    <a:pt x="2241" y="2241"/>
                  </a:lnTo>
                  <a:lnTo>
                    <a:pt x="1973" y="2509"/>
                  </a:lnTo>
                  <a:lnTo>
                    <a:pt x="1729" y="2777"/>
                  </a:lnTo>
                  <a:lnTo>
                    <a:pt x="1510" y="3069"/>
                  </a:lnTo>
                  <a:lnTo>
                    <a:pt x="1291" y="3361"/>
                  </a:lnTo>
                  <a:lnTo>
                    <a:pt x="1096" y="3678"/>
                  </a:lnTo>
                  <a:lnTo>
                    <a:pt x="926" y="3995"/>
                  </a:lnTo>
                  <a:lnTo>
                    <a:pt x="755" y="4311"/>
                  </a:lnTo>
                  <a:lnTo>
                    <a:pt x="609" y="4652"/>
                  </a:lnTo>
                  <a:lnTo>
                    <a:pt x="463" y="4993"/>
                  </a:lnTo>
                  <a:lnTo>
                    <a:pt x="341" y="5358"/>
                  </a:lnTo>
                  <a:lnTo>
                    <a:pt x="244" y="5724"/>
                  </a:lnTo>
                  <a:lnTo>
                    <a:pt x="146" y="6089"/>
                  </a:lnTo>
                  <a:lnTo>
                    <a:pt x="97" y="6454"/>
                  </a:lnTo>
                  <a:lnTo>
                    <a:pt x="49" y="6844"/>
                  </a:lnTo>
                  <a:lnTo>
                    <a:pt x="0" y="7234"/>
                  </a:lnTo>
                  <a:lnTo>
                    <a:pt x="0" y="7623"/>
                  </a:lnTo>
                  <a:lnTo>
                    <a:pt x="0" y="7623"/>
                  </a:lnTo>
                  <a:lnTo>
                    <a:pt x="0" y="8013"/>
                  </a:lnTo>
                  <a:lnTo>
                    <a:pt x="49" y="8403"/>
                  </a:lnTo>
                  <a:lnTo>
                    <a:pt x="97" y="8793"/>
                  </a:lnTo>
                  <a:lnTo>
                    <a:pt x="146" y="9158"/>
                  </a:lnTo>
                  <a:lnTo>
                    <a:pt x="244" y="9523"/>
                  </a:lnTo>
                  <a:lnTo>
                    <a:pt x="341" y="9889"/>
                  </a:lnTo>
                  <a:lnTo>
                    <a:pt x="463" y="10254"/>
                  </a:lnTo>
                  <a:lnTo>
                    <a:pt x="609" y="10595"/>
                  </a:lnTo>
                  <a:lnTo>
                    <a:pt x="755" y="10936"/>
                  </a:lnTo>
                  <a:lnTo>
                    <a:pt x="926" y="11252"/>
                  </a:lnTo>
                  <a:lnTo>
                    <a:pt x="1096" y="11569"/>
                  </a:lnTo>
                  <a:lnTo>
                    <a:pt x="1291" y="11886"/>
                  </a:lnTo>
                  <a:lnTo>
                    <a:pt x="1510" y="12178"/>
                  </a:lnTo>
                  <a:lnTo>
                    <a:pt x="1729" y="12470"/>
                  </a:lnTo>
                  <a:lnTo>
                    <a:pt x="1973" y="12738"/>
                  </a:lnTo>
                  <a:lnTo>
                    <a:pt x="2241" y="13006"/>
                  </a:lnTo>
                  <a:lnTo>
                    <a:pt x="2509" y="13274"/>
                  </a:lnTo>
                  <a:lnTo>
                    <a:pt x="2777" y="13517"/>
                  </a:lnTo>
                  <a:lnTo>
                    <a:pt x="3069" y="13737"/>
                  </a:lnTo>
                  <a:lnTo>
                    <a:pt x="3361" y="13956"/>
                  </a:lnTo>
                  <a:lnTo>
                    <a:pt x="3678" y="14151"/>
                  </a:lnTo>
                  <a:lnTo>
                    <a:pt x="3994" y="14321"/>
                  </a:lnTo>
                  <a:lnTo>
                    <a:pt x="4311" y="14492"/>
                  </a:lnTo>
                  <a:lnTo>
                    <a:pt x="4652" y="14638"/>
                  </a:lnTo>
                  <a:lnTo>
                    <a:pt x="4993" y="14784"/>
                  </a:lnTo>
                  <a:lnTo>
                    <a:pt x="5358" y="14906"/>
                  </a:lnTo>
                  <a:lnTo>
                    <a:pt x="5723" y="15003"/>
                  </a:lnTo>
                  <a:lnTo>
                    <a:pt x="6089" y="15100"/>
                  </a:lnTo>
                  <a:lnTo>
                    <a:pt x="6454" y="15149"/>
                  </a:lnTo>
                  <a:lnTo>
                    <a:pt x="6844" y="15198"/>
                  </a:lnTo>
                  <a:lnTo>
                    <a:pt x="7233" y="15247"/>
                  </a:lnTo>
                  <a:lnTo>
                    <a:pt x="7623" y="15247"/>
                  </a:lnTo>
                  <a:lnTo>
                    <a:pt x="7623" y="15247"/>
                  </a:lnTo>
                  <a:lnTo>
                    <a:pt x="8013" y="15247"/>
                  </a:lnTo>
                  <a:lnTo>
                    <a:pt x="8403" y="15198"/>
                  </a:lnTo>
                  <a:lnTo>
                    <a:pt x="8792" y="15149"/>
                  </a:lnTo>
                  <a:lnTo>
                    <a:pt x="9158" y="15100"/>
                  </a:lnTo>
                  <a:lnTo>
                    <a:pt x="9523" y="15003"/>
                  </a:lnTo>
                  <a:lnTo>
                    <a:pt x="9888" y="14906"/>
                  </a:lnTo>
                  <a:lnTo>
                    <a:pt x="10253" y="14784"/>
                  </a:lnTo>
                  <a:lnTo>
                    <a:pt x="10594" y="14638"/>
                  </a:lnTo>
                  <a:lnTo>
                    <a:pt x="10935" y="14492"/>
                  </a:lnTo>
                  <a:lnTo>
                    <a:pt x="11252" y="14321"/>
                  </a:lnTo>
                  <a:lnTo>
                    <a:pt x="11569" y="14151"/>
                  </a:lnTo>
                  <a:lnTo>
                    <a:pt x="11885" y="13956"/>
                  </a:lnTo>
                  <a:lnTo>
                    <a:pt x="12178" y="13737"/>
                  </a:lnTo>
                  <a:lnTo>
                    <a:pt x="12470" y="13517"/>
                  </a:lnTo>
                  <a:lnTo>
                    <a:pt x="12738" y="13274"/>
                  </a:lnTo>
                  <a:lnTo>
                    <a:pt x="13006" y="13006"/>
                  </a:lnTo>
                  <a:lnTo>
                    <a:pt x="13273" y="12738"/>
                  </a:lnTo>
                  <a:lnTo>
                    <a:pt x="13517" y="12470"/>
                  </a:lnTo>
                  <a:lnTo>
                    <a:pt x="13736" y="12178"/>
                  </a:lnTo>
                  <a:lnTo>
                    <a:pt x="13955" y="11886"/>
                  </a:lnTo>
                  <a:lnTo>
                    <a:pt x="14150" y="11569"/>
                  </a:lnTo>
                  <a:lnTo>
                    <a:pt x="14321" y="11252"/>
                  </a:lnTo>
                  <a:lnTo>
                    <a:pt x="14491" y="10936"/>
                  </a:lnTo>
                  <a:lnTo>
                    <a:pt x="14637" y="10595"/>
                  </a:lnTo>
                  <a:lnTo>
                    <a:pt x="14783" y="10254"/>
                  </a:lnTo>
                  <a:lnTo>
                    <a:pt x="14905" y="9889"/>
                  </a:lnTo>
                  <a:lnTo>
                    <a:pt x="15003" y="9523"/>
                  </a:lnTo>
                  <a:lnTo>
                    <a:pt x="15100" y="9158"/>
                  </a:lnTo>
                  <a:lnTo>
                    <a:pt x="15149" y="8793"/>
                  </a:lnTo>
                  <a:lnTo>
                    <a:pt x="15198" y="8403"/>
                  </a:lnTo>
                  <a:lnTo>
                    <a:pt x="15246" y="8013"/>
                  </a:lnTo>
                  <a:lnTo>
                    <a:pt x="15246" y="7623"/>
                  </a:lnTo>
                  <a:lnTo>
                    <a:pt x="15246" y="7623"/>
                  </a:lnTo>
                  <a:lnTo>
                    <a:pt x="15246" y="7234"/>
                  </a:lnTo>
                  <a:lnTo>
                    <a:pt x="15198" y="6844"/>
                  </a:lnTo>
                  <a:lnTo>
                    <a:pt x="15149" y="6454"/>
                  </a:lnTo>
                  <a:lnTo>
                    <a:pt x="15100" y="6089"/>
                  </a:lnTo>
                  <a:lnTo>
                    <a:pt x="15003" y="5724"/>
                  </a:lnTo>
                  <a:lnTo>
                    <a:pt x="14905" y="5358"/>
                  </a:lnTo>
                  <a:lnTo>
                    <a:pt x="14783" y="4993"/>
                  </a:lnTo>
                  <a:lnTo>
                    <a:pt x="14637" y="4652"/>
                  </a:lnTo>
                  <a:lnTo>
                    <a:pt x="14491" y="4311"/>
                  </a:lnTo>
                  <a:lnTo>
                    <a:pt x="14321" y="3995"/>
                  </a:lnTo>
                  <a:lnTo>
                    <a:pt x="14150" y="3678"/>
                  </a:lnTo>
                  <a:lnTo>
                    <a:pt x="13955" y="3361"/>
                  </a:lnTo>
                  <a:lnTo>
                    <a:pt x="13736" y="3069"/>
                  </a:lnTo>
                  <a:lnTo>
                    <a:pt x="13517" y="2777"/>
                  </a:lnTo>
                  <a:lnTo>
                    <a:pt x="13273" y="2509"/>
                  </a:lnTo>
                  <a:lnTo>
                    <a:pt x="13006" y="2241"/>
                  </a:lnTo>
                  <a:lnTo>
                    <a:pt x="12738" y="1973"/>
                  </a:lnTo>
                  <a:lnTo>
                    <a:pt x="12470" y="1730"/>
                  </a:lnTo>
                  <a:lnTo>
                    <a:pt x="12178" y="1510"/>
                  </a:lnTo>
                  <a:lnTo>
                    <a:pt x="11885" y="1291"/>
                  </a:lnTo>
                  <a:lnTo>
                    <a:pt x="11569" y="1096"/>
                  </a:lnTo>
                  <a:lnTo>
                    <a:pt x="11252" y="926"/>
                  </a:lnTo>
                  <a:lnTo>
                    <a:pt x="10935" y="755"/>
                  </a:lnTo>
                  <a:lnTo>
                    <a:pt x="10594" y="609"/>
                  </a:lnTo>
                  <a:lnTo>
                    <a:pt x="10253" y="463"/>
                  </a:lnTo>
                  <a:lnTo>
                    <a:pt x="9888" y="341"/>
                  </a:lnTo>
                  <a:lnTo>
                    <a:pt x="9523" y="244"/>
                  </a:lnTo>
                  <a:lnTo>
                    <a:pt x="9158" y="147"/>
                  </a:lnTo>
                  <a:lnTo>
                    <a:pt x="8792" y="98"/>
                  </a:lnTo>
                  <a:lnTo>
                    <a:pt x="8403" y="49"/>
                  </a:lnTo>
                  <a:lnTo>
                    <a:pt x="8013" y="0"/>
                  </a:lnTo>
                  <a:lnTo>
                    <a:pt x="7623" y="0"/>
                  </a:lnTo>
                  <a:lnTo>
                    <a:pt x="7623" y="0"/>
                  </a:lnTo>
                </a:path>
              </a:pathLst>
            </a:custGeom>
            <a:noFill/>
            <a:ln w="19050" cap="rnd" cmpd="sng">
              <a:solidFill>
                <a:srgbClr val="1D1D1B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5" name="Shape 255"/>
            <p:cNvSpPr/>
            <p:nvPr/>
          </p:nvSpPr>
          <p:spPr>
            <a:xfrm>
              <a:off x="1525475" y="2503125"/>
              <a:ext cx="43875" cy="47525"/>
            </a:xfrm>
            <a:custGeom>
              <a:avLst/>
              <a:gdLst/>
              <a:ahLst/>
              <a:cxnLst/>
              <a:rect l="0" t="0" r="0" b="0"/>
              <a:pathLst>
                <a:path w="1755" h="1901" fill="none" extrusionOk="0">
                  <a:moveTo>
                    <a:pt x="878" y="0"/>
                  </a:moveTo>
                  <a:lnTo>
                    <a:pt x="878" y="0"/>
                  </a:lnTo>
                  <a:lnTo>
                    <a:pt x="1048" y="25"/>
                  </a:lnTo>
                  <a:lnTo>
                    <a:pt x="1219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9" y="1827"/>
                  </a:lnTo>
                  <a:lnTo>
                    <a:pt x="1048" y="1876"/>
                  </a:lnTo>
                  <a:lnTo>
                    <a:pt x="878" y="1900"/>
                  </a:lnTo>
                  <a:lnTo>
                    <a:pt x="878" y="1900"/>
                  </a:lnTo>
                  <a:lnTo>
                    <a:pt x="707" y="1876"/>
                  </a:lnTo>
                  <a:lnTo>
                    <a:pt x="537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7" y="73"/>
                  </a:lnTo>
                  <a:lnTo>
                    <a:pt x="707" y="25"/>
                  </a:lnTo>
                  <a:lnTo>
                    <a:pt x="878" y="0"/>
                  </a:lnTo>
                  <a:lnTo>
                    <a:pt x="878" y="0"/>
                  </a:lnTo>
                </a:path>
              </a:pathLst>
            </a:custGeom>
            <a:noFill/>
            <a:ln w="19050" cap="rnd" cmpd="sng">
              <a:solidFill>
                <a:srgbClr val="1D1D1B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6" name="Shape 256"/>
            <p:cNvSpPr/>
            <p:nvPr/>
          </p:nvSpPr>
          <p:spPr>
            <a:xfrm>
              <a:off x="1369600" y="2503125"/>
              <a:ext cx="43875" cy="47525"/>
            </a:xfrm>
            <a:custGeom>
              <a:avLst/>
              <a:gdLst/>
              <a:ahLst/>
              <a:cxnLst/>
              <a:rect l="0" t="0" r="0" b="0"/>
              <a:pathLst>
                <a:path w="1755" h="1901" fill="none" extrusionOk="0">
                  <a:moveTo>
                    <a:pt x="878" y="0"/>
                  </a:moveTo>
                  <a:lnTo>
                    <a:pt x="878" y="0"/>
                  </a:lnTo>
                  <a:lnTo>
                    <a:pt x="1048" y="25"/>
                  </a:lnTo>
                  <a:lnTo>
                    <a:pt x="1219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9" y="1827"/>
                  </a:lnTo>
                  <a:lnTo>
                    <a:pt x="1048" y="1876"/>
                  </a:lnTo>
                  <a:lnTo>
                    <a:pt x="878" y="1900"/>
                  </a:lnTo>
                  <a:lnTo>
                    <a:pt x="878" y="1900"/>
                  </a:lnTo>
                  <a:lnTo>
                    <a:pt x="707" y="1876"/>
                  </a:lnTo>
                  <a:lnTo>
                    <a:pt x="537" y="1827"/>
                  </a:lnTo>
                  <a:lnTo>
                    <a:pt x="391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1" y="171"/>
                  </a:lnTo>
                  <a:lnTo>
                    <a:pt x="537" y="73"/>
                  </a:lnTo>
                  <a:lnTo>
                    <a:pt x="707" y="25"/>
                  </a:lnTo>
                  <a:lnTo>
                    <a:pt x="878" y="0"/>
                  </a:lnTo>
                  <a:lnTo>
                    <a:pt x="878" y="0"/>
                  </a:lnTo>
                </a:path>
              </a:pathLst>
            </a:custGeom>
            <a:noFill/>
            <a:ln w="19050" cap="rnd" cmpd="sng">
              <a:solidFill>
                <a:srgbClr val="1D1D1B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7" name="Shape 257"/>
            <p:cNvSpPr/>
            <p:nvPr/>
          </p:nvSpPr>
          <p:spPr>
            <a:xfrm>
              <a:off x="1369600" y="2604200"/>
              <a:ext cx="199750" cy="40825"/>
            </a:xfrm>
            <a:custGeom>
              <a:avLst/>
              <a:gdLst/>
              <a:ahLst/>
              <a:cxnLst/>
              <a:rect l="0" t="0" r="0" b="0"/>
              <a:pathLst>
                <a:path w="7990" h="1633" fill="none" extrusionOk="0">
                  <a:moveTo>
                    <a:pt x="7989" y="0"/>
                  </a:moveTo>
                  <a:lnTo>
                    <a:pt x="7989" y="0"/>
                  </a:lnTo>
                  <a:lnTo>
                    <a:pt x="7575" y="366"/>
                  </a:lnTo>
                  <a:lnTo>
                    <a:pt x="7137" y="707"/>
                  </a:lnTo>
                  <a:lnTo>
                    <a:pt x="6650" y="975"/>
                  </a:lnTo>
                  <a:lnTo>
                    <a:pt x="6163" y="1218"/>
                  </a:lnTo>
                  <a:lnTo>
                    <a:pt x="5627" y="1389"/>
                  </a:lnTo>
                  <a:lnTo>
                    <a:pt x="5115" y="1535"/>
                  </a:lnTo>
                  <a:lnTo>
                    <a:pt x="4555" y="1608"/>
                  </a:lnTo>
                  <a:lnTo>
                    <a:pt x="3995" y="1632"/>
                  </a:lnTo>
                  <a:lnTo>
                    <a:pt x="3995" y="1632"/>
                  </a:lnTo>
                  <a:lnTo>
                    <a:pt x="3435" y="1608"/>
                  </a:lnTo>
                  <a:lnTo>
                    <a:pt x="2875" y="1535"/>
                  </a:lnTo>
                  <a:lnTo>
                    <a:pt x="2363" y="1389"/>
                  </a:lnTo>
                  <a:lnTo>
                    <a:pt x="1828" y="1218"/>
                  </a:lnTo>
                  <a:lnTo>
                    <a:pt x="1340" y="975"/>
                  </a:lnTo>
                  <a:lnTo>
                    <a:pt x="853" y="707"/>
                  </a:lnTo>
                  <a:lnTo>
                    <a:pt x="415" y="366"/>
                  </a:ln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rgbClr val="1D1D1B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/>
          <p:nvPr/>
        </p:nvSpPr>
        <p:spPr>
          <a:xfrm>
            <a:off x="6096175" y="1222050"/>
            <a:ext cx="2592000" cy="1525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122222"/>
              <a:buFont typeface="Arial"/>
              <a:buNone/>
            </a:pPr>
            <a:r>
              <a:rPr lang="en" sz="900" b="1">
                <a:solidFill>
                  <a:srgbClr val="FFFFFF"/>
                </a:solidFill>
                <a:latin typeface="PT Serif"/>
                <a:ea typeface="PT Serif"/>
                <a:cs typeface="PT Serif"/>
                <a:sym typeface="PT Serif"/>
              </a:rPr>
              <a:t>SlidesCarnival icons are editable shapes</a:t>
            </a:r>
            <a:r>
              <a:rPr lang="en" sz="900">
                <a:solidFill>
                  <a:srgbClr val="FFFFFF"/>
                </a:solidFill>
                <a:latin typeface="PT Serif"/>
                <a:ea typeface="PT Serif"/>
                <a:cs typeface="PT Serif"/>
                <a:sym typeface="PT Serif"/>
              </a:rPr>
              <a:t>. </a:t>
            </a:r>
          </a:p>
          <a:p>
            <a:pPr lvl="0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900">
              <a:solidFill>
                <a:srgbClr val="FFFFFF"/>
              </a:solidFill>
              <a:latin typeface="PT Serif"/>
              <a:ea typeface="PT Serif"/>
              <a:cs typeface="PT Serif"/>
              <a:sym typeface="PT Serif"/>
            </a:endParaRPr>
          </a:p>
          <a:p>
            <a:pPr lvl="0" rtl="0">
              <a:spcBef>
                <a:spcPts val="0"/>
              </a:spcBef>
              <a:buClr>
                <a:srgbClr val="000000"/>
              </a:buClr>
              <a:buSzPct val="122222"/>
              <a:buFont typeface="Arial"/>
              <a:buNone/>
            </a:pPr>
            <a:r>
              <a:rPr lang="en" sz="900">
                <a:solidFill>
                  <a:srgbClr val="FFFFFF"/>
                </a:solidFill>
                <a:latin typeface="PT Serif"/>
                <a:ea typeface="PT Serif"/>
                <a:cs typeface="PT Serif"/>
                <a:sym typeface="PT Serif"/>
              </a:rPr>
              <a:t>This means that you can:</a:t>
            </a:r>
          </a:p>
          <a:p>
            <a:pPr marL="457200" lvl="0" indent="-285750" rtl="0">
              <a:spcBef>
                <a:spcPts val="0"/>
              </a:spcBef>
              <a:buClr>
                <a:srgbClr val="FFFFFF"/>
              </a:buClr>
              <a:buSzPct val="100000"/>
              <a:buFont typeface="PT Serif"/>
              <a:buChar char="●"/>
            </a:pPr>
            <a:r>
              <a:rPr lang="en" sz="900">
                <a:solidFill>
                  <a:srgbClr val="FFFFFF"/>
                </a:solidFill>
                <a:latin typeface="PT Serif"/>
                <a:ea typeface="PT Serif"/>
                <a:cs typeface="PT Serif"/>
                <a:sym typeface="PT Serif"/>
              </a:rPr>
              <a:t>Resize them without losing quality.</a:t>
            </a:r>
          </a:p>
          <a:p>
            <a:pPr marL="457200" lvl="0" indent="-285750" rtl="0">
              <a:spcBef>
                <a:spcPts val="0"/>
              </a:spcBef>
              <a:buClr>
                <a:srgbClr val="FFFFFF"/>
              </a:buClr>
              <a:buSzPct val="100000"/>
              <a:buFont typeface="PT Serif"/>
              <a:buChar char="●"/>
            </a:pPr>
            <a:r>
              <a:rPr lang="en" sz="900">
                <a:solidFill>
                  <a:srgbClr val="FFFFFF"/>
                </a:solidFill>
                <a:latin typeface="PT Serif"/>
                <a:ea typeface="PT Serif"/>
                <a:cs typeface="PT Serif"/>
                <a:sym typeface="PT Serif"/>
              </a:rPr>
              <a:t>Change line color, width and style.</a:t>
            </a:r>
          </a:p>
          <a:p>
            <a:pPr lvl="0" rtl="0">
              <a:spcBef>
                <a:spcPts val="0"/>
              </a:spcBef>
              <a:buNone/>
            </a:pPr>
            <a:endParaRPr sz="900">
              <a:solidFill>
                <a:srgbClr val="FFFFFF"/>
              </a:solidFill>
              <a:latin typeface="PT Serif"/>
              <a:ea typeface="PT Serif"/>
              <a:cs typeface="PT Serif"/>
              <a:sym typeface="PT Serif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900">
                <a:solidFill>
                  <a:srgbClr val="FFFFFF"/>
                </a:solidFill>
                <a:latin typeface="PT Serif"/>
                <a:ea typeface="PT Serif"/>
                <a:cs typeface="PT Serif"/>
                <a:sym typeface="PT Serif"/>
              </a:rPr>
              <a:t>Isn’t that nice? :)</a:t>
            </a:r>
          </a:p>
          <a:p>
            <a:pPr lvl="0" rtl="0">
              <a:spcBef>
                <a:spcPts val="0"/>
              </a:spcBef>
              <a:buNone/>
            </a:pPr>
            <a:endParaRPr sz="900">
              <a:solidFill>
                <a:srgbClr val="FFFFFF"/>
              </a:solidFill>
              <a:latin typeface="PT Serif"/>
              <a:ea typeface="PT Serif"/>
              <a:cs typeface="PT Serif"/>
              <a:sym typeface="PT Serif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900">
                <a:solidFill>
                  <a:srgbClr val="FFFFFF"/>
                </a:solidFill>
                <a:latin typeface="PT Serif"/>
                <a:ea typeface="PT Serif"/>
                <a:cs typeface="PT Serif"/>
                <a:sym typeface="PT Serif"/>
              </a:rPr>
              <a:t>Examples:</a:t>
            </a:r>
          </a:p>
          <a:p>
            <a:pPr lvl="0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900">
              <a:solidFill>
                <a:srgbClr val="FFFFFF"/>
              </a:solidFill>
              <a:latin typeface="PT Serif"/>
              <a:ea typeface="PT Serif"/>
              <a:cs typeface="PT Serif"/>
              <a:sym typeface="PT Serif"/>
            </a:endParaRPr>
          </a:p>
          <a:p>
            <a:pPr lvl="0" rtl="0">
              <a:spcBef>
                <a:spcPts val="0"/>
              </a:spcBef>
              <a:buNone/>
            </a:pPr>
            <a:endParaRPr sz="900">
              <a:solidFill>
                <a:srgbClr val="FFFFFF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  <p:grpSp>
        <p:nvGrpSpPr>
          <p:cNvPr id="277" name="Shape 277"/>
          <p:cNvGrpSpPr/>
          <p:nvPr/>
        </p:nvGrpSpPr>
        <p:grpSpPr>
          <a:xfrm>
            <a:off x="501146" y="1242994"/>
            <a:ext cx="342902" cy="447293"/>
            <a:chOff x="590250" y="244200"/>
            <a:chExt cx="407975" cy="532175"/>
          </a:xfrm>
        </p:grpSpPr>
        <p:sp>
          <p:nvSpPr>
            <p:cNvPr id="278" name="Shape 278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9" name="Shape 279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80" name="Shape 280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81" name="Shape 281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82" name="Shape 282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83" name="Shape 283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84" name="Shape 284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85" name="Shape 285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86" name="Shape 286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87" name="Shape 287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88" name="Shape 288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89" name="Shape 289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0" name="Shape 290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1" name="Shape 291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292" name="Shape 292"/>
          <p:cNvGrpSpPr/>
          <p:nvPr/>
        </p:nvGrpSpPr>
        <p:grpSpPr>
          <a:xfrm>
            <a:off x="1053838" y="1309015"/>
            <a:ext cx="372593" cy="310144"/>
            <a:chOff x="1247825" y="322750"/>
            <a:chExt cx="443300" cy="369000"/>
          </a:xfrm>
        </p:grpSpPr>
        <p:sp>
          <p:nvSpPr>
            <p:cNvPr id="293" name="Shape 293"/>
            <p:cNvSpPr/>
            <p:nvPr/>
          </p:nvSpPr>
          <p:spPr>
            <a:xfrm>
              <a:off x="1247825" y="322750"/>
              <a:ext cx="443300" cy="369000"/>
            </a:xfrm>
            <a:custGeom>
              <a:avLst/>
              <a:gdLst/>
              <a:ahLst/>
              <a:cxnLst/>
              <a:rect l="0" t="0" r="0" b="0"/>
              <a:pathLst>
                <a:path w="17732" h="14760" fill="none" extrusionOk="0">
                  <a:moveTo>
                    <a:pt x="16952" y="2558"/>
                  </a:moveTo>
                  <a:lnTo>
                    <a:pt x="13664" y="2558"/>
                  </a:lnTo>
                  <a:lnTo>
                    <a:pt x="13226" y="755"/>
                  </a:lnTo>
                  <a:lnTo>
                    <a:pt x="13226" y="755"/>
                  </a:lnTo>
                  <a:lnTo>
                    <a:pt x="13177" y="609"/>
                  </a:lnTo>
                  <a:lnTo>
                    <a:pt x="13104" y="463"/>
                  </a:lnTo>
                  <a:lnTo>
                    <a:pt x="13006" y="317"/>
                  </a:lnTo>
                  <a:lnTo>
                    <a:pt x="12885" y="220"/>
                  </a:lnTo>
                  <a:lnTo>
                    <a:pt x="12739" y="122"/>
                  </a:lnTo>
                  <a:lnTo>
                    <a:pt x="12592" y="49"/>
                  </a:lnTo>
                  <a:lnTo>
                    <a:pt x="12446" y="0"/>
                  </a:lnTo>
                  <a:lnTo>
                    <a:pt x="12276" y="0"/>
                  </a:lnTo>
                  <a:lnTo>
                    <a:pt x="5456" y="0"/>
                  </a:lnTo>
                  <a:lnTo>
                    <a:pt x="5456" y="0"/>
                  </a:lnTo>
                  <a:lnTo>
                    <a:pt x="5286" y="0"/>
                  </a:lnTo>
                  <a:lnTo>
                    <a:pt x="5140" y="49"/>
                  </a:lnTo>
                  <a:lnTo>
                    <a:pt x="4994" y="122"/>
                  </a:lnTo>
                  <a:lnTo>
                    <a:pt x="4848" y="220"/>
                  </a:lnTo>
                  <a:lnTo>
                    <a:pt x="4726" y="317"/>
                  </a:lnTo>
                  <a:lnTo>
                    <a:pt x="4628" y="463"/>
                  </a:lnTo>
                  <a:lnTo>
                    <a:pt x="4555" y="609"/>
                  </a:lnTo>
                  <a:lnTo>
                    <a:pt x="4507" y="755"/>
                  </a:lnTo>
                  <a:lnTo>
                    <a:pt x="4068" y="2558"/>
                  </a:lnTo>
                  <a:lnTo>
                    <a:pt x="3240" y="2558"/>
                  </a:lnTo>
                  <a:lnTo>
                    <a:pt x="3240" y="2558"/>
                  </a:lnTo>
                  <a:lnTo>
                    <a:pt x="3240" y="2558"/>
                  </a:lnTo>
                  <a:lnTo>
                    <a:pt x="3240" y="2460"/>
                  </a:lnTo>
                  <a:lnTo>
                    <a:pt x="3216" y="2363"/>
                  </a:lnTo>
                  <a:lnTo>
                    <a:pt x="3167" y="2290"/>
                  </a:lnTo>
                  <a:lnTo>
                    <a:pt x="3094" y="2217"/>
                  </a:lnTo>
                  <a:lnTo>
                    <a:pt x="3045" y="2144"/>
                  </a:lnTo>
                  <a:lnTo>
                    <a:pt x="2948" y="2119"/>
                  </a:lnTo>
                  <a:lnTo>
                    <a:pt x="2850" y="2071"/>
                  </a:lnTo>
                  <a:lnTo>
                    <a:pt x="2753" y="2071"/>
                  </a:lnTo>
                  <a:lnTo>
                    <a:pt x="2047" y="2071"/>
                  </a:lnTo>
                  <a:lnTo>
                    <a:pt x="2047" y="2071"/>
                  </a:lnTo>
                  <a:lnTo>
                    <a:pt x="1949" y="2071"/>
                  </a:lnTo>
                  <a:lnTo>
                    <a:pt x="1852" y="2119"/>
                  </a:lnTo>
                  <a:lnTo>
                    <a:pt x="1779" y="2144"/>
                  </a:lnTo>
                  <a:lnTo>
                    <a:pt x="1706" y="2217"/>
                  </a:lnTo>
                  <a:lnTo>
                    <a:pt x="1633" y="2290"/>
                  </a:lnTo>
                  <a:lnTo>
                    <a:pt x="1608" y="2363"/>
                  </a:lnTo>
                  <a:lnTo>
                    <a:pt x="1560" y="2460"/>
                  </a:lnTo>
                  <a:lnTo>
                    <a:pt x="1560" y="2558"/>
                  </a:lnTo>
                  <a:lnTo>
                    <a:pt x="1560" y="2558"/>
                  </a:lnTo>
                  <a:lnTo>
                    <a:pt x="780" y="2558"/>
                  </a:lnTo>
                  <a:lnTo>
                    <a:pt x="780" y="2558"/>
                  </a:lnTo>
                  <a:lnTo>
                    <a:pt x="634" y="2582"/>
                  </a:lnTo>
                  <a:lnTo>
                    <a:pt x="488" y="2631"/>
                  </a:lnTo>
                  <a:lnTo>
                    <a:pt x="342" y="2679"/>
                  </a:lnTo>
                  <a:lnTo>
                    <a:pt x="220" y="2777"/>
                  </a:lnTo>
                  <a:lnTo>
                    <a:pt x="123" y="2899"/>
                  </a:lnTo>
                  <a:lnTo>
                    <a:pt x="74" y="3045"/>
                  </a:lnTo>
                  <a:lnTo>
                    <a:pt x="25" y="3191"/>
                  </a:lnTo>
                  <a:lnTo>
                    <a:pt x="1" y="3337"/>
                  </a:lnTo>
                  <a:lnTo>
                    <a:pt x="1" y="13980"/>
                  </a:lnTo>
                  <a:lnTo>
                    <a:pt x="1" y="13980"/>
                  </a:lnTo>
                  <a:lnTo>
                    <a:pt x="25" y="14151"/>
                  </a:lnTo>
                  <a:lnTo>
                    <a:pt x="74" y="14297"/>
                  </a:lnTo>
                  <a:lnTo>
                    <a:pt x="123" y="14418"/>
                  </a:lnTo>
                  <a:lnTo>
                    <a:pt x="220" y="14540"/>
                  </a:lnTo>
                  <a:lnTo>
                    <a:pt x="342" y="14638"/>
                  </a:lnTo>
                  <a:lnTo>
                    <a:pt x="488" y="14711"/>
                  </a:lnTo>
                  <a:lnTo>
                    <a:pt x="634" y="14759"/>
                  </a:lnTo>
                  <a:lnTo>
                    <a:pt x="780" y="14759"/>
                  </a:lnTo>
                  <a:lnTo>
                    <a:pt x="16952" y="14759"/>
                  </a:lnTo>
                  <a:lnTo>
                    <a:pt x="16952" y="14759"/>
                  </a:lnTo>
                  <a:lnTo>
                    <a:pt x="17098" y="14759"/>
                  </a:lnTo>
                  <a:lnTo>
                    <a:pt x="17244" y="14711"/>
                  </a:lnTo>
                  <a:lnTo>
                    <a:pt x="17390" y="14638"/>
                  </a:lnTo>
                  <a:lnTo>
                    <a:pt x="17512" y="14540"/>
                  </a:lnTo>
                  <a:lnTo>
                    <a:pt x="17610" y="14418"/>
                  </a:lnTo>
                  <a:lnTo>
                    <a:pt x="17658" y="14297"/>
                  </a:lnTo>
                  <a:lnTo>
                    <a:pt x="17707" y="14151"/>
                  </a:lnTo>
                  <a:lnTo>
                    <a:pt x="17731" y="13980"/>
                  </a:lnTo>
                  <a:lnTo>
                    <a:pt x="17731" y="3337"/>
                  </a:lnTo>
                  <a:lnTo>
                    <a:pt x="17731" y="3337"/>
                  </a:lnTo>
                  <a:lnTo>
                    <a:pt x="17707" y="3191"/>
                  </a:lnTo>
                  <a:lnTo>
                    <a:pt x="17658" y="3045"/>
                  </a:lnTo>
                  <a:lnTo>
                    <a:pt x="17610" y="2899"/>
                  </a:lnTo>
                  <a:lnTo>
                    <a:pt x="17512" y="2777"/>
                  </a:lnTo>
                  <a:lnTo>
                    <a:pt x="17390" y="2679"/>
                  </a:lnTo>
                  <a:lnTo>
                    <a:pt x="17244" y="2631"/>
                  </a:lnTo>
                  <a:lnTo>
                    <a:pt x="17098" y="2582"/>
                  </a:lnTo>
                  <a:lnTo>
                    <a:pt x="16952" y="2558"/>
                  </a:lnTo>
                  <a:lnTo>
                    <a:pt x="16952" y="2558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4" name="Shape 294"/>
            <p:cNvSpPr/>
            <p:nvPr/>
          </p:nvSpPr>
          <p:spPr>
            <a:xfrm>
              <a:off x="1398225" y="386675"/>
              <a:ext cx="142500" cy="25"/>
            </a:xfrm>
            <a:custGeom>
              <a:avLst/>
              <a:gdLst/>
              <a:ahLst/>
              <a:cxnLst/>
              <a:rect l="0" t="0" r="0" b="0"/>
              <a:pathLst>
                <a:path w="5700" h="1" fill="none" extrusionOk="0">
                  <a:moveTo>
                    <a:pt x="5700" y="1"/>
                  </a:move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5" name="Shape 295"/>
            <p:cNvSpPr/>
            <p:nvPr/>
          </p:nvSpPr>
          <p:spPr>
            <a:xfrm>
              <a:off x="1370225" y="450000"/>
              <a:ext cx="198500" cy="197900"/>
            </a:xfrm>
            <a:custGeom>
              <a:avLst/>
              <a:gdLst/>
              <a:ahLst/>
              <a:cxnLst/>
              <a:rect l="0" t="0" r="0" b="0"/>
              <a:pathLst>
                <a:path w="7940" h="7916" fill="none" extrusionOk="0">
                  <a:moveTo>
                    <a:pt x="3970" y="7916"/>
                  </a:moveTo>
                  <a:lnTo>
                    <a:pt x="3970" y="7916"/>
                  </a:lnTo>
                  <a:lnTo>
                    <a:pt x="3556" y="7892"/>
                  </a:lnTo>
                  <a:lnTo>
                    <a:pt x="3166" y="7843"/>
                  </a:lnTo>
                  <a:lnTo>
                    <a:pt x="2801" y="7745"/>
                  </a:lnTo>
                  <a:lnTo>
                    <a:pt x="2436" y="7624"/>
                  </a:lnTo>
                  <a:lnTo>
                    <a:pt x="2070" y="7453"/>
                  </a:lnTo>
                  <a:lnTo>
                    <a:pt x="1754" y="7258"/>
                  </a:lnTo>
                  <a:lnTo>
                    <a:pt x="1462" y="7015"/>
                  </a:lnTo>
                  <a:lnTo>
                    <a:pt x="1169" y="6771"/>
                  </a:lnTo>
                  <a:lnTo>
                    <a:pt x="901" y="6479"/>
                  </a:lnTo>
                  <a:lnTo>
                    <a:pt x="682" y="6187"/>
                  </a:lnTo>
                  <a:lnTo>
                    <a:pt x="487" y="5846"/>
                  </a:lnTo>
                  <a:lnTo>
                    <a:pt x="317" y="5505"/>
                  </a:lnTo>
                  <a:lnTo>
                    <a:pt x="195" y="5139"/>
                  </a:lnTo>
                  <a:lnTo>
                    <a:pt x="98" y="4750"/>
                  </a:lnTo>
                  <a:lnTo>
                    <a:pt x="25" y="4360"/>
                  </a:lnTo>
                  <a:lnTo>
                    <a:pt x="0" y="3970"/>
                  </a:lnTo>
                  <a:lnTo>
                    <a:pt x="0" y="3970"/>
                  </a:lnTo>
                  <a:lnTo>
                    <a:pt x="25" y="3556"/>
                  </a:lnTo>
                  <a:lnTo>
                    <a:pt x="98" y="3167"/>
                  </a:lnTo>
                  <a:lnTo>
                    <a:pt x="195" y="2777"/>
                  </a:lnTo>
                  <a:lnTo>
                    <a:pt x="317" y="2412"/>
                  </a:lnTo>
                  <a:lnTo>
                    <a:pt x="487" y="2071"/>
                  </a:lnTo>
                  <a:lnTo>
                    <a:pt x="682" y="1754"/>
                  </a:lnTo>
                  <a:lnTo>
                    <a:pt x="901" y="1437"/>
                  </a:lnTo>
                  <a:lnTo>
                    <a:pt x="1169" y="1170"/>
                  </a:lnTo>
                  <a:lnTo>
                    <a:pt x="1462" y="902"/>
                  </a:lnTo>
                  <a:lnTo>
                    <a:pt x="1754" y="682"/>
                  </a:lnTo>
                  <a:lnTo>
                    <a:pt x="2070" y="488"/>
                  </a:lnTo>
                  <a:lnTo>
                    <a:pt x="2436" y="317"/>
                  </a:lnTo>
                  <a:lnTo>
                    <a:pt x="2801" y="171"/>
                  </a:lnTo>
                  <a:lnTo>
                    <a:pt x="3166" y="74"/>
                  </a:lnTo>
                  <a:lnTo>
                    <a:pt x="3556" y="25"/>
                  </a:lnTo>
                  <a:lnTo>
                    <a:pt x="3970" y="1"/>
                  </a:lnTo>
                  <a:lnTo>
                    <a:pt x="3970" y="1"/>
                  </a:lnTo>
                  <a:lnTo>
                    <a:pt x="4384" y="25"/>
                  </a:lnTo>
                  <a:lnTo>
                    <a:pt x="4774" y="74"/>
                  </a:lnTo>
                  <a:lnTo>
                    <a:pt x="5139" y="171"/>
                  </a:lnTo>
                  <a:lnTo>
                    <a:pt x="5505" y="317"/>
                  </a:lnTo>
                  <a:lnTo>
                    <a:pt x="5870" y="488"/>
                  </a:lnTo>
                  <a:lnTo>
                    <a:pt x="6186" y="682"/>
                  </a:lnTo>
                  <a:lnTo>
                    <a:pt x="6479" y="902"/>
                  </a:lnTo>
                  <a:lnTo>
                    <a:pt x="6771" y="1170"/>
                  </a:lnTo>
                  <a:lnTo>
                    <a:pt x="7039" y="1437"/>
                  </a:lnTo>
                  <a:lnTo>
                    <a:pt x="7258" y="1754"/>
                  </a:lnTo>
                  <a:lnTo>
                    <a:pt x="7453" y="2071"/>
                  </a:lnTo>
                  <a:lnTo>
                    <a:pt x="7623" y="2412"/>
                  </a:lnTo>
                  <a:lnTo>
                    <a:pt x="7745" y="2777"/>
                  </a:lnTo>
                  <a:lnTo>
                    <a:pt x="7843" y="3167"/>
                  </a:lnTo>
                  <a:lnTo>
                    <a:pt x="7916" y="3556"/>
                  </a:lnTo>
                  <a:lnTo>
                    <a:pt x="7940" y="3970"/>
                  </a:lnTo>
                  <a:lnTo>
                    <a:pt x="7940" y="3970"/>
                  </a:lnTo>
                  <a:lnTo>
                    <a:pt x="7916" y="4360"/>
                  </a:lnTo>
                  <a:lnTo>
                    <a:pt x="7843" y="4750"/>
                  </a:lnTo>
                  <a:lnTo>
                    <a:pt x="7745" y="5139"/>
                  </a:lnTo>
                  <a:lnTo>
                    <a:pt x="7623" y="5505"/>
                  </a:lnTo>
                  <a:lnTo>
                    <a:pt x="7453" y="5846"/>
                  </a:lnTo>
                  <a:lnTo>
                    <a:pt x="7258" y="6187"/>
                  </a:lnTo>
                  <a:lnTo>
                    <a:pt x="7039" y="6479"/>
                  </a:lnTo>
                  <a:lnTo>
                    <a:pt x="6771" y="6771"/>
                  </a:lnTo>
                  <a:lnTo>
                    <a:pt x="6479" y="7015"/>
                  </a:lnTo>
                  <a:lnTo>
                    <a:pt x="6186" y="7258"/>
                  </a:lnTo>
                  <a:lnTo>
                    <a:pt x="5870" y="7453"/>
                  </a:lnTo>
                  <a:lnTo>
                    <a:pt x="5505" y="7624"/>
                  </a:lnTo>
                  <a:lnTo>
                    <a:pt x="5139" y="7745"/>
                  </a:lnTo>
                  <a:lnTo>
                    <a:pt x="4774" y="7843"/>
                  </a:lnTo>
                  <a:lnTo>
                    <a:pt x="4384" y="7892"/>
                  </a:lnTo>
                  <a:lnTo>
                    <a:pt x="3970" y="7916"/>
                  </a:lnTo>
                  <a:lnTo>
                    <a:pt x="3970" y="7916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6" name="Shape 296"/>
            <p:cNvSpPr/>
            <p:nvPr/>
          </p:nvSpPr>
          <p:spPr>
            <a:xfrm>
              <a:off x="1403100" y="482875"/>
              <a:ext cx="132750" cy="132150"/>
            </a:xfrm>
            <a:custGeom>
              <a:avLst/>
              <a:gdLst/>
              <a:ahLst/>
              <a:cxnLst/>
              <a:rect l="0" t="0" r="0" b="0"/>
              <a:pathLst>
                <a:path w="5310" h="5286" fill="none" extrusionOk="0">
                  <a:moveTo>
                    <a:pt x="2655" y="5286"/>
                  </a:moveTo>
                  <a:lnTo>
                    <a:pt x="2655" y="5286"/>
                  </a:lnTo>
                  <a:lnTo>
                    <a:pt x="2387" y="5286"/>
                  </a:lnTo>
                  <a:lnTo>
                    <a:pt x="2119" y="5237"/>
                  </a:lnTo>
                  <a:lnTo>
                    <a:pt x="1876" y="5164"/>
                  </a:lnTo>
                  <a:lnTo>
                    <a:pt x="1632" y="5091"/>
                  </a:lnTo>
                  <a:lnTo>
                    <a:pt x="1389" y="4969"/>
                  </a:lnTo>
                  <a:lnTo>
                    <a:pt x="1169" y="4847"/>
                  </a:lnTo>
                  <a:lnTo>
                    <a:pt x="975" y="4677"/>
                  </a:lnTo>
                  <a:lnTo>
                    <a:pt x="780" y="4506"/>
                  </a:lnTo>
                  <a:lnTo>
                    <a:pt x="609" y="4336"/>
                  </a:lnTo>
                  <a:lnTo>
                    <a:pt x="463" y="4117"/>
                  </a:lnTo>
                  <a:lnTo>
                    <a:pt x="317" y="3897"/>
                  </a:lnTo>
                  <a:lnTo>
                    <a:pt x="220" y="3678"/>
                  </a:lnTo>
                  <a:lnTo>
                    <a:pt x="122" y="3435"/>
                  </a:lnTo>
                  <a:lnTo>
                    <a:pt x="74" y="3191"/>
                  </a:lnTo>
                  <a:lnTo>
                    <a:pt x="25" y="2923"/>
                  </a:lnTo>
                  <a:lnTo>
                    <a:pt x="0" y="2655"/>
                  </a:lnTo>
                  <a:lnTo>
                    <a:pt x="0" y="2655"/>
                  </a:lnTo>
                  <a:lnTo>
                    <a:pt x="25" y="2387"/>
                  </a:lnTo>
                  <a:lnTo>
                    <a:pt x="74" y="2120"/>
                  </a:lnTo>
                  <a:lnTo>
                    <a:pt x="122" y="1852"/>
                  </a:lnTo>
                  <a:lnTo>
                    <a:pt x="220" y="1608"/>
                  </a:lnTo>
                  <a:lnTo>
                    <a:pt x="317" y="1389"/>
                  </a:lnTo>
                  <a:lnTo>
                    <a:pt x="463" y="1170"/>
                  </a:lnTo>
                  <a:lnTo>
                    <a:pt x="609" y="975"/>
                  </a:lnTo>
                  <a:lnTo>
                    <a:pt x="780" y="780"/>
                  </a:lnTo>
                  <a:lnTo>
                    <a:pt x="975" y="610"/>
                  </a:lnTo>
                  <a:lnTo>
                    <a:pt x="1169" y="463"/>
                  </a:lnTo>
                  <a:lnTo>
                    <a:pt x="1389" y="317"/>
                  </a:lnTo>
                  <a:lnTo>
                    <a:pt x="1632" y="220"/>
                  </a:lnTo>
                  <a:lnTo>
                    <a:pt x="1876" y="122"/>
                  </a:lnTo>
                  <a:lnTo>
                    <a:pt x="2119" y="49"/>
                  </a:lnTo>
                  <a:lnTo>
                    <a:pt x="2387" y="25"/>
                  </a:lnTo>
                  <a:lnTo>
                    <a:pt x="2655" y="1"/>
                  </a:lnTo>
                  <a:lnTo>
                    <a:pt x="2655" y="1"/>
                  </a:lnTo>
                  <a:lnTo>
                    <a:pt x="2923" y="25"/>
                  </a:lnTo>
                  <a:lnTo>
                    <a:pt x="3191" y="49"/>
                  </a:lnTo>
                  <a:lnTo>
                    <a:pt x="3435" y="122"/>
                  </a:lnTo>
                  <a:lnTo>
                    <a:pt x="3678" y="220"/>
                  </a:lnTo>
                  <a:lnTo>
                    <a:pt x="3922" y="317"/>
                  </a:lnTo>
                  <a:lnTo>
                    <a:pt x="4141" y="463"/>
                  </a:lnTo>
                  <a:lnTo>
                    <a:pt x="4336" y="610"/>
                  </a:lnTo>
                  <a:lnTo>
                    <a:pt x="4530" y="780"/>
                  </a:lnTo>
                  <a:lnTo>
                    <a:pt x="4701" y="975"/>
                  </a:lnTo>
                  <a:lnTo>
                    <a:pt x="4847" y="1170"/>
                  </a:lnTo>
                  <a:lnTo>
                    <a:pt x="4993" y="1389"/>
                  </a:lnTo>
                  <a:lnTo>
                    <a:pt x="5091" y="1608"/>
                  </a:lnTo>
                  <a:lnTo>
                    <a:pt x="5188" y="1852"/>
                  </a:lnTo>
                  <a:lnTo>
                    <a:pt x="5237" y="2120"/>
                  </a:lnTo>
                  <a:lnTo>
                    <a:pt x="5285" y="2387"/>
                  </a:lnTo>
                  <a:lnTo>
                    <a:pt x="5310" y="2655"/>
                  </a:lnTo>
                  <a:lnTo>
                    <a:pt x="5310" y="2655"/>
                  </a:lnTo>
                  <a:lnTo>
                    <a:pt x="5285" y="2923"/>
                  </a:lnTo>
                  <a:lnTo>
                    <a:pt x="5237" y="3191"/>
                  </a:lnTo>
                  <a:lnTo>
                    <a:pt x="5188" y="3435"/>
                  </a:lnTo>
                  <a:lnTo>
                    <a:pt x="5091" y="3678"/>
                  </a:lnTo>
                  <a:lnTo>
                    <a:pt x="4993" y="3897"/>
                  </a:lnTo>
                  <a:lnTo>
                    <a:pt x="4847" y="4117"/>
                  </a:lnTo>
                  <a:lnTo>
                    <a:pt x="4701" y="4336"/>
                  </a:lnTo>
                  <a:lnTo>
                    <a:pt x="4530" y="4506"/>
                  </a:lnTo>
                  <a:lnTo>
                    <a:pt x="4336" y="4677"/>
                  </a:lnTo>
                  <a:lnTo>
                    <a:pt x="4141" y="4847"/>
                  </a:lnTo>
                  <a:lnTo>
                    <a:pt x="3922" y="4969"/>
                  </a:lnTo>
                  <a:lnTo>
                    <a:pt x="3678" y="5091"/>
                  </a:lnTo>
                  <a:lnTo>
                    <a:pt x="3435" y="5164"/>
                  </a:lnTo>
                  <a:lnTo>
                    <a:pt x="3191" y="5237"/>
                  </a:lnTo>
                  <a:lnTo>
                    <a:pt x="2923" y="5286"/>
                  </a:lnTo>
                  <a:lnTo>
                    <a:pt x="2655" y="5286"/>
                  </a:lnTo>
                  <a:lnTo>
                    <a:pt x="2655" y="5286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7" name="Shape 297"/>
            <p:cNvSpPr/>
            <p:nvPr/>
          </p:nvSpPr>
          <p:spPr>
            <a:xfrm>
              <a:off x="1588800" y="435400"/>
              <a:ext cx="66400" cy="43850"/>
            </a:xfrm>
            <a:custGeom>
              <a:avLst/>
              <a:gdLst/>
              <a:ahLst/>
              <a:cxnLst/>
              <a:rect l="0" t="0" r="0" b="0"/>
              <a:pathLst>
                <a:path w="2656" h="1754" fill="none" extrusionOk="0">
                  <a:moveTo>
                    <a:pt x="2655" y="1266"/>
                  </a:moveTo>
                  <a:lnTo>
                    <a:pt x="2655" y="1266"/>
                  </a:lnTo>
                  <a:lnTo>
                    <a:pt x="2655" y="1364"/>
                  </a:lnTo>
                  <a:lnTo>
                    <a:pt x="2631" y="1461"/>
                  </a:lnTo>
                  <a:lnTo>
                    <a:pt x="2582" y="1534"/>
                  </a:lnTo>
                  <a:lnTo>
                    <a:pt x="2509" y="1607"/>
                  </a:lnTo>
                  <a:lnTo>
                    <a:pt x="2461" y="1680"/>
                  </a:lnTo>
                  <a:lnTo>
                    <a:pt x="2363" y="1705"/>
                  </a:lnTo>
                  <a:lnTo>
                    <a:pt x="2266" y="1754"/>
                  </a:lnTo>
                  <a:lnTo>
                    <a:pt x="2168" y="1754"/>
                  </a:lnTo>
                  <a:lnTo>
                    <a:pt x="488" y="1754"/>
                  </a:lnTo>
                  <a:lnTo>
                    <a:pt x="488" y="1754"/>
                  </a:lnTo>
                  <a:lnTo>
                    <a:pt x="390" y="1754"/>
                  </a:lnTo>
                  <a:lnTo>
                    <a:pt x="293" y="1705"/>
                  </a:lnTo>
                  <a:lnTo>
                    <a:pt x="220" y="1680"/>
                  </a:lnTo>
                  <a:lnTo>
                    <a:pt x="147" y="1607"/>
                  </a:lnTo>
                  <a:lnTo>
                    <a:pt x="74" y="1534"/>
                  </a:lnTo>
                  <a:lnTo>
                    <a:pt x="49" y="1461"/>
                  </a:lnTo>
                  <a:lnTo>
                    <a:pt x="1" y="1364"/>
                  </a:lnTo>
                  <a:lnTo>
                    <a:pt x="1" y="1266"/>
                  </a:lnTo>
                  <a:lnTo>
                    <a:pt x="1" y="487"/>
                  </a:lnTo>
                  <a:lnTo>
                    <a:pt x="1" y="487"/>
                  </a:lnTo>
                  <a:lnTo>
                    <a:pt x="1" y="390"/>
                  </a:lnTo>
                  <a:lnTo>
                    <a:pt x="49" y="292"/>
                  </a:lnTo>
                  <a:lnTo>
                    <a:pt x="74" y="219"/>
                  </a:lnTo>
                  <a:lnTo>
                    <a:pt x="147" y="146"/>
                  </a:lnTo>
                  <a:lnTo>
                    <a:pt x="220" y="73"/>
                  </a:lnTo>
                  <a:lnTo>
                    <a:pt x="293" y="49"/>
                  </a:lnTo>
                  <a:lnTo>
                    <a:pt x="390" y="0"/>
                  </a:lnTo>
                  <a:lnTo>
                    <a:pt x="488" y="0"/>
                  </a:lnTo>
                  <a:lnTo>
                    <a:pt x="2168" y="0"/>
                  </a:lnTo>
                  <a:lnTo>
                    <a:pt x="2168" y="0"/>
                  </a:lnTo>
                  <a:lnTo>
                    <a:pt x="2266" y="0"/>
                  </a:lnTo>
                  <a:lnTo>
                    <a:pt x="2363" y="49"/>
                  </a:lnTo>
                  <a:lnTo>
                    <a:pt x="2461" y="73"/>
                  </a:lnTo>
                  <a:lnTo>
                    <a:pt x="2509" y="146"/>
                  </a:lnTo>
                  <a:lnTo>
                    <a:pt x="2582" y="219"/>
                  </a:lnTo>
                  <a:lnTo>
                    <a:pt x="2631" y="292"/>
                  </a:lnTo>
                  <a:lnTo>
                    <a:pt x="2655" y="390"/>
                  </a:lnTo>
                  <a:lnTo>
                    <a:pt x="2655" y="487"/>
                  </a:lnTo>
                  <a:lnTo>
                    <a:pt x="2655" y="1266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298" name="Shape 298"/>
          <p:cNvGrpSpPr/>
          <p:nvPr/>
        </p:nvGrpSpPr>
        <p:grpSpPr>
          <a:xfrm>
            <a:off x="1627017" y="1307481"/>
            <a:ext cx="356203" cy="313212"/>
            <a:chOff x="1929775" y="320925"/>
            <a:chExt cx="423800" cy="372650"/>
          </a:xfrm>
        </p:grpSpPr>
        <p:sp>
          <p:nvSpPr>
            <p:cNvPr id="299" name="Shape 299"/>
            <p:cNvSpPr/>
            <p:nvPr/>
          </p:nvSpPr>
          <p:spPr>
            <a:xfrm>
              <a:off x="1929775" y="320925"/>
              <a:ext cx="423800" cy="372650"/>
            </a:xfrm>
            <a:custGeom>
              <a:avLst/>
              <a:gdLst/>
              <a:ahLst/>
              <a:cxnLst/>
              <a:rect l="0" t="0" r="0" b="0"/>
              <a:pathLst>
                <a:path w="16952" h="14906" fill="none" extrusionOk="0">
                  <a:moveTo>
                    <a:pt x="16172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3"/>
                  </a:lnTo>
                  <a:lnTo>
                    <a:pt x="341" y="146"/>
                  </a:lnTo>
                  <a:lnTo>
                    <a:pt x="220" y="244"/>
                  </a:lnTo>
                  <a:lnTo>
                    <a:pt x="122" y="341"/>
                  </a:lnTo>
                  <a:lnTo>
                    <a:pt x="74" y="487"/>
                  </a:lnTo>
                  <a:lnTo>
                    <a:pt x="25" y="634"/>
                  </a:lnTo>
                  <a:lnTo>
                    <a:pt x="0" y="780"/>
                  </a:lnTo>
                  <a:lnTo>
                    <a:pt x="0" y="14126"/>
                  </a:lnTo>
                  <a:lnTo>
                    <a:pt x="0" y="14126"/>
                  </a:lnTo>
                  <a:lnTo>
                    <a:pt x="25" y="14272"/>
                  </a:lnTo>
                  <a:lnTo>
                    <a:pt x="74" y="14418"/>
                  </a:lnTo>
                  <a:lnTo>
                    <a:pt x="122" y="14565"/>
                  </a:lnTo>
                  <a:lnTo>
                    <a:pt x="220" y="14662"/>
                  </a:lnTo>
                  <a:lnTo>
                    <a:pt x="341" y="14759"/>
                  </a:lnTo>
                  <a:lnTo>
                    <a:pt x="488" y="14832"/>
                  </a:lnTo>
                  <a:lnTo>
                    <a:pt x="634" y="14881"/>
                  </a:lnTo>
                  <a:lnTo>
                    <a:pt x="780" y="14906"/>
                  </a:lnTo>
                  <a:lnTo>
                    <a:pt x="16172" y="14906"/>
                  </a:lnTo>
                  <a:lnTo>
                    <a:pt x="16172" y="14906"/>
                  </a:lnTo>
                  <a:lnTo>
                    <a:pt x="16318" y="14881"/>
                  </a:lnTo>
                  <a:lnTo>
                    <a:pt x="16464" y="14832"/>
                  </a:lnTo>
                  <a:lnTo>
                    <a:pt x="16611" y="14759"/>
                  </a:lnTo>
                  <a:lnTo>
                    <a:pt x="16732" y="14662"/>
                  </a:lnTo>
                  <a:lnTo>
                    <a:pt x="16830" y="14565"/>
                  </a:lnTo>
                  <a:lnTo>
                    <a:pt x="16878" y="14418"/>
                  </a:lnTo>
                  <a:lnTo>
                    <a:pt x="16927" y="14272"/>
                  </a:lnTo>
                  <a:lnTo>
                    <a:pt x="16952" y="14126"/>
                  </a:lnTo>
                  <a:lnTo>
                    <a:pt x="16952" y="780"/>
                  </a:lnTo>
                  <a:lnTo>
                    <a:pt x="16952" y="780"/>
                  </a:lnTo>
                  <a:lnTo>
                    <a:pt x="16927" y="634"/>
                  </a:lnTo>
                  <a:lnTo>
                    <a:pt x="16878" y="487"/>
                  </a:lnTo>
                  <a:lnTo>
                    <a:pt x="16830" y="341"/>
                  </a:lnTo>
                  <a:lnTo>
                    <a:pt x="16732" y="244"/>
                  </a:lnTo>
                  <a:lnTo>
                    <a:pt x="16611" y="146"/>
                  </a:lnTo>
                  <a:lnTo>
                    <a:pt x="16464" y="73"/>
                  </a:lnTo>
                  <a:lnTo>
                    <a:pt x="16318" y="25"/>
                  </a:lnTo>
                  <a:lnTo>
                    <a:pt x="16172" y="0"/>
                  </a:lnTo>
                  <a:lnTo>
                    <a:pt x="16172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0" name="Shape 300"/>
            <p:cNvSpPr/>
            <p:nvPr/>
          </p:nvSpPr>
          <p:spPr>
            <a:xfrm>
              <a:off x="1954125" y="345275"/>
              <a:ext cx="375100" cy="323950"/>
            </a:xfrm>
            <a:custGeom>
              <a:avLst/>
              <a:gdLst/>
              <a:ahLst/>
              <a:cxnLst/>
              <a:rect l="0" t="0" r="0" b="0"/>
              <a:pathLst>
                <a:path w="15004" h="12958" fill="none" extrusionOk="0">
                  <a:moveTo>
                    <a:pt x="15003" y="12957"/>
                  </a:moveTo>
                  <a:lnTo>
                    <a:pt x="1" y="12957"/>
                  </a:lnTo>
                  <a:lnTo>
                    <a:pt x="1" y="0"/>
                  </a:lnTo>
                  <a:lnTo>
                    <a:pt x="15003" y="0"/>
                  </a:lnTo>
                  <a:lnTo>
                    <a:pt x="15003" y="12957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1" name="Shape 301"/>
            <p:cNvSpPr/>
            <p:nvPr/>
          </p:nvSpPr>
          <p:spPr>
            <a:xfrm>
              <a:off x="2162375" y="534625"/>
              <a:ext cx="146750" cy="113275"/>
            </a:xfrm>
            <a:custGeom>
              <a:avLst/>
              <a:gdLst/>
              <a:ahLst/>
              <a:cxnLst/>
              <a:rect l="0" t="0" r="0" b="0"/>
              <a:pathLst>
                <a:path w="5870" h="4531" fill="none" extrusionOk="0">
                  <a:moveTo>
                    <a:pt x="0" y="2266"/>
                  </a:moveTo>
                  <a:lnTo>
                    <a:pt x="1534" y="244"/>
                  </a:lnTo>
                  <a:lnTo>
                    <a:pt x="1534" y="244"/>
                  </a:lnTo>
                  <a:lnTo>
                    <a:pt x="1632" y="147"/>
                  </a:lnTo>
                  <a:lnTo>
                    <a:pt x="1754" y="50"/>
                  </a:lnTo>
                  <a:lnTo>
                    <a:pt x="1875" y="1"/>
                  </a:lnTo>
                  <a:lnTo>
                    <a:pt x="2022" y="1"/>
                  </a:lnTo>
                  <a:lnTo>
                    <a:pt x="2143" y="1"/>
                  </a:lnTo>
                  <a:lnTo>
                    <a:pt x="2289" y="50"/>
                  </a:lnTo>
                  <a:lnTo>
                    <a:pt x="2411" y="147"/>
                  </a:lnTo>
                  <a:lnTo>
                    <a:pt x="2509" y="244"/>
                  </a:lnTo>
                  <a:lnTo>
                    <a:pt x="5870" y="453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2" name="Shape 302"/>
            <p:cNvSpPr/>
            <p:nvPr/>
          </p:nvSpPr>
          <p:spPr>
            <a:xfrm>
              <a:off x="1974225" y="468875"/>
              <a:ext cx="232600" cy="179025"/>
            </a:xfrm>
            <a:custGeom>
              <a:avLst/>
              <a:gdLst/>
              <a:ahLst/>
              <a:cxnLst/>
              <a:rect l="0" t="0" r="0" b="0"/>
              <a:pathLst>
                <a:path w="9304" h="7161" fill="none" extrusionOk="0">
                  <a:moveTo>
                    <a:pt x="0" y="3995"/>
                  </a:moveTo>
                  <a:lnTo>
                    <a:pt x="2923" y="244"/>
                  </a:lnTo>
                  <a:lnTo>
                    <a:pt x="2923" y="244"/>
                  </a:lnTo>
                  <a:lnTo>
                    <a:pt x="3020" y="147"/>
                  </a:lnTo>
                  <a:lnTo>
                    <a:pt x="3142" y="49"/>
                  </a:lnTo>
                  <a:lnTo>
                    <a:pt x="3264" y="1"/>
                  </a:lnTo>
                  <a:lnTo>
                    <a:pt x="3410" y="1"/>
                  </a:lnTo>
                  <a:lnTo>
                    <a:pt x="3532" y="1"/>
                  </a:lnTo>
                  <a:lnTo>
                    <a:pt x="3678" y="49"/>
                  </a:lnTo>
                  <a:lnTo>
                    <a:pt x="3800" y="147"/>
                  </a:lnTo>
                  <a:lnTo>
                    <a:pt x="3897" y="244"/>
                  </a:lnTo>
                  <a:lnTo>
                    <a:pt x="9304" y="716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3" name="Shape 303"/>
            <p:cNvSpPr/>
            <p:nvPr/>
          </p:nvSpPr>
          <p:spPr>
            <a:xfrm>
              <a:off x="2169675" y="396425"/>
              <a:ext cx="97450" cy="97450"/>
            </a:xfrm>
            <a:custGeom>
              <a:avLst/>
              <a:gdLst/>
              <a:ahLst/>
              <a:cxnLst/>
              <a:rect l="0" t="0" r="0" b="0"/>
              <a:pathLst>
                <a:path w="3898" h="3898" fill="none" extrusionOk="0">
                  <a:moveTo>
                    <a:pt x="1949" y="3897"/>
                  </a:moveTo>
                  <a:lnTo>
                    <a:pt x="1949" y="3897"/>
                  </a:lnTo>
                  <a:lnTo>
                    <a:pt x="1754" y="3897"/>
                  </a:lnTo>
                  <a:lnTo>
                    <a:pt x="1559" y="3873"/>
                  </a:lnTo>
                  <a:lnTo>
                    <a:pt x="1364" y="3824"/>
                  </a:lnTo>
                  <a:lnTo>
                    <a:pt x="1194" y="3751"/>
                  </a:lnTo>
                  <a:lnTo>
                    <a:pt x="1023" y="3678"/>
                  </a:lnTo>
                  <a:lnTo>
                    <a:pt x="853" y="3580"/>
                  </a:lnTo>
                  <a:lnTo>
                    <a:pt x="707" y="3459"/>
                  </a:lnTo>
                  <a:lnTo>
                    <a:pt x="560" y="3337"/>
                  </a:lnTo>
                  <a:lnTo>
                    <a:pt x="439" y="3191"/>
                  </a:lnTo>
                  <a:lnTo>
                    <a:pt x="317" y="3045"/>
                  </a:lnTo>
                  <a:lnTo>
                    <a:pt x="220" y="2874"/>
                  </a:lnTo>
                  <a:lnTo>
                    <a:pt x="146" y="2704"/>
                  </a:lnTo>
                  <a:lnTo>
                    <a:pt x="73" y="2533"/>
                  </a:lnTo>
                  <a:lnTo>
                    <a:pt x="25" y="2338"/>
                  </a:lnTo>
                  <a:lnTo>
                    <a:pt x="0" y="2168"/>
                  </a:lnTo>
                  <a:lnTo>
                    <a:pt x="0" y="1949"/>
                  </a:lnTo>
                  <a:lnTo>
                    <a:pt x="0" y="1949"/>
                  </a:lnTo>
                  <a:lnTo>
                    <a:pt x="0" y="1754"/>
                  </a:lnTo>
                  <a:lnTo>
                    <a:pt x="25" y="1559"/>
                  </a:lnTo>
                  <a:lnTo>
                    <a:pt x="73" y="1389"/>
                  </a:lnTo>
                  <a:lnTo>
                    <a:pt x="146" y="1194"/>
                  </a:lnTo>
                  <a:lnTo>
                    <a:pt x="220" y="1023"/>
                  </a:lnTo>
                  <a:lnTo>
                    <a:pt x="317" y="877"/>
                  </a:lnTo>
                  <a:lnTo>
                    <a:pt x="439" y="707"/>
                  </a:lnTo>
                  <a:lnTo>
                    <a:pt x="560" y="585"/>
                  </a:lnTo>
                  <a:lnTo>
                    <a:pt x="707" y="463"/>
                  </a:lnTo>
                  <a:lnTo>
                    <a:pt x="853" y="341"/>
                  </a:lnTo>
                  <a:lnTo>
                    <a:pt x="1023" y="244"/>
                  </a:lnTo>
                  <a:lnTo>
                    <a:pt x="1194" y="171"/>
                  </a:lnTo>
                  <a:lnTo>
                    <a:pt x="1364" y="98"/>
                  </a:lnTo>
                  <a:lnTo>
                    <a:pt x="1559" y="49"/>
                  </a:lnTo>
                  <a:lnTo>
                    <a:pt x="1754" y="25"/>
                  </a:lnTo>
                  <a:lnTo>
                    <a:pt x="1949" y="0"/>
                  </a:lnTo>
                  <a:lnTo>
                    <a:pt x="1949" y="0"/>
                  </a:lnTo>
                  <a:lnTo>
                    <a:pt x="2144" y="25"/>
                  </a:lnTo>
                  <a:lnTo>
                    <a:pt x="2338" y="49"/>
                  </a:lnTo>
                  <a:lnTo>
                    <a:pt x="2533" y="98"/>
                  </a:lnTo>
                  <a:lnTo>
                    <a:pt x="2704" y="171"/>
                  </a:lnTo>
                  <a:lnTo>
                    <a:pt x="2874" y="244"/>
                  </a:lnTo>
                  <a:lnTo>
                    <a:pt x="3020" y="341"/>
                  </a:lnTo>
                  <a:lnTo>
                    <a:pt x="3191" y="463"/>
                  </a:lnTo>
                  <a:lnTo>
                    <a:pt x="3313" y="585"/>
                  </a:lnTo>
                  <a:lnTo>
                    <a:pt x="3459" y="707"/>
                  </a:lnTo>
                  <a:lnTo>
                    <a:pt x="3556" y="877"/>
                  </a:lnTo>
                  <a:lnTo>
                    <a:pt x="3654" y="1023"/>
                  </a:lnTo>
                  <a:lnTo>
                    <a:pt x="3727" y="1194"/>
                  </a:lnTo>
                  <a:lnTo>
                    <a:pt x="3800" y="1389"/>
                  </a:lnTo>
                  <a:lnTo>
                    <a:pt x="3848" y="1559"/>
                  </a:lnTo>
                  <a:lnTo>
                    <a:pt x="3873" y="1754"/>
                  </a:lnTo>
                  <a:lnTo>
                    <a:pt x="3897" y="1949"/>
                  </a:lnTo>
                  <a:lnTo>
                    <a:pt x="3897" y="1949"/>
                  </a:lnTo>
                  <a:lnTo>
                    <a:pt x="3873" y="2168"/>
                  </a:lnTo>
                  <a:lnTo>
                    <a:pt x="3848" y="2338"/>
                  </a:lnTo>
                  <a:lnTo>
                    <a:pt x="3800" y="2533"/>
                  </a:lnTo>
                  <a:lnTo>
                    <a:pt x="3727" y="2704"/>
                  </a:lnTo>
                  <a:lnTo>
                    <a:pt x="3654" y="2874"/>
                  </a:lnTo>
                  <a:lnTo>
                    <a:pt x="3556" y="3045"/>
                  </a:lnTo>
                  <a:lnTo>
                    <a:pt x="3459" y="3191"/>
                  </a:lnTo>
                  <a:lnTo>
                    <a:pt x="3313" y="3337"/>
                  </a:lnTo>
                  <a:lnTo>
                    <a:pt x="3191" y="3459"/>
                  </a:lnTo>
                  <a:lnTo>
                    <a:pt x="3020" y="3580"/>
                  </a:lnTo>
                  <a:lnTo>
                    <a:pt x="2874" y="3678"/>
                  </a:lnTo>
                  <a:lnTo>
                    <a:pt x="2704" y="3751"/>
                  </a:lnTo>
                  <a:lnTo>
                    <a:pt x="2533" y="3824"/>
                  </a:lnTo>
                  <a:lnTo>
                    <a:pt x="2338" y="3873"/>
                  </a:lnTo>
                  <a:lnTo>
                    <a:pt x="2144" y="3897"/>
                  </a:lnTo>
                  <a:lnTo>
                    <a:pt x="1949" y="3897"/>
                  </a:lnTo>
                  <a:lnTo>
                    <a:pt x="1949" y="3897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304" name="Shape 304"/>
          <p:cNvSpPr/>
          <p:nvPr/>
        </p:nvSpPr>
        <p:spPr>
          <a:xfrm>
            <a:off x="2224319" y="1296228"/>
            <a:ext cx="291716" cy="335737"/>
          </a:xfrm>
          <a:custGeom>
            <a:avLst/>
            <a:gdLst/>
            <a:ahLst/>
            <a:cxnLst/>
            <a:rect l="0" t="0" r="0" b="0"/>
            <a:pathLst>
              <a:path w="13883" h="15978" fill="none" extrusionOk="0">
                <a:moveTo>
                  <a:pt x="3240" y="3240"/>
                </a:moveTo>
                <a:lnTo>
                  <a:pt x="3240" y="12616"/>
                </a:lnTo>
                <a:lnTo>
                  <a:pt x="3240" y="12616"/>
                </a:lnTo>
                <a:lnTo>
                  <a:pt x="2899" y="12592"/>
                </a:lnTo>
                <a:lnTo>
                  <a:pt x="2558" y="12592"/>
                </a:lnTo>
                <a:lnTo>
                  <a:pt x="2193" y="12641"/>
                </a:lnTo>
                <a:lnTo>
                  <a:pt x="1827" y="12738"/>
                </a:lnTo>
                <a:lnTo>
                  <a:pt x="1827" y="12738"/>
                </a:lnTo>
                <a:lnTo>
                  <a:pt x="1608" y="12811"/>
                </a:lnTo>
                <a:lnTo>
                  <a:pt x="1389" y="12909"/>
                </a:lnTo>
                <a:lnTo>
                  <a:pt x="1194" y="13030"/>
                </a:lnTo>
                <a:lnTo>
                  <a:pt x="999" y="13128"/>
                </a:lnTo>
                <a:lnTo>
                  <a:pt x="804" y="13274"/>
                </a:lnTo>
                <a:lnTo>
                  <a:pt x="658" y="13396"/>
                </a:lnTo>
                <a:lnTo>
                  <a:pt x="512" y="13542"/>
                </a:lnTo>
                <a:lnTo>
                  <a:pt x="390" y="13688"/>
                </a:lnTo>
                <a:lnTo>
                  <a:pt x="269" y="13858"/>
                </a:lnTo>
                <a:lnTo>
                  <a:pt x="171" y="14005"/>
                </a:lnTo>
                <a:lnTo>
                  <a:pt x="98" y="14175"/>
                </a:lnTo>
                <a:lnTo>
                  <a:pt x="49" y="14346"/>
                </a:lnTo>
                <a:lnTo>
                  <a:pt x="25" y="14492"/>
                </a:lnTo>
                <a:lnTo>
                  <a:pt x="1" y="14662"/>
                </a:lnTo>
                <a:lnTo>
                  <a:pt x="25" y="14833"/>
                </a:lnTo>
                <a:lnTo>
                  <a:pt x="49" y="14979"/>
                </a:lnTo>
                <a:lnTo>
                  <a:pt x="49" y="14979"/>
                </a:lnTo>
                <a:lnTo>
                  <a:pt x="122" y="15149"/>
                </a:lnTo>
                <a:lnTo>
                  <a:pt x="196" y="15295"/>
                </a:lnTo>
                <a:lnTo>
                  <a:pt x="293" y="15417"/>
                </a:lnTo>
                <a:lnTo>
                  <a:pt x="415" y="15539"/>
                </a:lnTo>
                <a:lnTo>
                  <a:pt x="561" y="15636"/>
                </a:lnTo>
                <a:lnTo>
                  <a:pt x="707" y="15734"/>
                </a:lnTo>
                <a:lnTo>
                  <a:pt x="877" y="15807"/>
                </a:lnTo>
                <a:lnTo>
                  <a:pt x="1072" y="15880"/>
                </a:lnTo>
                <a:lnTo>
                  <a:pt x="1243" y="15929"/>
                </a:lnTo>
                <a:lnTo>
                  <a:pt x="1462" y="15953"/>
                </a:lnTo>
                <a:lnTo>
                  <a:pt x="1657" y="15977"/>
                </a:lnTo>
                <a:lnTo>
                  <a:pt x="1876" y="15977"/>
                </a:lnTo>
                <a:lnTo>
                  <a:pt x="2095" y="15953"/>
                </a:lnTo>
                <a:lnTo>
                  <a:pt x="2339" y="15929"/>
                </a:lnTo>
                <a:lnTo>
                  <a:pt x="2558" y="15880"/>
                </a:lnTo>
                <a:lnTo>
                  <a:pt x="2801" y="15831"/>
                </a:lnTo>
                <a:lnTo>
                  <a:pt x="2801" y="15831"/>
                </a:lnTo>
                <a:lnTo>
                  <a:pt x="3216" y="15661"/>
                </a:lnTo>
                <a:lnTo>
                  <a:pt x="3581" y="15466"/>
                </a:lnTo>
                <a:lnTo>
                  <a:pt x="3897" y="15247"/>
                </a:lnTo>
                <a:lnTo>
                  <a:pt x="4165" y="14979"/>
                </a:lnTo>
                <a:lnTo>
                  <a:pt x="4360" y="14711"/>
                </a:lnTo>
                <a:lnTo>
                  <a:pt x="4458" y="14565"/>
                </a:lnTo>
                <a:lnTo>
                  <a:pt x="4531" y="14419"/>
                </a:lnTo>
                <a:lnTo>
                  <a:pt x="4579" y="14272"/>
                </a:lnTo>
                <a:lnTo>
                  <a:pt x="4604" y="14126"/>
                </a:lnTo>
                <a:lnTo>
                  <a:pt x="4628" y="13980"/>
                </a:lnTo>
                <a:lnTo>
                  <a:pt x="4628" y="13834"/>
                </a:lnTo>
                <a:lnTo>
                  <a:pt x="4628" y="6187"/>
                </a:lnTo>
                <a:lnTo>
                  <a:pt x="12470" y="3727"/>
                </a:lnTo>
                <a:lnTo>
                  <a:pt x="12470" y="10108"/>
                </a:lnTo>
                <a:lnTo>
                  <a:pt x="12470" y="10108"/>
                </a:lnTo>
                <a:lnTo>
                  <a:pt x="12154" y="10083"/>
                </a:lnTo>
                <a:lnTo>
                  <a:pt x="11813" y="10083"/>
                </a:lnTo>
                <a:lnTo>
                  <a:pt x="11447" y="10132"/>
                </a:lnTo>
                <a:lnTo>
                  <a:pt x="11082" y="10230"/>
                </a:lnTo>
                <a:lnTo>
                  <a:pt x="11082" y="10230"/>
                </a:lnTo>
                <a:lnTo>
                  <a:pt x="10863" y="10303"/>
                </a:lnTo>
                <a:lnTo>
                  <a:pt x="10644" y="10400"/>
                </a:lnTo>
                <a:lnTo>
                  <a:pt x="10425" y="10522"/>
                </a:lnTo>
                <a:lnTo>
                  <a:pt x="10254" y="10619"/>
                </a:lnTo>
                <a:lnTo>
                  <a:pt x="10059" y="10765"/>
                </a:lnTo>
                <a:lnTo>
                  <a:pt x="9913" y="10887"/>
                </a:lnTo>
                <a:lnTo>
                  <a:pt x="9767" y="11033"/>
                </a:lnTo>
                <a:lnTo>
                  <a:pt x="9621" y="11179"/>
                </a:lnTo>
                <a:lnTo>
                  <a:pt x="9523" y="11350"/>
                </a:lnTo>
                <a:lnTo>
                  <a:pt x="9426" y="11496"/>
                </a:lnTo>
                <a:lnTo>
                  <a:pt x="9353" y="11666"/>
                </a:lnTo>
                <a:lnTo>
                  <a:pt x="9304" y="11837"/>
                </a:lnTo>
                <a:lnTo>
                  <a:pt x="9280" y="11983"/>
                </a:lnTo>
                <a:lnTo>
                  <a:pt x="9256" y="12154"/>
                </a:lnTo>
                <a:lnTo>
                  <a:pt x="9280" y="12324"/>
                </a:lnTo>
                <a:lnTo>
                  <a:pt x="9304" y="12470"/>
                </a:lnTo>
                <a:lnTo>
                  <a:pt x="9304" y="12470"/>
                </a:lnTo>
                <a:lnTo>
                  <a:pt x="9377" y="12641"/>
                </a:lnTo>
                <a:lnTo>
                  <a:pt x="9450" y="12787"/>
                </a:lnTo>
                <a:lnTo>
                  <a:pt x="9548" y="12909"/>
                </a:lnTo>
                <a:lnTo>
                  <a:pt x="9670" y="13030"/>
                </a:lnTo>
                <a:lnTo>
                  <a:pt x="9816" y="13128"/>
                </a:lnTo>
                <a:lnTo>
                  <a:pt x="9962" y="13225"/>
                </a:lnTo>
                <a:lnTo>
                  <a:pt x="10132" y="13298"/>
                </a:lnTo>
                <a:lnTo>
                  <a:pt x="10303" y="13371"/>
                </a:lnTo>
                <a:lnTo>
                  <a:pt x="10498" y="13420"/>
                </a:lnTo>
                <a:lnTo>
                  <a:pt x="10717" y="13444"/>
                </a:lnTo>
                <a:lnTo>
                  <a:pt x="10912" y="13469"/>
                </a:lnTo>
                <a:lnTo>
                  <a:pt x="11131" y="13469"/>
                </a:lnTo>
                <a:lnTo>
                  <a:pt x="11350" y="13444"/>
                </a:lnTo>
                <a:lnTo>
                  <a:pt x="11594" y="13420"/>
                </a:lnTo>
                <a:lnTo>
                  <a:pt x="11813" y="13371"/>
                </a:lnTo>
                <a:lnTo>
                  <a:pt x="12056" y="13323"/>
                </a:lnTo>
                <a:lnTo>
                  <a:pt x="12056" y="13323"/>
                </a:lnTo>
                <a:lnTo>
                  <a:pt x="12422" y="13176"/>
                </a:lnTo>
                <a:lnTo>
                  <a:pt x="12763" y="13006"/>
                </a:lnTo>
                <a:lnTo>
                  <a:pt x="13055" y="12787"/>
                </a:lnTo>
                <a:lnTo>
                  <a:pt x="13323" y="12568"/>
                </a:lnTo>
                <a:lnTo>
                  <a:pt x="13542" y="12324"/>
                </a:lnTo>
                <a:lnTo>
                  <a:pt x="13713" y="12056"/>
                </a:lnTo>
                <a:lnTo>
                  <a:pt x="13810" y="11788"/>
                </a:lnTo>
                <a:lnTo>
                  <a:pt x="13859" y="11642"/>
                </a:lnTo>
                <a:lnTo>
                  <a:pt x="13883" y="11520"/>
                </a:lnTo>
                <a:lnTo>
                  <a:pt x="13883" y="0"/>
                </a:lnTo>
                <a:lnTo>
                  <a:pt x="3240" y="3240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5" name="Shape 305"/>
          <p:cNvSpPr/>
          <p:nvPr/>
        </p:nvSpPr>
        <p:spPr>
          <a:xfrm>
            <a:off x="2809287" y="1297258"/>
            <a:ext cx="251792" cy="333678"/>
          </a:xfrm>
          <a:custGeom>
            <a:avLst/>
            <a:gdLst/>
            <a:ahLst/>
            <a:cxnLst/>
            <a:rect l="0" t="0" r="0" b="0"/>
            <a:pathLst>
              <a:path w="11983" h="15880" fill="none" extrusionOk="0">
                <a:moveTo>
                  <a:pt x="5992" y="0"/>
                </a:moveTo>
                <a:lnTo>
                  <a:pt x="5992" y="0"/>
                </a:lnTo>
                <a:lnTo>
                  <a:pt x="5675" y="0"/>
                </a:lnTo>
                <a:lnTo>
                  <a:pt x="5383" y="25"/>
                </a:lnTo>
                <a:lnTo>
                  <a:pt x="5091" y="73"/>
                </a:lnTo>
                <a:lnTo>
                  <a:pt x="4774" y="122"/>
                </a:lnTo>
                <a:lnTo>
                  <a:pt x="4506" y="195"/>
                </a:lnTo>
                <a:lnTo>
                  <a:pt x="4214" y="268"/>
                </a:lnTo>
                <a:lnTo>
                  <a:pt x="3654" y="463"/>
                </a:lnTo>
                <a:lnTo>
                  <a:pt x="3142" y="731"/>
                </a:lnTo>
                <a:lnTo>
                  <a:pt x="2631" y="1023"/>
                </a:lnTo>
                <a:lnTo>
                  <a:pt x="2192" y="1364"/>
                </a:lnTo>
                <a:lnTo>
                  <a:pt x="1754" y="1754"/>
                </a:lnTo>
                <a:lnTo>
                  <a:pt x="1364" y="2192"/>
                </a:lnTo>
                <a:lnTo>
                  <a:pt x="1023" y="2631"/>
                </a:lnTo>
                <a:lnTo>
                  <a:pt x="731" y="3142"/>
                </a:lnTo>
                <a:lnTo>
                  <a:pt x="463" y="3653"/>
                </a:lnTo>
                <a:lnTo>
                  <a:pt x="268" y="4214"/>
                </a:lnTo>
                <a:lnTo>
                  <a:pt x="195" y="4506"/>
                </a:lnTo>
                <a:lnTo>
                  <a:pt x="122" y="4774"/>
                </a:lnTo>
                <a:lnTo>
                  <a:pt x="73" y="5090"/>
                </a:lnTo>
                <a:lnTo>
                  <a:pt x="25" y="5383"/>
                </a:lnTo>
                <a:lnTo>
                  <a:pt x="0" y="5675"/>
                </a:lnTo>
                <a:lnTo>
                  <a:pt x="0" y="5991"/>
                </a:lnTo>
                <a:lnTo>
                  <a:pt x="0" y="5991"/>
                </a:lnTo>
                <a:lnTo>
                  <a:pt x="25" y="6430"/>
                </a:lnTo>
                <a:lnTo>
                  <a:pt x="73" y="6868"/>
                </a:lnTo>
                <a:lnTo>
                  <a:pt x="147" y="7331"/>
                </a:lnTo>
                <a:lnTo>
                  <a:pt x="268" y="7769"/>
                </a:lnTo>
                <a:lnTo>
                  <a:pt x="390" y="8208"/>
                </a:lnTo>
                <a:lnTo>
                  <a:pt x="561" y="8646"/>
                </a:lnTo>
                <a:lnTo>
                  <a:pt x="731" y="9085"/>
                </a:lnTo>
                <a:lnTo>
                  <a:pt x="926" y="9523"/>
                </a:lnTo>
                <a:lnTo>
                  <a:pt x="1145" y="9937"/>
                </a:lnTo>
                <a:lnTo>
                  <a:pt x="1389" y="10375"/>
                </a:lnTo>
                <a:lnTo>
                  <a:pt x="1900" y="11179"/>
                </a:lnTo>
                <a:lnTo>
                  <a:pt x="2436" y="11958"/>
                </a:lnTo>
                <a:lnTo>
                  <a:pt x="2996" y="12689"/>
                </a:lnTo>
                <a:lnTo>
                  <a:pt x="3556" y="13371"/>
                </a:lnTo>
                <a:lnTo>
                  <a:pt x="4092" y="13980"/>
                </a:lnTo>
                <a:lnTo>
                  <a:pt x="4603" y="14540"/>
                </a:lnTo>
                <a:lnTo>
                  <a:pt x="5066" y="15003"/>
                </a:lnTo>
                <a:lnTo>
                  <a:pt x="5724" y="15636"/>
                </a:lnTo>
                <a:lnTo>
                  <a:pt x="5992" y="15880"/>
                </a:lnTo>
                <a:lnTo>
                  <a:pt x="5992" y="15880"/>
                </a:lnTo>
                <a:lnTo>
                  <a:pt x="6260" y="15636"/>
                </a:lnTo>
                <a:lnTo>
                  <a:pt x="6917" y="15003"/>
                </a:lnTo>
                <a:lnTo>
                  <a:pt x="7380" y="14540"/>
                </a:lnTo>
                <a:lnTo>
                  <a:pt x="7891" y="13980"/>
                </a:lnTo>
                <a:lnTo>
                  <a:pt x="8427" y="13371"/>
                </a:lnTo>
                <a:lnTo>
                  <a:pt x="8987" y="12689"/>
                </a:lnTo>
                <a:lnTo>
                  <a:pt x="9548" y="11958"/>
                </a:lnTo>
                <a:lnTo>
                  <a:pt x="10083" y="11179"/>
                </a:lnTo>
                <a:lnTo>
                  <a:pt x="10595" y="10375"/>
                </a:lnTo>
                <a:lnTo>
                  <a:pt x="10838" y="9937"/>
                </a:lnTo>
                <a:lnTo>
                  <a:pt x="11058" y="9523"/>
                </a:lnTo>
                <a:lnTo>
                  <a:pt x="11252" y="9085"/>
                </a:lnTo>
                <a:lnTo>
                  <a:pt x="11423" y="8646"/>
                </a:lnTo>
                <a:lnTo>
                  <a:pt x="11593" y="8208"/>
                </a:lnTo>
                <a:lnTo>
                  <a:pt x="11715" y="7769"/>
                </a:lnTo>
                <a:lnTo>
                  <a:pt x="11837" y="7331"/>
                </a:lnTo>
                <a:lnTo>
                  <a:pt x="11910" y="6868"/>
                </a:lnTo>
                <a:lnTo>
                  <a:pt x="11959" y="6430"/>
                </a:lnTo>
                <a:lnTo>
                  <a:pt x="11983" y="5991"/>
                </a:lnTo>
                <a:lnTo>
                  <a:pt x="11983" y="5991"/>
                </a:lnTo>
                <a:lnTo>
                  <a:pt x="11983" y="5675"/>
                </a:lnTo>
                <a:lnTo>
                  <a:pt x="11959" y="5383"/>
                </a:lnTo>
                <a:lnTo>
                  <a:pt x="11910" y="5090"/>
                </a:lnTo>
                <a:lnTo>
                  <a:pt x="11861" y="4774"/>
                </a:lnTo>
                <a:lnTo>
                  <a:pt x="11788" y="4506"/>
                </a:lnTo>
                <a:lnTo>
                  <a:pt x="11715" y="4214"/>
                </a:lnTo>
                <a:lnTo>
                  <a:pt x="11520" y="3653"/>
                </a:lnTo>
                <a:lnTo>
                  <a:pt x="11252" y="3142"/>
                </a:lnTo>
                <a:lnTo>
                  <a:pt x="10960" y="2631"/>
                </a:lnTo>
                <a:lnTo>
                  <a:pt x="10619" y="2192"/>
                </a:lnTo>
                <a:lnTo>
                  <a:pt x="10229" y="1754"/>
                </a:lnTo>
                <a:lnTo>
                  <a:pt x="9791" y="1364"/>
                </a:lnTo>
                <a:lnTo>
                  <a:pt x="9353" y="1023"/>
                </a:lnTo>
                <a:lnTo>
                  <a:pt x="8841" y="731"/>
                </a:lnTo>
                <a:lnTo>
                  <a:pt x="8330" y="463"/>
                </a:lnTo>
                <a:lnTo>
                  <a:pt x="7770" y="268"/>
                </a:lnTo>
                <a:lnTo>
                  <a:pt x="7477" y="195"/>
                </a:lnTo>
                <a:lnTo>
                  <a:pt x="7209" y="122"/>
                </a:lnTo>
                <a:lnTo>
                  <a:pt x="6893" y="73"/>
                </a:lnTo>
                <a:lnTo>
                  <a:pt x="6601" y="25"/>
                </a:lnTo>
                <a:lnTo>
                  <a:pt x="6308" y="0"/>
                </a:lnTo>
                <a:lnTo>
                  <a:pt x="5992" y="0"/>
                </a:lnTo>
                <a:lnTo>
                  <a:pt x="5992" y="0"/>
                </a:lnTo>
                <a:close/>
                <a:moveTo>
                  <a:pt x="5992" y="8549"/>
                </a:moveTo>
                <a:lnTo>
                  <a:pt x="5992" y="8549"/>
                </a:lnTo>
                <a:lnTo>
                  <a:pt x="5724" y="8549"/>
                </a:lnTo>
                <a:lnTo>
                  <a:pt x="5480" y="8500"/>
                </a:lnTo>
                <a:lnTo>
                  <a:pt x="5237" y="8451"/>
                </a:lnTo>
                <a:lnTo>
                  <a:pt x="4993" y="8354"/>
                </a:lnTo>
                <a:lnTo>
                  <a:pt x="4774" y="8257"/>
                </a:lnTo>
                <a:lnTo>
                  <a:pt x="4555" y="8110"/>
                </a:lnTo>
                <a:lnTo>
                  <a:pt x="4360" y="7964"/>
                </a:lnTo>
                <a:lnTo>
                  <a:pt x="4189" y="7794"/>
                </a:lnTo>
                <a:lnTo>
                  <a:pt x="4019" y="7623"/>
                </a:lnTo>
                <a:lnTo>
                  <a:pt x="3873" y="7428"/>
                </a:lnTo>
                <a:lnTo>
                  <a:pt x="3727" y="7209"/>
                </a:lnTo>
                <a:lnTo>
                  <a:pt x="3629" y="6990"/>
                </a:lnTo>
                <a:lnTo>
                  <a:pt x="3532" y="6746"/>
                </a:lnTo>
                <a:lnTo>
                  <a:pt x="3483" y="6503"/>
                </a:lnTo>
                <a:lnTo>
                  <a:pt x="3434" y="6259"/>
                </a:lnTo>
                <a:lnTo>
                  <a:pt x="3434" y="5991"/>
                </a:lnTo>
                <a:lnTo>
                  <a:pt x="3434" y="5991"/>
                </a:lnTo>
                <a:lnTo>
                  <a:pt x="3434" y="5724"/>
                </a:lnTo>
                <a:lnTo>
                  <a:pt x="3483" y="5480"/>
                </a:lnTo>
                <a:lnTo>
                  <a:pt x="3532" y="5236"/>
                </a:lnTo>
                <a:lnTo>
                  <a:pt x="3629" y="4993"/>
                </a:lnTo>
                <a:lnTo>
                  <a:pt x="3727" y="4774"/>
                </a:lnTo>
                <a:lnTo>
                  <a:pt x="3873" y="4555"/>
                </a:lnTo>
                <a:lnTo>
                  <a:pt x="4019" y="4360"/>
                </a:lnTo>
                <a:lnTo>
                  <a:pt x="4189" y="4189"/>
                </a:lnTo>
                <a:lnTo>
                  <a:pt x="4360" y="4019"/>
                </a:lnTo>
                <a:lnTo>
                  <a:pt x="4555" y="3873"/>
                </a:lnTo>
                <a:lnTo>
                  <a:pt x="4774" y="3726"/>
                </a:lnTo>
                <a:lnTo>
                  <a:pt x="4993" y="3629"/>
                </a:lnTo>
                <a:lnTo>
                  <a:pt x="5237" y="3532"/>
                </a:lnTo>
                <a:lnTo>
                  <a:pt x="5480" y="3483"/>
                </a:lnTo>
                <a:lnTo>
                  <a:pt x="5724" y="3434"/>
                </a:lnTo>
                <a:lnTo>
                  <a:pt x="5992" y="3434"/>
                </a:lnTo>
                <a:lnTo>
                  <a:pt x="5992" y="3434"/>
                </a:lnTo>
                <a:lnTo>
                  <a:pt x="6260" y="3434"/>
                </a:lnTo>
                <a:lnTo>
                  <a:pt x="6503" y="3483"/>
                </a:lnTo>
                <a:lnTo>
                  <a:pt x="6747" y="3532"/>
                </a:lnTo>
                <a:lnTo>
                  <a:pt x="6990" y="3629"/>
                </a:lnTo>
                <a:lnTo>
                  <a:pt x="7209" y="3726"/>
                </a:lnTo>
                <a:lnTo>
                  <a:pt x="7429" y="3873"/>
                </a:lnTo>
                <a:lnTo>
                  <a:pt x="7623" y="4019"/>
                </a:lnTo>
                <a:lnTo>
                  <a:pt x="7794" y="4189"/>
                </a:lnTo>
                <a:lnTo>
                  <a:pt x="7964" y="4360"/>
                </a:lnTo>
                <a:lnTo>
                  <a:pt x="8111" y="4555"/>
                </a:lnTo>
                <a:lnTo>
                  <a:pt x="8257" y="4774"/>
                </a:lnTo>
                <a:lnTo>
                  <a:pt x="8354" y="4993"/>
                </a:lnTo>
                <a:lnTo>
                  <a:pt x="8452" y="5236"/>
                </a:lnTo>
                <a:lnTo>
                  <a:pt x="8500" y="5480"/>
                </a:lnTo>
                <a:lnTo>
                  <a:pt x="8549" y="5724"/>
                </a:lnTo>
                <a:lnTo>
                  <a:pt x="8549" y="5991"/>
                </a:lnTo>
                <a:lnTo>
                  <a:pt x="8549" y="5991"/>
                </a:lnTo>
                <a:lnTo>
                  <a:pt x="8549" y="6259"/>
                </a:lnTo>
                <a:lnTo>
                  <a:pt x="8500" y="6503"/>
                </a:lnTo>
                <a:lnTo>
                  <a:pt x="8452" y="6746"/>
                </a:lnTo>
                <a:lnTo>
                  <a:pt x="8354" y="6990"/>
                </a:lnTo>
                <a:lnTo>
                  <a:pt x="8257" y="7209"/>
                </a:lnTo>
                <a:lnTo>
                  <a:pt x="8111" y="7428"/>
                </a:lnTo>
                <a:lnTo>
                  <a:pt x="7964" y="7623"/>
                </a:lnTo>
                <a:lnTo>
                  <a:pt x="7794" y="7794"/>
                </a:lnTo>
                <a:lnTo>
                  <a:pt x="7623" y="7964"/>
                </a:lnTo>
                <a:lnTo>
                  <a:pt x="7429" y="8110"/>
                </a:lnTo>
                <a:lnTo>
                  <a:pt x="7209" y="8257"/>
                </a:lnTo>
                <a:lnTo>
                  <a:pt x="6990" y="8354"/>
                </a:lnTo>
                <a:lnTo>
                  <a:pt x="6747" y="8451"/>
                </a:lnTo>
                <a:lnTo>
                  <a:pt x="6503" y="8500"/>
                </a:lnTo>
                <a:lnTo>
                  <a:pt x="6260" y="8549"/>
                </a:lnTo>
                <a:lnTo>
                  <a:pt x="5992" y="8549"/>
                </a:lnTo>
                <a:lnTo>
                  <a:pt x="5992" y="8549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306" name="Shape 306"/>
          <p:cNvGrpSpPr/>
          <p:nvPr/>
        </p:nvGrpSpPr>
        <p:grpSpPr>
          <a:xfrm>
            <a:off x="3896661" y="1272159"/>
            <a:ext cx="336767" cy="383835"/>
            <a:chOff x="4630125" y="278900"/>
            <a:chExt cx="400675" cy="456675"/>
          </a:xfrm>
        </p:grpSpPr>
        <p:sp>
          <p:nvSpPr>
            <p:cNvPr id="307" name="Shape 307"/>
            <p:cNvSpPr/>
            <p:nvPr/>
          </p:nvSpPr>
          <p:spPr>
            <a:xfrm>
              <a:off x="4659350" y="328825"/>
              <a:ext cx="371450" cy="96850"/>
            </a:xfrm>
            <a:custGeom>
              <a:avLst/>
              <a:gdLst/>
              <a:ahLst/>
              <a:cxnLst/>
              <a:rect l="0" t="0" r="0" b="0"/>
              <a:pathLst>
                <a:path w="14858" h="3874" fill="none" extrusionOk="0">
                  <a:moveTo>
                    <a:pt x="12763" y="1"/>
                  </a:moveTo>
                  <a:lnTo>
                    <a:pt x="926" y="1"/>
                  </a:lnTo>
                  <a:lnTo>
                    <a:pt x="926" y="1"/>
                  </a:lnTo>
                  <a:lnTo>
                    <a:pt x="731" y="25"/>
                  </a:lnTo>
                  <a:lnTo>
                    <a:pt x="561" y="74"/>
                  </a:lnTo>
                  <a:lnTo>
                    <a:pt x="390" y="171"/>
                  </a:lnTo>
                  <a:lnTo>
                    <a:pt x="269" y="269"/>
                  </a:lnTo>
                  <a:lnTo>
                    <a:pt x="147" y="415"/>
                  </a:lnTo>
                  <a:lnTo>
                    <a:pt x="74" y="561"/>
                  </a:lnTo>
                  <a:lnTo>
                    <a:pt x="1" y="732"/>
                  </a:lnTo>
                  <a:lnTo>
                    <a:pt x="1" y="926"/>
                  </a:lnTo>
                  <a:lnTo>
                    <a:pt x="1" y="2948"/>
                  </a:lnTo>
                  <a:lnTo>
                    <a:pt x="1" y="2948"/>
                  </a:lnTo>
                  <a:lnTo>
                    <a:pt x="1" y="3143"/>
                  </a:lnTo>
                  <a:lnTo>
                    <a:pt x="74" y="3313"/>
                  </a:lnTo>
                  <a:lnTo>
                    <a:pt x="147" y="3459"/>
                  </a:lnTo>
                  <a:lnTo>
                    <a:pt x="269" y="3605"/>
                  </a:lnTo>
                  <a:lnTo>
                    <a:pt x="390" y="3727"/>
                  </a:lnTo>
                  <a:lnTo>
                    <a:pt x="561" y="3800"/>
                  </a:lnTo>
                  <a:lnTo>
                    <a:pt x="731" y="3849"/>
                  </a:lnTo>
                  <a:lnTo>
                    <a:pt x="926" y="3873"/>
                  </a:lnTo>
                  <a:lnTo>
                    <a:pt x="12763" y="3873"/>
                  </a:lnTo>
                  <a:lnTo>
                    <a:pt x="14857" y="1949"/>
                  </a:lnTo>
                  <a:lnTo>
                    <a:pt x="12763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8" name="Shape 308"/>
            <p:cNvSpPr/>
            <p:nvPr/>
          </p:nvSpPr>
          <p:spPr>
            <a:xfrm>
              <a:off x="4630125" y="452425"/>
              <a:ext cx="371450" cy="96850"/>
            </a:xfrm>
            <a:custGeom>
              <a:avLst/>
              <a:gdLst/>
              <a:ahLst/>
              <a:cxnLst/>
              <a:rect l="0" t="0" r="0" b="0"/>
              <a:pathLst>
                <a:path w="14858" h="3874" fill="none" extrusionOk="0">
                  <a:moveTo>
                    <a:pt x="2095" y="1"/>
                  </a:moveTo>
                  <a:lnTo>
                    <a:pt x="13932" y="1"/>
                  </a:lnTo>
                  <a:lnTo>
                    <a:pt x="13932" y="1"/>
                  </a:lnTo>
                  <a:lnTo>
                    <a:pt x="14126" y="25"/>
                  </a:lnTo>
                  <a:lnTo>
                    <a:pt x="14297" y="74"/>
                  </a:lnTo>
                  <a:lnTo>
                    <a:pt x="14467" y="147"/>
                  </a:lnTo>
                  <a:lnTo>
                    <a:pt x="14589" y="269"/>
                  </a:lnTo>
                  <a:lnTo>
                    <a:pt x="14711" y="415"/>
                  </a:lnTo>
                  <a:lnTo>
                    <a:pt x="14784" y="561"/>
                  </a:lnTo>
                  <a:lnTo>
                    <a:pt x="14857" y="732"/>
                  </a:lnTo>
                  <a:lnTo>
                    <a:pt x="14857" y="926"/>
                  </a:lnTo>
                  <a:lnTo>
                    <a:pt x="14857" y="2948"/>
                  </a:lnTo>
                  <a:lnTo>
                    <a:pt x="14857" y="2948"/>
                  </a:lnTo>
                  <a:lnTo>
                    <a:pt x="14857" y="3143"/>
                  </a:lnTo>
                  <a:lnTo>
                    <a:pt x="14784" y="3313"/>
                  </a:lnTo>
                  <a:lnTo>
                    <a:pt x="14711" y="3459"/>
                  </a:lnTo>
                  <a:lnTo>
                    <a:pt x="14589" y="3605"/>
                  </a:lnTo>
                  <a:lnTo>
                    <a:pt x="14467" y="3703"/>
                  </a:lnTo>
                  <a:lnTo>
                    <a:pt x="14297" y="3800"/>
                  </a:lnTo>
                  <a:lnTo>
                    <a:pt x="14126" y="3849"/>
                  </a:lnTo>
                  <a:lnTo>
                    <a:pt x="13932" y="3873"/>
                  </a:lnTo>
                  <a:lnTo>
                    <a:pt x="2095" y="3873"/>
                  </a:lnTo>
                  <a:lnTo>
                    <a:pt x="1" y="1925"/>
                  </a:lnTo>
                  <a:lnTo>
                    <a:pt x="2095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9" name="Shape 309"/>
            <p:cNvSpPr/>
            <p:nvPr/>
          </p:nvSpPr>
          <p:spPr>
            <a:xfrm>
              <a:off x="4808525" y="278900"/>
              <a:ext cx="43875" cy="49950"/>
            </a:xfrm>
            <a:custGeom>
              <a:avLst/>
              <a:gdLst/>
              <a:ahLst/>
              <a:cxnLst/>
              <a:rect l="0" t="0" r="0" b="0"/>
              <a:pathLst>
                <a:path w="1755" h="1998" fill="none" extrusionOk="0">
                  <a:moveTo>
                    <a:pt x="1754" y="1998"/>
                  </a:moveTo>
                  <a:lnTo>
                    <a:pt x="1754" y="585"/>
                  </a:lnTo>
                  <a:lnTo>
                    <a:pt x="1754" y="585"/>
                  </a:lnTo>
                  <a:lnTo>
                    <a:pt x="1754" y="464"/>
                  </a:lnTo>
                  <a:lnTo>
                    <a:pt x="1730" y="366"/>
                  </a:lnTo>
                  <a:lnTo>
                    <a:pt x="1657" y="269"/>
                  </a:lnTo>
                  <a:lnTo>
                    <a:pt x="1584" y="171"/>
                  </a:lnTo>
                  <a:lnTo>
                    <a:pt x="1511" y="98"/>
                  </a:lnTo>
                  <a:lnTo>
                    <a:pt x="1413" y="49"/>
                  </a:lnTo>
                  <a:lnTo>
                    <a:pt x="1291" y="25"/>
                  </a:lnTo>
                  <a:lnTo>
                    <a:pt x="1194" y="1"/>
                  </a:lnTo>
                  <a:lnTo>
                    <a:pt x="561" y="1"/>
                  </a:lnTo>
                  <a:lnTo>
                    <a:pt x="561" y="1"/>
                  </a:lnTo>
                  <a:lnTo>
                    <a:pt x="463" y="25"/>
                  </a:lnTo>
                  <a:lnTo>
                    <a:pt x="342" y="49"/>
                  </a:lnTo>
                  <a:lnTo>
                    <a:pt x="244" y="98"/>
                  </a:lnTo>
                  <a:lnTo>
                    <a:pt x="171" y="171"/>
                  </a:lnTo>
                  <a:lnTo>
                    <a:pt x="98" y="269"/>
                  </a:lnTo>
                  <a:lnTo>
                    <a:pt x="25" y="366"/>
                  </a:lnTo>
                  <a:lnTo>
                    <a:pt x="1" y="464"/>
                  </a:lnTo>
                  <a:lnTo>
                    <a:pt x="1" y="585"/>
                  </a:lnTo>
                  <a:lnTo>
                    <a:pt x="1" y="1998"/>
                  </a:lnTo>
                  <a:lnTo>
                    <a:pt x="1754" y="1998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0" name="Shape 310"/>
            <p:cNvSpPr/>
            <p:nvPr/>
          </p:nvSpPr>
          <p:spPr>
            <a:xfrm>
              <a:off x="4808525" y="549250"/>
              <a:ext cx="43875" cy="186325"/>
            </a:xfrm>
            <a:custGeom>
              <a:avLst/>
              <a:gdLst/>
              <a:ahLst/>
              <a:cxnLst/>
              <a:rect l="0" t="0" r="0" b="0"/>
              <a:pathLst>
                <a:path w="1755" h="7453" fill="none" extrusionOk="0">
                  <a:moveTo>
                    <a:pt x="1" y="0"/>
                  </a:moveTo>
                  <a:lnTo>
                    <a:pt x="1" y="7453"/>
                  </a:lnTo>
                  <a:lnTo>
                    <a:pt x="1754" y="7453"/>
                  </a:lnTo>
                  <a:lnTo>
                    <a:pt x="1754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311" name="Shape 311"/>
          <p:cNvSpPr/>
          <p:nvPr/>
        </p:nvSpPr>
        <p:spPr>
          <a:xfrm>
            <a:off x="4437251" y="1295724"/>
            <a:ext cx="385894" cy="336746"/>
          </a:xfrm>
          <a:custGeom>
            <a:avLst/>
            <a:gdLst/>
            <a:ahLst/>
            <a:cxnLst/>
            <a:rect l="0" t="0" r="0" b="0"/>
            <a:pathLst>
              <a:path w="18365" h="16026" fill="none" extrusionOk="0">
                <a:moveTo>
                  <a:pt x="9182" y="0"/>
                </a:moveTo>
                <a:lnTo>
                  <a:pt x="0" y="8841"/>
                </a:lnTo>
                <a:lnTo>
                  <a:pt x="2874" y="8841"/>
                </a:lnTo>
                <a:lnTo>
                  <a:pt x="2874" y="15246"/>
                </a:lnTo>
                <a:lnTo>
                  <a:pt x="2874" y="15246"/>
                </a:lnTo>
                <a:lnTo>
                  <a:pt x="2899" y="15417"/>
                </a:lnTo>
                <a:lnTo>
                  <a:pt x="2947" y="15563"/>
                </a:lnTo>
                <a:lnTo>
                  <a:pt x="3020" y="15685"/>
                </a:lnTo>
                <a:lnTo>
                  <a:pt x="3093" y="15806"/>
                </a:lnTo>
                <a:lnTo>
                  <a:pt x="3215" y="15904"/>
                </a:lnTo>
                <a:lnTo>
                  <a:pt x="3361" y="15977"/>
                </a:lnTo>
                <a:lnTo>
                  <a:pt x="3508" y="16026"/>
                </a:lnTo>
                <a:lnTo>
                  <a:pt x="3654" y="16026"/>
                </a:lnTo>
                <a:lnTo>
                  <a:pt x="7404" y="16026"/>
                </a:lnTo>
                <a:lnTo>
                  <a:pt x="7404" y="13420"/>
                </a:lnTo>
                <a:lnTo>
                  <a:pt x="7404" y="13420"/>
                </a:lnTo>
                <a:lnTo>
                  <a:pt x="7429" y="13127"/>
                </a:lnTo>
                <a:lnTo>
                  <a:pt x="7526" y="12860"/>
                </a:lnTo>
                <a:lnTo>
                  <a:pt x="7648" y="12616"/>
                </a:lnTo>
                <a:lnTo>
                  <a:pt x="7818" y="12421"/>
                </a:lnTo>
                <a:lnTo>
                  <a:pt x="8038" y="12251"/>
                </a:lnTo>
                <a:lnTo>
                  <a:pt x="8257" y="12129"/>
                </a:lnTo>
                <a:lnTo>
                  <a:pt x="8525" y="12031"/>
                </a:lnTo>
                <a:lnTo>
                  <a:pt x="8817" y="12007"/>
                </a:lnTo>
                <a:lnTo>
                  <a:pt x="9548" y="12007"/>
                </a:lnTo>
                <a:lnTo>
                  <a:pt x="9548" y="12007"/>
                </a:lnTo>
                <a:lnTo>
                  <a:pt x="9840" y="12031"/>
                </a:lnTo>
                <a:lnTo>
                  <a:pt x="10108" y="12129"/>
                </a:lnTo>
                <a:lnTo>
                  <a:pt x="10327" y="12251"/>
                </a:lnTo>
                <a:lnTo>
                  <a:pt x="10546" y="12421"/>
                </a:lnTo>
                <a:lnTo>
                  <a:pt x="10717" y="12616"/>
                </a:lnTo>
                <a:lnTo>
                  <a:pt x="10838" y="12860"/>
                </a:lnTo>
                <a:lnTo>
                  <a:pt x="10936" y="13127"/>
                </a:lnTo>
                <a:lnTo>
                  <a:pt x="10960" y="13420"/>
                </a:lnTo>
                <a:lnTo>
                  <a:pt x="10960" y="16026"/>
                </a:lnTo>
                <a:lnTo>
                  <a:pt x="14711" y="16026"/>
                </a:lnTo>
                <a:lnTo>
                  <a:pt x="14711" y="16026"/>
                </a:lnTo>
                <a:lnTo>
                  <a:pt x="14857" y="16026"/>
                </a:lnTo>
                <a:lnTo>
                  <a:pt x="15003" y="15977"/>
                </a:lnTo>
                <a:lnTo>
                  <a:pt x="15149" y="15904"/>
                </a:lnTo>
                <a:lnTo>
                  <a:pt x="15271" y="15806"/>
                </a:lnTo>
                <a:lnTo>
                  <a:pt x="15344" y="15685"/>
                </a:lnTo>
                <a:lnTo>
                  <a:pt x="15417" y="15563"/>
                </a:lnTo>
                <a:lnTo>
                  <a:pt x="15466" y="15417"/>
                </a:lnTo>
                <a:lnTo>
                  <a:pt x="15490" y="15246"/>
                </a:lnTo>
                <a:lnTo>
                  <a:pt x="15490" y="8841"/>
                </a:lnTo>
                <a:lnTo>
                  <a:pt x="18364" y="8841"/>
                </a:lnTo>
                <a:lnTo>
                  <a:pt x="9182" y="0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312" name="Shape 312"/>
          <p:cNvGrpSpPr/>
          <p:nvPr/>
        </p:nvGrpSpPr>
        <p:grpSpPr>
          <a:xfrm>
            <a:off x="506273" y="1818715"/>
            <a:ext cx="342881" cy="418127"/>
            <a:chOff x="596350" y="929175"/>
            <a:chExt cx="407950" cy="497475"/>
          </a:xfrm>
        </p:grpSpPr>
        <p:sp>
          <p:nvSpPr>
            <p:cNvPr id="313" name="Shape 313"/>
            <p:cNvSpPr/>
            <p:nvPr/>
          </p:nvSpPr>
          <p:spPr>
            <a:xfrm>
              <a:off x="596350" y="953550"/>
              <a:ext cx="387250" cy="473100"/>
            </a:xfrm>
            <a:custGeom>
              <a:avLst/>
              <a:gdLst/>
              <a:ahLst/>
              <a:cxnLst/>
              <a:rect l="0" t="0" r="0" b="0"/>
              <a:pathLst>
                <a:path w="15490" h="18924" fill="none" extrusionOk="0">
                  <a:moveTo>
                    <a:pt x="15490" y="17828"/>
                  </a:moveTo>
                  <a:lnTo>
                    <a:pt x="15490" y="17828"/>
                  </a:lnTo>
                  <a:lnTo>
                    <a:pt x="15466" y="17998"/>
                  </a:lnTo>
                  <a:lnTo>
                    <a:pt x="15417" y="18169"/>
                  </a:lnTo>
                  <a:lnTo>
                    <a:pt x="15319" y="18364"/>
                  </a:lnTo>
                  <a:lnTo>
                    <a:pt x="15198" y="18534"/>
                  </a:lnTo>
                  <a:lnTo>
                    <a:pt x="15052" y="18680"/>
                  </a:lnTo>
                  <a:lnTo>
                    <a:pt x="14881" y="18802"/>
                  </a:lnTo>
                  <a:lnTo>
                    <a:pt x="14735" y="18900"/>
                  </a:lnTo>
                  <a:lnTo>
                    <a:pt x="14564" y="18924"/>
                  </a:lnTo>
                  <a:lnTo>
                    <a:pt x="1023" y="18924"/>
                  </a:lnTo>
                  <a:lnTo>
                    <a:pt x="1023" y="18924"/>
                  </a:lnTo>
                  <a:lnTo>
                    <a:pt x="853" y="18900"/>
                  </a:lnTo>
                  <a:lnTo>
                    <a:pt x="682" y="18802"/>
                  </a:lnTo>
                  <a:lnTo>
                    <a:pt x="512" y="18680"/>
                  </a:lnTo>
                  <a:lnTo>
                    <a:pt x="341" y="18534"/>
                  </a:lnTo>
                  <a:lnTo>
                    <a:pt x="219" y="18364"/>
                  </a:lnTo>
                  <a:lnTo>
                    <a:pt x="98" y="18169"/>
                  </a:lnTo>
                  <a:lnTo>
                    <a:pt x="25" y="17998"/>
                  </a:lnTo>
                  <a:lnTo>
                    <a:pt x="0" y="17828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25" y="706"/>
                  </a:lnTo>
                  <a:lnTo>
                    <a:pt x="98" y="560"/>
                  </a:lnTo>
                  <a:lnTo>
                    <a:pt x="195" y="414"/>
                  </a:lnTo>
                  <a:lnTo>
                    <a:pt x="341" y="268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28" y="24"/>
                  </a:lnTo>
                  <a:lnTo>
                    <a:pt x="974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4" name="Shape 314"/>
            <p:cNvSpPr/>
            <p:nvPr/>
          </p:nvSpPr>
          <p:spPr>
            <a:xfrm>
              <a:off x="626775" y="9291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5101" y="3362"/>
                  </a:moveTo>
                  <a:lnTo>
                    <a:pt x="15101" y="17731"/>
                  </a:lnTo>
                  <a:lnTo>
                    <a:pt x="15101" y="17731"/>
                  </a:lnTo>
                  <a:lnTo>
                    <a:pt x="15077" y="17877"/>
                  </a:lnTo>
                  <a:lnTo>
                    <a:pt x="15028" y="18024"/>
                  </a:lnTo>
                  <a:lnTo>
                    <a:pt x="14979" y="18145"/>
                  </a:lnTo>
                  <a:lnTo>
                    <a:pt x="14882" y="18267"/>
                  </a:lnTo>
                  <a:lnTo>
                    <a:pt x="14760" y="18365"/>
                  </a:lnTo>
                  <a:lnTo>
                    <a:pt x="14614" y="18438"/>
                  </a:lnTo>
                  <a:lnTo>
                    <a:pt x="14468" y="18486"/>
                  </a:lnTo>
                  <a:lnTo>
                    <a:pt x="14322" y="18511"/>
                  </a:lnTo>
                  <a:lnTo>
                    <a:pt x="780" y="18511"/>
                  </a:lnTo>
                  <a:lnTo>
                    <a:pt x="780" y="18511"/>
                  </a:lnTo>
                  <a:lnTo>
                    <a:pt x="634" y="18486"/>
                  </a:lnTo>
                  <a:lnTo>
                    <a:pt x="488" y="18438"/>
                  </a:lnTo>
                  <a:lnTo>
                    <a:pt x="342" y="18365"/>
                  </a:lnTo>
                  <a:lnTo>
                    <a:pt x="220" y="18267"/>
                  </a:lnTo>
                  <a:lnTo>
                    <a:pt x="123" y="18145"/>
                  </a:lnTo>
                  <a:lnTo>
                    <a:pt x="74" y="18024"/>
                  </a:lnTo>
                  <a:lnTo>
                    <a:pt x="25" y="17877"/>
                  </a:lnTo>
                  <a:lnTo>
                    <a:pt x="1" y="17731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5" y="610"/>
                  </a:lnTo>
                  <a:lnTo>
                    <a:pt x="74" y="464"/>
                  </a:lnTo>
                  <a:lnTo>
                    <a:pt x="123" y="342"/>
                  </a:lnTo>
                  <a:lnTo>
                    <a:pt x="220" y="220"/>
                  </a:lnTo>
                  <a:lnTo>
                    <a:pt x="342" y="123"/>
                  </a:lnTo>
                  <a:lnTo>
                    <a:pt x="488" y="50"/>
                  </a:lnTo>
                  <a:lnTo>
                    <a:pt x="634" y="1"/>
                  </a:lnTo>
                  <a:lnTo>
                    <a:pt x="780" y="1"/>
                  </a:lnTo>
                  <a:lnTo>
                    <a:pt x="11740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5" name="Shape 315"/>
            <p:cNvSpPr/>
            <p:nvPr/>
          </p:nvSpPr>
          <p:spPr>
            <a:xfrm>
              <a:off x="688900" y="12561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6" name="Shape 316"/>
            <p:cNvSpPr/>
            <p:nvPr/>
          </p:nvSpPr>
          <p:spPr>
            <a:xfrm>
              <a:off x="688900" y="1201350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7" name="Shape 317"/>
            <p:cNvSpPr/>
            <p:nvPr/>
          </p:nvSpPr>
          <p:spPr>
            <a:xfrm>
              <a:off x="688900" y="1145950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8" name="Shape 318"/>
            <p:cNvSpPr/>
            <p:nvPr/>
          </p:nvSpPr>
          <p:spPr>
            <a:xfrm>
              <a:off x="688900" y="10905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9" name="Shape 319"/>
            <p:cNvSpPr/>
            <p:nvPr/>
          </p:nvSpPr>
          <p:spPr>
            <a:xfrm>
              <a:off x="920250" y="929175"/>
              <a:ext cx="84050" cy="84050"/>
            </a:xfrm>
            <a:custGeom>
              <a:avLst/>
              <a:gdLst/>
              <a:ahLst/>
              <a:cxnLst/>
              <a:rect l="0" t="0" r="0" b="0"/>
              <a:pathLst>
                <a:path w="3362" h="3362" fill="none" extrusionOk="0">
                  <a:moveTo>
                    <a:pt x="1" y="2582"/>
                  </a:moveTo>
                  <a:lnTo>
                    <a:pt x="1" y="1"/>
                  </a:lnTo>
                  <a:lnTo>
                    <a:pt x="3362" y="3362"/>
                  </a:lnTo>
                  <a:lnTo>
                    <a:pt x="780" y="3362"/>
                  </a:lnTo>
                  <a:lnTo>
                    <a:pt x="780" y="3362"/>
                  </a:lnTo>
                  <a:lnTo>
                    <a:pt x="610" y="3337"/>
                  </a:lnTo>
                  <a:lnTo>
                    <a:pt x="464" y="3289"/>
                  </a:lnTo>
                  <a:lnTo>
                    <a:pt x="342" y="3216"/>
                  </a:lnTo>
                  <a:lnTo>
                    <a:pt x="220" y="3118"/>
                  </a:lnTo>
                  <a:lnTo>
                    <a:pt x="123" y="3021"/>
                  </a:lnTo>
                  <a:lnTo>
                    <a:pt x="50" y="2875"/>
                  </a:lnTo>
                  <a:lnTo>
                    <a:pt x="1" y="2729"/>
                  </a:lnTo>
                  <a:lnTo>
                    <a:pt x="1" y="2582"/>
                  </a:lnTo>
                  <a:lnTo>
                    <a:pt x="1" y="258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320" name="Shape 320"/>
          <p:cNvGrpSpPr/>
          <p:nvPr/>
        </p:nvGrpSpPr>
        <p:grpSpPr>
          <a:xfrm>
            <a:off x="1630589" y="1879631"/>
            <a:ext cx="349059" cy="298881"/>
            <a:chOff x="1934025" y="1001650"/>
            <a:chExt cx="415300" cy="355600"/>
          </a:xfrm>
        </p:grpSpPr>
        <p:sp>
          <p:nvSpPr>
            <p:cNvPr id="321" name="Shape 321"/>
            <p:cNvSpPr/>
            <p:nvPr/>
          </p:nvSpPr>
          <p:spPr>
            <a:xfrm>
              <a:off x="1934025" y="1303650"/>
              <a:ext cx="207650" cy="53600"/>
            </a:xfrm>
            <a:custGeom>
              <a:avLst/>
              <a:gdLst/>
              <a:ahLst/>
              <a:cxnLst/>
              <a:rect l="0" t="0" r="0" b="0"/>
              <a:pathLst>
                <a:path w="8306" h="2144" fill="none" extrusionOk="0">
                  <a:moveTo>
                    <a:pt x="1" y="0"/>
                  </a:moveTo>
                  <a:lnTo>
                    <a:pt x="1" y="487"/>
                  </a:lnTo>
                  <a:lnTo>
                    <a:pt x="1" y="487"/>
                  </a:lnTo>
                  <a:lnTo>
                    <a:pt x="25" y="633"/>
                  </a:lnTo>
                  <a:lnTo>
                    <a:pt x="74" y="755"/>
                  </a:lnTo>
                  <a:lnTo>
                    <a:pt x="147" y="853"/>
                  </a:lnTo>
                  <a:lnTo>
                    <a:pt x="245" y="950"/>
                  </a:lnTo>
                  <a:lnTo>
                    <a:pt x="245" y="950"/>
                  </a:lnTo>
                  <a:lnTo>
                    <a:pt x="391" y="1023"/>
                  </a:lnTo>
                  <a:lnTo>
                    <a:pt x="561" y="1047"/>
                  </a:lnTo>
                  <a:lnTo>
                    <a:pt x="561" y="1047"/>
                  </a:lnTo>
                  <a:lnTo>
                    <a:pt x="732" y="1023"/>
                  </a:lnTo>
                  <a:lnTo>
                    <a:pt x="732" y="1023"/>
                  </a:lnTo>
                  <a:lnTo>
                    <a:pt x="1292" y="853"/>
                  </a:lnTo>
                  <a:lnTo>
                    <a:pt x="1657" y="780"/>
                  </a:lnTo>
                  <a:lnTo>
                    <a:pt x="2071" y="682"/>
                  </a:lnTo>
                  <a:lnTo>
                    <a:pt x="2534" y="609"/>
                  </a:lnTo>
                  <a:lnTo>
                    <a:pt x="3021" y="560"/>
                  </a:lnTo>
                  <a:lnTo>
                    <a:pt x="3581" y="512"/>
                  </a:lnTo>
                  <a:lnTo>
                    <a:pt x="4166" y="487"/>
                  </a:lnTo>
                  <a:lnTo>
                    <a:pt x="4166" y="487"/>
                  </a:lnTo>
                  <a:lnTo>
                    <a:pt x="4604" y="512"/>
                  </a:lnTo>
                  <a:lnTo>
                    <a:pt x="5018" y="536"/>
                  </a:lnTo>
                  <a:lnTo>
                    <a:pt x="5408" y="609"/>
                  </a:lnTo>
                  <a:lnTo>
                    <a:pt x="5773" y="682"/>
                  </a:lnTo>
                  <a:lnTo>
                    <a:pt x="6114" y="780"/>
                  </a:lnTo>
                  <a:lnTo>
                    <a:pt x="6431" y="877"/>
                  </a:lnTo>
                  <a:lnTo>
                    <a:pt x="6699" y="999"/>
                  </a:lnTo>
                  <a:lnTo>
                    <a:pt x="6966" y="1120"/>
                  </a:lnTo>
                  <a:lnTo>
                    <a:pt x="7186" y="1242"/>
                  </a:lnTo>
                  <a:lnTo>
                    <a:pt x="7405" y="1388"/>
                  </a:lnTo>
                  <a:lnTo>
                    <a:pt x="7770" y="1656"/>
                  </a:lnTo>
                  <a:lnTo>
                    <a:pt x="8062" y="1924"/>
                  </a:lnTo>
                  <a:lnTo>
                    <a:pt x="8306" y="214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2" name="Shape 322"/>
            <p:cNvSpPr/>
            <p:nvPr/>
          </p:nvSpPr>
          <p:spPr>
            <a:xfrm>
              <a:off x="2141650" y="1303650"/>
              <a:ext cx="207675" cy="53600"/>
            </a:xfrm>
            <a:custGeom>
              <a:avLst/>
              <a:gdLst/>
              <a:ahLst/>
              <a:cxnLst/>
              <a:rect l="0" t="0" r="0" b="0"/>
              <a:pathLst>
                <a:path w="8307" h="2144" fill="none" extrusionOk="0">
                  <a:moveTo>
                    <a:pt x="1" y="2143"/>
                  </a:moveTo>
                  <a:lnTo>
                    <a:pt x="1" y="2143"/>
                  </a:lnTo>
                  <a:lnTo>
                    <a:pt x="245" y="1924"/>
                  </a:lnTo>
                  <a:lnTo>
                    <a:pt x="537" y="1656"/>
                  </a:lnTo>
                  <a:lnTo>
                    <a:pt x="902" y="1388"/>
                  </a:lnTo>
                  <a:lnTo>
                    <a:pt x="1121" y="1242"/>
                  </a:lnTo>
                  <a:lnTo>
                    <a:pt x="1341" y="1120"/>
                  </a:lnTo>
                  <a:lnTo>
                    <a:pt x="1608" y="999"/>
                  </a:lnTo>
                  <a:lnTo>
                    <a:pt x="1876" y="877"/>
                  </a:lnTo>
                  <a:lnTo>
                    <a:pt x="2193" y="780"/>
                  </a:lnTo>
                  <a:lnTo>
                    <a:pt x="2534" y="682"/>
                  </a:lnTo>
                  <a:lnTo>
                    <a:pt x="2899" y="609"/>
                  </a:lnTo>
                  <a:lnTo>
                    <a:pt x="3289" y="536"/>
                  </a:lnTo>
                  <a:lnTo>
                    <a:pt x="3703" y="512"/>
                  </a:lnTo>
                  <a:lnTo>
                    <a:pt x="4141" y="487"/>
                  </a:lnTo>
                  <a:lnTo>
                    <a:pt x="4141" y="487"/>
                  </a:lnTo>
                  <a:lnTo>
                    <a:pt x="4726" y="512"/>
                  </a:lnTo>
                  <a:lnTo>
                    <a:pt x="5286" y="560"/>
                  </a:lnTo>
                  <a:lnTo>
                    <a:pt x="5773" y="609"/>
                  </a:lnTo>
                  <a:lnTo>
                    <a:pt x="6236" y="682"/>
                  </a:lnTo>
                  <a:lnTo>
                    <a:pt x="6650" y="780"/>
                  </a:lnTo>
                  <a:lnTo>
                    <a:pt x="7015" y="853"/>
                  </a:lnTo>
                  <a:lnTo>
                    <a:pt x="7575" y="1023"/>
                  </a:lnTo>
                  <a:lnTo>
                    <a:pt x="7575" y="1023"/>
                  </a:lnTo>
                  <a:lnTo>
                    <a:pt x="7746" y="1047"/>
                  </a:lnTo>
                  <a:lnTo>
                    <a:pt x="7746" y="1047"/>
                  </a:lnTo>
                  <a:lnTo>
                    <a:pt x="7916" y="1023"/>
                  </a:lnTo>
                  <a:lnTo>
                    <a:pt x="8062" y="950"/>
                  </a:lnTo>
                  <a:lnTo>
                    <a:pt x="8062" y="950"/>
                  </a:lnTo>
                  <a:lnTo>
                    <a:pt x="8160" y="853"/>
                  </a:lnTo>
                  <a:lnTo>
                    <a:pt x="8233" y="755"/>
                  </a:lnTo>
                  <a:lnTo>
                    <a:pt x="8282" y="633"/>
                  </a:lnTo>
                  <a:lnTo>
                    <a:pt x="8306" y="487"/>
                  </a:lnTo>
                  <a:lnTo>
                    <a:pt x="8306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3" name="Shape 323"/>
            <p:cNvSpPr/>
            <p:nvPr/>
          </p:nvSpPr>
          <p:spPr>
            <a:xfrm>
              <a:off x="1934025" y="1001650"/>
              <a:ext cx="207650" cy="331250"/>
            </a:xfrm>
            <a:custGeom>
              <a:avLst/>
              <a:gdLst/>
              <a:ahLst/>
              <a:cxnLst/>
              <a:rect l="0" t="0" r="0" b="0"/>
              <a:pathLst>
                <a:path w="8306" h="13250" fill="none" extrusionOk="0">
                  <a:moveTo>
                    <a:pt x="8306" y="2192"/>
                  </a:moveTo>
                  <a:lnTo>
                    <a:pt x="8306" y="13249"/>
                  </a:lnTo>
                  <a:lnTo>
                    <a:pt x="8306" y="13249"/>
                  </a:lnTo>
                  <a:lnTo>
                    <a:pt x="8062" y="13030"/>
                  </a:lnTo>
                  <a:lnTo>
                    <a:pt x="7770" y="12762"/>
                  </a:lnTo>
                  <a:lnTo>
                    <a:pt x="7405" y="12494"/>
                  </a:lnTo>
                  <a:lnTo>
                    <a:pt x="7186" y="12348"/>
                  </a:lnTo>
                  <a:lnTo>
                    <a:pt x="6966" y="12226"/>
                  </a:lnTo>
                  <a:lnTo>
                    <a:pt x="6699" y="12105"/>
                  </a:lnTo>
                  <a:lnTo>
                    <a:pt x="6431" y="11983"/>
                  </a:lnTo>
                  <a:lnTo>
                    <a:pt x="6114" y="11885"/>
                  </a:lnTo>
                  <a:lnTo>
                    <a:pt x="5773" y="11788"/>
                  </a:lnTo>
                  <a:lnTo>
                    <a:pt x="5408" y="11715"/>
                  </a:lnTo>
                  <a:lnTo>
                    <a:pt x="5018" y="11642"/>
                  </a:lnTo>
                  <a:lnTo>
                    <a:pt x="4604" y="11617"/>
                  </a:lnTo>
                  <a:lnTo>
                    <a:pt x="4166" y="11593"/>
                  </a:lnTo>
                  <a:lnTo>
                    <a:pt x="4166" y="11593"/>
                  </a:lnTo>
                  <a:lnTo>
                    <a:pt x="3581" y="11617"/>
                  </a:lnTo>
                  <a:lnTo>
                    <a:pt x="3021" y="11666"/>
                  </a:lnTo>
                  <a:lnTo>
                    <a:pt x="2534" y="11715"/>
                  </a:lnTo>
                  <a:lnTo>
                    <a:pt x="2071" y="11788"/>
                  </a:lnTo>
                  <a:lnTo>
                    <a:pt x="1657" y="11885"/>
                  </a:lnTo>
                  <a:lnTo>
                    <a:pt x="1292" y="11958"/>
                  </a:lnTo>
                  <a:lnTo>
                    <a:pt x="732" y="12129"/>
                  </a:lnTo>
                  <a:lnTo>
                    <a:pt x="732" y="12129"/>
                  </a:lnTo>
                  <a:lnTo>
                    <a:pt x="561" y="12153"/>
                  </a:lnTo>
                  <a:lnTo>
                    <a:pt x="561" y="12153"/>
                  </a:lnTo>
                  <a:lnTo>
                    <a:pt x="391" y="12129"/>
                  </a:lnTo>
                  <a:lnTo>
                    <a:pt x="245" y="12056"/>
                  </a:lnTo>
                  <a:lnTo>
                    <a:pt x="245" y="12056"/>
                  </a:lnTo>
                  <a:lnTo>
                    <a:pt x="147" y="11958"/>
                  </a:lnTo>
                  <a:lnTo>
                    <a:pt x="74" y="11861"/>
                  </a:lnTo>
                  <a:lnTo>
                    <a:pt x="25" y="11739"/>
                  </a:lnTo>
                  <a:lnTo>
                    <a:pt x="1" y="11593"/>
                  </a:lnTo>
                  <a:lnTo>
                    <a:pt x="1" y="1656"/>
                  </a:lnTo>
                  <a:lnTo>
                    <a:pt x="1" y="1656"/>
                  </a:lnTo>
                  <a:lnTo>
                    <a:pt x="25" y="1534"/>
                  </a:lnTo>
                  <a:lnTo>
                    <a:pt x="50" y="1437"/>
                  </a:lnTo>
                  <a:lnTo>
                    <a:pt x="123" y="1315"/>
                  </a:lnTo>
                  <a:lnTo>
                    <a:pt x="196" y="1242"/>
                  </a:lnTo>
                  <a:lnTo>
                    <a:pt x="196" y="1242"/>
                  </a:lnTo>
                  <a:lnTo>
                    <a:pt x="342" y="1120"/>
                  </a:lnTo>
                  <a:lnTo>
                    <a:pt x="512" y="974"/>
                  </a:lnTo>
                  <a:lnTo>
                    <a:pt x="926" y="755"/>
                  </a:lnTo>
                  <a:lnTo>
                    <a:pt x="1389" y="536"/>
                  </a:lnTo>
                  <a:lnTo>
                    <a:pt x="1901" y="341"/>
                  </a:lnTo>
                  <a:lnTo>
                    <a:pt x="2461" y="195"/>
                  </a:lnTo>
                  <a:lnTo>
                    <a:pt x="3021" y="73"/>
                  </a:lnTo>
                  <a:lnTo>
                    <a:pt x="3581" y="24"/>
                  </a:lnTo>
                  <a:lnTo>
                    <a:pt x="4166" y="0"/>
                  </a:lnTo>
                  <a:lnTo>
                    <a:pt x="4166" y="0"/>
                  </a:lnTo>
                  <a:lnTo>
                    <a:pt x="4531" y="0"/>
                  </a:lnTo>
                  <a:lnTo>
                    <a:pt x="4872" y="49"/>
                  </a:lnTo>
                  <a:lnTo>
                    <a:pt x="5213" y="98"/>
                  </a:lnTo>
                  <a:lnTo>
                    <a:pt x="5530" y="171"/>
                  </a:lnTo>
                  <a:lnTo>
                    <a:pt x="5822" y="268"/>
                  </a:lnTo>
                  <a:lnTo>
                    <a:pt x="6114" y="365"/>
                  </a:lnTo>
                  <a:lnTo>
                    <a:pt x="6358" y="487"/>
                  </a:lnTo>
                  <a:lnTo>
                    <a:pt x="6626" y="609"/>
                  </a:lnTo>
                  <a:lnTo>
                    <a:pt x="7064" y="901"/>
                  </a:lnTo>
                  <a:lnTo>
                    <a:pt x="7429" y="1169"/>
                  </a:lnTo>
                  <a:lnTo>
                    <a:pt x="7746" y="1437"/>
                  </a:lnTo>
                  <a:lnTo>
                    <a:pt x="8014" y="1681"/>
                  </a:lnTo>
                  <a:lnTo>
                    <a:pt x="8014" y="1681"/>
                  </a:lnTo>
                  <a:lnTo>
                    <a:pt x="8136" y="1802"/>
                  </a:lnTo>
                  <a:lnTo>
                    <a:pt x="8136" y="1802"/>
                  </a:lnTo>
                  <a:lnTo>
                    <a:pt x="8209" y="1875"/>
                  </a:lnTo>
                  <a:lnTo>
                    <a:pt x="8257" y="1973"/>
                  </a:lnTo>
                  <a:lnTo>
                    <a:pt x="8306" y="2095"/>
                  </a:lnTo>
                  <a:lnTo>
                    <a:pt x="8306" y="2192"/>
                  </a:lnTo>
                  <a:lnTo>
                    <a:pt x="8306" y="219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4" name="Shape 324"/>
            <p:cNvSpPr/>
            <p:nvPr/>
          </p:nvSpPr>
          <p:spPr>
            <a:xfrm>
              <a:off x="2141650" y="1001650"/>
              <a:ext cx="207675" cy="331250"/>
            </a:xfrm>
            <a:custGeom>
              <a:avLst/>
              <a:gdLst/>
              <a:ahLst/>
              <a:cxnLst/>
              <a:rect l="0" t="0" r="0" b="0"/>
              <a:pathLst>
                <a:path w="8307" h="13250" fill="none" extrusionOk="0">
                  <a:moveTo>
                    <a:pt x="1" y="2192"/>
                  </a:moveTo>
                  <a:lnTo>
                    <a:pt x="1" y="13249"/>
                  </a:lnTo>
                  <a:lnTo>
                    <a:pt x="1" y="13249"/>
                  </a:lnTo>
                  <a:lnTo>
                    <a:pt x="245" y="13030"/>
                  </a:lnTo>
                  <a:lnTo>
                    <a:pt x="537" y="12762"/>
                  </a:lnTo>
                  <a:lnTo>
                    <a:pt x="902" y="12494"/>
                  </a:lnTo>
                  <a:lnTo>
                    <a:pt x="1121" y="12348"/>
                  </a:lnTo>
                  <a:lnTo>
                    <a:pt x="1341" y="12226"/>
                  </a:lnTo>
                  <a:lnTo>
                    <a:pt x="1608" y="12105"/>
                  </a:lnTo>
                  <a:lnTo>
                    <a:pt x="1876" y="11983"/>
                  </a:lnTo>
                  <a:lnTo>
                    <a:pt x="2193" y="11885"/>
                  </a:lnTo>
                  <a:lnTo>
                    <a:pt x="2534" y="11788"/>
                  </a:lnTo>
                  <a:lnTo>
                    <a:pt x="2899" y="11715"/>
                  </a:lnTo>
                  <a:lnTo>
                    <a:pt x="3289" y="11642"/>
                  </a:lnTo>
                  <a:lnTo>
                    <a:pt x="3703" y="11617"/>
                  </a:lnTo>
                  <a:lnTo>
                    <a:pt x="4141" y="11593"/>
                  </a:lnTo>
                  <a:lnTo>
                    <a:pt x="4141" y="11593"/>
                  </a:lnTo>
                  <a:lnTo>
                    <a:pt x="4726" y="11617"/>
                  </a:lnTo>
                  <a:lnTo>
                    <a:pt x="5286" y="11666"/>
                  </a:lnTo>
                  <a:lnTo>
                    <a:pt x="5773" y="11715"/>
                  </a:lnTo>
                  <a:lnTo>
                    <a:pt x="6236" y="11788"/>
                  </a:lnTo>
                  <a:lnTo>
                    <a:pt x="6650" y="11885"/>
                  </a:lnTo>
                  <a:lnTo>
                    <a:pt x="7015" y="11958"/>
                  </a:lnTo>
                  <a:lnTo>
                    <a:pt x="7575" y="12129"/>
                  </a:lnTo>
                  <a:lnTo>
                    <a:pt x="7575" y="12129"/>
                  </a:lnTo>
                  <a:lnTo>
                    <a:pt x="7746" y="12153"/>
                  </a:lnTo>
                  <a:lnTo>
                    <a:pt x="7746" y="12153"/>
                  </a:lnTo>
                  <a:lnTo>
                    <a:pt x="7916" y="12129"/>
                  </a:lnTo>
                  <a:lnTo>
                    <a:pt x="8062" y="12056"/>
                  </a:lnTo>
                  <a:lnTo>
                    <a:pt x="8062" y="12056"/>
                  </a:lnTo>
                  <a:lnTo>
                    <a:pt x="8160" y="11958"/>
                  </a:lnTo>
                  <a:lnTo>
                    <a:pt x="8233" y="11861"/>
                  </a:lnTo>
                  <a:lnTo>
                    <a:pt x="8282" y="11739"/>
                  </a:lnTo>
                  <a:lnTo>
                    <a:pt x="8306" y="11593"/>
                  </a:lnTo>
                  <a:lnTo>
                    <a:pt x="8306" y="1656"/>
                  </a:lnTo>
                  <a:lnTo>
                    <a:pt x="8306" y="1656"/>
                  </a:lnTo>
                  <a:lnTo>
                    <a:pt x="8282" y="1534"/>
                  </a:lnTo>
                  <a:lnTo>
                    <a:pt x="8257" y="1437"/>
                  </a:lnTo>
                  <a:lnTo>
                    <a:pt x="8184" y="1315"/>
                  </a:lnTo>
                  <a:lnTo>
                    <a:pt x="8111" y="1242"/>
                  </a:lnTo>
                  <a:lnTo>
                    <a:pt x="8111" y="1242"/>
                  </a:lnTo>
                  <a:lnTo>
                    <a:pt x="7965" y="1120"/>
                  </a:lnTo>
                  <a:lnTo>
                    <a:pt x="7795" y="974"/>
                  </a:lnTo>
                  <a:lnTo>
                    <a:pt x="7381" y="755"/>
                  </a:lnTo>
                  <a:lnTo>
                    <a:pt x="6918" y="536"/>
                  </a:lnTo>
                  <a:lnTo>
                    <a:pt x="6406" y="341"/>
                  </a:lnTo>
                  <a:lnTo>
                    <a:pt x="5846" y="195"/>
                  </a:lnTo>
                  <a:lnTo>
                    <a:pt x="5286" y="73"/>
                  </a:lnTo>
                  <a:lnTo>
                    <a:pt x="4726" y="24"/>
                  </a:lnTo>
                  <a:lnTo>
                    <a:pt x="4141" y="0"/>
                  </a:lnTo>
                  <a:lnTo>
                    <a:pt x="4141" y="0"/>
                  </a:lnTo>
                  <a:lnTo>
                    <a:pt x="3776" y="0"/>
                  </a:lnTo>
                  <a:lnTo>
                    <a:pt x="3435" y="49"/>
                  </a:lnTo>
                  <a:lnTo>
                    <a:pt x="3094" y="98"/>
                  </a:lnTo>
                  <a:lnTo>
                    <a:pt x="2777" y="171"/>
                  </a:lnTo>
                  <a:lnTo>
                    <a:pt x="2485" y="268"/>
                  </a:lnTo>
                  <a:lnTo>
                    <a:pt x="2193" y="365"/>
                  </a:lnTo>
                  <a:lnTo>
                    <a:pt x="1949" y="487"/>
                  </a:lnTo>
                  <a:lnTo>
                    <a:pt x="1681" y="609"/>
                  </a:lnTo>
                  <a:lnTo>
                    <a:pt x="1243" y="901"/>
                  </a:lnTo>
                  <a:lnTo>
                    <a:pt x="878" y="1169"/>
                  </a:lnTo>
                  <a:lnTo>
                    <a:pt x="561" y="1437"/>
                  </a:lnTo>
                  <a:lnTo>
                    <a:pt x="293" y="1681"/>
                  </a:lnTo>
                  <a:lnTo>
                    <a:pt x="293" y="1681"/>
                  </a:lnTo>
                  <a:lnTo>
                    <a:pt x="171" y="1802"/>
                  </a:lnTo>
                  <a:lnTo>
                    <a:pt x="171" y="1802"/>
                  </a:lnTo>
                  <a:lnTo>
                    <a:pt x="98" y="1875"/>
                  </a:lnTo>
                  <a:lnTo>
                    <a:pt x="50" y="1973"/>
                  </a:lnTo>
                  <a:lnTo>
                    <a:pt x="1" y="2095"/>
                  </a:lnTo>
                  <a:lnTo>
                    <a:pt x="1" y="2192"/>
                  </a:lnTo>
                  <a:lnTo>
                    <a:pt x="1" y="219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325" name="Shape 325"/>
          <p:cNvSpPr/>
          <p:nvPr/>
        </p:nvSpPr>
        <p:spPr>
          <a:xfrm>
            <a:off x="2194648" y="1854573"/>
            <a:ext cx="351076" cy="349038"/>
          </a:xfrm>
          <a:custGeom>
            <a:avLst/>
            <a:gdLst/>
            <a:ahLst/>
            <a:cxnLst/>
            <a:rect l="0" t="0" r="0" b="0"/>
            <a:pathLst>
              <a:path w="16708" h="16611" fill="none" extrusionOk="0">
                <a:moveTo>
                  <a:pt x="414" y="8842"/>
                </a:moveTo>
                <a:lnTo>
                  <a:pt x="8403" y="1048"/>
                </a:lnTo>
                <a:lnTo>
                  <a:pt x="8403" y="1048"/>
                </a:lnTo>
                <a:lnTo>
                  <a:pt x="8500" y="951"/>
                </a:lnTo>
                <a:lnTo>
                  <a:pt x="8597" y="829"/>
                </a:lnTo>
                <a:lnTo>
                  <a:pt x="8865" y="658"/>
                </a:lnTo>
                <a:lnTo>
                  <a:pt x="9158" y="488"/>
                </a:lnTo>
                <a:lnTo>
                  <a:pt x="9450" y="317"/>
                </a:lnTo>
                <a:lnTo>
                  <a:pt x="9450" y="317"/>
                </a:lnTo>
                <a:lnTo>
                  <a:pt x="9839" y="171"/>
                </a:lnTo>
                <a:lnTo>
                  <a:pt x="10180" y="74"/>
                </a:lnTo>
                <a:lnTo>
                  <a:pt x="10497" y="25"/>
                </a:lnTo>
                <a:lnTo>
                  <a:pt x="10814" y="1"/>
                </a:lnTo>
                <a:lnTo>
                  <a:pt x="15344" y="1"/>
                </a:lnTo>
                <a:lnTo>
                  <a:pt x="15344" y="1"/>
                </a:lnTo>
                <a:lnTo>
                  <a:pt x="15465" y="1"/>
                </a:lnTo>
                <a:lnTo>
                  <a:pt x="15587" y="49"/>
                </a:lnTo>
                <a:lnTo>
                  <a:pt x="15855" y="122"/>
                </a:lnTo>
                <a:lnTo>
                  <a:pt x="16099" y="269"/>
                </a:lnTo>
                <a:lnTo>
                  <a:pt x="16294" y="415"/>
                </a:lnTo>
                <a:lnTo>
                  <a:pt x="16294" y="415"/>
                </a:lnTo>
                <a:lnTo>
                  <a:pt x="16391" y="537"/>
                </a:lnTo>
                <a:lnTo>
                  <a:pt x="16488" y="658"/>
                </a:lnTo>
                <a:lnTo>
                  <a:pt x="16561" y="780"/>
                </a:lnTo>
                <a:lnTo>
                  <a:pt x="16610" y="902"/>
                </a:lnTo>
                <a:lnTo>
                  <a:pt x="16659" y="1048"/>
                </a:lnTo>
                <a:lnTo>
                  <a:pt x="16683" y="1170"/>
                </a:lnTo>
                <a:lnTo>
                  <a:pt x="16708" y="1486"/>
                </a:lnTo>
                <a:lnTo>
                  <a:pt x="16708" y="5992"/>
                </a:lnTo>
                <a:lnTo>
                  <a:pt x="16708" y="5992"/>
                </a:lnTo>
                <a:lnTo>
                  <a:pt x="16683" y="6309"/>
                </a:lnTo>
                <a:lnTo>
                  <a:pt x="16635" y="6625"/>
                </a:lnTo>
                <a:lnTo>
                  <a:pt x="16537" y="6942"/>
                </a:lnTo>
                <a:lnTo>
                  <a:pt x="16391" y="7258"/>
                </a:lnTo>
                <a:lnTo>
                  <a:pt x="16391" y="7258"/>
                </a:lnTo>
                <a:lnTo>
                  <a:pt x="16342" y="7453"/>
                </a:lnTo>
                <a:lnTo>
                  <a:pt x="16294" y="7624"/>
                </a:lnTo>
                <a:lnTo>
                  <a:pt x="16196" y="7770"/>
                </a:lnTo>
                <a:lnTo>
                  <a:pt x="16123" y="7916"/>
                </a:lnTo>
                <a:lnTo>
                  <a:pt x="15928" y="8160"/>
                </a:lnTo>
                <a:lnTo>
                  <a:pt x="15758" y="8403"/>
                </a:lnTo>
                <a:lnTo>
                  <a:pt x="7891" y="16197"/>
                </a:lnTo>
                <a:lnTo>
                  <a:pt x="7891" y="16197"/>
                </a:lnTo>
                <a:lnTo>
                  <a:pt x="7794" y="16294"/>
                </a:lnTo>
                <a:lnTo>
                  <a:pt x="7696" y="16392"/>
                </a:lnTo>
                <a:lnTo>
                  <a:pt x="7574" y="16465"/>
                </a:lnTo>
                <a:lnTo>
                  <a:pt x="7453" y="16513"/>
                </a:lnTo>
                <a:lnTo>
                  <a:pt x="7185" y="16586"/>
                </a:lnTo>
                <a:lnTo>
                  <a:pt x="6941" y="16611"/>
                </a:lnTo>
                <a:lnTo>
                  <a:pt x="6941" y="16611"/>
                </a:lnTo>
                <a:lnTo>
                  <a:pt x="6649" y="16586"/>
                </a:lnTo>
                <a:lnTo>
                  <a:pt x="6503" y="16562"/>
                </a:lnTo>
                <a:lnTo>
                  <a:pt x="6381" y="16513"/>
                </a:lnTo>
                <a:lnTo>
                  <a:pt x="6235" y="16465"/>
                </a:lnTo>
                <a:lnTo>
                  <a:pt x="6113" y="16392"/>
                </a:lnTo>
                <a:lnTo>
                  <a:pt x="5991" y="16294"/>
                </a:lnTo>
                <a:lnTo>
                  <a:pt x="5894" y="16197"/>
                </a:lnTo>
                <a:lnTo>
                  <a:pt x="414" y="10839"/>
                </a:lnTo>
                <a:lnTo>
                  <a:pt x="414" y="10839"/>
                </a:lnTo>
                <a:lnTo>
                  <a:pt x="268" y="10595"/>
                </a:lnTo>
                <a:lnTo>
                  <a:pt x="122" y="10352"/>
                </a:lnTo>
                <a:lnTo>
                  <a:pt x="24" y="10108"/>
                </a:lnTo>
                <a:lnTo>
                  <a:pt x="0" y="10011"/>
                </a:lnTo>
                <a:lnTo>
                  <a:pt x="0" y="9889"/>
                </a:lnTo>
                <a:lnTo>
                  <a:pt x="0" y="9889"/>
                </a:lnTo>
                <a:lnTo>
                  <a:pt x="0" y="9718"/>
                </a:lnTo>
                <a:lnTo>
                  <a:pt x="24" y="9597"/>
                </a:lnTo>
                <a:lnTo>
                  <a:pt x="122" y="9329"/>
                </a:lnTo>
                <a:lnTo>
                  <a:pt x="268" y="9061"/>
                </a:lnTo>
                <a:lnTo>
                  <a:pt x="414" y="8842"/>
                </a:lnTo>
                <a:lnTo>
                  <a:pt x="414" y="8842"/>
                </a:lnTo>
                <a:close/>
                <a:moveTo>
                  <a:pt x="12519" y="4190"/>
                </a:moveTo>
                <a:lnTo>
                  <a:pt x="12519" y="4190"/>
                </a:lnTo>
                <a:lnTo>
                  <a:pt x="12689" y="4336"/>
                </a:lnTo>
                <a:lnTo>
                  <a:pt x="12859" y="4433"/>
                </a:lnTo>
                <a:lnTo>
                  <a:pt x="13030" y="4482"/>
                </a:lnTo>
                <a:lnTo>
                  <a:pt x="13249" y="4482"/>
                </a:lnTo>
                <a:lnTo>
                  <a:pt x="13249" y="4482"/>
                </a:lnTo>
                <a:lnTo>
                  <a:pt x="13444" y="4482"/>
                </a:lnTo>
                <a:lnTo>
                  <a:pt x="13615" y="4433"/>
                </a:lnTo>
                <a:lnTo>
                  <a:pt x="13761" y="4336"/>
                </a:lnTo>
                <a:lnTo>
                  <a:pt x="13882" y="4190"/>
                </a:lnTo>
                <a:lnTo>
                  <a:pt x="13882" y="4190"/>
                </a:lnTo>
                <a:lnTo>
                  <a:pt x="14029" y="4044"/>
                </a:lnTo>
                <a:lnTo>
                  <a:pt x="14102" y="3873"/>
                </a:lnTo>
                <a:lnTo>
                  <a:pt x="14150" y="3727"/>
                </a:lnTo>
                <a:lnTo>
                  <a:pt x="14175" y="3557"/>
                </a:lnTo>
                <a:lnTo>
                  <a:pt x="14175" y="3557"/>
                </a:lnTo>
                <a:lnTo>
                  <a:pt x="14150" y="3362"/>
                </a:lnTo>
                <a:lnTo>
                  <a:pt x="14102" y="3167"/>
                </a:lnTo>
                <a:lnTo>
                  <a:pt x="14029" y="2996"/>
                </a:lnTo>
                <a:lnTo>
                  <a:pt x="13882" y="2850"/>
                </a:lnTo>
                <a:lnTo>
                  <a:pt x="13882" y="2850"/>
                </a:lnTo>
                <a:lnTo>
                  <a:pt x="13761" y="2728"/>
                </a:lnTo>
                <a:lnTo>
                  <a:pt x="13615" y="2655"/>
                </a:lnTo>
                <a:lnTo>
                  <a:pt x="13444" y="2582"/>
                </a:lnTo>
                <a:lnTo>
                  <a:pt x="13249" y="2558"/>
                </a:lnTo>
                <a:lnTo>
                  <a:pt x="13249" y="2558"/>
                </a:lnTo>
                <a:lnTo>
                  <a:pt x="13030" y="2582"/>
                </a:lnTo>
                <a:lnTo>
                  <a:pt x="12859" y="2655"/>
                </a:lnTo>
                <a:lnTo>
                  <a:pt x="12689" y="2728"/>
                </a:lnTo>
                <a:lnTo>
                  <a:pt x="12519" y="2850"/>
                </a:lnTo>
                <a:lnTo>
                  <a:pt x="12519" y="2850"/>
                </a:lnTo>
                <a:lnTo>
                  <a:pt x="12445" y="2996"/>
                </a:lnTo>
                <a:lnTo>
                  <a:pt x="12372" y="3167"/>
                </a:lnTo>
                <a:lnTo>
                  <a:pt x="12324" y="3362"/>
                </a:lnTo>
                <a:lnTo>
                  <a:pt x="12324" y="3557"/>
                </a:lnTo>
                <a:lnTo>
                  <a:pt x="12324" y="3557"/>
                </a:lnTo>
                <a:lnTo>
                  <a:pt x="12324" y="3727"/>
                </a:lnTo>
                <a:lnTo>
                  <a:pt x="12372" y="3873"/>
                </a:lnTo>
                <a:lnTo>
                  <a:pt x="12445" y="4044"/>
                </a:lnTo>
                <a:lnTo>
                  <a:pt x="12519" y="4190"/>
                </a:lnTo>
                <a:lnTo>
                  <a:pt x="12519" y="4190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6" name="Shape 326"/>
          <p:cNvSpPr/>
          <p:nvPr/>
        </p:nvSpPr>
        <p:spPr>
          <a:xfrm>
            <a:off x="2760158" y="1871972"/>
            <a:ext cx="350068" cy="314241"/>
          </a:xfrm>
          <a:custGeom>
            <a:avLst/>
            <a:gdLst/>
            <a:ahLst/>
            <a:cxnLst/>
            <a:rect l="0" t="0" r="0" b="0"/>
            <a:pathLst>
              <a:path w="16660" h="14955" fill="none" extrusionOk="0">
                <a:moveTo>
                  <a:pt x="12373" y="1"/>
                </a:moveTo>
                <a:lnTo>
                  <a:pt x="12373" y="1"/>
                </a:lnTo>
                <a:lnTo>
                  <a:pt x="12032" y="1"/>
                </a:lnTo>
                <a:lnTo>
                  <a:pt x="11691" y="49"/>
                </a:lnTo>
                <a:lnTo>
                  <a:pt x="11350" y="123"/>
                </a:lnTo>
                <a:lnTo>
                  <a:pt x="11033" y="196"/>
                </a:lnTo>
                <a:lnTo>
                  <a:pt x="10716" y="317"/>
                </a:lnTo>
                <a:lnTo>
                  <a:pt x="10424" y="464"/>
                </a:lnTo>
                <a:lnTo>
                  <a:pt x="10132" y="610"/>
                </a:lnTo>
                <a:lnTo>
                  <a:pt x="9864" y="804"/>
                </a:lnTo>
                <a:lnTo>
                  <a:pt x="9620" y="999"/>
                </a:lnTo>
                <a:lnTo>
                  <a:pt x="9377" y="1219"/>
                </a:lnTo>
                <a:lnTo>
                  <a:pt x="9158" y="1462"/>
                </a:lnTo>
                <a:lnTo>
                  <a:pt x="8939" y="1706"/>
                </a:lnTo>
                <a:lnTo>
                  <a:pt x="8768" y="1974"/>
                </a:lnTo>
                <a:lnTo>
                  <a:pt x="8598" y="2266"/>
                </a:lnTo>
                <a:lnTo>
                  <a:pt x="8451" y="2558"/>
                </a:lnTo>
                <a:lnTo>
                  <a:pt x="8330" y="2850"/>
                </a:lnTo>
                <a:lnTo>
                  <a:pt x="8330" y="2850"/>
                </a:lnTo>
                <a:lnTo>
                  <a:pt x="8208" y="2558"/>
                </a:lnTo>
                <a:lnTo>
                  <a:pt x="8062" y="2266"/>
                </a:lnTo>
                <a:lnTo>
                  <a:pt x="7891" y="1974"/>
                </a:lnTo>
                <a:lnTo>
                  <a:pt x="7721" y="1706"/>
                </a:lnTo>
                <a:lnTo>
                  <a:pt x="7502" y="1462"/>
                </a:lnTo>
                <a:lnTo>
                  <a:pt x="7282" y="1219"/>
                </a:lnTo>
                <a:lnTo>
                  <a:pt x="7039" y="999"/>
                </a:lnTo>
                <a:lnTo>
                  <a:pt x="6795" y="804"/>
                </a:lnTo>
                <a:lnTo>
                  <a:pt x="6527" y="610"/>
                </a:lnTo>
                <a:lnTo>
                  <a:pt x="6235" y="464"/>
                </a:lnTo>
                <a:lnTo>
                  <a:pt x="5943" y="317"/>
                </a:lnTo>
                <a:lnTo>
                  <a:pt x="5626" y="196"/>
                </a:lnTo>
                <a:lnTo>
                  <a:pt x="5310" y="123"/>
                </a:lnTo>
                <a:lnTo>
                  <a:pt x="4969" y="49"/>
                </a:lnTo>
                <a:lnTo>
                  <a:pt x="4628" y="1"/>
                </a:lnTo>
                <a:lnTo>
                  <a:pt x="4287" y="1"/>
                </a:lnTo>
                <a:lnTo>
                  <a:pt x="4287" y="1"/>
                </a:lnTo>
                <a:lnTo>
                  <a:pt x="3848" y="25"/>
                </a:lnTo>
                <a:lnTo>
                  <a:pt x="3434" y="74"/>
                </a:lnTo>
                <a:lnTo>
                  <a:pt x="3020" y="196"/>
                </a:lnTo>
                <a:lnTo>
                  <a:pt x="2606" y="342"/>
                </a:lnTo>
                <a:lnTo>
                  <a:pt x="2241" y="512"/>
                </a:lnTo>
                <a:lnTo>
                  <a:pt x="1900" y="731"/>
                </a:lnTo>
                <a:lnTo>
                  <a:pt x="1559" y="975"/>
                </a:lnTo>
                <a:lnTo>
                  <a:pt x="1267" y="1243"/>
                </a:lnTo>
                <a:lnTo>
                  <a:pt x="974" y="1560"/>
                </a:lnTo>
                <a:lnTo>
                  <a:pt x="731" y="1876"/>
                </a:lnTo>
                <a:lnTo>
                  <a:pt x="512" y="2241"/>
                </a:lnTo>
                <a:lnTo>
                  <a:pt x="341" y="2607"/>
                </a:lnTo>
                <a:lnTo>
                  <a:pt x="195" y="2996"/>
                </a:lnTo>
                <a:lnTo>
                  <a:pt x="98" y="3410"/>
                </a:lnTo>
                <a:lnTo>
                  <a:pt x="25" y="3849"/>
                </a:lnTo>
                <a:lnTo>
                  <a:pt x="0" y="4287"/>
                </a:lnTo>
                <a:lnTo>
                  <a:pt x="0" y="4287"/>
                </a:lnTo>
                <a:lnTo>
                  <a:pt x="0" y="4580"/>
                </a:lnTo>
                <a:lnTo>
                  <a:pt x="25" y="4872"/>
                </a:lnTo>
                <a:lnTo>
                  <a:pt x="122" y="5432"/>
                </a:lnTo>
                <a:lnTo>
                  <a:pt x="244" y="5992"/>
                </a:lnTo>
                <a:lnTo>
                  <a:pt x="439" y="6528"/>
                </a:lnTo>
                <a:lnTo>
                  <a:pt x="658" y="7039"/>
                </a:lnTo>
                <a:lnTo>
                  <a:pt x="926" y="7526"/>
                </a:lnTo>
                <a:lnTo>
                  <a:pt x="1194" y="7989"/>
                </a:lnTo>
                <a:lnTo>
                  <a:pt x="1510" y="8452"/>
                </a:lnTo>
                <a:lnTo>
                  <a:pt x="1851" y="8890"/>
                </a:lnTo>
                <a:lnTo>
                  <a:pt x="2192" y="9304"/>
                </a:lnTo>
                <a:lnTo>
                  <a:pt x="2558" y="9718"/>
                </a:lnTo>
                <a:lnTo>
                  <a:pt x="2923" y="10108"/>
                </a:lnTo>
                <a:lnTo>
                  <a:pt x="3629" y="10839"/>
                </a:lnTo>
                <a:lnTo>
                  <a:pt x="4287" y="11496"/>
                </a:lnTo>
                <a:lnTo>
                  <a:pt x="4287" y="11496"/>
                </a:lnTo>
                <a:lnTo>
                  <a:pt x="4847" y="12032"/>
                </a:lnTo>
                <a:lnTo>
                  <a:pt x="5480" y="12592"/>
                </a:lnTo>
                <a:lnTo>
                  <a:pt x="6820" y="13737"/>
                </a:lnTo>
                <a:lnTo>
                  <a:pt x="7891" y="14614"/>
                </a:lnTo>
                <a:lnTo>
                  <a:pt x="8330" y="14955"/>
                </a:lnTo>
                <a:lnTo>
                  <a:pt x="8330" y="14955"/>
                </a:lnTo>
                <a:lnTo>
                  <a:pt x="8768" y="14614"/>
                </a:lnTo>
                <a:lnTo>
                  <a:pt x="9815" y="13761"/>
                </a:lnTo>
                <a:lnTo>
                  <a:pt x="11155" y="12617"/>
                </a:lnTo>
                <a:lnTo>
                  <a:pt x="11788" y="12056"/>
                </a:lnTo>
                <a:lnTo>
                  <a:pt x="12373" y="11496"/>
                </a:lnTo>
                <a:lnTo>
                  <a:pt x="12373" y="11496"/>
                </a:lnTo>
                <a:lnTo>
                  <a:pt x="13030" y="10839"/>
                </a:lnTo>
                <a:lnTo>
                  <a:pt x="13736" y="10108"/>
                </a:lnTo>
                <a:lnTo>
                  <a:pt x="14102" y="9718"/>
                </a:lnTo>
                <a:lnTo>
                  <a:pt x="14467" y="9304"/>
                </a:lnTo>
                <a:lnTo>
                  <a:pt x="14808" y="8890"/>
                </a:lnTo>
                <a:lnTo>
                  <a:pt x="15149" y="8452"/>
                </a:lnTo>
                <a:lnTo>
                  <a:pt x="15466" y="7989"/>
                </a:lnTo>
                <a:lnTo>
                  <a:pt x="15734" y="7526"/>
                </a:lnTo>
                <a:lnTo>
                  <a:pt x="16001" y="7039"/>
                </a:lnTo>
                <a:lnTo>
                  <a:pt x="16221" y="6528"/>
                </a:lnTo>
                <a:lnTo>
                  <a:pt x="16416" y="5992"/>
                </a:lnTo>
                <a:lnTo>
                  <a:pt x="16537" y="5432"/>
                </a:lnTo>
                <a:lnTo>
                  <a:pt x="16635" y="4872"/>
                </a:lnTo>
                <a:lnTo>
                  <a:pt x="16659" y="4580"/>
                </a:lnTo>
                <a:lnTo>
                  <a:pt x="16659" y="4287"/>
                </a:lnTo>
                <a:lnTo>
                  <a:pt x="16659" y="4287"/>
                </a:lnTo>
                <a:lnTo>
                  <a:pt x="16635" y="3849"/>
                </a:lnTo>
                <a:lnTo>
                  <a:pt x="16562" y="3410"/>
                </a:lnTo>
                <a:lnTo>
                  <a:pt x="16464" y="2996"/>
                </a:lnTo>
                <a:lnTo>
                  <a:pt x="16318" y="2607"/>
                </a:lnTo>
                <a:lnTo>
                  <a:pt x="16148" y="2241"/>
                </a:lnTo>
                <a:lnTo>
                  <a:pt x="15928" y="1876"/>
                </a:lnTo>
                <a:lnTo>
                  <a:pt x="15685" y="1560"/>
                </a:lnTo>
                <a:lnTo>
                  <a:pt x="15393" y="1243"/>
                </a:lnTo>
                <a:lnTo>
                  <a:pt x="15100" y="975"/>
                </a:lnTo>
                <a:lnTo>
                  <a:pt x="14759" y="731"/>
                </a:lnTo>
                <a:lnTo>
                  <a:pt x="14418" y="512"/>
                </a:lnTo>
                <a:lnTo>
                  <a:pt x="14053" y="342"/>
                </a:lnTo>
                <a:lnTo>
                  <a:pt x="13639" y="196"/>
                </a:lnTo>
                <a:lnTo>
                  <a:pt x="13225" y="74"/>
                </a:lnTo>
                <a:lnTo>
                  <a:pt x="12811" y="25"/>
                </a:lnTo>
                <a:lnTo>
                  <a:pt x="12373" y="1"/>
                </a:lnTo>
                <a:lnTo>
                  <a:pt x="12373" y="1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7" name="Shape 327"/>
          <p:cNvSpPr/>
          <p:nvPr/>
        </p:nvSpPr>
        <p:spPr>
          <a:xfrm>
            <a:off x="3330270" y="1874535"/>
            <a:ext cx="339835" cy="309114"/>
          </a:xfrm>
          <a:custGeom>
            <a:avLst/>
            <a:gdLst/>
            <a:ahLst/>
            <a:cxnLst/>
            <a:rect l="0" t="0" r="0" b="0"/>
            <a:pathLst>
              <a:path w="16173" h="14711" fill="none" extrusionOk="0">
                <a:moveTo>
                  <a:pt x="8087" y="1"/>
                </a:moveTo>
                <a:lnTo>
                  <a:pt x="8087" y="1"/>
                </a:lnTo>
                <a:lnTo>
                  <a:pt x="7672" y="1"/>
                </a:lnTo>
                <a:lnTo>
                  <a:pt x="7258" y="25"/>
                </a:lnTo>
                <a:lnTo>
                  <a:pt x="6844" y="74"/>
                </a:lnTo>
                <a:lnTo>
                  <a:pt x="6455" y="122"/>
                </a:lnTo>
                <a:lnTo>
                  <a:pt x="6065" y="195"/>
                </a:lnTo>
                <a:lnTo>
                  <a:pt x="5675" y="293"/>
                </a:lnTo>
                <a:lnTo>
                  <a:pt x="5310" y="415"/>
                </a:lnTo>
                <a:lnTo>
                  <a:pt x="4945" y="536"/>
                </a:lnTo>
                <a:lnTo>
                  <a:pt x="4579" y="658"/>
                </a:lnTo>
                <a:lnTo>
                  <a:pt x="4238" y="829"/>
                </a:lnTo>
                <a:lnTo>
                  <a:pt x="3897" y="975"/>
                </a:lnTo>
                <a:lnTo>
                  <a:pt x="3557" y="1170"/>
                </a:lnTo>
                <a:lnTo>
                  <a:pt x="3240" y="1364"/>
                </a:lnTo>
                <a:lnTo>
                  <a:pt x="2948" y="1559"/>
                </a:lnTo>
                <a:lnTo>
                  <a:pt x="2655" y="1778"/>
                </a:lnTo>
                <a:lnTo>
                  <a:pt x="2363" y="1998"/>
                </a:lnTo>
                <a:lnTo>
                  <a:pt x="2095" y="2241"/>
                </a:lnTo>
                <a:lnTo>
                  <a:pt x="1852" y="2485"/>
                </a:lnTo>
                <a:lnTo>
                  <a:pt x="1608" y="2753"/>
                </a:lnTo>
                <a:lnTo>
                  <a:pt x="1389" y="3021"/>
                </a:lnTo>
                <a:lnTo>
                  <a:pt x="1170" y="3288"/>
                </a:lnTo>
                <a:lnTo>
                  <a:pt x="975" y="3581"/>
                </a:lnTo>
                <a:lnTo>
                  <a:pt x="804" y="3873"/>
                </a:lnTo>
                <a:lnTo>
                  <a:pt x="634" y="4190"/>
                </a:lnTo>
                <a:lnTo>
                  <a:pt x="488" y="4506"/>
                </a:lnTo>
                <a:lnTo>
                  <a:pt x="366" y="4823"/>
                </a:lnTo>
                <a:lnTo>
                  <a:pt x="244" y="5139"/>
                </a:lnTo>
                <a:lnTo>
                  <a:pt x="171" y="5480"/>
                </a:lnTo>
                <a:lnTo>
                  <a:pt x="98" y="5821"/>
                </a:lnTo>
                <a:lnTo>
                  <a:pt x="49" y="6162"/>
                </a:lnTo>
                <a:lnTo>
                  <a:pt x="1" y="6503"/>
                </a:lnTo>
                <a:lnTo>
                  <a:pt x="1" y="6869"/>
                </a:lnTo>
                <a:lnTo>
                  <a:pt x="1" y="6869"/>
                </a:lnTo>
                <a:lnTo>
                  <a:pt x="1" y="7234"/>
                </a:lnTo>
                <a:lnTo>
                  <a:pt x="49" y="7624"/>
                </a:lnTo>
                <a:lnTo>
                  <a:pt x="98" y="7989"/>
                </a:lnTo>
                <a:lnTo>
                  <a:pt x="196" y="8330"/>
                </a:lnTo>
                <a:lnTo>
                  <a:pt x="293" y="8695"/>
                </a:lnTo>
                <a:lnTo>
                  <a:pt x="415" y="9036"/>
                </a:lnTo>
                <a:lnTo>
                  <a:pt x="561" y="9377"/>
                </a:lnTo>
                <a:lnTo>
                  <a:pt x="731" y="9718"/>
                </a:lnTo>
                <a:lnTo>
                  <a:pt x="902" y="10035"/>
                </a:lnTo>
                <a:lnTo>
                  <a:pt x="1097" y="10327"/>
                </a:lnTo>
                <a:lnTo>
                  <a:pt x="1340" y="10644"/>
                </a:lnTo>
                <a:lnTo>
                  <a:pt x="1559" y="10936"/>
                </a:lnTo>
                <a:lnTo>
                  <a:pt x="1827" y="11204"/>
                </a:lnTo>
                <a:lnTo>
                  <a:pt x="2095" y="11472"/>
                </a:lnTo>
                <a:lnTo>
                  <a:pt x="2387" y="11740"/>
                </a:lnTo>
                <a:lnTo>
                  <a:pt x="2680" y="11983"/>
                </a:lnTo>
                <a:lnTo>
                  <a:pt x="2680" y="11983"/>
                </a:lnTo>
                <a:lnTo>
                  <a:pt x="2485" y="12349"/>
                </a:lnTo>
                <a:lnTo>
                  <a:pt x="2266" y="12714"/>
                </a:lnTo>
                <a:lnTo>
                  <a:pt x="2022" y="13104"/>
                </a:lnTo>
                <a:lnTo>
                  <a:pt x="1706" y="13469"/>
                </a:lnTo>
                <a:lnTo>
                  <a:pt x="1365" y="13834"/>
                </a:lnTo>
                <a:lnTo>
                  <a:pt x="1170" y="14005"/>
                </a:lnTo>
                <a:lnTo>
                  <a:pt x="951" y="14151"/>
                </a:lnTo>
                <a:lnTo>
                  <a:pt x="731" y="14297"/>
                </a:lnTo>
                <a:lnTo>
                  <a:pt x="512" y="14443"/>
                </a:lnTo>
                <a:lnTo>
                  <a:pt x="269" y="14540"/>
                </a:lnTo>
                <a:lnTo>
                  <a:pt x="1" y="14662"/>
                </a:lnTo>
                <a:lnTo>
                  <a:pt x="1" y="14662"/>
                </a:lnTo>
                <a:lnTo>
                  <a:pt x="122" y="14662"/>
                </a:lnTo>
                <a:lnTo>
                  <a:pt x="488" y="14711"/>
                </a:lnTo>
                <a:lnTo>
                  <a:pt x="1024" y="14711"/>
                </a:lnTo>
                <a:lnTo>
                  <a:pt x="1365" y="14711"/>
                </a:lnTo>
                <a:lnTo>
                  <a:pt x="1706" y="14687"/>
                </a:lnTo>
                <a:lnTo>
                  <a:pt x="2095" y="14614"/>
                </a:lnTo>
                <a:lnTo>
                  <a:pt x="2485" y="14540"/>
                </a:lnTo>
                <a:lnTo>
                  <a:pt x="2899" y="14419"/>
                </a:lnTo>
                <a:lnTo>
                  <a:pt x="3313" y="14273"/>
                </a:lnTo>
                <a:lnTo>
                  <a:pt x="3751" y="14078"/>
                </a:lnTo>
                <a:lnTo>
                  <a:pt x="4165" y="13834"/>
                </a:lnTo>
                <a:lnTo>
                  <a:pt x="4579" y="13566"/>
                </a:lnTo>
                <a:lnTo>
                  <a:pt x="4969" y="13201"/>
                </a:lnTo>
                <a:lnTo>
                  <a:pt x="4969" y="13201"/>
                </a:lnTo>
                <a:lnTo>
                  <a:pt x="5334" y="13323"/>
                </a:lnTo>
                <a:lnTo>
                  <a:pt x="5700" y="13444"/>
                </a:lnTo>
                <a:lnTo>
                  <a:pt x="6089" y="13518"/>
                </a:lnTo>
                <a:lnTo>
                  <a:pt x="6479" y="13591"/>
                </a:lnTo>
                <a:lnTo>
                  <a:pt x="6869" y="13664"/>
                </a:lnTo>
                <a:lnTo>
                  <a:pt x="7258" y="13712"/>
                </a:lnTo>
                <a:lnTo>
                  <a:pt x="7672" y="13737"/>
                </a:lnTo>
                <a:lnTo>
                  <a:pt x="8087" y="13737"/>
                </a:lnTo>
                <a:lnTo>
                  <a:pt x="8087" y="13737"/>
                </a:lnTo>
                <a:lnTo>
                  <a:pt x="8501" y="13737"/>
                </a:lnTo>
                <a:lnTo>
                  <a:pt x="8915" y="13712"/>
                </a:lnTo>
                <a:lnTo>
                  <a:pt x="9329" y="13664"/>
                </a:lnTo>
                <a:lnTo>
                  <a:pt x="9718" y="13591"/>
                </a:lnTo>
                <a:lnTo>
                  <a:pt x="10108" y="13518"/>
                </a:lnTo>
                <a:lnTo>
                  <a:pt x="10498" y="13420"/>
                </a:lnTo>
                <a:lnTo>
                  <a:pt x="10863" y="13323"/>
                </a:lnTo>
                <a:lnTo>
                  <a:pt x="11228" y="13201"/>
                </a:lnTo>
                <a:lnTo>
                  <a:pt x="11594" y="13055"/>
                </a:lnTo>
                <a:lnTo>
                  <a:pt x="11935" y="12909"/>
                </a:lnTo>
                <a:lnTo>
                  <a:pt x="12276" y="12738"/>
                </a:lnTo>
                <a:lnTo>
                  <a:pt x="12617" y="12568"/>
                </a:lnTo>
                <a:lnTo>
                  <a:pt x="12933" y="12373"/>
                </a:lnTo>
                <a:lnTo>
                  <a:pt x="13225" y="12178"/>
                </a:lnTo>
                <a:lnTo>
                  <a:pt x="13518" y="11959"/>
                </a:lnTo>
                <a:lnTo>
                  <a:pt x="13810" y="11715"/>
                </a:lnTo>
                <a:lnTo>
                  <a:pt x="14078" y="11496"/>
                </a:lnTo>
                <a:lnTo>
                  <a:pt x="14321" y="11228"/>
                </a:lnTo>
                <a:lnTo>
                  <a:pt x="14565" y="10985"/>
                </a:lnTo>
                <a:lnTo>
                  <a:pt x="14784" y="10717"/>
                </a:lnTo>
                <a:lnTo>
                  <a:pt x="15003" y="10424"/>
                </a:lnTo>
                <a:lnTo>
                  <a:pt x="15198" y="10132"/>
                </a:lnTo>
                <a:lnTo>
                  <a:pt x="15369" y="9840"/>
                </a:lnTo>
                <a:lnTo>
                  <a:pt x="15539" y="9548"/>
                </a:lnTo>
                <a:lnTo>
                  <a:pt x="15685" y="9231"/>
                </a:lnTo>
                <a:lnTo>
                  <a:pt x="15807" y="8914"/>
                </a:lnTo>
                <a:lnTo>
                  <a:pt x="15929" y="8574"/>
                </a:lnTo>
                <a:lnTo>
                  <a:pt x="16002" y="8257"/>
                </a:lnTo>
                <a:lnTo>
                  <a:pt x="16075" y="7916"/>
                </a:lnTo>
                <a:lnTo>
                  <a:pt x="16124" y="7575"/>
                </a:lnTo>
                <a:lnTo>
                  <a:pt x="16172" y="7210"/>
                </a:lnTo>
                <a:lnTo>
                  <a:pt x="16172" y="6869"/>
                </a:lnTo>
                <a:lnTo>
                  <a:pt x="16172" y="6869"/>
                </a:lnTo>
                <a:lnTo>
                  <a:pt x="16172" y="6503"/>
                </a:lnTo>
                <a:lnTo>
                  <a:pt x="16124" y="6162"/>
                </a:lnTo>
                <a:lnTo>
                  <a:pt x="16075" y="5821"/>
                </a:lnTo>
                <a:lnTo>
                  <a:pt x="16002" y="5480"/>
                </a:lnTo>
                <a:lnTo>
                  <a:pt x="15929" y="5139"/>
                </a:lnTo>
                <a:lnTo>
                  <a:pt x="15807" y="4823"/>
                </a:lnTo>
                <a:lnTo>
                  <a:pt x="15685" y="4506"/>
                </a:lnTo>
                <a:lnTo>
                  <a:pt x="15539" y="4190"/>
                </a:lnTo>
                <a:lnTo>
                  <a:pt x="15369" y="3873"/>
                </a:lnTo>
                <a:lnTo>
                  <a:pt x="15198" y="3581"/>
                </a:lnTo>
                <a:lnTo>
                  <a:pt x="15003" y="3288"/>
                </a:lnTo>
                <a:lnTo>
                  <a:pt x="14784" y="3021"/>
                </a:lnTo>
                <a:lnTo>
                  <a:pt x="14565" y="2753"/>
                </a:lnTo>
                <a:lnTo>
                  <a:pt x="14321" y="2485"/>
                </a:lnTo>
                <a:lnTo>
                  <a:pt x="14078" y="2241"/>
                </a:lnTo>
                <a:lnTo>
                  <a:pt x="13810" y="1998"/>
                </a:lnTo>
                <a:lnTo>
                  <a:pt x="13518" y="1778"/>
                </a:lnTo>
                <a:lnTo>
                  <a:pt x="13225" y="1559"/>
                </a:lnTo>
                <a:lnTo>
                  <a:pt x="12933" y="1364"/>
                </a:lnTo>
                <a:lnTo>
                  <a:pt x="12617" y="1170"/>
                </a:lnTo>
                <a:lnTo>
                  <a:pt x="12276" y="975"/>
                </a:lnTo>
                <a:lnTo>
                  <a:pt x="11935" y="829"/>
                </a:lnTo>
                <a:lnTo>
                  <a:pt x="11594" y="658"/>
                </a:lnTo>
                <a:lnTo>
                  <a:pt x="11228" y="536"/>
                </a:lnTo>
                <a:lnTo>
                  <a:pt x="10863" y="415"/>
                </a:lnTo>
                <a:lnTo>
                  <a:pt x="10498" y="293"/>
                </a:lnTo>
                <a:lnTo>
                  <a:pt x="10108" y="195"/>
                </a:lnTo>
                <a:lnTo>
                  <a:pt x="9718" y="122"/>
                </a:lnTo>
                <a:lnTo>
                  <a:pt x="9329" y="74"/>
                </a:lnTo>
                <a:lnTo>
                  <a:pt x="8915" y="25"/>
                </a:lnTo>
                <a:lnTo>
                  <a:pt x="8501" y="1"/>
                </a:lnTo>
                <a:lnTo>
                  <a:pt x="8087" y="1"/>
                </a:lnTo>
                <a:lnTo>
                  <a:pt x="8087" y="1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8" name="Shape 328"/>
          <p:cNvSpPr/>
          <p:nvPr/>
        </p:nvSpPr>
        <p:spPr>
          <a:xfrm>
            <a:off x="3906539" y="1877603"/>
            <a:ext cx="317309" cy="302979"/>
          </a:xfrm>
          <a:custGeom>
            <a:avLst/>
            <a:gdLst/>
            <a:ahLst/>
            <a:cxnLst/>
            <a:rect l="0" t="0" r="0" b="0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329" name="Shape 329"/>
          <p:cNvGrpSpPr/>
          <p:nvPr/>
        </p:nvGrpSpPr>
        <p:grpSpPr>
          <a:xfrm>
            <a:off x="4454984" y="1857105"/>
            <a:ext cx="350068" cy="350572"/>
            <a:chOff x="5294400" y="974850"/>
            <a:chExt cx="416500" cy="417100"/>
          </a:xfrm>
        </p:grpSpPr>
        <p:sp>
          <p:nvSpPr>
            <p:cNvPr id="330" name="Shape 330"/>
            <p:cNvSpPr/>
            <p:nvPr/>
          </p:nvSpPr>
          <p:spPr>
            <a:xfrm>
              <a:off x="5325450" y="997975"/>
              <a:ext cx="151650" cy="154700"/>
            </a:xfrm>
            <a:custGeom>
              <a:avLst/>
              <a:gdLst/>
              <a:ahLst/>
              <a:cxnLst/>
              <a:rect l="0" t="0" r="0" b="0"/>
              <a:pathLst>
                <a:path w="6066" h="6188" fill="none" extrusionOk="0">
                  <a:moveTo>
                    <a:pt x="2680" y="74"/>
                  </a:moveTo>
                  <a:lnTo>
                    <a:pt x="2680" y="74"/>
                  </a:lnTo>
                  <a:lnTo>
                    <a:pt x="2607" y="1"/>
                  </a:lnTo>
                  <a:lnTo>
                    <a:pt x="2534" y="1"/>
                  </a:lnTo>
                  <a:lnTo>
                    <a:pt x="2461" y="25"/>
                  </a:lnTo>
                  <a:lnTo>
                    <a:pt x="2436" y="147"/>
                  </a:lnTo>
                  <a:lnTo>
                    <a:pt x="2095" y="1803"/>
                  </a:lnTo>
                  <a:lnTo>
                    <a:pt x="2095" y="1803"/>
                  </a:lnTo>
                  <a:lnTo>
                    <a:pt x="2047" y="1925"/>
                  </a:lnTo>
                  <a:lnTo>
                    <a:pt x="1974" y="2047"/>
                  </a:lnTo>
                  <a:lnTo>
                    <a:pt x="1852" y="2169"/>
                  </a:lnTo>
                  <a:lnTo>
                    <a:pt x="1730" y="2217"/>
                  </a:lnTo>
                  <a:lnTo>
                    <a:pt x="123" y="2753"/>
                  </a:lnTo>
                  <a:lnTo>
                    <a:pt x="123" y="2753"/>
                  </a:lnTo>
                  <a:lnTo>
                    <a:pt x="25" y="2826"/>
                  </a:lnTo>
                  <a:lnTo>
                    <a:pt x="1" y="2875"/>
                  </a:lnTo>
                  <a:lnTo>
                    <a:pt x="25" y="2948"/>
                  </a:lnTo>
                  <a:lnTo>
                    <a:pt x="98" y="3021"/>
                  </a:lnTo>
                  <a:lnTo>
                    <a:pt x="1584" y="3849"/>
                  </a:lnTo>
                  <a:lnTo>
                    <a:pt x="1584" y="3849"/>
                  </a:lnTo>
                  <a:lnTo>
                    <a:pt x="1706" y="3922"/>
                  </a:lnTo>
                  <a:lnTo>
                    <a:pt x="1803" y="4044"/>
                  </a:lnTo>
                  <a:lnTo>
                    <a:pt x="1852" y="4190"/>
                  </a:lnTo>
                  <a:lnTo>
                    <a:pt x="1876" y="4312"/>
                  </a:lnTo>
                  <a:lnTo>
                    <a:pt x="1901" y="6017"/>
                  </a:lnTo>
                  <a:lnTo>
                    <a:pt x="1901" y="6017"/>
                  </a:lnTo>
                  <a:lnTo>
                    <a:pt x="1925" y="6114"/>
                  </a:lnTo>
                  <a:lnTo>
                    <a:pt x="1974" y="6187"/>
                  </a:lnTo>
                  <a:lnTo>
                    <a:pt x="2047" y="6187"/>
                  </a:lnTo>
                  <a:lnTo>
                    <a:pt x="2120" y="6114"/>
                  </a:lnTo>
                  <a:lnTo>
                    <a:pt x="3362" y="4969"/>
                  </a:lnTo>
                  <a:lnTo>
                    <a:pt x="3362" y="4969"/>
                  </a:lnTo>
                  <a:lnTo>
                    <a:pt x="3484" y="4872"/>
                  </a:lnTo>
                  <a:lnTo>
                    <a:pt x="3630" y="4823"/>
                  </a:lnTo>
                  <a:lnTo>
                    <a:pt x="3776" y="4823"/>
                  </a:lnTo>
                  <a:lnTo>
                    <a:pt x="3922" y="4848"/>
                  </a:lnTo>
                  <a:lnTo>
                    <a:pt x="5530" y="5335"/>
                  </a:lnTo>
                  <a:lnTo>
                    <a:pt x="5530" y="5335"/>
                  </a:lnTo>
                  <a:lnTo>
                    <a:pt x="5651" y="5359"/>
                  </a:lnTo>
                  <a:lnTo>
                    <a:pt x="5700" y="5335"/>
                  </a:lnTo>
                  <a:lnTo>
                    <a:pt x="5724" y="5262"/>
                  </a:lnTo>
                  <a:lnTo>
                    <a:pt x="5700" y="5164"/>
                  </a:lnTo>
                  <a:lnTo>
                    <a:pt x="4994" y="3606"/>
                  </a:lnTo>
                  <a:lnTo>
                    <a:pt x="4994" y="3606"/>
                  </a:lnTo>
                  <a:lnTo>
                    <a:pt x="4945" y="3484"/>
                  </a:lnTo>
                  <a:lnTo>
                    <a:pt x="4945" y="3338"/>
                  </a:lnTo>
                  <a:lnTo>
                    <a:pt x="4969" y="3191"/>
                  </a:lnTo>
                  <a:lnTo>
                    <a:pt x="5042" y="3070"/>
                  </a:lnTo>
                  <a:lnTo>
                    <a:pt x="6017" y="1681"/>
                  </a:lnTo>
                  <a:lnTo>
                    <a:pt x="6017" y="1681"/>
                  </a:lnTo>
                  <a:lnTo>
                    <a:pt x="6065" y="1584"/>
                  </a:lnTo>
                  <a:lnTo>
                    <a:pt x="6065" y="1511"/>
                  </a:lnTo>
                  <a:lnTo>
                    <a:pt x="5992" y="1462"/>
                  </a:lnTo>
                  <a:lnTo>
                    <a:pt x="5895" y="1462"/>
                  </a:lnTo>
                  <a:lnTo>
                    <a:pt x="4190" y="1657"/>
                  </a:lnTo>
                  <a:lnTo>
                    <a:pt x="4190" y="1657"/>
                  </a:lnTo>
                  <a:lnTo>
                    <a:pt x="4068" y="1657"/>
                  </a:lnTo>
                  <a:lnTo>
                    <a:pt x="3922" y="1608"/>
                  </a:lnTo>
                  <a:lnTo>
                    <a:pt x="3800" y="1535"/>
                  </a:lnTo>
                  <a:lnTo>
                    <a:pt x="3703" y="1438"/>
                  </a:lnTo>
                  <a:lnTo>
                    <a:pt x="2680" y="74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1" name="Shape 331"/>
            <p:cNvSpPr/>
            <p:nvPr/>
          </p:nvSpPr>
          <p:spPr>
            <a:xfrm>
              <a:off x="5294400" y="974850"/>
              <a:ext cx="416500" cy="417100"/>
            </a:xfrm>
            <a:custGeom>
              <a:avLst/>
              <a:gdLst/>
              <a:ahLst/>
              <a:cxnLst/>
              <a:rect l="0" t="0" r="0" b="0"/>
              <a:pathLst>
                <a:path w="16660" h="16684" fill="none" extrusionOk="0">
                  <a:moveTo>
                    <a:pt x="4872" y="12202"/>
                  </a:moveTo>
                  <a:lnTo>
                    <a:pt x="4872" y="12202"/>
                  </a:lnTo>
                  <a:lnTo>
                    <a:pt x="5261" y="12178"/>
                  </a:lnTo>
                  <a:lnTo>
                    <a:pt x="5627" y="12154"/>
                  </a:lnTo>
                  <a:lnTo>
                    <a:pt x="5992" y="12105"/>
                  </a:lnTo>
                  <a:lnTo>
                    <a:pt x="6357" y="12032"/>
                  </a:lnTo>
                  <a:lnTo>
                    <a:pt x="6698" y="11959"/>
                  </a:lnTo>
                  <a:lnTo>
                    <a:pt x="7039" y="11861"/>
                  </a:lnTo>
                  <a:lnTo>
                    <a:pt x="7380" y="11740"/>
                  </a:lnTo>
                  <a:lnTo>
                    <a:pt x="7721" y="11618"/>
                  </a:lnTo>
                  <a:lnTo>
                    <a:pt x="8038" y="11472"/>
                  </a:lnTo>
                  <a:lnTo>
                    <a:pt x="8355" y="11301"/>
                  </a:lnTo>
                  <a:lnTo>
                    <a:pt x="8671" y="11131"/>
                  </a:lnTo>
                  <a:lnTo>
                    <a:pt x="8963" y="10936"/>
                  </a:lnTo>
                  <a:lnTo>
                    <a:pt x="9256" y="10741"/>
                  </a:lnTo>
                  <a:lnTo>
                    <a:pt x="9524" y="10522"/>
                  </a:lnTo>
                  <a:lnTo>
                    <a:pt x="9792" y="10303"/>
                  </a:lnTo>
                  <a:lnTo>
                    <a:pt x="10035" y="10059"/>
                  </a:lnTo>
                  <a:lnTo>
                    <a:pt x="10279" y="9791"/>
                  </a:lnTo>
                  <a:lnTo>
                    <a:pt x="10522" y="9523"/>
                  </a:lnTo>
                  <a:lnTo>
                    <a:pt x="10741" y="9255"/>
                  </a:lnTo>
                  <a:lnTo>
                    <a:pt x="10936" y="8963"/>
                  </a:lnTo>
                  <a:lnTo>
                    <a:pt x="11131" y="8671"/>
                  </a:lnTo>
                  <a:lnTo>
                    <a:pt x="11302" y="8379"/>
                  </a:lnTo>
                  <a:lnTo>
                    <a:pt x="11472" y="8062"/>
                  </a:lnTo>
                  <a:lnTo>
                    <a:pt x="11618" y="7721"/>
                  </a:lnTo>
                  <a:lnTo>
                    <a:pt x="11740" y="7404"/>
                  </a:lnTo>
                  <a:lnTo>
                    <a:pt x="11862" y="7063"/>
                  </a:lnTo>
                  <a:lnTo>
                    <a:pt x="11959" y="6722"/>
                  </a:lnTo>
                  <a:lnTo>
                    <a:pt x="12032" y="6357"/>
                  </a:lnTo>
                  <a:lnTo>
                    <a:pt x="12105" y="5992"/>
                  </a:lnTo>
                  <a:lnTo>
                    <a:pt x="12154" y="5626"/>
                  </a:lnTo>
                  <a:lnTo>
                    <a:pt x="12178" y="5261"/>
                  </a:lnTo>
                  <a:lnTo>
                    <a:pt x="12178" y="4896"/>
                  </a:lnTo>
                  <a:lnTo>
                    <a:pt x="12178" y="4896"/>
                  </a:lnTo>
                  <a:lnTo>
                    <a:pt x="12178" y="4531"/>
                  </a:lnTo>
                  <a:lnTo>
                    <a:pt x="12154" y="4190"/>
                  </a:lnTo>
                  <a:lnTo>
                    <a:pt x="12105" y="3849"/>
                  </a:lnTo>
                  <a:lnTo>
                    <a:pt x="12057" y="3508"/>
                  </a:lnTo>
                  <a:lnTo>
                    <a:pt x="11983" y="3191"/>
                  </a:lnTo>
                  <a:lnTo>
                    <a:pt x="11886" y="2850"/>
                  </a:lnTo>
                  <a:lnTo>
                    <a:pt x="11789" y="2533"/>
                  </a:lnTo>
                  <a:lnTo>
                    <a:pt x="11691" y="2217"/>
                  </a:lnTo>
                  <a:lnTo>
                    <a:pt x="11545" y="1925"/>
                  </a:lnTo>
                  <a:lnTo>
                    <a:pt x="11423" y="1632"/>
                  </a:lnTo>
                  <a:lnTo>
                    <a:pt x="11253" y="1340"/>
                  </a:lnTo>
                  <a:lnTo>
                    <a:pt x="11107" y="1048"/>
                  </a:lnTo>
                  <a:lnTo>
                    <a:pt x="10912" y="780"/>
                  </a:lnTo>
                  <a:lnTo>
                    <a:pt x="10717" y="512"/>
                  </a:lnTo>
                  <a:lnTo>
                    <a:pt x="10303" y="0"/>
                  </a:lnTo>
                  <a:lnTo>
                    <a:pt x="10303" y="0"/>
                  </a:lnTo>
                  <a:lnTo>
                    <a:pt x="10644" y="98"/>
                  </a:lnTo>
                  <a:lnTo>
                    <a:pt x="10985" y="220"/>
                  </a:lnTo>
                  <a:lnTo>
                    <a:pt x="11642" y="463"/>
                  </a:lnTo>
                  <a:lnTo>
                    <a:pt x="12251" y="780"/>
                  </a:lnTo>
                  <a:lnTo>
                    <a:pt x="12836" y="1121"/>
                  </a:lnTo>
                  <a:lnTo>
                    <a:pt x="13396" y="1535"/>
                  </a:lnTo>
                  <a:lnTo>
                    <a:pt x="13932" y="1973"/>
                  </a:lnTo>
                  <a:lnTo>
                    <a:pt x="14419" y="2460"/>
                  </a:lnTo>
                  <a:lnTo>
                    <a:pt x="14857" y="2972"/>
                  </a:lnTo>
                  <a:lnTo>
                    <a:pt x="15271" y="3532"/>
                  </a:lnTo>
                  <a:lnTo>
                    <a:pt x="15612" y="4116"/>
                  </a:lnTo>
                  <a:lnTo>
                    <a:pt x="15929" y="4750"/>
                  </a:lnTo>
                  <a:lnTo>
                    <a:pt x="16197" y="5383"/>
                  </a:lnTo>
                  <a:lnTo>
                    <a:pt x="16294" y="5724"/>
                  </a:lnTo>
                  <a:lnTo>
                    <a:pt x="16392" y="6065"/>
                  </a:lnTo>
                  <a:lnTo>
                    <a:pt x="16465" y="6406"/>
                  </a:lnTo>
                  <a:lnTo>
                    <a:pt x="16538" y="6771"/>
                  </a:lnTo>
                  <a:lnTo>
                    <a:pt x="16587" y="7112"/>
                  </a:lnTo>
                  <a:lnTo>
                    <a:pt x="16635" y="7477"/>
                  </a:lnTo>
                  <a:lnTo>
                    <a:pt x="16660" y="7843"/>
                  </a:lnTo>
                  <a:lnTo>
                    <a:pt x="16660" y="8208"/>
                  </a:lnTo>
                  <a:lnTo>
                    <a:pt x="16660" y="8208"/>
                  </a:lnTo>
                  <a:lnTo>
                    <a:pt x="16660" y="8647"/>
                  </a:lnTo>
                  <a:lnTo>
                    <a:pt x="16611" y="9061"/>
                  </a:lnTo>
                  <a:lnTo>
                    <a:pt x="16562" y="9499"/>
                  </a:lnTo>
                  <a:lnTo>
                    <a:pt x="16489" y="9913"/>
                  </a:lnTo>
                  <a:lnTo>
                    <a:pt x="16392" y="10327"/>
                  </a:lnTo>
                  <a:lnTo>
                    <a:pt x="16294" y="10717"/>
                  </a:lnTo>
                  <a:lnTo>
                    <a:pt x="16148" y="11131"/>
                  </a:lnTo>
                  <a:lnTo>
                    <a:pt x="16002" y="11496"/>
                  </a:lnTo>
                  <a:lnTo>
                    <a:pt x="15832" y="11886"/>
                  </a:lnTo>
                  <a:lnTo>
                    <a:pt x="15637" y="12251"/>
                  </a:lnTo>
                  <a:lnTo>
                    <a:pt x="15442" y="12592"/>
                  </a:lnTo>
                  <a:lnTo>
                    <a:pt x="15223" y="12933"/>
                  </a:lnTo>
                  <a:lnTo>
                    <a:pt x="14979" y="13274"/>
                  </a:lnTo>
                  <a:lnTo>
                    <a:pt x="14736" y="13591"/>
                  </a:lnTo>
                  <a:lnTo>
                    <a:pt x="14468" y="13907"/>
                  </a:lnTo>
                  <a:lnTo>
                    <a:pt x="14175" y="14199"/>
                  </a:lnTo>
                  <a:lnTo>
                    <a:pt x="13883" y="14467"/>
                  </a:lnTo>
                  <a:lnTo>
                    <a:pt x="13591" y="14735"/>
                  </a:lnTo>
                  <a:lnTo>
                    <a:pt x="13274" y="15003"/>
                  </a:lnTo>
                  <a:lnTo>
                    <a:pt x="12933" y="15222"/>
                  </a:lnTo>
                  <a:lnTo>
                    <a:pt x="12592" y="15442"/>
                  </a:lnTo>
                  <a:lnTo>
                    <a:pt x="12227" y="15661"/>
                  </a:lnTo>
                  <a:lnTo>
                    <a:pt x="11862" y="15831"/>
                  </a:lnTo>
                  <a:lnTo>
                    <a:pt x="11496" y="16002"/>
                  </a:lnTo>
                  <a:lnTo>
                    <a:pt x="11107" y="16172"/>
                  </a:lnTo>
                  <a:lnTo>
                    <a:pt x="10717" y="16294"/>
                  </a:lnTo>
                  <a:lnTo>
                    <a:pt x="10303" y="16416"/>
                  </a:lnTo>
                  <a:lnTo>
                    <a:pt x="9913" y="16513"/>
                  </a:lnTo>
                  <a:lnTo>
                    <a:pt x="9475" y="16586"/>
                  </a:lnTo>
                  <a:lnTo>
                    <a:pt x="9061" y="16635"/>
                  </a:lnTo>
                  <a:lnTo>
                    <a:pt x="8622" y="16659"/>
                  </a:lnTo>
                  <a:lnTo>
                    <a:pt x="8208" y="16684"/>
                  </a:lnTo>
                  <a:lnTo>
                    <a:pt x="8208" y="16684"/>
                  </a:lnTo>
                  <a:lnTo>
                    <a:pt x="7819" y="16659"/>
                  </a:lnTo>
                  <a:lnTo>
                    <a:pt x="7453" y="16635"/>
                  </a:lnTo>
                  <a:lnTo>
                    <a:pt x="7112" y="16611"/>
                  </a:lnTo>
                  <a:lnTo>
                    <a:pt x="6747" y="16562"/>
                  </a:lnTo>
                  <a:lnTo>
                    <a:pt x="6406" y="16489"/>
                  </a:lnTo>
                  <a:lnTo>
                    <a:pt x="6065" y="16391"/>
                  </a:lnTo>
                  <a:lnTo>
                    <a:pt x="5724" y="16294"/>
                  </a:lnTo>
                  <a:lnTo>
                    <a:pt x="5383" y="16197"/>
                  </a:lnTo>
                  <a:lnTo>
                    <a:pt x="4726" y="15929"/>
                  </a:lnTo>
                  <a:lnTo>
                    <a:pt x="4117" y="15636"/>
                  </a:lnTo>
                  <a:lnTo>
                    <a:pt x="3532" y="15271"/>
                  </a:lnTo>
                  <a:lnTo>
                    <a:pt x="2972" y="14857"/>
                  </a:lnTo>
                  <a:lnTo>
                    <a:pt x="2436" y="14419"/>
                  </a:lnTo>
                  <a:lnTo>
                    <a:pt x="1974" y="13932"/>
                  </a:lnTo>
                  <a:lnTo>
                    <a:pt x="1511" y="13420"/>
                  </a:lnTo>
                  <a:lnTo>
                    <a:pt x="1121" y="12860"/>
                  </a:lnTo>
                  <a:lnTo>
                    <a:pt x="756" y="12275"/>
                  </a:lnTo>
                  <a:lnTo>
                    <a:pt x="464" y="11642"/>
                  </a:lnTo>
                  <a:lnTo>
                    <a:pt x="196" y="10985"/>
                  </a:lnTo>
                  <a:lnTo>
                    <a:pt x="98" y="10668"/>
                  </a:lnTo>
                  <a:lnTo>
                    <a:pt x="1" y="10327"/>
                  </a:lnTo>
                  <a:lnTo>
                    <a:pt x="1" y="10327"/>
                  </a:lnTo>
                  <a:lnTo>
                    <a:pt x="488" y="10741"/>
                  </a:lnTo>
                  <a:lnTo>
                    <a:pt x="756" y="10936"/>
                  </a:lnTo>
                  <a:lnTo>
                    <a:pt x="1048" y="11106"/>
                  </a:lnTo>
                  <a:lnTo>
                    <a:pt x="1316" y="11277"/>
                  </a:lnTo>
                  <a:lnTo>
                    <a:pt x="1608" y="11423"/>
                  </a:lnTo>
                  <a:lnTo>
                    <a:pt x="1901" y="11569"/>
                  </a:lnTo>
                  <a:lnTo>
                    <a:pt x="2217" y="11691"/>
                  </a:lnTo>
                  <a:lnTo>
                    <a:pt x="2534" y="11813"/>
                  </a:lnTo>
                  <a:lnTo>
                    <a:pt x="2850" y="11910"/>
                  </a:lnTo>
                  <a:lnTo>
                    <a:pt x="3167" y="11983"/>
                  </a:lnTo>
                  <a:lnTo>
                    <a:pt x="3508" y="12056"/>
                  </a:lnTo>
                  <a:lnTo>
                    <a:pt x="3849" y="12129"/>
                  </a:lnTo>
                  <a:lnTo>
                    <a:pt x="4190" y="12154"/>
                  </a:lnTo>
                  <a:lnTo>
                    <a:pt x="4531" y="12178"/>
                  </a:lnTo>
                  <a:lnTo>
                    <a:pt x="4872" y="12202"/>
                  </a:lnTo>
                  <a:lnTo>
                    <a:pt x="4872" y="122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332" name="Shape 332"/>
          <p:cNvGrpSpPr/>
          <p:nvPr/>
        </p:nvGrpSpPr>
        <p:grpSpPr>
          <a:xfrm>
            <a:off x="4978006" y="1817707"/>
            <a:ext cx="433992" cy="422729"/>
            <a:chOff x="5916675" y="927975"/>
            <a:chExt cx="516350" cy="502950"/>
          </a:xfrm>
        </p:grpSpPr>
        <p:sp>
          <p:nvSpPr>
            <p:cNvPr id="333" name="Shape 333"/>
            <p:cNvSpPr/>
            <p:nvPr/>
          </p:nvSpPr>
          <p:spPr>
            <a:xfrm>
              <a:off x="5916675" y="927975"/>
              <a:ext cx="516350" cy="502950"/>
            </a:xfrm>
            <a:custGeom>
              <a:avLst/>
              <a:gdLst/>
              <a:ahLst/>
              <a:cxnLst/>
              <a:rect l="0" t="0" r="0" b="0"/>
              <a:pathLst>
                <a:path w="20654" h="20118" fill="none" extrusionOk="0">
                  <a:moveTo>
                    <a:pt x="20654" y="10059"/>
                  </a:moveTo>
                  <a:lnTo>
                    <a:pt x="18486" y="8183"/>
                  </a:lnTo>
                  <a:lnTo>
                    <a:pt x="19631" y="5577"/>
                  </a:lnTo>
                  <a:lnTo>
                    <a:pt x="16879" y="4847"/>
                  </a:lnTo>
                  <a:lnTo>
                    <a:pt x="16757" y="1997"/>
                  </a:lnTo>
                  <a:lnTo>
                    <a:pt x="13956" y="2509"/>
                  </a:lnTo>
                  <a:lnTo>
                    <a:pt x="12616" y="0"/>
                  </a:lnTo>
                  <a:lnTo>
                    <a:pt x="10327" y="1681"/>
                  </a:lnTo>
                  <a:lnTo>
                    <a:pt x="8038" y="0"/>
                  </a:lnTo>
                  <a:lnTo>
                    <a:pt x="6698" y="2509"/>
                  </a:lnTo>
                  <a:lnTo>
                    <a:pt x="3897" y="1997"/>
                  </a:lnTo>
                  <a:lnTo>
                    <a:pt x="3776" y="4847"/>
                  </a:lnTo>
                  <a:lnTo>
                    <a:pt x="1023" y="5577"/>
                  </a:lnTo>
                  <a:lnTo>
                    <a:pt x="2168" y="8183"/>
                  </a:lnTo>
                  <a:lnTo>
                    <a:pt x="1" y="10059"/>
                  </a:lnTo>
                  <a:lnTo>
                    <a:pt x="2168" y="11934"/>
                  </a:lnTo>
                  <a:lnTo>
                    <a:pt x="1023" y="14540"/>
                  </a:lnTo>
                  <a:lnTo>
                    <a:pt x="3776" y="15271"/>
                  </a:lnTo>
                  <a:lnTo>
                    <a:pt x="3897" y="18120"/>
                  </a:lnTo>
                  <a:lnTo>
                    <a:pt x="6698" y="17609"/>
                  </a:lnTo>
                  <a:lnTo>
                    <a:pt x="8038" y="20117"/>
                  </a:lnTo>
                  <a:lnTo>
                    <a:pt x="10327" y="18437"/>
                  </a:lnTo>
                  <a:lnTo>
                    <a:pt x="12616" y="20117"/>
                  </a:lnTo>
                  <a:lnTo>
                    <a:pt x="13956" y="17609"/>
                  </a:lnTo>
                  <a:lnTo>
                    <a:pt x="16757" y="18120"/>
                  </a:lnTo>
                  <a:lnTo>
                    <a:pt x="16879" y="15271"/>
                  </a:lnTo>
                  <a:lnTo>
                    <a:pt x="19631" y="14540"/>
                  </a:lnTo>
                  <a:lnTo>
                    <a:pt x="18486" y="11934"/>
                  </a:lnTo>
                  <a:lnTo>
                    <a:pt x="20654" y="1005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4" name="Shape 334"/>
            <p:cNvSpPr/>
            <p:nvPr/>
          </p:nvSpPr>
          <p:spPr>
            <a:xfrm>
              <a:off x="6006800" y="1011375"/>
              <a:ext cx="336125" cy="336125"/>
            </a:xfrm>
            <a:custGeom>
              <a:avLst/>
              <a:gdLst/>
              <a:ahLst/>
              <a:cxnLst/>
              <a:rect l="0" t="0" r="0" b="0"/>
              <a:pathLst>
                <a:path w="13445" h="13445" fill="none" extrusionOk="0">
                  <a:moveTo>
                    <a:pt x="6722" y="13445"/>
                  </a:moveTo>
                  <a:lnTo>
                    <a:pt x="6722" y="13445"/>
                  </a:lnTo>
                  <a:lnTo>
                    <a:pt x="6381" y="13420"/>
                  </a:lnTo>
                  <a:lnTo>
                    <a:pt x="6040" y="13396"/>
                  </a:lnTo>
                  <a:lnTo>
                    <a:pt x="5699" y="13347"/>
                  </a:lnTo>
                  <a:lnTo>
                    <a:pt x="5383" y="13299"/>
                  </a:lnTo>
                  <a:lnTo>
                    <a:pt x="5042" y="13226"/>
                  </a:lnTo>
                  <a:lnTo>
                    <a:pt x="4725" y="13128"/>
                  </a:lnTo>
                  <a:lnTo>
                    <a:pt x="4408" y="13031"/>
                  </a:lnTo>
                  <a:lnTo>
                    <a:pt x="4116" y="12909"/>
                  </a:lnTo>
                  <a:lnTo>
                    <a:pt x="3824" y="12763"/>
                  </a:lnTo>
                  <a:lnTo>
                    <a:pt x="3532" y="12617"/>
                  </a:lnTo>
                  <a:lnTo>
                    <a:pt x="3239" y="12471"/>
                  </a:lnTo>
                  <a:lnTo>
                    <a:pt x="2971" y="12276"/>
                  </a:lnTo>
                  <a:lnTo>
                    <a:pt x="2703" y="12105"/>
                  </a:lnTo>
                  <a:lnTo>
                    <a:pt x="2460" y="11910"/>
                  </a:lnTo>
                  <a:lnTo>
                    <a:pt x="2216" y="11691"/>
                  </a:lnTo>
                  <a:lnTo>
                    <a:pt x="1973" y="11472"/>
                  </a:lnTo>
                  <a:lnTo>
                    <a:pt x="1754" y="11228"/>
                  </a:lnTo>
                  <a:lnTo>
                    <a:pt x="1534" y="10985"/>
                  </a:lnTo>
                  <a:lnTo>
                    <a:pt x="1340" y="10741"/>
                  </a:lnTo>
                  <a:lnTo>
                    <a:pt x="1169" y="10473"/>
                  </a:lnTo>
                  <a:lnTo>
                    <a:pt x="974" y="10206"/>
                  </a:lnTo>
                  <a:lnTo>
                    <a:pt x="828" y="9913"/>
                  </a:lnTo>
                  <a:lnTo>
                    <a:pt x="682" y="9621"/>
                  </a:lnTo>
                  <a:lnTo>
                    <a:pt x="536" y="9329"/>
                  </a:lnTo>
                  <a:lnTo>
                    <a:pt x="414" y="9036"/>
                  </a:lnTo>
                  <a:lnTo>
                    <a:pt x="317" y="8720"/>
                  </a:lnTo>
                  <a:lnTo>
                    <a:pt x="219" y="8403"/>
                  </a:lnTo>
                  <a:lnTo>
                    <a:pt x="146" y="8062"/>
                  </a:lnTo>
                  <a:lnTo>
                    <a:pt x="98" y="7746"/>
                  </a:lnTo>
                  <a:lnTo>
                    <a:pt x="49" y="7405"/>
                  </a:lnTo>
                  <a:lnTo>
                    <a:pt x="24" y="7064"/>
                  </a:lnTo>
                  <a:lnTo>
                    <a:pt x="0" y="6723"/>
                  </a:lnTo>
                  <a:lnTo>
                    <a:pt x="0" y="6723"/>
                  </a:lnTo>
                  <a:lnTo>
                    <a:pt x="24" y="6382"/>
                  </a:lnTo>
                  <a:lnTo>
                    <a:pt x="49" y="6041"/>
                  </a:lnTo>
                  <a:lnTo>
                    <a:pt x="98" y="5700"/>
                  </a:lnTo>
                  <a:lnTo>
                    <a:pt x="146" y="5383"/>
                  </a:lnTo>
                  <a:lnTo>
                    <a:pt x="219" y="5042"/>
                  </a:lnTo>
                  <a:lnTo>
                    <a:pt x="317" y="4726"/>
                  </a:lnTo>
                  <a:lnTo>
                    <a:pt x="414" y="4409"/>
                  </a:lnTo>
                  <a:lnTo>
                    <a:pt x="536" y="4117"/>
                  </a:lnTo>
                  <a:lnTo>
                    <a:pt x="682" y="3825"/>
                  </a:lnTo>
                  <a:lnTo>
                    <a:pt x="828" y="3532"/>
                  </a:lnTo>
                  <a:lnTo>
                    <a:pt x="974" y="3240"/>
                  </a:lnTo>
                  <a:lnTo>
                    <a:pt x="1169" y="2972"/>
                  </a:lnTo>
                  <a:lnTo>
                    <a:pt x="1340" y="2704"/>
                  </a:lnTo>
                  <a:lnTo>
                    <a:pt x="1534" y="2461"/>
                  </a:lnTo>
                  <a:lnTo>
                    <a:pt x="1754" y="2217"/>
                  </a:lnTo>
                  <a:lnTo>
                    <a:pt x="1973" y="1974"/>
                  </a:lnTo>
                  <a:lnTo>
                    <a:pt x="2216" y="1754"/>
                  </a:lnTo>
                  <a:lnTo>
                    <a:pt x="2460" y="1535"/>
                  </a:lnTo>
                  <a:lnTo>
                    <a:pt x="2703" y="1340"/>
                  </a:lnTo>
                  <a:lnTo>
                    <a:pt x="2971" y="1170"/>
                  </a:lnTo>
                  <a:lnTo>
                    <a:pt x="3239" y="975"/>
                  </a:lnTo>
                  <a:lnTo>
                    <a:pt x="3532" y="829"/>
                  </a:lnTo>
                  <a:lnTo>
                    <a:pt x="3824" y="683"/>
                  </a:lnTo>
                  <a:lnTo>
                    <a:pt x="4116" y="537"/>
                  </a:lnTo>
                  <a:lnTo>
                    <a:pt x="4408" y="415"/>
                  </a:lnTo>
                  <a:lnTo>
                    <a:pt x="4725" y="317"/>
                  </a:lnTo>
                  <a:lnTo>
                    <a:pt x="5042" y="220"/>
                  </a:lnTo>
                  <a:lnTo>
                    <a:pt x="5383" y="147"/>
                  </a:lnTo>
                  <a:lnTo>
                    <a:pt x="5699" y="98"/>
                  </a:lnTo>
                  <a:lnTo>
                    <a:pt x="6040" y="49"/>
                  </a:lnTo>
                  <a:lnTo>
                    <a:pt x="6381" y="25"/>
                  </a:lnTo>
                  <a:lnTo>
                    <a:pt x="6722" y="1"/>
                  </a:lnTo>
                  <a:lnTo>
                    <a:pt x="6722" y="1"/>
                  </a:lnTo>
                  <a:lnTo>
                    <a:pt x="7063" y="25"/>
                  </a:lnTo>
                  <a:lnTo>
                    <a:pt x="7404" y="49"/>
                  </a:lnTo>
                  <a:lnTo>
                    <a:pt x="7745" y="98"/>
                  </a:lnTo>
                  <a:lnTo>
                    <a:pt x="8062" y="147"/>
                  </a:lnTo>
                  <a:lnTo>
                    <a:pt x="8403" y="220"/>
                  </a:lnTo>
                  <a:lnTo>
                    <a:pt x="8719" y="317"/>
                  </a:lnTo>
                  <a:lnTo>
                    <a:pt x="9036" y="415"/>
                  </a:lnTo>
                  <a:lnTo>
                    <a:pt x="9328" y="537"/>
                  </a:lnTo>
                  <a:lnTo>
                    <a:pt x="9620" y="683"/>
                  </a:lnTo>
                  <a:lnTo>
                    <a:pt x="9913" y="829"/>
                  </a:lnTo>
                  <a:lnTo>
                    <a:pt x="10205" y="975"/>
                  </a:lnTo>
                  <a:lnTo>
                    <a:pt x="10473" y="1170"/>
                  </a:lnTo>
                  <a:lnTo>
                    <a:pt x="10741" y="1340"/>
                  </a:lnTo>
                  <a:lnTo>
                    <a:pt x="10984" y="1535"/>
                  </a:lnTo>
                  <a:lnTo>
                    <a:pt x="11228" y="1754"/>
                  </a:lnTo>
                  <a:lnTo>
                    <a:pt x="11471" y="1974"/>
                  </a:lnTo>
                  <a:lnTo>
                    <a:pt x="11690" y="2217"/>
                  </a:lnTo>
                  <a:lnTo>
                    <a:pt x="11910" y="2461"/>
                  </a:lnTo>
                  <a:lnTo>
                    <a:pt x="12105" y="2704"/>
                  </a:lnTo>
                  <a:lnTo>
                    <a:pt x="12275" y="2972"/>
                  </a:lnTo>
                  <a:lnTo>
                    <a:pt x="12470" y="3240"/>
                  </a:lnTo>
                  <a:lnTo>
                    <a:pt x="12616" y="3532"/>
                  </a:lnTo>
                  <a:lnTo>
                    <a:pt x="12762" y="3825"/>
                  </a:lnTo>
                  <a:lnTo>
                    <a:pt x="12908" y="4117"/>
                  </a:lnTo>
                  <a:lnTo>
                    <a:pt x="13030" y="4409"/>
                  </a:lnTo>
                  <a:lnTo>
                    <a:pt x="13127" y="4726"/>
                  </a:lnTo>
                  <a:lnTo>
                    <a:pt x="13225" y="5042"/>
                  </a:lnTo>
                  <a:lnTo>
                    <a:pt x="13298" y="5383"/>
                  </a:lnTo>
                  <a:lnTo>
                    <a:pt x="13347" y="5700"/>
                  </a:lnTo>
                  <a:lnTo>
                    <a:pt x="13395" y="6041"/>
                  </a:lnTo>
                  <a:lnTo>
                    <a:pt x="13420" y="6382"/>
                  </a:lnTo>
                  <a:lnTo>
                    <a:pt x="13444" y="6723"/>
                  </a:lnTo>
                  <a:lnTo>
                    <a:pt x="13444" y="6723"/>
                  </a:lnTo>
                  <a:lnTo>
                    <a:pt x="13420" y="7064"/>
                  </a:lnTo>
                  <a:lnTo>
                    <a:pt x="13395" y="7405"/>
                  </a:lnTo>
                  <a:lnTo>
                    <a:pt x="13347" y="7746"/>
                  </a:lnTo>
                  <a:lnTo>
                    <a:pt x="13298" y="8062"/>
                  </a:lnTo>
                  <a:lnTo>
                    <a:pt x="13225" y="8403"/>
                  </a:lnTo>
                  <a:lnTo>
                    <a:pt x="13127" y="8720"/>
                  </a:lnTo>
                  <a:lnTo>
                    <a:pt x="13030" y="9036"/>
                  </a:lnTo>
                  <a:lnTo>
                    <a:pt x="12908" y="9329"/>
                  </a:lnTo>
                  <a:lnTo>
                    <a:pt x="12762" y="9621"/>
                  </a:lnTo>
                  <a:lnTo>
                    <a:pt x="12616" y="9913"/>
                  </a:lnTo>
                  <a:lnTo>
                    <a:pt x="12470" y="10206"/>
                  </a:lnTo>
                  <a:lnTo>
                    <a:pt x="12275" y="10473"/>
                  </a:lnTo>
                  <a:lnTo>
                    <a:pt x="12105" y="10741"/>
                  </a:lnTo>
                  <a:lnTo>
                    <a:pt x="11910" y="10985"/>
                  </a:lnTo>
                  <a:lnTo>
                    <a:pt x="11690" y="11228"/>
                  </a:lnTo>
                  <a:lnTo>
                    <a:pt x="11471" y="11472"/>
                  </a:lnTo>
                  <a:lnTo>
                    <a:pt x="11228" y="11691"/>
                  </a:lnTo>
                  <a:lnTo>
                    <a:pt x="10984" y="11910"/>
                  </a:lnTo>
                  <a:lnTo>
                    <a:pt x="10741" y="12105"/>
                  </a:lnTo>
                  <a:lnTo>
                    <a:pt x="10473" y="12276"/>
                  </a:lnTo>
                  <a:lnTo>
                    <a:pt x="10205" y="12471"/>
                  </a:lnTo>
                  <a:lnTo>
                    <a:pt x="9913" y="12617"/>
                  </a:lnTo>
                  <a:lnTo>
                    <a:pt x="9620" y="12763"/>
                  </a:lnTo>
                  <a:lnTo>
                    <a:pt x="9328" y="12909"/>
                  </a:lnTo>
                  <a:lnTo>
                    <a:pt x="9036" y="13031"/>
                  </a:lnTo>
                  <a:lnTo>
                    <a:pt x="8719" y="13128"/>
                  </a:lnTo>
                  <a:lnTo>
                    <a:pt x="8403" y="13226"/>
                  </a:lnTo>
                  <a:lnTo>
                    <a:pt x="8062" y="13299"/>
                  </a:lnTo>
                  <a:lnTo>
                    <a:pt x="7745" y="13347"/>
                  </a:lnTo>
                  <a:lnTo>
                    <a:pt x="7404" y="13396"/>
                  </a:lnTo>
                  <a:lnTo>
                    <a:pt x="7063" y="13420"/>
                  </a:lnTo>
                  <a:lnTo>
                    <a:pt x="6722" y="13445"/>
                  </a:lnTo>
                  <a:lnTo>
                    <a:pt x="6722" y="13445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335" name="Shape 335"/>
          <p:cNvGrpSpPr/>
          <p:nvPr/>
        </p:nvGrpSpPr>
        <p:grpSpPr>
          <a:xfrm>
            <a:off x="479650" y="2467119"/>
            <a:ext cx="391000" cy="264085"/>
            <a:chOff x="564675" y="1700625"/>
            <a:chExt cx="465200" cy="314200"/>
          </a:xfrm>
        </p:grpSpPr>
        <p:sp>
          <p:nvSpPr>
            <p:cNvPr id="336" name="Shape 336"/>
            <p:cNvSpPr/>
            <p:nvPr/>
          </p:nvSpPr>
          <p:spPr>
            <a:xfrm>
              <a:off x="564675" y="1700625"/>
              <a:ext cx="465200" cy="29250"/>
            </a:xfrm>
            <a:custGeom>
              <a:avLst/>
              <a:gdLst/>
              <a:ahLst/>
              <a:cxnLst/>
              <a:rect l="0" t="0" r="0" b="0"/>
              <a:pathLst>
                <a:path w="18608" h="1170" fill="none" extrusionOk="0">
                  <a:moveTo>
                    <a:pt x="18608" y="1170"/>
                  </a:moveTo>
                  <a:lnTo>
                    <a:pt x="18608" y="488"/>
                  </a:lnTo>
                  <a:lnTo>
                    <a:pt x="18608" y="488"/>
                  </a:lnTo>
                  <a:lnTo>
                    <a:pt x="18608" y="390"/>
                  </a:lnTo>
                  <a:lnTo>
                    <a:pt x="18559" y="293"/>
                  </a:lnTo>
                  <a:lnTo>
                    <a:pt x="18535" y="220"/>
                  </a:lnTo>
                  <a:lnTo>
                    <a:pt x="18462" y="147"/>
                  </a:lnTo>
                  <a:lnTo>
                    <a:pt x="18389" y="74"/>
                  </a:lnTo>
                  <a:lnTo>
                    <a:pt x="18316" y="49"/>
                  </a:lnTo>
                  <a:lnTo>
                    <a:pt x="18218" y="1"/>
                  </a:lnTo>
                  <a:lnTo>
                    <a:pt x="18121" y="1"/>
                  </a:lnTo>
                  <a:lnTo>
                    <a:pt x="488" y="1"/>
                  </a:lnTo>
                  <a:lnTo>
                    <a:pt x="488" y="1"/>
                  </a:lnTo>
                  <a:lnTo>
                    <a:pt x="390" y="1"/>
                  </a:lnTo>
                  <a:lnTo>
                    <a:pt x="293" y="49"/>
                  </a:lnTo>
                  <a:lnTo>
                    <a:pt x="220" y="74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1" y="390"/>
                  </a:lnTo>
                  <a:lnTo>
                    <a:pt x="1" y="488"/>
                  </a:lnTo>
                  <a:lnTo>
                    <a:pt x="1" y="117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7" name="Shape 337"/>
            <p:cNvSpPr/>
            <p:nvPr/>
          </p:nvSpPr>
          <p:spPr>
            <a:xfrm>
              <a:off x="564675" y="1732300"/>
              <a:ext cx="465200" cy="272175"/>
            </a:xfrm>
            <a:custGeom>
              <a:avLst/>
              <a:gdLst/>
              <a:ahLst/>
              <a:cxnLst/>
              <a:rect l="0" t="0" r="0" b="0"/>
              <a:pathLst>
                <a:path w="18608" h="10887" fill="none" extrusionOk="0">
                  <a:moveTo>
                    <a:pt x="13493" y="7209"/>
                  </a:moveTo>
                  <a:lnTo>
                    <a:pt x="18608" y="10887"/>
                  </a:lnTo>
                  <a:lnTo>
                    <a:pt x="18608" y="10887"/>
                  </a:lnTo>
                  <a:lnTo>
                    <a:pt x="18608" y="10814"/>
                  </a:lnTo>
                  <a:lnTo>
                    <a:pt x="18608" y="0"/>
                  </a:lnTo>
                  <a:lnTo>
                    <a:pt x="9450" y="6625"/>
                  </a:lnTo>
                  <a:lnTo>
                    <a:pt x="9450" y="6625"/>
                  </a:lnTo>
                  <a:lnTo>
                    <a:pt x="9377" y="6673"/>
                  </a:lnTo>
                  <a:lnTo>
                    <a:pt x="9304" y="6673"/>
                  </a:lnTo>
                  <a:lnTo>
                    <a:pt x="9304" y="6673"/>
                  </a:lnTo>
                  <a:lnTo>
                    <a:pt x="9231" y="6673"/>
                  </a:lnTo>
                  <a:lnTo>
                    <a:pt x="9158" y="6625"/>
                  </a:lnTo>
                  <a:lnTo>
                    <a:pt x="1" y="0"/>
                  </a:lnTo>
                  <a:lnTo>
                    <a:pt x="1" y="10814"/>
                  </a:lnTo>
                  <a:lnTo>
                    <a:pt x="1" y="10814"/>
                  </a:lnTo>
                  <a:lnTo>
                    <a:pt x="1" y="10887"/>
                  </a:lnTo>
                  <a:lnTo>
                    <a:pt x="5115" y="720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8" name="Shape 338"/>
            <p:cNvSpPr/>
            <p:nvPr/>
          </p:nvSpPr>
          <p:spPr>
            <a:xfrm>
              <a:off x="572600" y="2014200"/>
              <a:ext cx="449375" cy="625"/>
            </a:xfrm>
            <a:custGeom>
              <a:avLst/>
              <a:gdLst/>
              <a:ahLst/>
              <a:cxnLst/>
              <a:rect l="0" t="0" r="0" b="0"/>
              <a:pathLst>
                <a:path w="17975" h="2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98" y="25"/>
                  </a:lnTo>
                  <a:lnTo>
                    <a:pt x="171" y="25"/>
                  </a:lnTo>
                  <a:lnTo>
                    <a:pt x="17804" y="25"/>
                  </a:lnTo>
                  <a:lnTo>
                    <a:pt x="17804" y="25"/>
                  </a:lnTo>
                  <a:lnTo>
                    <a:pt x="17877" y="25"/>
                  </a:lnTo>
                  <a:lnTo>
                    <a:pt x="17974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339" name="Shape 339"/>
          <p:cNvGrpSpPr/>
          <p:nvPr/>
        </p:nvGrpSpPr>
        <p:grpSpPr>
          <a:xfrm>
            <a:off x="1044635" y="2402632"/>
            <a:ext cx="391000" cy="382826"/>
            <a:chOff x="1236875" y="1623900"/>
            <a:chExt cx="465200" cy="455475"/>
          </a:xfrm>
        </p:grpSpPr>
        <p:sp>
          <p:nvSpPr>
            <p:cNvPr id="340" name="Shape 340"/>
            <p:cNvSpPr/>
            <p:nvPr/>
          </p:nvSpPr>
          <p:spPr>
            <a:xfrm>
              <a:off x="1236875" y="1623900"/>
              <a:ext cx="465200" cy="445125"/>
            </a:xfrm>
            <a:custGeom>
              <a:avLst/>
              <a:gdLst/>
              <a:ahLst/>
              <a:cxnLst/>
              <a:rect l="0" t="0" r="0" b="0"/>
              <a:pathLst>
                <a:path w="18608" h="17805" fill="none" extrusionOk="0">
                  <a:moveTo>
                    <a:pt x="13493" y="14127"/>
                  </a:moveTo>
                  <a:lnTo>
                    <a:pt x="18608" y="17804"/>
                  </a:lnTo>
                  <a:lnTo>
                    <a:pt x="18608" y="17804"/>
                  </a:lnTo>
                  <a:lnTo>
                    <a:pt x="18608" y="17731"/>
                  </a:lnTo>
                  <a:lnTo>
                    <a:pt x="18608" y="6723"/>
                  </a:lnTo>
                  <a:lnTo>
                    <a:pt x="9304" y="1"/>
                  </a:lnTo>
                  <a:lnTo>
                    <a:pt x="1" y="6723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1" y="17804"/>
                  </a:lnTo>
                  <a:lnTo>
                    <a:pt x="5115" y="14127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1" name="Shape 341"/>
            <p:cNvSpPr/>
            <p:nvPr/>
          </p:nvSpPr>
          <p:spPr>
            <a:xfrm>
              <a:off x="1244800" y="2078750"/>
              <a:ext cx="449375" cy="625"/>
            </a:xfrm>
            <a:custGeom>
              <a:avLst/>
              <a:gdLst/>
              <a:ahLst/>
              <a:cxnLst/>
              <a:rect l="0" t="0" r="0" b="0"/>
              <a:pathLst>
                <a:path w="17975" h="2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98" y="0"/>
                  </a:lnTo>
                  <a:lnTo>
                    <a:pt x="171" y="24"/>
                  </a:lnTo>
                  <a:lnTo>
                    <a:pt x="17804" y="24"/>
                  </a:lnTo>
                  <a:lnTo>
                    <a:pt x="17804" y="24"/>
                  </a:lnTo>
                  <a:lnTo>
                    <a:pt x="17877" y="0"/>
                  </a:lnTo>
                  <a:lnTo>
                    <a:pt x="17974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2" name="Shape 342"/>
            <p:cNvSpPr/>
            <p:nvPr/>
          </p:nvSpPr>
          <p:spPr>
            <a:xfrm>
              <a:off x="1236875" y="1791950"/>
              <a:ext cx="465200" cy="171725"/>
            </a:xfrm>
            <a:custGeom>
              <a:avLst/>
              <a:gdLst/>
              <a:ahLst/>
              <a:cxnLst/>
              <a:rect l="0" t="0" r="0" b="0"/>
              <a:pathLst>
                <a:path w="18608" h="6869" fill="none" extrusionOk="0">
                  <a:moveTo>
                    <a:pt x="18608" y="1"/>
                  </a:moveTo>
                  <a:lnTo>
                    <a:pt x="9450" y="6820"/>
                  </a:lnTo>
                  <a:lnTo>
                    <a:pt x="9450" y="6820"/>
                  </a:lnTo>
                  <a:lnTo>
                    <a:pt x="9377" y="6845"/>
                  </a:lnTo>
                  <a:lnTo>
                    <a:pt x="9304" y="6869"/>
                  </a:lnTo>
                  <a:lnTo>
                    <a:pt x="9304" y="6869"/>
                  </a:lnTo>
                  <a:lnTo>
                    <a:pt x="9231" y="6845"/>
                  </a:lnTo>
                  <a:lnTo>
                    <a:pt x="9158" y="682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3" name="Shape 343"/>
            <p:cNvSpPr/>
            <p:nvPr/>
          </p:nvSpPr>
          <p:spPr>
            <a:xfrm>
              <a:off x="1330025" y="1750550"/>
              <a:ext cx="278900" cy="110850"/>
            </a:xfrm>
            <a:custGeom>
              <a:avLst/>
              <a:gdLst/>
              <a:ahLst/>
              <a:cxnLst/>
              <a:rect l="0" t="0" r="0" b="0"/>
              <a:pathLst>
                <a:path w="11156" h="4434" fill="none" extrusionOk="0">
                  <a:moveTo>
                    <a:pt x="1" y="4433"/>
                  </a:moveTo>
                  <a:lnTo>
                    <a:pt x="1" y="1"/>
                  </a:lnTo>
                  <a:lnTo>
                    <a:pt x="11155" y="1"/>
                  </a:lnTo>
                  <a:lnTo>
                    <a:pt x="11155" y="443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4" name="Shape 344"/>
            <p:cNvSpPr/>
            <p:nvPr/>
          </p:nvSpPr>
          <p:spPr>
            <a:xfrm>
              <a:off x="1402500" y="1810225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0" y="0"/>
                  </a:moveTo>
                  <a:lnTo>
                    <a:pt x="5358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5" name="Shape 345"/>
            <p:cNvSpPr/>
            <p:nvPr/>
          </p:nvSpPr>
          <p:spPr>
            <a:xfrm>
              <a:off x="1402500" y="1844325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0" y="0"/>
                  </a:moveTo>
                  <a:lnTo>
                    <a:pt x="5358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6" name="Shape 346"/>
            <p:cNvSpPr/>
            <p:nvPr/>
          </p:nvSpPr>
          <p:spPr>
            <a:xfrm>
              <a:off x="1402500" y="1878425"/>
              <a:ext cx="85250" cy="25"/>
            </a:xfrm>
            <a:custGeom>
              <a:avLst/>
              <a:gdLst/>
              <a:ahLst/>
              <a:cxnLst/>
              <a:rect l="0" t="0" r="0" b="0"/>
              <a:pathLst>
                <a:path w="3410" h="1" fill="none" extrusionOk="0">
                  <a:moveTo>
                    <a:pt x="0" y="0"/>
                  </a:moveTo>
                  <a:lnTo>
                    <a:pt x="3410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347" name="Shape 347"/>
          <p:cNvGrpSpPr/>
          <p:nvPr/>
        </p:nvGrpSpPr>
        <p:grpSpPr>
          <a:xfrm>
            <a:off x="1621890" y="2410827"/>
            <a:ext cx="366457" cy="366436"/>
            <a:chOff x="1923675" y="1633650"/>
            <a:chExt cx="436000" cy="435975"/>
          </a:xfrm>
        </p:grpSpPr>
        <p:sp>
          <p:nvSpPr>
            <p:cNvPr id="348" name="Shape 348"/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0" t="0" r="0" b="0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9" name="Shape 349"/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0" t="0" r="0" b="0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0" name="Shape 350"/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0" t="0" r="0" b="0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1" name="Shape 351"/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0" t="0" r="0" b="0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2" name="Shape 352"/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0" t="0" r="0" b="0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3" name="Shape 353"/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0" t="0" r="0" b="0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354" name="Shape 354"/>
          <p:cNvGrpSpPr/>
          <p:nvPr/>
        </p:nvGrpSpPr>
        <p:grpSpPr>
          <a:xfrm>
            <a:off x="2185340" y="2409293"/>
            <a:ext cx="369504" cy="369504"/>
            <a:chOff x="2594050" y="1631825"/>
            <a:chExt cx="439625" cy="439625"/>
          </a:xfrm>
        </p:grpSpPr>
        <p:sp>
          <p:nvSpPr>
            <p:cNvPr id="355" name="Shape 355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6" name="Shape 356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7" name="Shape 357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8" name="Shape 358"/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359" name="Shape 359"/>
          <p:cNvSpPr/>
          <p:nvPr/>
        </p:nvSpPr>
        <p:spPr>
          <a:xfrm>
            <a:off x="2766798" y="2425714"/>
            <a:ext cx="336767" cy="336767"/>
          </a:xfrm>
          <a:custGeom>
            <a:avLst/>
            <a:gdLst/>
            <a:ahLst/>
            <a:cxnLst/>
            <a:rect l="0" t="0" r="0" b="0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360" name="Shape 360"/>
          <p:cNvGrpSpPr/>
          <p:nvPr/>
        </p:nvGrpSpPr>
        <p:grpSpPr>
          <a:xfrm>
            <a:off x="3350105" y="2381661"/>
            <a:ext cx="299911" cy="424767"/>
            <a:chOff x="3979850" y="1598950"/>
            <a:chExt cx="356825" cy="505375"/>
          </a:xfrm>
        </p:grpSpPr>
        <p:sp>
          <p:nvSpPr>
            <p:cNvPr id="361" name="Shape 361"/>
            <p:cNvSpPr/>
            <p:nvPr/>
          </p:nvSpPr>
          <p:spPr>
            <a:xfrm>
              <a:off x="3979850" y="1602600"/>
              <a:ext cx="44475" cy="501725"/>
            </a:xfrm>
            <a:custGeom>
              <a:avLst/>
              <a:gdLst/>
              <a:ahLst/>
              <a:cxnLst/>
              <a:rect l="0" t="0" r="0" b="0"/>
              <a:pathLst>
                <a:path w="1779" h="20069" fill="none" extrusionOk="0">
                  <a:moveTo>
                    <a:pt x="1778" y="20069"/>
                  </a:moveTo>
                  <a:lnTo>
                    <a:pt x="1778" y="488"/>
                  </a:lnTo>
                  <a:lnTo>
                    <a:pt x="1778" y="488"/>
                  </a:lnTo>
                  <a:lnTo>
                    <a:pt x="1778" y="390"/>
                  </a:lnTo>
                  <a:lnTo>
                    <a:pt x="1730" y="293"/>
                  </a:lnTo>
                  <a:lnTo>
                    <a:pt x="1705" y="220"/>
                  </a:lnTo>
                  <a:lnTo>
                    <a:pt x="1632" y="147"/>
                  </a:lnTo>
                  <a:lnTo>
                    <a:pt x="1559" y="74"/>
                  </a:lnTo>
                  <a:lnTo>
                    <a:pt x="1486" y="25"/>
                  </a:lnTo>
                  <a:lnTo>
                    <a:pt x="1389" y="0"/>
                  </a:lnTo>
                  <a:lnTo>
                    <a:pt x="1291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0" y="0"/>
                  </a:lnTo>
                  <a:lnTo>
                    <a:pt x="293" y="25"/>
                  </a:lnTo>
                  <a:lnTo>
                    <a:pt x="220" y="74"/>
                  </a:lnTo>
                  <a:lnTo>
                    <a:pt x="147" y="147"/>
                  </a:lnTo>
                  <a:lnTo>
                    <a:pt x="98" y="220"/>
                  </a:lnTo>
                  <a:lnTo>
                    <a:pt x="49" y="293"/>
                  </a:lnTo>
                  <a:lnTo>
                    <a:pt x="25" y="390"/>
                  </a:lnTo>
                  <a:lnTo>
                    <a:pt x="1" y="488"/>
                  </a:lnTo>
                  <a:lnTo>
                    <a:pt x="1" y="20069"/>
                  </a:lnTo>
                  <a:lnTo>
                    <a:pt x="1778" y="2006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2" name="Shape 362"/>
            <p:cNvSpPr/>
            <p:nvPr/>
          </p:nvSpPr>
          <p:spPr>
            <a:xfrm>
              <a:off x="4037075" y="1598950"/>
              <a:ext cx="299600" cy="228950"/>
            </a:xfrm>
            <a:custGeom>
              <a:avLst/>
              <a:gdLst/>
              <a:ahLst/>
              <a:cxnLst/>
              <a:rect l="0" t="0" r="0" b="0"/>
              <a:pathLst>
                <a:path w="11984" h="9158" fill="none" extrusionOk="0">
                  <a:moveTo>
                    <a:pt x="1" y="8403"/>
                  </a:moveTo>
                  <a:lnTo>
                    <a:pt x="1" y="8403"/>
                  </a:lnTo>
                  <a:lnTo>
                    <a:pt x="366" y="8184"/>
                  </a:lnTo>
                  <a:lnTo>
                    <a:pt x="732" y="8013"/>
                  </a:lnTo>
                  <a:lnTo>
                    <a:pt x="1097" y="7867"/>
                  </a:lnTo>
                  <a:lnTo>
                    <a:pt x="1438" y="7770"/>
                  </a:lnTo>
                  <a:lnTo>
                    <a:pt x="1803" y="7696"/>
                  </a:lnTo>
                  <a:lnTo>
                    <a:pt x="2168" y="7672"/>
                  </a:lnTo>
                  <a:lnTo>
                    <a:pt x="2534" y="7648"/>
                  </a:lnTo>
                  <a:lnTo>
                    <a:pt x="2875" y="7672"/>
                  </a:lnTo>
                  <a:lnTo>
                    <a:pt x="3240" y="7696"/>
                  </a:lnTo>
                  <a:lnTo>
                    <a:pt x="3605" y="7745"/>
                  </a:lnTo>
                  <a:lnTo>
                    <a:pt x="3971" y="7818"/>
                  </a:lnTo>
                  <a:lnTo>
                    <a:pt x="4312" y="7891"/>
                  </a:lnTo>
                  <a:lnTo>
                    <a:pt x="5042" y="8111"/>
                  </a:lnTo>
                  <a:lnTo>
                    <a:pt x="5749" y="8330"/>
                  </a:lnTo>
                  <a:lnTo>
                    <a:pt x="6479" y="8549"/>
                  </a:lnTo>
                  <a:lnTo>
                    <a:pt x="7186" y="8768"/>
                  </a:lnTo>
                  <a:lnTo>
                    <a:pt x="7916" y="8963"/>
                  </a:lnTo>
                  <a:lnTo>
                    <a:pt x="8282" y="9036"/>
                  </a:lnTo>
                  <a:lnTo>
                    <a:pt x="8623" y="9085"/>
                  </a:lnTo>
                  <a:lnTo>
                    <a:pt x="8988" y="9133"/>
                  </a:lnTo>
                  <a:lnTo>
                    <a:pt x="9353" y="9158"/>
                  </a:lnTo>
                  <a:lnTo>
                    <a:pt x="9719" y="9133"/>
                  </a:lnTo>
                  <a:lnTo>
                    <a:pt x="10059" y="9109"/>
                  </a:lnTo>
                  <a:lnTo>
                    <a:pt x="10425" y="9060"/>
                  </a:lnTo>
                  <a:lnTo>
                    <a:pt x="10790" y="8963"/>
                  </a:lnTo>
                  <a:lnTo>
                    <a:pt x="11155" y="8841"/>
                  </a:lnTo>
                  <a:lnTo>
                    <a:pt x="11496" y="8671"/>
                  </a:lnTo>
                  <a:lnTo>
                    <a:pt x="11496" y="8671"/>
                  </a:lnTo>
                  <a:lnTo>
                    <a:pt x="11667" y="8573"/>
                  </a:lnTo>
                  <a:lnTo>
                    <a:pt x="11789" y="8476"/>
                  </a:lnTo>
                  <a:lnTo>
                    <a:pt x="11862" y="8354"/>
                  </a:lnTo>
                  <a:lnTo>
                    <a:pt x="11935" y="8232"/>
                  </a:lnTo>
                  <a:lnTo>
                    <a:pt x="11984" y="8111"/>
                  </a:lnTo>
                  <a:lnTo>
                    <a:pt x="11984" y="7989"/>
                  </a:lnTo>
                  <a:lnTo>
                    <a:pt x="11935" y="7891"/>
                  </a:lnTo>
                  <a:lnTo>
                    <a:pt x="11886" y="7794"/>
                  </a:lnTo>
                  <a:lnTo>
                    <a:pt x="11886" y="7794"/>
                  </a:lnTo>
                  <a:lnTo>
                    <a:pt x="11496" y="7404"/>
                  </a:lnTo>
                  <a:lnTo>
                    <a:pt x="11107" y="6941"/>
                  </a:lnTo>
                  <a:lnTo>
                    <a:pt x="10741" y="6454"/>
                  </a:lnTo>
                  <a:lnTo>
                    <a:pt x="10352" y="5943"/>
                  </a:lnTo>
                  <a:lnTo>
                    <a:pt x="10352" y="5943"/>
                  </a:lnTo>
                  <a:lnTo>
                    <a:pt x="10279" y="5797"/>
                  </a:lnTo>
                  <a:lnTo>
                    <a:pt x="10230" y="5651"/>
                  </a:lnTo>
                  <a:lnTo>
                    <a:pt x="10206" y="5480"/>
                  </a:lnTo>
                  <a:lnTo>
                    <a:pt x="10181" y="5285"/>
                  </a:lnTo>
                  <a:lnTo>
                    <a:pt x="10206" y="5115"/>
                  </a:lnTo>
                  <a:lnTo>
                    <a:pt x="10230" y="4944"/>
                  </a:lnTo>
                  <a:lnTo>
                    <a:pt x="10279" y="4774"/>
                  </a:lnTo>
                  <a:lnTo>
                    <a:pt x="10352" y="4603"/>
                  </a:lnTo>
                  <a:lnTo>
                    <a:pt x="10352" y="4603"/>
                  </a:lnTo>
                  <a:lnTo>
                    <a:pt x="10741" y="3873"/>
                  </a:lnTo>
                  <a:lnTo>
                    <a:pt x="11107" y="3118"/>
                  </a:lnTo>
                  <a:lnTo>
                    <a:pt x="11496" y="2338"/>
                  </a:lnTo>
                  <a:lnTo>
                    <a:pt x="11886" y="1486"/>
                  </a:lnTo>
                  <a:lnTo>
                    <a:pt x="11886" y="1486"/>
                  </a:lnTo>
                  <a:lnTo>
                    <a:pt x="11959" y="1315"/>
                  </a:lnTo>
                  <a:lnTo>
                    <a:pt x="11984" y="1169"/>
                  </a:lnTo>
                  <a:lnTo>
                    <a:pt x="11984" y="1048"/>
                  </a:lnTo>
                  <a:lnTo>
                    <a:pt x="11935" y="975"/>
                  </a:lnTo>
                  <a:lnTo>
                    <a:pt x="11862" y="950"/>
                  </a:lnTo>
                  <a:lnTo>
                    <a:pt x="11789" y="926"/>
                  </a:lnTo>
                  <a:lnTo>
                    <a:pt x="11667" y="975"/>
                  </a:lnTo>
                  <a:lnTo>
                    <a:pt x="11496" y="1023"/>
                  </a:lnTo>
                  <a:lnTo>
                    <a:pt x="11496" y="1023"/>
                  </a:lnTo>
                  <a:lnTo>
                    <a:pt x="11155" y="1194"/>
                  </a:lnTo>
                  <a:lnTo>
                    <a:pt x="10790" y="1315"/>
                  </a:lnTo>
                  <a:lnTo>
                    <a:pt x="10425" y="1413"/>
                  </a:lnTo>
                  <a:lnTo>
                    <a:pt x="10059" y="1462"/>
                  </a:lnTo>
                  <a:lnTo>
                    <a:pt x="9719" y="1510"/>
                  </a:lnTo>
                  <a:lnTo>
                    <a:pt x="9353" y="1510"/>
                  </a:lnTo>
                  <a:lnTo>
                    <a:pt x="8988" y="1486"/>
                  </a:lnTo>
                  <a:lnTo>
                    <a:pt x="8623" y="1462"/>
                  </a:lnTo>
                  <a:lnTo>
                    <a:pt x="8282" y="1389"/>
                  </a:lnTo>
                  <a:lnTo>
                    <a:pt x="7916" y="1315"/>
                  </a:lnTo>
                  <a:lnTo>
                    <a:pt x="7186" y="1145"/>
                  </a:lnTo>
                  <a:lnTo>
                    <a:pt x="6479" y="926"/>
                  </a:lnTo>
                  <a:lnTo>
                    <a:pt x="5749" y="682"/>
                  </a:lnTo>
                  <a:lnTo>
                    <a:pt x="5042" y="463"/>
                  </a:lnTo>
                  <a:lnTo>
                    <a:pt x="4312" y="268"/>
                  </a:lnTo>
                  <a:lnTo>
                    <a:pt x="3971" y="171"/>
                  </a:lnTo>
                  <a:lnTo>
                    <a:pt x="3605" y="98"/>
                  </a:lnTo>
                  <a:lnTo>
                    <a:pt x="3240" y="49"/>
                  </a:lnTo>
                  <a:lnTo>
                    <a:pt x="2875" y="25"/>
                  </a:lnTo>
                  <a:lnTo>
                    <a:pt x="2534" y="0"/>
                  </a:lnTo>
                  <a:lnTo>
                    <a:pt x="2168" y="25"/>
                  </a:lnTo>
                  <a:lnTo>
                    <a:pt x="1803" y="73"/>
                  </a:lnTo>
                  <a:lnTo>
                    <a:pt x="1438" y="122"/>
                  </a:lnTo>
                  <a:lnTo>
                    <a:pt x="1097" y="244"/>
                  </a:lnTo>
                  <a:lnTo>
                    <a:pt x="732" y="366"/>
                  </a:lnTo>
                  <a:lnTo>
                    <a:pt x="366" y="536"/>
                  </a:lnTo>
                  <a:lnTo>
                    <a:pt x="1" y="755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363" name="Shape 363"/>
          <p:cNvGrpSpPr/>
          <p:nvPr/>
        </p:nvGrpSpPr>
        <p:grpSpPr>
          <a:xfrm>
            <a:off x="3867496" y="2472750"/>
            <a:ext cx="395098" cy="242589"/>
            <a:chOff x="4595425" y="1707325"/>
            <a:chExt cx="470075" cy="288625"/>
          </a:xfrm>
        </p:grpSpPr>
        <p:sp>
          <p:nvSpPr>
            <p:cNvPr id="364" name="Shape 364"/>
            <p:cNvSpPr/>
            <p:nvPr/>
          </p:nvSpPr>
          <p:spPr>
            <a:xfrm>
              <a:off x="4809750" y="1707325"/>
              <a:ext cx="41425" cy="41425"/>
            </a:xfrm>
            <a:custGeom>
              <a:avLst/>
              <a:gdLst/>
              <a:ahLst/>
              <a:cxnLst/>
              <a:rect l="0" t="0" r="0" b="0"/>
              <a:pathLst>
                <a:path w="1657" h="1657" fill="none" extrusionOk="0">
                  <a:moveTo>
                    <a:pt x="0" y="829"/>
                  </a:moveTo>
                  <a:lnTo>
                    <a:pt x="0" y="829"/>
                  </a:lnTo>
                  <a:lnTo>
                    <a:pt x="25" y="658"/>
                  </a:lnTo>
                  <a:lnTo>
                    <a:pt x="73" y="512"/>
                  </a:lnTo>
                  <a:lnTo>
                    <a:pt x="146" y="366"/>
                  </a:lnTo>
                  <a:lnTo>
                    <a:pt x="244" y="244"/>
                  </a:lnTo>
                  <a:lnTo>
                    <a:pt x="366" y="147"/>
                  </a:lnTo>
                  <a:lnTo>
                    <a:pt x="512" y="74"/>
                  </a:lnTo>
                  <a:lnTo>
                    <a:pt x="658" y="25"/>
                  </a:lnTo>
                  <a:lnTo>
                    <a:pt x="828" y="1"/>
                  </a:lnTo>
                  <a:lnTo>
                    <a:pt x="828" y="1"/>
                  </a:lnTo>
                  <a:lnTo>
                    <a:pt x="999" y="25"/>
                  </a:lnTo>
                  <a:lnTo>
                    <a:pt x="1145" y="74"/>
                  </a:lnTo>
                  <a:lnTo>
                    <a:pt x="1291" y="147"/>
                  </a:lnTo>
                  <a:lnTo>
                    <a:pt x="1413" y="244"/>
                  </a:lnTo>
                  <a:lnTo>
                    <a:pt x="1510" y="366"/>
                  </a:lnTo>
                  <a:lnTo>
                    <a:pt x="1583" y="512"/>
                  </a:lnTo>
                  <a:lnTo>
                    <a:pt x="1632" y="658"/>
                  </a:lnTo>
                  <a:lnTo>
                    <a:pt x="1656" y="829"/>
                  </a:lnTo>
                  <a:lnTo>
                    <a:pt x="1656" y="829"/>
                  </a:lnTo>
                  <a:lnTo>
                    <a:pt x="1632" y="999"/>
                  </a:lnTo>
                  <a:lnTo>
                    <a:pt x="1583" y="1170"/>
                  </a:lnTo>
                  <a:lnTo>
                    <a:pt x="1510" y="1291"/>
                  </a:lnTo>
                  <a:lnTo>
                    <a:pt x="1413" y="1413"/>
                  </a:lnTo>
                  <a:lnTo>
                    <a:pt x="1291" y="1535"/>
                  </a:lnTo>
                  <a:lnTo>
                    <a:pt x="1145" y="1608"/>
                  </a:lnTo>
                  <a:lnTo>
                    <a:pt x="999" y="1657"/>
                  </a:lnTo>
                  <a:lnTo>
                    <a:pt x="828" y="1657"/>
                  </a:lnTo>
                  <a:lnTo>
                    <a:pt x="828" y="1657"/>
                  </a:lnTo>
                  <a:lnTo>
                    <a:pt x="658" y="1657"/>
                  </a:lnTo>
                  <a:lnTo>
                    <a:pt x="512" y="1608"/>
                  </a:lnTo>
                  <a:lnTo>
                    <a:pt x="366" y="1535"/>
                  </a:lnTo>
                  <a:lnTo>
                    <a:pt x="244" y="1413"/>
                  </a:lnTo>
                  <a:lnTo>
                    <a:pt x="146" y="1291"/>
                  </a:lnTo>
                  <a:lnTo>
                    <a:pt x="73" y="1170"/>
                  </a:lnTo>
                  <a:lnTo>
                    <a:pt x="25" y="999"/>
                  </a:lnTo>
                  <a:lnTo>
                    <a:pt x="0" y="829"/>
                  </a:lnTo>
                  <a:lnTo>
                    <a:pt x="0" y="82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5" name="Shape 365"/>
            <p:cNvSpPr/>
            <p:nvPr/>
          </p:nvSpPr>
          <p:spPr>
            <a:xfrm>
              <a:off x="5024075" y="1761525"/>
              <a:ext cx="41425" cy="41425"/>
            </a:xfrm>
            <a:custGeom>
              <a:avLst/>
              <a:gdLst/>
              <a:ahLst/>
              <a:cxnLst/>
              <a:rect l="0" t="0" r="0" b="0"/>
              <a:pathLst>
                <a:path w="1657" h="1657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25" y="682"/>
                  </a:lnTo>
                  <a:lnTo>
                    <a:pt x="73" y="512"/>
                  </a:lnTo>
                  <a:lnTo>
                    <a:pt x="146" y="365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512" y="73"/>
                  </a:lnTo>
                  <a:lnTo>
                    <a:pt x="658" y="24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99" y="24"/>
                  </a:lnTo>
                  <a:lnTo>
                    <a:pt x="1145" y="73"/>
                  </a:lnTo>
                  <a:lnTo>
                    <a:pt x="1291" y="146"/>
                  </a:lnTo>
                  <a:lnTo>
                    <a:pt x="1413" y="244"/>
                  </a:lnTo>
                  <a:lnTo>
                    <a:pt x="1510" y="365"/>
                  </a:lnTo>
                  <a:lnTo>
                    <a:pt x="1583" y="512"/>
                  </a:lnTo>
                  <a:lnTo>
                    <a:pt x="1632" y="682"/>
                  </a:lnTo>
                  <a:lnTo>
                    <a:pt x="1656" y="828"/>
                  </a:lnTo>
                  <a:lnTo>
                    <a:pt x="1656" y="828"/>
                  </a:lnTo>
                  <a:lnTo>
                    <a:pt x="1632" y="999"/>
                  </a:lnTo>
                  <a:lnTo>
                    <a:pt x="1583" y="1169"/>
                  </a:lnTo>
                  <a:lnTo>
                    <a:pt x="1510" y="1291"/>
                  </a:lnTo>
                  <a:lnTo>
                    <a:pt x="1413" y="1413"/>
                  </a:lnTo>
                  <a:lnTo>
                    <a:pt x="1291" y="1534"/>
                  </a:lnTo>
                  <a:lnTo>
                    <a:pt x="1145" y="1608"/>
                  </a:lnTo>
                  <a:lnTo>
                    <a:pt x="999" y="1656"/>
                  </a:lnTo>
                  <a:lnTo>
                    <a:pt x="828" y="1656"/>
                  </a:lnTo>
                  <a:lnTo>
                    <a:pt x="828" y="1656"/>
                  </a:lnTo>
                  <a:lnTo>
                    <a:pt x="658" y="1656"/>
                  </a:lnTo>
                  <a:lnTo>
                    <a:pt x="512" y="1608"/>
                  </a:lnTo>
                  <a:lnTo>
                    <a:pt x="366" y="1534"/>
                  </a:lnTo>
                  <a:lnTo>
                    <a:pt x="244" y="1413"/>
                  </a:lnTo>
                  <a:lnTo>
                    <a:pt x="146" y="1291"/>
                  </a:lnTo>
                  <a:lnTo>
                    <a:pt x="73" y="1169"/>
                  </a:lnTo>
                  <a:lnTo>
                    <a:pt x="25" y="999"/>
                  </a:lnTo>
                  <a:lnTo>
                    <a:pt x="0" y="828"/>
                  </a:lnTo>
                  <a:lnTo>
                    <a:pt x="0" y="828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6" name="Shape 366"/>
            <p:cNvSpPr/>
            <p:nvPr/>
          </p:nvSpPr>
          <p:spPr>
            <a:xfrm>
              <a:off x="4628900" y="1760300"/>
              <a:ext cx="403100" cy="177825"/>
            </a:xfrm>
            <a:custGeom>
              <a:avLst/>
              <a:gdLst/>
              <a:ahLst/>
              <a:cxnLst/>
              <a:rect l="0" t="0" r="0" b="0"/>
              <a:pathLst>
                <a:path w="16124" h="7113" fill="none" extrusionOk="0">
                  <a:moveTo>
                    <a:pt x="14663" y="7112"/>
                  </a:moveTo>
                  <a:lnTo>
                    <a:pt x="16124" y="2095"/>
                  </a:lnTo>
                  <a:lnTo>
                    <a:pt x="16124" y="2095"/>
                  </a:lnTo>
                  <a:lnTo>
                    <a:pt x="16002" y="2046"/>
                  </a:lnTo>
                  <a:lnTo>
                    <a:pt x="15880" y="1973"/>
                  </a:lnTo>
                  <a:lnTo>
                    <a:pt x="15759" y="1876"/>
                  </a:lnTo>
                  <a:lnTo>
                    <a:pt x="15661" y="1778"/>
                  </a:lnTo>
                  <a:lnTo>
                    <a:pt x="11131" y="3434"/>
                  </a:lnTo>
                  <a:lnTo>
                    <a:pt x="8403" y="0"/>
                  </a:lnTo>
                  <a:lnTo>
                    <a:pt x="8403" y="0"/>
                  </a:lnTo>
                  <a:lnTo>
                    <a:pt x="8233" y="25"/>
                  </a:lnTo>
                  <a:lnTo>
                    <a:pt x="8062" y="25"/>
                  </a:lnTo>
                  <a:lnTo>
                    <a:pt x="8062" y="25"/>
                  </a:lnTo>
                  <a:lnTo>
                    <a:pt x="7892" y="25"/>
                  </a:lnTo>
                  <a:lnTo>
                    <a:pt x="7721" y="0"/>
                  </a:lnTo>
                  <a:lnTo>
                    <a:pt x="4994" y="3434"/>
                  </a:lnTo>
                  <a:lnTo>
                    <a:pt x="464" y="1778"/>
                  </a:lnTo>
                  <a:lnTo>
                    <a:pt x="464" y="1778"/>
                  </a:lnTo>
                  <a:lnTo>
                    <a:pt x="366" y="1876"/>
                  </a:lnTo>
                  <a:lnTo>
                    <a:pt x="244" y="1973"/>
                  </a:lnTo>
                  <a:lnTo>
                    <a:pt x="123" y="2046"/>
                  </a:lnTo>
                  <a:lnTo>
                    <a:pt x="1" y="2095"/>
                  </a:lnTo>
                  <a:lnTo>
                    <a:pt x="1462" y="7112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7" name="Shape 367"/>
            <p:cNvSpPr/>
            <p:nvPr/>
          </p:nvSpPr>
          <p:spPr>
            <a:xfrm>
              <a:off x="4595425" y="1761525"/>
              <a:ext cx="41425" cy="41425"/>
            </a:xfrm>
            <a:custGeom>
              <a:avLst/>
              <a:gdLst/>
              <a:ahLst/>
              <a:cxnLst/>
              <a:rect l="0" t="0" r="0" b="0"/>
              <a:pathLst>
                <a:path w="1657" h="1657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25" y="682"/>
                  </a:lnTo>
                  <a:lnTo>
                    <a:pt x="73" y="512"/>
                  </a:lnTo>
                  <a:lnTo>
                    <a:pt x="146" y="365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512" y="73"/>
                  </a:lnTo>
                  <a:lnTo>
                    <a:pt x="658" y="24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99" y="24"/>
                  </a:lnTo>
                  <a:lnTo>
                    <a:pt x="1145" y="73"/>
                  </a:lnTo>
                  <a:lnTo>
                    <a:pt x="1291" y="146"/>
                  </a:lnTo>
                  <a:lnTo>
                    <a:pt x="1413" y="244"/>
                  </a:lnTo>
                  <a:lnTo>
                    <a:pt x="1510" y="365"/>
                  </a:lnTo>
                  <a:lnTo>
                    <a:pt x="1583" y="512"/>
                  </a:lnTo>
                  <a:lnTo>
                    <a:pt x="1632" y="682"/>
                  </a:lnTo>
                  <a:lnTo>
                    <a:pt x="1657" y="828"/>
                  </a:lnTo>
                  <a:lnTo>
                    <a:pt x="1657" y="828"/>
                  </a:lnTo>
                  <a:lnTo>
                    <a:pt x="1632" y="999"/>
                  </a:lnTo>
                  <a:lnTo>
                    <a:pt x="1583" y="1169"/>
                  </a:lnTo>
                  <a:lnTo>
                    <a:pt x="1510" y="1291"/>
                  </a:lnTo>
                  <a:lnTo>
                    <a:pt x="1413" y="1413"/>
                  </a:lnTo>
                  <a:lnTo>
                    <a:pt x="1291" y="1534"/>
                  </a:lnTo>
                  <a:lnTo>
                    <a:pt x="1145" y="1608"/>
                  </a:lnTo>
                  <a:lnTo>
                    <a:pt x="999" y="1656"/>
                  </a:lnTo>
                  <a:lnTo>
                    <a:pt x="828" y="1656"/>
                  </a:lnTo>
                  <a:lnTo>
                    <a:pt x="828" y="1656"/>
                  </a:lnTo>
                  <a:lnTo>
                    <a:pt x="658" y="1656"/>
                  </a:lnTo>
                  <a:lnTo>
                    <a:pt x="512" y="1608"/>
                  </a:lnTo>
                  <a:lnTo>
                    <a:pt x="366" y="1534"/>
                  </a:lnTo>
                  <a:lnTo>
                    <a:pt x="244" y="1413"/>
                  </a:lnTo>
                  <a:lnTo>
                    <a:pt x="146" y="1291"/>
                  </a:lnTo>
                  <a:lnTo>
                    <a:pt x="73" y="1169"/>
                  </a:lnTo>
                  <a:lnTo>
                    <a:pt x="25" y="999"/>
                  </a:lnTo>
                  <a:lnTo>
                    <a:pt x="0" y="828"/>
                  </a:lnTo>
                  <a:lnTo>
                    <a:pt x="0" y="828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8" name="Shape 368"/>
            <p:cNvSpPr/>
            <p:nvPr/>
          </p:nvSpPr>
          <p:spPr>
            <a:xfrm>
              <a:off x="4667275" y="1951475"/>
              <a:ext cx="326375" cy="44475"/>
            </a:xfrm>
            <a:custGeom>
              <a:avLst/>
              <a:gdLst/>
              <a:ahLst/>
              <a:cxnLst/>
              <a:rect l="0" t="0" r="0" b="0"/>
              <a:pathLst>
                <a:path w="13055" h="1779" fill="none" extrusionOk="0">
                  <a:moveTo>
                    <a:pt x="6527" y="1535"/>
                  </a:moveTo>
                  <a:lnTo>
                    <a:pt x="6527" y="1535"/>
                  </a:lnTo>
                  <a:lnTo>
                    <a:pt x="8232" y="1535"/>
                  </a:lnTo>
                  <a:lnTo>
                    <a:pt x="9815" y="1584"/>
                  </a:lnTo>
                  <a:lnTo>
                    <a:pt x="11252" y="1657"/>
                  </a:lnTo>
                  <a:lnTo>
                    <a:pt x="12543" y="1779"/>
                  </a:lnTo>
                  <a:lnTo>
                    <a:pt x="13054" y="1"/>
                  </a:lnTo>
                  <a:lnTo>
                    <a:pt x="0" y="1"/>
                  </a:lnTo>
                  <a:lnTo>
                    <a:pt x="512" y="1779"/>
                  </a:lnTo>
                  <a:lnTo>
                    <a:pt x="512" y="1779"/>
                  </a:lnTo>
                  <a:lnTo>
                    <a:pt x="1803" y="1681"/>
                  </a:lnTo>
                  <a:lnTo>
                    <a:pt x="3239" y="1584"/>
                  </a:lnTo>
                  <a:lnTo>
                    <a:pt x="4823" y="1535"/>
                  </a:lnTo>
                  <a:lnTo>
                    <a:pt x="6527" y="1535"/>
                  </a:lnTo>
                  <a:lnTo>
                    <a:pt x="6527" y="1535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369" name="Shape 369"/>
          <p:cNvGrpSpPr/>
          <p:nvPr/>
        </p:nvGrpSpPr>
        <p:grpSpPr>
          <a:xfrm>
            <a:off x="4451412" y="2413390"/>
            <a:ext cx="357233" cy="361309"/>
            <a:chOff x="5290150" y="1636700"/>
            <a:chExt cx="425025" cy="429875"/>
          </a:xfrm>
        </p:grpSpPr>
        <p:sp>
          <p:nvSpPr>
            <p:cNvPr id="370" name="Shape 370"/>
            <p:cNvSpPr/>
            <p:nvPr/>
          </p:nvSpPr>
          <p:spPr>
            <a:xfrm>
              <a:off x="5396700" y="1939925"/>
              <a:ext cx="211900" cy="126650"/>
            </a:xfrm>
            <a:custGeom>
              <a:avLst/>
              <a:gdLst/>
              <a:ahLst/>
              <a:cxnLst/>
              <a:rect l="0" t="0" r="0" b="0"/>
              <a:pathLst>
                <a:path w="8476" h="5066" fill="none" extrusionOk="0">
                  <a:moveTo>
                    <a:pt x="3167" y="0"/>
                  </a:moveTo>
                  <a:lnTo>
                    <a:pt x="3167" y="2825"/>
                  </a:lnTo>
                  <a:lnTo>
                    <a:pt x="3167" y="2825"/>
                  </a:lnTo>
                  <a:lnTo>
                    <a:pt x="2606" y="2947"/>
                  </a:lnTo>
                  <a:lnTo>
                    <a:pt x="2071" y="3093"/>
                  </a:lnTo>
                  <a:lnTo>
                    <a:pt x="1584" y="3288"/>
                  </a:lnTo>
                  <a:lnTo>
                    <a:pt x="1145" y="3483"/>
                  </a:lnTo>
                  <a:lnTo>
                    <a:pt x="780" y="3702"/>
                  </a:lnTo>
                  <a:lnTo>
                    <a:pt x="609" y="3848"/>
                  </a:lnTo>
                  <a:lnTo>
                    <a:pt x="463" y="3970"/>
                  </a:lnTo>
                  <a:lnTo>
                    <a:pt x="317" y="4116"/>
                  </a:lnTo>
                  <a:lnTo>
                    <a:pt x="195" y="4262"/>
                  </a:lnTo>
                  <a:lnTo>
                    <a:pt x="74" y="4408"/>
                  </a:lnTo>
                  <a:lnTo>
                    <a:pt x="0" y="4579"/>
                  </a:lnTo>
                  <a:lnTo>
                    <a:pt x="0" y="4579"/>
                  </a:lnTo>
                  <a:lnTo>
                    <a:pt x="171" y="4652"/>
                  </a:lnTo>
                  <a:lnTo>
                    <a:pt x="414" y="4725"/>
                  </a:lnTo>
                  <a:lnTo>
                    <a:pt x="780" y="4822"/>
                  </a:lnTo>
                  <a:lnTo>
                    <a:pt x="1340" y="4895"/>
                  </a:lnTo>
                  <a:lnTo>
                    <a:pt x="2095" y="4993"/>
                  </a:lnTo>
                  <a:lnTo>
                    <a:pt x="3045" y="5042"/>
                  </a:lnTo>
                  <a:lnTo>
                    <a:pt x="4238" y="5066"/>
                  </a:lnTo>
                  <a:lnTo>
                    <a:pt x="4238" y="5066"/>
                  </a:lnTo>
                  <a:lnTo>
                    <a:pt x="5432" y="5042"/>
                  </a:lnTo>
                  <a:lnTo>
                    <a:pt x="6381" y="4993"/>
                  </a:lnTo>
                  <a:lnTo>
                    <a:pt x="7136" y="4895"/>
                  </a:lnTo>
                  <a:lnTo>
                    <a:pt x="7697" y="4822"/>
                  </a:lnTo>
                  <a:lnTo>
                    <a:pt x="8062" y="4725"/>
                  </a:lnTo>
                  <a:lnTo>
                    <a:pt x="8305" y="4652"/>
                  </a:lnTo>
                  <a:lnTo>
                    <a:pt x="8476" y="4579"/>
                  </a:lnTo>
                  <a:lnTo>
                    <a:pt x="8476" y="4579"/>
                  </a:lnTo>
                  <a:lnTo>
                    <a:pt x="8403" y="4408"/>
                  </a:lnTo>
                  <a:lnTo>
                    <a:pt x="8281" y="4262"/>
                  </a:lnTo>
                  <a:lnTo>
                    <a:pt x="8159" y="4116"/>
                  </a:lnTo>
                  <a:lnTo>
                    <a:pt x="8013" y="3970"/>
                  </a:lnTo>
                  <a:lnTo>
                    <a:pt x="7867" y="3848"/>
                  </a:lnTo>
                  <a:lnTo>
                    <a:pt x="7697" y="3702"/>
                  </a:lnTo>
                  <a:lnTo>
                    <a:pt x="7331" y="3483"/>
                  </a:lnTo>
                  <a:lnTo>
                    <a:pt x="6893" y="3288"/>
                  </a:lnTo>
                  <a:lnTo>
                    <a:pt x="6406" y="3093"/>
                  </a:lnTo>
                  <a:lnTo>
                    <a:pt x="5870" y="2947"/>
                  </a:lnTo>
                  <a:lnTo>
                    <a:pt x="5310" y="2825"/>
                  </a:lnTo>
                  <a:lnTo>
                    <a:pt x="5310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1" name="Shape 371"/>
            <p:cNvSpPr/>
            <p:nvPr/>
          </p:nvSpPr>
          <p:spPr>
            <a:xfrm>
              <a:off x="5290150" y="1636700"/>
              <a:ext cx="425025" cy="294100"/>
            </a:xfrm>
            <a:custGeom>
              <a:avLst/>
              <a:gdLst/>
              <a:ahLst/>
              <a:cxnLst/>
              <a:rect l="0" t="0" r="0" b="0"/>
              <a:pathLst>
                <a:path w="17001" h="11764" fill="none" extrusionOk="0">
                  <a:moveTo>
                    <a:pt x="15928" y="1072"/>
                  </a:moveTo>
                  <a:lnTo>
                    <a:pt x="13785" y="1072"/>
                  </a:lnTo>
                  <a:lnTo>
                    <a:pt x="13785" y="1072"/>
                  </a:lnTo>
                  <a:lnTo>
                    <a:pt x="13810" y="487"/>
                  </a:lnTo>
                  <a:lnTo>
                    <a:pt x="13810" y="487"/>
                  </a:lnTo>
                  <a:lnTo>
                    <a:pt x="13785" y="390"/>
                  </a:lnTo>
                  <a:lnTo>
                    <a:pt x="13761" y="293"/>
                  </a:lnTo>
                  <a:lnTo>
                    <a:pt x="13688" y="220"/>
                  </a:lnTo>
                  <a:lnTo>
                    <a:pt x="13639" y="146"/>
                  </a:lnTo>
                  <a:lnTo>
                    <a:pt x="13566" y="98"/>
                  </a:lnTo>
                  <a:lnTo>
                    <a:pt x="13469" y="49"/>
                  </a:lnTo>
                  <a:lnTo>
                    <a:pt x="13371" y="25"/>
                  </a:lnTo>
                  <a:lnTo>
                    <a:pt x="13274" y="0"/>
                  </a:lnTo>
                  <a:lnTo>
                    <a:pt x="8500" y="0"/>
                  </a:lnTo>
                  <a:lnTo>
                    <a:pt x="3727" y="0"/>
                  </a:lnTo>
                  <a:lnTo>
                    <a:pt x="3727" y="0"/>
                  </a:lnTo>
                  <a:lnTo>
                    <a:pt x="3629" y="25"/>
                  </a:lnTo>
                  <a:lnTo>
                    <a:pt x="3532" y="49"/>
                  </a:lnTo>
                  <a:lnTo>
                    <a:pt x="3434" y="98"/>
                  </a:lnTo>
                  <a:lnTo>
                    <a:pt x="3361" y="146"/>
                  </a:lnTo>
                  <a:lnTo>
                    <a:pt x="3313" y="220"/>
                  </a:lnTo>
                  <a:lnTo>
                    <a:pt x="3240" y="293"/>
                  </a:lnTo>
                  <a:lnTo>
                    <a:pt x="3215" y="390"/>
                  </a:lnTo>
                  <a:lnTo>
                    <a:pt x="3191" y="487"/>
                  </a:lnTo>
                  <a:lnTo>
                    <a:pt x="3191" y="487"/>
                  </a:lnTo>
                  <a:lnTo>
                    <a:pt x="3215" y="1072"/>
                  </a:lnTo>
                  <a:lnTo>
                    <a:pt x="1072" y="1072"/>
                  </a:lnTo>
                  <a:lnTo>
                    <a:pt x="1072" y="1072"/>
                  </a:lnTo>
                  <a:lnTo>
                    <a:pt x="853" y="1096"/>
                  </a:lnTo>
                  <a:lnTo>
                    <a:pt x="658" y="1145"/>
                  </a:lnTo>
                  <a:lnTo>
                    <a:pt x="487" y="1242"/>
                  </a:lnTo>
                  <a:lnTo>
                    <a:pt x="317" y="1389"/>
                  </a:lnTo>
                  <a:lnTo>
                    <a:pt x="195" y="1535"/>
                  </a:lnTo>
                  <a:lnTo>
                    <a:pt x="98" y="1730"/>
                  </a:lnTo>
                  <a:lnTo>
                    <a:pt x="25" y="1924"/>
                  </a:lnTo>
                  <a:lnTo>
                    <a:pt x="0" y="2144"/>
                  </a:lnTo>
                  <a:lnTo>
                    <a:pt x="0" y="2144"/>
                  </a:lnTo>
                  <a:lnTo>
                    <a:pt x="25" y="2606"/>
                  </a:lnTo>
                  <a:lnTo>
                    <a:pt x="49" y="3069"/>
                  </a:lnTo>
                  <a:lnTo>
                    <a:pt x="98" y="3507"/>
                  </a:lnTo>
                  <a:lnTo>
                    <a:pt x="171" y="3946"/>
                  </a:lnTo>
                  <a:lnTo>
                    <a:pt x="268" y="4336"/>
                  </a:lnTo>
                  <a:lnTo>
                    <a:pt x="366" y="4725"/>
                  </a:lnTo>
                  <a:lnTo>
                    <a:pt x="487" y="5115"/>
                  </a:lnTo>
                  <a:lnTo>
                    <a:pt x="634" y="5480"/>
                  </a:lnTo>
                  <a:lnTo>
                    <a:pt x="780" y="5821"/>
                  </a:lnTo>
                  <a:lnTo>
                    <a:pt x="926" y="6138"/>
                  </a:lnTo>
                  <a:lnTo>
                    <a:pt x="1096" y="6454"/>
                  </a:lnTo>
                  <a:lnTo>
                    <a:pt x="1291" y="6747"/>
                  </a:lnTo>
                  <a:lnTo>
                    <a:pt x="1462" y="7039"/>
                  </a:lnTo>
                  <a:lnTo>
                    <a:pt x="1656" y="7307"/>
                  </a:lnTo>
                  <a:lnTo>
                    <a:pt x="2071" y="7794"/>
                  </a:lnTo>
                  <a:lnTo>
                    <a:pt x="2509" y="8232"/>
                  </a:lnTo>
                  <a:lnTo>
                    <a:pt x="2923" y="8598"/>
                  </a:lnTo>
                  <a:lnTo>
                    <a:pt x="3337" y="8914"/>
                  </a:lnTo>
                  <a:lnTo>
                    <a:pt x="3751" y="9158"/>
                  </a:lnTo>
                  <a:lnTo>
                    <a:pt x="4141" y="9353"/>
                  </a:lnTo>
                  <a:lnTo>
                    <a:pt x="4506" y="9499"/>
                  </a:lnTo>
                  <a:lnTo>
                    <a:pt x="4823" y="9596"/>
                  </a:lnTo>
                  <a:lnTo>
                    <a:pt x="5091" y="9645"/>
                  </a:lnTo>
                  <a:lnTo>
                    <a:pt x="5091" y="9645"/>
                  </a:lnTo>
                  <a:lnTo>
                    <a:pt x="5407" y="10108"/>
                  </a:lnTo>
                  <a:lnTo>
                    <a:pt x="5748" y="10546"/>
                  </a:lnTo>
                  <a:lnTo>
                    <a:pt x="5919" y="10717"/>
                  </a:lnTo>
                  <a:lnTo>
                    <a:pt x="6113" y="10887"/>
                  </a:lnTo>
                  <a:lnTo>
                    <a:pt x="6308" y="11057"/>
                  </a:lnTo>
                  <a:lnTo>
                    <a:pt x="6527" y="11204"/>
                  </a:lnTo>
                  <a:lnTo>
                    <a:pt x="6747" y="11325"/>
                  </a:lnTo>
                  <a:lnTo>
                    <a:pt x="6966" y="11447"/>
                  </a:lnTo>
                  <a:lnTo>
                    <a:pt x="7209" y="11545"/>
                  </a:lnTo>
                  <a:lnTo>
                    <a:pt x="7453" y="11618"/>
                  </a:lnTo>
                  <a:lnTo>
                    <a:pt x="7697" y="11691"/>
                  </a:lnTo>
                  <a:lnTo>
                    <a:pt x="7964" y="11739"/>
                  </a:lnTo>
                  <a:lnTo>
                    <a:pt x="8232" y="11764"/>
                  </a:lnTo>
                  <a:lnTo>
                    <a:pt x="8500" y="11764"/>
                  </a:lnTo>
                  <a:lnTo>
                    <a:pt x="8500" y="11764"/>
                  </a:lnTo>
                  <a:lnTo>
                    <a:pt x="8768" y="11764"/>
                  </a:lnTo>
                  <a:lnTo>
                    <a:pt x="9036" y="11739"/>
                  </a:lnTo>
                  <a:lnTo>
                    <a:pt x="9304" y="11691"/>
                  </a:lnTo>
                  <a:lnTo>
                    <a:pt x="9547" y="11618"/>
                  </a:lnTo>
                  <a:lnTo>
                    <a:pt x="9791" y="11545"/>
                  </a:lnTo>
                  <a:lnTo>
                    <a:pt x="10035" y="11447"/>
                  </a:lnTo>
                  <a:lnTo>
                    <a:pt x="10254" y="11325"/>
                  </a:lnTo>
                  <a:lnTo>
                    <a:pt x="10473" y="11204"/>
                  </a:lnTo>
                  <a:lnTo>
                    <a:pt x="10692" y="11057"/>
                  </a:lnTo>
                  <a:lnTo>
                    <a:pt x="10887" y="10887"/>
                  </a:lnTo>
                  <a:lnTo>
                    <a:pt x="11082" y="10717"/>
                  </a:lnTo>
                  <a:lnTo>
                    <a:pt x="11252" y="10546"/>
                  </a:lnTo>
                  <a:lnTo>
                    <a:pt x="11593" y="10108"/>
                  </a:lnTo>
                  <a:lnTo>
                    <a:pt x="11910" y="9645"/>
                  </a:lnTo>
                  <a:lnTo>
                    <a:pt x="11910" y="9645"/>
                  </a:lnTo>
                  <a:lnTo>
                    <a:pt x="12178" y="9596"/>
                  </a:lnTo>
                  <a:lnTo>
                    <a:pt x="12494" y="9523"/>
                  </a:lnTo>
                  <a:lnTo>
                    <a:pt x="12860" y="9377"/>
                  </a:lnTo>
                  <a:lnTo>
                    <a:pt x="13249" y="9182"/>
                  </a:lnTo>
                  <a:lnTo>
                    <a:pt x="13663" y="8939"/>
                  </a:lnTo>
                  <a:lnTo>
                    <a:pt x="14077" y="8622"/>
                  </a:lnTo>
                  <a:lnTo>
                    <a:pt x="14516" y="8257"/>
                  </a:lnTo>
                  <a:lnTo>
                    <a:pt x="14930" y="7843"/>
                  </a:lnTo>
                  <a:lnTo>
                    <a:pt x="15344" y="7356"/>
                  </a:lnTo>
                  <a:lnTo>
                    <a:pt x="15539" y="7088"/>
                  </a:lnTo>
                  <a:lnTo>
                    <a:pt x="15709" y="6795"/>
                  </a:lnTo>
                  <a:lnTo>
                    <a:pt x="15904" y="6503"/>
                  </a:lnTo>
                  <a:lnTo>
                    <a:pt x="16075" y="6186"/>
                  </a:lnTo>
                  <a:lnTo>
                    <a:pt x="16221" y="5870"/>
                  </a:lnTo>
                  <a:lnTo>
                    <a:pt x="16367" y="5505"/>
                  </a:lnTo>
                  <a:lnTo>
                    <a:pt x="16513" y="5164"/>
                  </a:lnTo>
                  <a:lnTo>
                    <a:pt x="16635" y="4774"/>
                  </a:lnTo>
                  <a:lnTo>
                    <a:pt x="16732" y="4384"/>
                  </a:lnTo>
                  <a:lnTo>
                    <a:pt x="16830" y="3970"/>
                  </a:lnTo>
                  <a:lnTo>
                    <a:pt x="16903" y="3532"/>
                  </a:lnTo>
                  <a:lnTo>
                    <a:pt x="16951" y="3093"/>
                  </a:lnTo>
                  <a:lnTo>
                    <a:pt x="16976" y="2606"/>
                  </a:lnTo>
                  <a:lnTo>
                    <a:pt x="17000" y="2144"/>
                  </a:lnTo>
                  <a:lnTo>
                    <a:pt x="17000" y="2144"/>
                  </a:lnTo>
                  <a:lnTo>
                    <a:pt x="16976" y="1924"/>
                  </a:lnTo>
                  <a:lnTo>
                    <a:pt x="16903" y="1730"/>
                  </a:lnTo>
                  <a:lnTo>
                    <a:pt x="16805" y="1535"/>
                  </a:lnTo>
                  <a:lnTo>
                    <a:pt x="16683" y="1389"/>
                  </a:lnTo>
                  <a:lnTo>
                    <a:pt x="16513" y="1242"/>
                  </a:lnTo>
                  <a:lnTo>
                    <a:pt x="16343" y="1145"/>
                  </a:lnTo>
                  <a:lnTo>
                    <a:pt x="16148" y="1096"/>
                  </a:lnTo>
                  <a:lnTo>
                    <a:pt x="15928" y="1072"/>
                  </a:lnTo>
                  <a:lnTo>
                    <a:pt x="15928" y="1072"/>
                  </a:lnTo>
                  <a:close/>
                  <a:moveTo>
                    <a:pt x="1072" y="2144"/>
                  </a:moveTo>
                  <a:lnTo>
                    <a:pt x="3240" y="2144"/>
                  </a:lnTo>
                  <a:lnTo>
                    <a:pt x="3240" y="2144"/>
                  </a:lnTo>
                  <a:lnTo>
                    <a:pt x="3288" y="3118"/>
                  </a:lnTo>
                  <a:lnTo>
                    <a:pt x="3361" y="4019"/>
                  </a:lnTo>
                  <a:lnTo>
                    <a:pt x="3483" y="4823"/>
                  </a:lnTo>
                  <a:lnTo>
                    <a:pt x="3605" y="5602"/>
                  </a:lnTo>
                  <a:lnTo>
                    <a:pt x="3775" y="6333"/>
                  </a:lnTo>
                  <a:lnTo>
                    <a:pt x="3995" y="7039"/>
                  </a:lnTo>
                  <a:lnTo>
                    <a:pt x="4214" y="7745"/>
                  </a:lnTo>
                  <a:lnTo>
                    <a:pt x="4506" y="8451"/>
                  </a:lnTo>
                  <a:lnTo>
                    <a:pt x="4506" y="8451"/>
                  </a:lnTo>
                  <a:lnTo>
                    <a:pt x="4262" y="8378"/>
                  </a:lnTo>
                  <a:lnTo>
                    <a:pt x="4043" y="8281"/>
                  </a:lnTo>
                  <a:lnTo>
                    <a:pt x="3824" y="8159"/>
                  </a:lnTo>
                  <a:lnTo>
                    <a:pt x="3629" y="8037"/>
                  </a:lnTo>
                  <a:lnTo>
                    <a:pt x="3434" y="7891"/>
                  </a:lnTo>
                  <a:lnTo>
                    <a:pt x="3240" y="7745"/>
                  </a:lnTo>
                  <a:lnTo>
                    <a:pt x="2899" y="7404"/>
                  </a:lnTo>
                  <a:lnTo>
                    <a:pt x="2582" y="7015"/>
                  </a:lnTo>
                  <a:lnTo>
                    <a:pt x="2290" y="6601"/>
                  </a:lnTo>
                  <a:lnTo>
                    <a:pt x="2046" y="6186"/>
                  </a:lnTo>
                  <a:lnTo>
                    <a:pt x="1827" y="5724"/>
                  </a:lnTo>
                  <a:lnTo>
                    <a:pt x="1632" y="5237"/>
                  </a:lnTo>
                  <a:lnTo>
                    <a:pt x="1486" y="4774"/>
                  </a:lnTo>
                  <a:lnTo>
                    <a:pt x="1340" y="4287"/>
                  </a:lnTo>
                  <a:lnTo>
                    <a:pt x="1242" y="3824"/>
                  </a:lnTo>
                  <a:lnTo>
                    <a:pt x="1169" y="3361"/>
                  </a:lnTo>
                  <a:lnTo>
                    <a:pt x="1121" y="2923"/>
                  </a:lnTo>
                  <a:lnTo>
                    <a:pt x="1072" y="2509"/>
                  </a:lnTo>
                  <a:lnTo>
                    <a:pt x="1072" y="2144"/>
                  </a:lnTo>
                  <a:lnTo>
                    <a:pt x="1072" y="2144"/>
                  </a:lnTo>
                  <a:close/>
                  <a:moveTo>
                    <a:pt x="10595" y="4628"/>
                  </a:moveTo>
                  <a:lnTo>
                    <a:pt x="9718" y="5407"/>
                  </a:lnTo>
                  <a:lnTo>
                    <a:pt x="9718" y="5407"/>
                  </a:lnTo>
                  <a:lnTo>
                    <a:pt x="9669" y="5480"/>
                  </a:lnTo>
                  <a:lnTo>
                    <a:pt x="9621" y="5578"/>
                  </a:lnTo>
                  <a:lnTo>
                    <a:pt x="9596" y="5675"/>
                  </a:lnTo>
                  <a:lnTo>
                    <a:pt x="9596" y="5772"/>
                  </a:lnTo>
                  <a:lnTo>
                    <a:pt x="9864" y="6941"/>
                  </a:lnTo>
                  <a:lnTo>
                    <a:pt x="9864" y="6941"/>
                  </a:lnTo>
                  <a:lnTo>
                    <a:pt x="9864" y="7015"/>
                  </a:lnTo>
                  <a:lnTo>
                    <a:pt x="9840" y="7063"/>
                  </a:lnTo>
                  <a:lnTo>
                    <a:pt x="9791" y="7063"/>
                  </a:lnTo>
                  <a:lnTo>
                    <a:pt x="9718" y="7039"/>
                  </a:lnTo>
                  <a:lnTo>
                    <a:pt x="8695" y="6454"/>
                  </a:lnTo>
                  <a:lnTo>
                    <a:pt x="8695" y="6454"/>
                  </a:lnTo>
                  <a:lnTo>
                    <a:pt x="8598" y="6406"/>
                  </a:lnTo>
                  <a:lnTo>
                    <a:pt x="8500" y="6406"/>
                  </a:lnTo>
                  <a:lnTo>
                    <a:pt x="8403" y="6406"/>
                  </a:lnTo>
                  <a:lnTo>
                    <a:pt x="8305" y="6454"/>
                  </a:lnTo>
                  <a:lnTo>
                    <a:pt x="7282" y="7039"/>
                  </a:lnTo>
                  <a:lnTo>
                    <a:pt x="7282" y="7039"/>
                  </a:lnTo>
                  <a:lnTo>
                    <a:pt x="7209" y="7063"/>
                  </a:lnTo>
                  <a:lnTo>
                    <a:pt x="7161" y="7063"/>
                  </a:lnTo>
                  <a:lnTo>
                    <a:pt x="7136" y="7015"/>
                  </a:lnTo>
                  <a:lnTo>
                    <a:pt x="7136" y="6941"/>
                  </a:lnTo>
                  <a:lnTo>
                    <a:pt x="7404" y="5772"/>
                  </a:lnTo>
                  <a:lnTo>
                    <a:pt x="7404" y="5772"/>
                  </a:lnTo>
                  <a:lnTo>
                    <a:pt x="7404" y="5675"/>
                  </a:lnTo>
                  <a:lnTo>
                    <a:pt x="7380" y="5578"/>
                  </a:lnTo>
                  <a:lnTo>
                    <a:pt x="7331" y="5480"/>
                  </a:lnTo>
                  <a:lnTo>
                    <a:pt x="7282" y="5407"/>
                  </a:lnTo>
                  <a:lnTo>
                    <a:pt x="6406" y="4628"/>
                  </a:lnTo>
                  <a:lnTo>
                    <a:pt x="6406" y="4628"/>
                  </a:lnTo>
                  <a:lnTo>
                    <a:pt x="6357" y="4579"/>
                  </a:lnTo>
                  <a:lnTo>
                    <a:pt x="6333" y="4506"/>
                  </a:lnTo>
                  <a:lnTo>
                    <a:pt x="6381" y="4482"/>
                  </a:lnTo>
                  <a:lnTo>
                    <a:pt x="6454" y="4457"/>
                  </a:lnTo>
                  <a:lnTo>
                    <a:pt x="7623" y="4336"/>
                  </a:lnTo>
                  <a:lnTo>
                    <a:pt x="7623" y="4336"/>
                  </a:lnTo>
                  <a:lnTo>
                    <a:pt x="7721" y="4311"/>
                  </a:lnTo>
                  <a:lnTo>
                    <a:pt x="7818" y="4262"/>
                  </a:lnTo>
                  <a:lnTo>
                    <a:pt x="7891" y="4189"/>
                  </a:lnTo>
                  <a:lnTo>
                    <a:pt x="7940" y="4116"/>
                  </a:lnTo>
                  <a:lnTo>
                    <a:pt x="8403" y="3045"/>
                  </a:lnTo>
                  <a:lnTo>
                    <a:pt x="8403" y="3045"/>
                  </a:lnTo>
                  <a:lnTo>
                    <a:pt x="8452" y="2972"/>
                  </a:lnTo>
                  <a:lnTo>
                    <a:pt x="8500" y="2947"/>
                  </a:lnTo>
                  <a:lnTo>
                    <a:pt x="8549" y="2972"/>
                  </a:lnTo>
                  <a:lnTo>
                    <a:pt x="8598" y="3045"/>
                  </a:lnTo>
                  <a:lnTo>
                    <a:pt x="9060" y="4116"/>
                  </a:lnTo>
                  <a:lnTo>
                    <a:pt x="9060" y="4116"/>
                  </a:lnTo>
                  <a:lnTo>
                    <a:pt x="9109" y="4189"/>
                  </a:lnTo>
                  <a:lnTo>
                    <a:pt x="9182" y="4262"/>
                  </a:lnTo>
                  <a:lnTo>
                    <a:pt x="9280" y="4311"/>
                  </a:lnTo>
                  <a:lnTo>
                    <a:pt x="9377" y="4336"/>
                  </a:lnTo>
                  <a:lnTo>
                    <a:pt x="10546" y="4457"/>
                  </a:lnTo>
                  <a:lnTo>
                    <a:pt x="10546" y="4457"/>
                  </a:lnTo>
                  <a:lnTo>
                    <a:pt x="10619" y="4482"/>
                  </a:lnTo>
                  <a:lnTo>
                    <a:pt x="10668" y="4506"/>
                  </a:lnTo>
                  <a:lnTo>
                    <a:pt x="10643" y="4579"/>
                  </a:lnTo>
                  <a:lnTo>
                    <a:pt x="10595" y="4628"/>
                  </a:lnTo>
                  <a:lnTo>
                    <a:pt x="10595" y="4628"/>
                  </a:lnTo>
                  <a:close/>
                  <a:moveTo>
                    <a:pt x="12494" y="8451"/>
                  </a:moveTo>
                  <a:lnTo>
                    <a:pt x="12494" y="8451"/>
                  </a:lnTo>
                  <a:lnTo>
                    <a:pt x="12787" y="7745"/>
                  </a:lnTo>
                  <a:lnTo>
                    <a:pt x="13006" y="7039"/>
                  </a:lnTo>
                  <a:lnTo>
                    <a:pt x="13225" y="6333"/>
                  </a:lnTo>
                  <a:lnTo>
                    <a:pt x="13396" y="5602"/>
                  </a:lnTo>
                  <a:lnTo>
                    <a:pt x="13517" y="4823"/>
                  </a:lnTo>
                  <a:lnTo>
                    <a:pt x="13639" y="4019"/>
                  </a:lnTo>
                  <a:lnTo>
                    <a:pt x="13712" y="3118"/>
                  </a:lnTo>
                  <a:lnTo>
                    <a:pt x="13761" y="2144"/>
                  </a:lnTo>
                  <a:lnTo>
                    <a:pt x="15928" y="2144"/>
                  </a:lnTo>
                  <a:lnTo>
                    <a:pt x="15928" y="2144"/>
                  </a:lnTo>
                  <a:lnTo>
                    <a:pt x="15928" y="2509"/>
                  </a:lnTo>
                  <a:lnTo>
                    <a:pt x="15880" y="2923"/>
                  </a:lnTo>
                  <a:lnTo>
                    <a:pt x="15831" y="3361"/>
                  </a:lnTo>
                  <a:lnTo>
                    <a:pt x="15758" y="3824"/>
                  </a:lnTo>
                  <a:lnTo>
                    <a:pt x="15661" y="4287"/>
                  </a:lnTo>
                  <a:lnTo>
                    <a:pt x="15514" y="4774"/>
                  </a:lnTo>
                  <a:lnTo>
                    <a:pt x="15368" y="5237"/>
                  </a:lnTo>
                  <a:lnTo>
                    <a:pt x="15173" y="5724"/>
                  </a:lnTo>
                  <a:lnTo>
                    <a:pt x="14954" y="6186"/>
                  </a:lnTo>
                  <a:lnTo>
                    <a:pt x="14711" y="6601"/>
                  </a:lnTo>
                  <a:lnTo>
                    <a:pt x="14418" y="7015"/>
                  </a:lnTo>
                  <a:lnTo>
                    <a:pt x="14102" y="7404"/>
                  </a:lnTo>
                  <a:lnTo>
                    <a:pt x="13761" y="7745"/>
                  </a:lnTo>
                  <a:lnTo>
                    <a:pt x="13566" y="7891"/>
                  </a:lnTo>
                  <a:lnTo>
                    <a:pt x="13371" y="8037"/>
                  </a:lnTo>
                  <a:lnTo>
                    <a:pt x="13176" y="8159"/>
                  </a:lnTo>
                  <a:lnTo>
                    <a:pt x="12957" y="8281"/>
                  </a:lnTo>
                  <a:lnTo>
                    <a:pt x="12738" y="8378"/>
                  </a:lnTo>
                  <a:lnTo>
                    <a:pt x="12494" y="8451"/>
                  </a:lnTo>
                  <a:lnTo>
                    <a:pt x="12494" y="845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372" name="Shape 372"/>
          <p:cNvGrpSpPr/>
          <p:nvPr/>
        </p:nvGrpSpPr>
        <p:grpSpPr>
          <a:xfrm>
            <a:off x="5015367" y="2402632"/>
            <a:ext cx="359271" cy="376691"/>
            <a:chOff x="5961125" y="1623900"/>
            <a:chExt cx="427450" cy="448175"/>
          </a:xfrm>
        </p:grpSpPr>
        <p:sp>
          <p:nvSpPr>
            <p:cNvPr id="373" name="Shape 373"/>
            <p:cNvSpPr/>
            <p:nvPr/>
          </p:nvSpPr>
          <p:spPr>
            <a:xfrm>
              <a:off x="5961125" y="1678700"/>
              <a:ext cx="376925" cy="376925"/>
            </a:xfrm>
            <a:custGeom>
              <a:avLst/>
              <a:gdLst/>
              <a:ahLst/>
              <a:cxnLst/>
              <a:rect l="0" t="0" r="0" b="0"/>
              <a:pathLst>
                <a:path w="15077" h="15077" fill="none" extrusionOk="0">
                  <a:moveTo>
                    <a:pt x="11813" y="1340"/>
                  </a:moveTo>
                  <a:lnTo>
                    <a:pt x="11813" y="1340"/>
                  </a:lnTo>
                  <a:lnTo>
                    <a:pt x="11350" y="1024"/>
                  </a:lnTo>
                  <a:lnTo>
                    <a:pt x="10863" y="780"/>
                  </a:lnTo>
                  <a:lnTo>
                    <a:pt x="10351" y="537"/>
                  </a:lnTo>
                  <a:lnTo>
                    <a:pt x="9816" y="342"/>
                  </a:lnTo>
                  <a:lnTo>
                    <a:pt x="9280" y="196"/>
                  </a:lnTo>
                  <a:lnTo>
                    <a:pt x="8720" y="98"/>
                  </a:lnTo>
                  <a:lnTo>
                    <a:pt x="8135" y="25"/>
                  </a:lnTo>
                  <a:lnTo>
                    <a:pt x="7551" y="1"/>
                  </a:lnTo>
                  <a:lnTo>
                    <a:pt x="7551" y="1"/>
                  </a:lnTo>
                  <a:lnTo>
                    <a:pt x="7161" y="1"/>
                  </a:lnTo>
                  <a:lnTo>
                    <a:pt x="6771" y="50"/>
                  </a:lnTo>
                  <a:lnTo>
                    <a:pt x="6406" y="98"/>
                  </a:lnTo>
                  <a:lnTo>
                    <a:pt x="6041" y="147"/>
                  </a:lnTo>
                  <a:lnTo>
                    <a:pt x="5675" y="244"/>
                  </a:lnTo>
                  <a:lnTo>
                    <a:pt x="5310" y="342"/>
                  </a:lnTo>
                  <a:lnTo>
                    <a:pt x="4969" y="464"/>
                  </a:lnTo>
                  <a:lnTo>
                    <a:pt x="4628" y="585"/>
                  </a:lnTo>
                  <a:lnTo>
                    <a:pt x="4287" y="731"/>
                  </a:lnTo>
                  <a:lnTo>
                    <a:pt x="3970" y="902"/>
                  </a:lnTo>
                  <a:lnTo>
                    <a:pt x="3654" y="1097"/>
                  </a:lnTo>
                  <a:lnTo>
                    <a:pt x="3337" y="1292"/>
                  </a:lnTo>
                  <a:lnTo>
                    <a:pt x="3045" y="1486"/>
                  </a:lnTo>
                  <a:lnTo>
                    <a:pt x="2753" y="1730"/>
                  </a:lnTo>
                  <a:lnTo>
                    <a:pt x="2485" y="1949"/>
                  </a:lnTo>
                  <a:lnTo>
                    <a:pt x="2217" y="2217"/>
                  </a:lnTo>
                  <a:lnTo>
                    <a:pt x="1973" y="2461"/>
                  </a:lnTo>
                  <a:lnTo>
                    <a:pt x="1730" y="2753"/>
                  </a:lnTo>
                  <a:lnTo>
                    <a:pt x="1510" y="3021"/>
                  </a:lnTo>
                  <a:lnTo>
                    <a:pt x="1291" y="3313"/>
                  </a:lnTo>
                  <a:lnTo>
                    <a:pt x="1096" y="3630"/>
                  </a:lnTo>
                  <a:lnTo>
                    <a:pt x="926" y="3946"/>
                  </a:lnTo>
                  <a:lnTo>
                    <a:pt x="755" y="4263"/>
                  </a:lnTo>
                  <a:lnTo>
                    <a:pt x="609" y="4604"/>
                  </a:lnTo>
                  <a:lnTo>
                    <a:pt x="463" y="4945"/>
                  </a:lnTo>
                  <a:lnTo>
                    <a:pt x="341" y="5286"/>
                  </a:lnTo>
                  <a:lnTo>
                    <a:pt x="244" y="5651"/>
                  </a:lnTo>
                  <a:lnTo>
                    <a:pt x="171" y="6016"/>
                  </a:lnTo>
                  <a:lnTo>
                    <a:pt x="98" y="6382"/>
                  </a:lnTo>
                  <a:lnTo>
                    <a:pt x="49" y="6771"/>
                  </a:lnTo>
                  <a:lnTo>
                    <a:pt x="25" y="7137"/>
                  </a:lnTo>
                  <a:lnTo>
                    <a:pt x="0" y="7526"/>
                  </a:lnTo>
                  <a:lnTo>
                    <a:pt x="0" y="7526"/>
                  </a:lnTo>
                  <a:lnTo>
                    <a:pt x="25" y="7916"/>
                  </a:lnTo>
                  <a:lnTo>
                    <a:pt x="49" y="8306"/>
                  </a:lnTo>
                  <a:lnTo>
                    <a:pt x="98" y="8671"/>
                  </a:lnTo>
                  <a:lnTo>
                    <a:pt x="171" y="9061"/>
                  </a:lnTo>
                  <a:lnTo>
                    <a:pt x="244" y="9426"/>
                  </a:lnTo>
                  <a:lnTo>
                    <a:pt x="341" y="9767"/>
                  </a:lnTo>
                  <a:lnTo>
                    <a:pt x="463" y="10132"/>
                  </a:lnTo>
                  <a:lnTo>
                    <a:pt x="609" y="10473"/>
                  </a:lnTo>
                  <a:lnTo>
                    <a:pt x="755" y="10790"/>
                  </a:lnTo>
                  <a:lnTo>
                    <a:pt x="926" y="11131"/>
                  </a:lnTo>
                  <a:lnTo>
                    <a:pt x="1096" y="11448"/>
                  </a:lnTo>
                  <a:lnTo>
                    <a:pt x="1291" y="11740"/>
                  </a:lnTo>
                  <a:lnTo>
                    <a:pt x="1510" y="12032"/>
                  </a:lnTo>
                  <a:lnTo>
                    <a:pt x="1730" y="12324"/>
                  </a:lnTo>
                  <a:lnTo>
                    <a:pt x="1973" y="12592"/>
                  </a:lnTo>
                  <a:lnTo>
                    <a:pt x="2217" y="12860"/>
                  </a:lnTo>
                  <a:lnTo>
                    <a:pt x="2485" y="13104"/>
                  </a:lnTo>
                  <a:lnTo>
                    <a:pt x="2753" y="13347"/>
                  </a:lnTo>
                  <a:lnTo>
                    <a:pt x="3045" y="13567"/>
                  </a:lnTo>
                  <a:lnTo>
                    <a:pt x="3337" y="13786"/>
                  </a:lnTo>
                  <a:lnTo>
                    <a:pt x="3654" y="13981"/>
                  </a:lnTo>
                  <a:lnTo>
                    <a:pt x="3970" y="14151"/>
                  </a:lnTo>
                  <a:lnTo>
                    <a:pt x="4287" y="14322"/>
                  </a:lnTo>
                  <a:lnTo>
                    <a:pt x="4628" y="14468"/>
                  </a:lnTo>
                  <a:lnTo>
                    <a:pt x="4969" y="14614"/>
                  </a:lnTo>
                  <a:lnTo>
                    <a:pt x="5310" y="14736"/>
                  </a:lnTo>
                  <a:lnTo>
                    <a:pt x="5675" y="14833"/>
                  </a:lnTo>
                  <a:lnTo>
                    <a:pt x="6041" y="14906"/>
                  </a:lnTo>
                  <a:lnTo>
                    <a:pt x="6406" y="14979"/>
                  </a:lnTo>
                  <a:lnTo>
                    <a:pt x="6771" y="15028"/>
                  </a:lnTo>
                  <a:lnTo>
                    <a:pt x="7161" y="15052"/>
                  </a:lnTo>
                  <a:lnTo>
                    <a:pt x="7551" y="15077"/>
                  </a:lnTo>
                  <a:lnTo>
                    <a:pt x="7551" y="15077"/>
                  </a:lnTo>
                  <a:lnTo>
                    <a:pt x="7940" y="15052"/>
                  </a:lnTo>
                  <a:lnTo>
                    <a:pt x="8306" y="15028"/>
                  </a:lnTo>
                  <a:lnTo>
                    <a:pt x="8695" y="14979"/>
                  </a:lnTo>
                  <a:lnTo>
                    <a:pt x="9061" y="14906"/>
                  </a:lnTo>
                  <a:lnTo>
                    <a:pt x="9426" y="14833"/>
                  </a:lnTo>
                  <a:lnTo>
                    <a:pt x="9791" y="14736"/>
                  </a:lnTo>
                  <a:lnTo>
                    <a:pt x="10132" y="14614"/>
                  </a:lnTo>
                  <a:lnTo>
                    <a:pt x="10473" y="14468"/>
                  </a:lnTo>
                  <a:lnTo>
                    <a:pt x="10814" y="14322"/>
                  </a:lnTo>
                  <a:lnTo>
                    <a:pt x="11131" y="14151"/>
                  </a:lnTo>
                  <a:lnTo>
                    <a:pt x="11447" y="13981"/>
                  </a:lnTo>
                  <a:lnTo>
                    <a:pt x="11764" y="13786"/>
                  </a:lnTo>
                  <a:lnTo>
                    <a:pt x="12056" y="13567"/>
                  </a:lnTo>
                  <a:lnTo>
                    <a:pt x="12348" y="13347"/>
                  </a:lnTo>
                  <a:lnTo>
                    <a:pt x="12616" y="13104"/>
                  </a:lnTo>
                  <a:lnTo>
                    <a:pt x="12884" y="12860"/>
                  </a:lnTo>
                  <a:lnTo>
                    <a:pt x="13128" y="12592"/>
                  </a:lnTo>
                  <a:lnTo>
                    <a:pt x="13371" y="12324"/>
                  </a:lnTo>
                  <a:lnTo>
                    <a:pt x="13591" y="12032"/>
                  </a:lnTo>
                  <a:lnTo>
                    <a:pt x="13785" y="11740"/>
                  </a:lnTo>
                  <a:lnTo>
                    <a:pt x="13980" y="11448"/>
                  </a:lnTo>
                  <a:lnTo>
                    <a:pt x="14175" y="11131"/>
                  </a:lnTo>
                  <a:lnTo>
                    <a:pt x="14346" y="10790"/>
                  </a:lnTo>
                  <a:lnTo>
                    <a:pt x="14492" y="10473"/>
                  </a:lnTo>
                  <a:lnTo>
                    <a:pt x="14613" y="10132"/>
                  </a:lnTo>
                  <a:lnTo>
                    <a:pt x="14735" y="9767"/>
                  </a:lnTo>
                  <a:lnTo>
                    <a:pt x="14857" y="9426"/>
                  </a:lnTo>
                  <a:lnTo>
                    <a:pt x="14930" y="9061"/>
                  </a:lnTo>
                  <a:lnTo>
                    <a:pt x="15003" y="8671"/>
                  </a:lnTo>
                  <a:lnTo>
                    <a:pt x="15052" y="8306"/>
                  </a:lnTo>
                  <a:lnTo>
                    <a:pt x="15076" y="7916"/>
                  </a:lnTo>
                  <a:lnTo>
                    <a:pt x="15076" y="7526"/>
                  </a:lnTo>
                  <a:lnTo>
                    <a:pt x="15076" y="7526"/>
                  </a:lnTo>
                  <a:lnTo>
                    <a:pt x="15052" y="6918"/>
                  </a:lnTo>
                  <a:lnTo>
                    <a:pt x="14979" y="6309"/>
                  </a:lnTo>
                  <a:lnTo>
                    <a:pt x="14857" y="5724"/>
                  </a:lnTo>
                  <a:lnTo>
                    <a:pt x="14687" y="5164"/>
                  </a:lnTo>
                  <a:lnTo>
                    <a:pt x="14492" y="4604"/>
                  </a:lnTo>
                  <a:lnTo>
                    <a:pt x="14248" y="4068"/>
                  </a:lnTo>
                  <a:lnTo>
                    <a:pt x="13956" y="3581"/>
                  </a:lnTo>
                  <a:lnTo>
                    <a:pt x="13615" y="309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4" name="Shape 374"/>
            <p:cNvSpPr/>
            <p:nvPr/>
          </p:nvSpPr>
          <p:spPr>
            <a:xfrm>
              <a:off x="6009825" y="1727425"/>
              <a:ext cx="279500" cy="279500"/>
            </a:xfrm>
            <a:custGeom>
              <a:avLst/>
              <a:gdLst/>
              <a:ahLst/>
              <a:cxnLst/>
              <a:rect l="0" t="0" r="0" b="0"/>
              <a:pathLst>
                <a:path w="11180" h="11180" fill="none" extrusionOk="0">
                  <a:moveTo>
                    <a:pt x="10181" y="2387"/>
                  </a:moveTo>
                  <a:lnTo>
                    <a:pt x="10181" y="2387"/>
                  </a:lnTo>
                  <a:lnTo>
                    <a:pt x="10400" y="2728"/>
                  </a:lnTo>
                  <a:lnTo>
                    <a:pt x="10595" y="3093"/>
                  </a:lnTo>
                  <a:lnTo>
                    <a:pt x="10766" y="3483"/>
                  </a:lnTo>
                  <a:lnTo>
                    <a:pt x="10912" y="3873"/>
                  </a:lnTo>
                  <a:lnTo>
                    <a:pt x="11034" y="4287"/>
                  </a:lnTo>
                  <a:lnTo>
                    <a:pt x="11107" y="4701"/>
                  </a:lnTo>
                  <a:lnTo>
                    <a:pt x="11180" y="5139"/>
                  </a:lnTo>
                  <a:lnTo>
                    <a:pt x="11180" y="5577"/>
                  </a:lnTo>
                  <a:lnTo>
                    <a:pt x="11180" y="5577"/>
                  </a:lnTo>
                  <a:lnTo>
                    <a:pt x="11155" y="6162"/>
                  </a:lnTo>
                  <a:lnTo>
                    <a:pt x="11082" y="6722"/>
                  </a:lnTo>
                  <a:lnTo>
                    <a:pt x="10936" y="7234"/>
                  </a:lnTo>
                  <a:lnTo>
                    <a:pt x="10741" y="7769"/>
                  </a:lnTo>
                  <a:lnTo>
                    <a:pt x="10522" y="8257"/>
                  </a:lnTo>
                  <a:lnTo>
                    <a:pt x="10230" y="8695"/>
                  </a:lnTo>
                  <a:lnTo>
                    <a:pt x="9913" y="9133"/>
                  </a:lnTo>
                  <a:lnTo>
                    <a:pt x="9548" y="9523"/>
                  </a:lnTo>
                  <a:lnTo>
                    <a:pt x="9158" y="9888"/>
                  </a:lnTo>
                  <a:lnTo>
                    <a:pt x="8720" y="10205"/>
                  </a:lnTo>
                  <a:lnTo>
                    <a:pt x="8257" y="10497"/>
                  </a:lnTo>
                  <a:lnTo>
                    <a:pt x="7770" y="10741"/>
                  </a:lnTo>
                  <a:lnTo>
                    <a:pt x="7259" y="10911"/>
                  </a:lnTo>
                  <a:lnTo>
                    <a:pt x="6723" y="11057"/>
                  </a:lnTo>
                  <a:lnTo>
                    <a:pt x="6163" y="11155"/>
                  </a:lnTo>
                  <a:lnTo>
                    <a:pt x="5603" y="11179"/>
                  </a:lnTo>
                  <a:lnTo>
                    <a:pt x="5603" y="11179"/>
                  </a:lnTo>
                  <a:lnTo>
                    <a:pt x="5018" y="11155"/>
                  </a:lnTo>
                  <a:lnTo>
                    <a:pt x="4482" y="11057"/>
                  </a:lnTo>
                  <a:lnTo>
                    <a:pt x="3946" y="10911"/>
                  </a:lnTo>
                  <a:lnTo>
                    <a:pt x="3435" y="10741"/>
                  </a:lnTo>
                  <a:lnTo>
                    <a:pt x="2948" y="10497"/>
                  </a:lnTo>
                  <a:lnTo>
                    <a:pt x="2485" y="10205"/>
                  </a:lnTo>
                  <a:lnTo>
                    <a:pt x="2047" y="9888"/>
                  </a:lnTo>
                  <a:lnTo>
                    <a:pt x="1657" y="9523"/>
                  </a:lnTo>
                  <a:lnTo>
                    <a:pt x="1292" y="9133"/>
                  </a:lnTo>
                  <a:lnTo>
                    <a:pt x="975" y="8695"/>
                  </a:lnTo>
                  <a:lnTo>
                    <a:pt x="683" y="8257"/>
                  </a:lnTo>
                  <a:lnTo>
                    <a:pt x="464" y="7769"/>
                  </a:lnTo>
                  <a:lnTo>
                    <a:pt x="269" y="7234"/>
                  </a:lnTo>
                  <a:lnTo>
                    <a:pt x="123" y="6722"/>
                  </a:lnTo>
                  <a:lnTo>
                    <a:pt x="50" y="6162"/>
                  </a:lnTo>
                  <a:lnTo>
                    <a:pt x="1" y="5577"/>
                  </a:lnTo>
                  <a:lnTo>
                    <a:pt x="1" y="5577"/>
                  </a:lnTo>
                  <a:lnTo>
                    <a:pt x="50" y="5017"/>
                  </a:lnTo>
                  <a:lnTo>
                    <a:pt x="123" y="4457"/>
                  </a:lnTo>
                  <a:lnTo>
                    <a:pt x="269" y="3921"/>
                  </a:lnTo>
                  <a:lnTo>
                    <a:pt x="464" y="3410"/>
                  </a:lnTo>
                  <a:lnTo>
                    <a:pt x="683" y="2923"/>
                  </a:lnTo>
                  <a:lnTo>
                    <a:pt x="975" y="2460"/>
                  </a:lnTo>
                  <a:lnTo>
                    <a:pt x="1292" y="2046"/>
                  </a:lnTo>
                  <a:lnTo>
                    <a:pt x="1657" y="1632"/>
                  </a:lnTo>
                  <a:lnTo>
                    <a:pt x="2047" y="1267"/>
                  </a:lnTo>
                  <a:lnTo>
                    <a:pt x="2485" y="950"/>
                  </a:lnTo>
                  <a:lnTo>
                    <a:pt x="2948" y="682"/>
                  </a:lnTo>
                  <a:lnTo>
                    <a:pt x="3435" y="439"/>
                  </a:lnTo>
                  <a:lnTo>
                    <a:pt x="3946" y="244"/>
                  </a:lnTo>
                  <a:lnTo>
                    <a:pt x="4482" y="122"/>
                  </a:lnTo>
                  <a:lnTo>
                    <a:pt x="5018" y="25"/>
                  </a:lnTo>
                  <a:lnTo>
                    <a:pt x="5603" y="0"/>
                  </a:lnTo>
                  <a:lnTo>
                    <a:pt x="5603" y="0"/>
                  </a:lnTo>
                  <a:lnTo>
                    <a:pt x="6041" y="25"/>
                  </a:lnTo>
                  <a:lnTo>
                    <a:pt x="6479" y="73"/>
                  </a:lnTo>
                  <a:lnTo>
                    <a:pt x="6893" y="146"/>
                  </a:lnTo>
                  <a:lnTo>
                    <a:pt x="7307" y="268"/>
                  </a:lnTo>
                  <a:lnTo>
                    <a:pt x="7697" y="414"/>
                  </a:lnTo>
                  <a:lnTo>
                    <a:pt x="8087" y="585"/>
                  </a:lnTo>
                  <a:lnTo>
                    <a:pt x="8452" y="780"/>
                  </a:lnTo>
                  <a:lnTo>
                    <a:pt x="8793" y="99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5" name="Shape 375"/>
            <p:cNvSpPr/>
            <p:nvPr/>
          </p:nvSpPr>
          <p:spPr>
            <a:xfrm>
              <a:off x="6107250" y="1824850"/>
              <a:ext cx="84650" cy="84650"/>
            </a:xfrm>
            <a:custGeom>
              <a:avLst/>
              <a:gdLst/>
              <a:ahLst/>
              <a:cxnLst/>
              <a:rect l="0" t="0" r="0" b="0"/>
              <a:pathLst>
                <a:path w="3386" h="3386" fill="none" extrusionOk="0">
                  <a:moveTo>
                    <a:pt x="3362" y="1388"/>
                  </a:moveTo>
                  <a:lnTo>
                    <a:pt x="3362" y="1388"/>
                  </a:lnTo>
                  <a:lnTo>
                    <a:pt x="3386" y="1680"/>
                  </a:lnTo>
                  <a:lnTo>
                    <a:pt x="3386" y="1680"/>
                  </a:lnTo>
                  <a:lnTo>
                    <a:pt x="3386" y="1851"/>
                  </a:lnTo>
                  <a:lnTo>
                    <a:pt x="3362" y="2021"/>
                  </a:lnTo>
                  <a:lnTo>
                    <a:pt x="3313" y="2192"/>
                  </a:lnTo>
                  <a:lnTo>
                    <a:pt x="3264" y="2338"/>
                  </a:lnTo>
                  <a:lnTo>
                    <a:pt x="3191" y="2484"/>
                  </a:lnTo>
                  <a:lnTo>
                    <a:pt x="3118" y="2630"/>
                  </a:lnTo>
                  <a:lnTo>
                    <a:pt x="3021" y="2776"/>
                  </a:lnTo>
                  <a:lnTo>
                    <a:pt x="2899" y="2898"/>
                  </a:lnTo>
                  <a:lnTo>
                    <a:pt x="2777" y="2996"/>
                  </a:lnTo>
                  <a:lnTo>
                    <a:pt x="2655" y="3093"/>
                  </a:lnTo>
                  <a:lnTo>
                    <a:pt x="2509" y="3191"/>
                  </a:lnTo>
                  <a:lnTo>
                    <a:pt x="2363" y="3239"/>
                  </a:lnTo>
                  <a:lnTo>
                    <a:pt x="2217" y="3312"/>
                  </a:lnTo>
                  <a:lnTo>
                    <a:pt x="2046" y="3337"/>
                  </a:lnTo>
                  <a:lnTo>
                    <a:pt x="1876" y="3385"/>
                  </a:lnTo>
                  <a:lnTo>
                    <a:pt x="1706" y="3385"/>
                  </a:lnTo>
                  <a:lnTo>
                    <a:pt x="1706" y="3385"/>
                  </a:lnTo>
                  <a:lnTo>
                    <a:pt x="1535" y="3385"/>
                  </a:lnTo>
                  <a:lnTo>
                    <a:pt x="1365" y="3337"/>
                  </a:lnTo>
                  <a:lnTo>
                    <a:pt x="1194" y="3312"/>
                  </a:lnTo>
                  <a:lnTo>
                    <a:pt x="1048" y="3239"/>
                  </a:lnTo>
                  <a:lnTo>
                    <a:pt x="902" y="3191"/>
                  </a:lnTo>
                  <a:lnTo>
                    <a:pt x="756" y="3093"/>
                  </a:lnTo>
                  <a:lnTo>
                    <a:pt x="634" y="2996"/>
                  </a:lnTo>
                  <a:lnTo>
                    <a:pt x="512" y="2898"/>
                  </a:lnTo>
                  <a:lnTo>
                    <a:pt x="390" y="2776"/>
                  </a:lnTo>
                  <a:lnTo>
                    <a:pt x="293" y="2630"/>
                  </a:lnTo>
                  <a:lnTo>
                    <a:pt x="220" y="2484"/>
                  </a:lnTo>
                  <a:lnTo>
                    <a:pt x="147" y="2338"/>
                  </a:lnTo>
                  <a:lnTo>
                    <a:pt x="74" y="2192"/>
                  </a:lnTo>
                  <a:lnTo>
                    <a:pt x="49" y="2021"/>
                  </a:lnTo>
                  <a:lnTo>
                    <a:pt x="25" y="1851"/>
                  </a:lnTo>
                  <a:lnTo>
                    <a:pt x="1" y="1680"/>
                  </a:lnTo>
                  <a:lnTo>
                    <a:pt x="1" y="1680"/>
                  </a:lnTo>
                  <a:lnTo>
                    <a:pt x="25" y="1510"/>
                  </a:lnTo>
                  <a:lnTo>
                    <a:pt x="49" y="1340"/>
                  </a:lnTo>
                  <a:lnTo>
                    <a:pt x="74" y="1193"/>
                  </a:lnTo>
                  <a:lnTo>
                    <a:pt x="147" y="1023"/>
                  </a:lnTo>
                  <a:lnTo>
                    <a:pt x="220" y="877"/>
                  </a:lnTo>
                  <a:lnTo>
                    <a:pt x="293" y="731"/>
                  </a:lnTo>
                  <a:lnTo>
                    <a:pt x="390" y="609"/>
                  </a:lnTo>
                  <a:lnTo>
                    <a:pt x="512" y="487"/>
                  </a:lnTo>
                  <a:lnTo>
                    <a:pt x="634" y="390"/>
                  </a:lnTo>
                  <a:lnTo>
                    <a:pt x="756" y="292"/>
                  </a:lnTo>
                  <a:lnTo>
                    <a:pt x="902" y="195"/>
                  </a:lnTo>
                  <a:lnTo>
                    <a:pt x="1048" y="122"/>
                  </a:lnTo>
                  <a:lnTo>
                    <a:pt x="1194" y="73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998" y="2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6" name="Shape 376"/>
            <p:cNvSpPr/>
            <p:nvPr/>
          </p:nvSpPr>
          <p:spPr>
            <a:xfrm>
              <a:off x="6058550" y="1776125"/>
              <a:ext cx="182075" cy="182075"/>
            </a:xfrm>
            <a:custGeom>
              <a:avLst/>
              <a:gdLst/>
              <a:ahLst/>
              <a:cxnLst/>
              <a:rect l="0" t="0" r="0" b="0"/>
              <a:pathLst>
                <a:path w="7283" h="7283" fill="none" extrusionOk="0">
                  <a:moveTo>
                    <a:pt x="5431" y="463"/>
                  </a:moveTo>
                  <a:lnTo>
                    <a:pt x="5431" y="463"/>
                  </a:lnTo>
                  <a:lnTo>
                    <a:pt x="5042" y="269"/>
                  </a:lnTo>
                  <a:lnTo>
                    <a:pt x="4823" y="195"/>
                  </a:lnTo>
                  <a:lnTo>
                    <a:pt x="4603" y="122"/>
                  </a:lnTo>
                  <a:lnTo>
                    <a:pt x="4360" y="74"/>
                  </a:lnTo>
                  <a:lnTo>
                    <a:pt x="4141" y="25"/>
                  </a:lnTo>
                  <a:lnTo>
                    <a:pt x="3897" y="1"/>
                  </a:lnTo>
                  <a:lnTo>
                    <a:pt x="3654" y="1"/>
                  </a:lnTo>
                  <a:lnTo>
                    <a:pt x="3654" y="1"/>
                  </a:lnTo>
                  <a:lnTo>
                    <a:pt x="3288" y="25"/>
                  </a:lnTo>
                  <a:lnTo>
                    <a:pt x="2923" y="74"/>
                  </a:lnTo>
                  <a:lnTo>
                    <a:pt x="2558" y="147"/>
                  </a:lnTo>
                  <a:lnTo>
                    <a:pt x="2241" y="293"/>
                  </a:lnTo>
                  <a:lnTo>
                    <a:pt x="1924" y="439"/>
                  </a:lnTo>
                  <a:lnTo>
                    <a:pt x="1608" y="609"/>
                  </a:lnTo>
                  <a:lnTo>
                    <a:pt x="1340" y="829"/>
                  </a:lnTo>
                  <a:lnTo>
                    <a:pt x="1072" y="1072"/>
                  </a:lnTo>
                  <a:lnTo>
                    <a:pt x="828" y="1316"/>
                  </a:lnTo>
                  <a:lnTo>
                    <a:pt x="633" y="1608"/>
                  </a:lnTo>
                  <a:lnTo>
                    <a:pt x="439" y="1900"/>
                  </a:lnTo>
                  <a:lnTo>
                    <a:pt x="293" y="2217"/>
                  </a:lnTo>
                  <a:lnTo>
                    <a:pt x="171" y="2558"/>
                  </a:lnTo>
                  <a:lnTo>
                    <a:pt x="73" y="2899"/>
                  </a:lnTo>
                  <a:lnTo>
                    <a:pt x="25" y="3264"/>
                  </a:lnTo>
                  <a:lnTo>
                    <a:pt x="0" y="3629"/>
                  </a:lnTo>
                  <a:lnTo>
                    <a:pt x="0" y="3629"/>
                  </a:lnTo>
                  <a:lnTo>
                    <a:pt x="25" y="4019"/>
                  </a:lnTo>
                  <a:lnTo>
                    <a:pt x="73" y="4360"/>
                  </a:lnTo>
                  <a:lnTo>
                    <a:pt x="171" y="4725"/>
                  </a:lnTo>
                  <a:lnTo>
                    <a:pt x="293" y="5066"/>
                  </a:lnTo>
                  <a:lnTo>
                    <a:pt x="439" y="5383"/>
                  </a:lnTo>
                  <a:lnTo>
                    <a:pt x="633" y="5675"/>
                  </a:lnTo>
                  <a:lnTo>
                    <a:pt x="828" y="5943"/>
                  </a:lnTo>
                  <a:lnTo>
                    <a:pt x="1072" y="6211"/>
                  </a:lnTo>
                  <a:lnTo>
                    <a:pt x="1340" y="6455"/>
                  </a:lnTo>
                  <a:lnTo>
                    <a:pt x="1608" y="6650"/>
                  </a:lnTo>
                  <a:lnTo>
                    <a:pt x="1924" y="6844"/>
                  </a:lnTo>
                  <a:lnTo>
                    <a:pt x="2241" y="6990"/>
                  </a:lnTo>
                  <a:lnTo>
                    <a:pt x="2558" y="7112"/>
                  </a:lnTo>
                  <a:lnTo>
                    <a:pt x="2923" y="7210"/>
                  </a:lnTo>
                  <a:lnTo>
                    <a:pt x="3288" y="7258"/>
                  </a:lnTo>
                  <a:lnTo>
                    <a:pt x="3654" y="7283"/>
                  </a:lnTo>
                  <a:lnTo>
                    <a:pt x="3654" y="7283"/>
                  </a:lnTo>
                  <a:lnTo>
                    <a:pt x="4019" y="7258"/>
                  </a:lnTo>
                  <a:lnTo>
                    <a:pt x="4384" y="7210"/>
                  </a:lnTo>
                  <a:lnTo>
                    <a:pt x="4725" y="7112"/>
                  </a:lnTo>
                  <a:lnTo>
                    <a:pt x="5066" y="6990"/>
                  </a:lnTo>
                  <a:lnTo>
                    <a:pt x="5383" y="6844"/>
                  </a:lnTo>
                  <a:lnTo>
                    <a:pt x="5675" y="6650"/>
                  </a:lnTo>
                  <a:lnTo>
                    <a:pt x="5967" y="6455"/>
                  </a:lnTo>
                  <a:lnTo>
                    <a:pt x="6235" y="6211"/>
                  </a:lnTo>
                  <a:lnTo>
                    <a:pt x="6454" y="5943"/>
                  </a:lnTo>
                  <a:lnTo>
                    <a:pt x="6674" y="5675"/>
                  </a:lnTo>
                  <a:lnTo>
                    <a:pt x="6844" y="5383"/>
                  </a:lnTo>
                  <a:lnTo>
                    <a:pt x="7014" y="5066"/>
                  </a:lnTo>
                  <a:lnTo>
                    <a:pt x="7136" y="4725"/>
                  </a:lnTo>
                  <a:lnTo>
                    <a:pt x="7209" y="4360"/>
                  </a:lnTo>
                  <a:lnTo>
                    <a:pt x="7282" y="4019"/>
                  </a:lnTo>
                  <a:lnTo>
                    <a:pt x="7282" y="3629"/>
                  </a:lnTo>
                  <a:lnTo>
                    <a:pt x="7282" y="3629"/>
                  </a:lnTo>
                  <a:lnTo>
                    <a:pt x="7282" y="3386"/>
                  </a:lnTo>
                  <a:lnTo>
                    <a:pt x="7258" y="3167"/>
                  </a:lnTo>
                  <a:lnTo>
                    <a:pt x="7234" y="2923"/>
                  </a:lnTo>
                  <a:lnTo>
                    <a:pt x="7161" y="2704"/>
                  </a:lnTo>
                  <a:lnTo>
                    <a:pt x="7112" y="2485"/>
                  </a:lnTo>
                  <a:lnTo>
                    <a:pt x="7014" y="2266"/>
                  </a:lnTo>
                  <a:lnTo>
                    <a:pt x="6820" y="1852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7" name="Shape 377"/>
            <p:cNvSpPr/>
            <p:nvPr/>
          </p:nvSpPr>
          <p:spPr>
            <a:xfrm>
              <a:off x="5971475" y="2001400"/>
              <a:ext cx="74925" cy="70675"/>
            </a:xfrm>
            <a:custGeom>
              <a:avLst/>
              <a:gdLst/>
              <a:ahLst/>
              <a:cxnLst/>
              <a:rect l="0" t="0" r="0" b="0"/>
              <a:pathLst>
                <a:path w="2997" h="2827" fill="none" extrusionOk="0">
                  <a:moveTo>
                    <a:pt x="1462" y="1"/>
                  </a:moveTo>
                  <a:lnTo>
                    <a:pt x="293" y="1170"/>
                  </a:lnTo>
                  <a:lnTo>
                    <a:pt x="293" y="1170"/>
                  </a:lnTo>
                  <a:lnTo>
                    <a:pt x="171" y="1316"/>
                  </a:lnTo>
                  <a:lnTo>
                    <a:pt x="74" y="1487"/>
                  </a:lnTo>
                  <a:lnTo>
                    <a:pt x="25" y="1657"/>
                  </a:lnTo>
                  <a:lnTo>
                    <a:pt x="1" y="1852"/>
                  </a:lnTo>
                  <a:lnTo>
                    <a:pt x="25" y="2047"/>
                  </a:lnTo>
                  <a:lnTo>
                    <a:pt x="74" y="2217"/>
                  </a:lnTo>
                  <a:lnTo>
                    <a:pt x="171" y="2388"/>
                  </a:lnTo>
                  <a:lnTo>
                    <a:pt x="293" y="2534"/>
                  </a:lnTo>
                  <a:lnTo>
                    <a:pt x="293" y="2534"/>
                  </a:lnTo>
                  <a:lnTo>
                    <a:pt x="439" y="2656"/>
                  </a:lnTo>
                  <a:lnTo>
                    <a:pt x="609" y="2753"/>
                  </a:lnTo>
                  <a:lnTo>
                    <a:pt x="804" y="2802"/>
                  </a:lnTo>
                  <a:lnTo>
                    <a:pt x="975" y="2826"/>
                  </a:lnTo>
                  <a:lnTo>
                    <a:pt x="975" y="2826"/>
                  </a:lnTo>
                  <a:lnTo>
                    <a:pt x="1170" y="2802"/>
                  </a:lnTo>
                  <a:lnTo>
                    <a:pt x="1340" y="2753"/>
                  </a:lnTo>
                  <a:lnTo>
                    <a:pt x="1511" y="2656"/>
                  </a:lnTo>
                  <a:lnTo>
                    <a:pt x="1681" y="2534"/>
                  </a:lnTo>
                  <a:lnTo>
                    <a:pt x="2850" y="1365"/>
                  </a:lnTo>
                  <a:lnTo>
                    <a:pt x="2850" y="1365"/>
                  </a:lnTo>
                  <a:lnTo>
                    <a:pt x="2996" y="119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8" name="Shape 378"/>
            <p:cNvSpPr/>
            <p:nvPr/>
          </p:nvSpPr>
          <p:spPr>
            <a:xfrm>
              <a:off x="6253375" y="2001400"/>
              <a:ext cx="74325" cy="70675"/>
            </a:xfrm>
            <a:custGeom>
              <a:avLst/>
              <a:gdLst/>
              <a:ahLst/>
              <a:cxnLst/>
              <a:rect l="0" t="0" r="0" b="0"/>
              <a:pathLst>
                <a:path w="2973" h="2827" fill="none" extrusionOk="0">
                  <a:moveTo>
                    <a:pt x="1" y="1194"/>
                  </a:moveTo>
                  <a:lnTo>
                    <a:pt x="1" y="1194"/>
                  </a:lnTo>
                  <a:lnTo>
                    <a:pt x="123" y="1365"/>
                  </a:lnTo>
                  <a:lnTo>
                    <a:pt x="1316" y="2534"/>
                  </a:lnTo>
                  <a:lnTo>
                    <a:pt x="1316" y="2534"/>
                  </a:lnTo>
                  <a:lnTo>
                    <a:pt x="1462" y="2656"/>
                  </a:lnTo>
                  <a:lnTo>
                    <a:pt x="1633" y="2753"/>
                  </a:lnTo>
                  <a:lnTo>
                    <a:pt x="1827" y="2802"/>
                  </a:lnTo>
                  <a:lnTo>
                    <a:pt x="1998" y="2826"/>
                  </a:lnTo>
                  <a:lnTo>
                    <a:pt x="1998" y="2826"/>
                  </a:lnTo>
                  <a:lnTo>
                    <a:pt x="2193" y="2802"/>
                  </a:lnTo>
                  <a:lnTo>
                    <a:pt x="2363" y="2753"/>
                  </a:lnTo>
                  <a:lnTo>
                    <a:pt x="2534" y="2656"/>
                  </a:lnTo>
                  <a:lnTo>
                    <a:pt x="2704" y="2534"/>
                  </a:lnTo>
                  <a:lnTo>
                    <a:pt x="2704" y="2534"/>
                  </a:lnTo>
                  <a:lnTo>
                    <a:pt x="2826" y="2388"/>
                  </a:lnTo>
                  <a:lnTo>
                    <a:pt x="2923" y="2217"/>
                  </a:lnTo>
                  <a:lnTo>
                    <a:pt x="2972" y="2047"/>
                  </a:lnTo>
                  <a:lnTo>
                    <a:pt x="2972" y="1852"/>
                  </a:lnTo>
                  <a:lnTo>
                    <a:pt x="2972" y="1657"/>
                  </a:lnTo>
                  <a:lnTo>
                    <a:pt x="2923" y="1487"/>
                  </a:lnTo>
                  <a:lnTo>
                    <a:pt x="2826" y="1316"/>
                  </a:lnTo>
                  <a:lnTo>
                    <a:pt x="2704" y="1170"/>
                  </a:lnTo>
                  <a:lnTo>
                    <a:pt x="1535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9" name="Shape 379"/>
            <p:cNvSpPr/>
            <p:nvPr/>
          </p:nvSpPr>
          <p:spPr>
            <a:xfrm>
              <a:off x="6137700" y="1623900"/>
              <a:ext cx="250875" cy="255150"/>
            </a:xfrm>
            <a:custGeom>
              <a:avLst/>
              <a:gdLst/>
              <a:ahLst/>
              <a:cxnLst/>
              <a:rect l="0" t="0" r="0" b="0"/>
              <a:pathLst>
                <a:path w="10035" h="10206" fill="none" extrusionOk="0">
                  <a:moveTo>
                    <a:pt x="9718" y="2412"/>
                  </a:moveTo>
                  <a:lnTo>
                    <a:pt x="8671" y="2217"/>
                  </a:lnTo>
                  <a:lnTo>
                    <a:pt x="9694" y="1194"/>
                  </a:lnTo>
                  <a:lnTo>
                    <a:pt x="9694" y="1194"/>
                  </a:lnTo>
                  <a:lnTo>
                    <a:pt x="9767" y="1121"/>
                  </a:lnTo>
                  <a:lnTo>
                    <a:pt x="9815" y="1024"/>
                  </a:lnTo>
                  <a:lnTo>
                    <a:pt x="9840" y="951"/>
                  </a:lnTo>
                  <a:lnTo>
                    <a:pt x="9840" y="853"/>
                  </a:lnTo>
                  <a:lnTo>
                    <a:pt x="9840" y="756"/>
                  </a:lnTo>
                  <a:lnTo>
                    <a:pt x="9815" y="658"/>
                  </a:lnTo>
                  <a:lnTo>
                    <a:pt x="9767" y="585"/>
                  </a:lnTo>
                  <a:lnTo>
                    <a:pt x="9694" y="512"/>
                  </a:lnTo>
                  <a:lnTo>
                    <a:pt x="9694" y="512"/>
                  </a:lnTo>
                  <a:lnTo>
                    <a:pt x="9621" y="439"/>
                  </a:lnTo>
                  <a:lnTo>
                    <a:pt x="9548" y="391"/>
                  </a:lnTo>
                  <a:lnTo>
                    <a:pt x="9450" y="366"/>
                  </a:lnTo>
                  <a:lnTo>
                    <a:pt x="9353" y="366"/>
                  </a:lnTo>
                  <a:lnTo>
                    <a:pt x="9255" y="366"/>
                  </a:lnTo>
                  <a:lnTo>
                    <a:pt x="9182" y="391"/>
                  </a:lnTo>
                  <a:lnTo>
                    <a:pt x="9085" y="439"/>
                  </a:lnTo>
                  <a:lnTo>
                    <a:pt x="9012" y="512"/>
                  </a:lnTo>
                  <a:lnTo>
                    <a:pt x="7867" y="1657"/>
                  </a:lnTo>
                  <a:lnTo>
                    <a:pt x="7867" y="1657"/>
                  </a:lnTo>
                  <a:lnTo>
                    <a:pt x="7818" y="1487"/>
                  </a:lnTo>
                  <a:lnTo>
                    <a:pt x="7599" y="317"/>
                  </a:lnTo>
                  <a:lnTo>
                    <a:pt x="7599" y="317"/>
                  </a:lnTo>
                  <a:lnTo>
                    <a:pt x="7575" y="196"/>
                  </a:lnTo>
                  <a:lnTo>
                    <a:pt x="7526" y="98"/>
                  </a:lnTo>
                  <a:lnTo>
                    <a:pt x="7477" y="50"/>
                  </a:lnTo>
                  <a:lnTo>
                    <a:pt x="7404" y="1"/>
                  </a:lnTo>
                  <a:lnTo>
                    <a:pt x="7331" y="1"/>
                  </a:lnTo>
                  <a:lnTo>
                    <a:pt x="7234" y="25"/>
                  </a:lnTo>
                  <a:lnTo>
                    <a:pt x="7161" y="74"/>
                  </a:lnTo>
                  <a:lnTo>
                    <a:pt x="7063" y="147"/>
                  </a:lnTo>
                  <a:lnTo>
                    <a:pt x="5432" y="1754"/>
                  </a:lnTo>
                  <a:lnTo>
                    <a:pt x="5432" y="1754"/>
                  </a:lnTo>
                  <a:lnTo>
                    <a:pt x="5358" y="1852"/>
                  </a:lnTo>
                  <a:lnTo>
                    <a:pt x="5285" y="1974"/>
                  </a:lnTo>
                  <a:lnTo>
                    <a:pt x="5212" y="2120"/>
                  </a:lnTo>
                  <a:lnTo>
                    <a:pt x="5164" y="2242"/>
                  </a:lnTo>
                  <a:lnTo>
                    <a:pt x="5139" y="2388"/>
                  </a:lnTo>
                  <a:lnTo>
                    <a:pt x="5115" y="2534"/>
                  </a:lnTo>
                  <a:lnTo>
                    <a:pt x="5115" y="2680"/>
                  </a:lnTo>
                  <a:lnTo>
                    <a:pt x="5115" y="2802"/>
                  </a:lnTo>
                  <a:lnTo>
                    <a:pt x="5334" y="3971"/>
                  </a:lnTo>
                  <a:lnTo>
                    <a:pt x="5334" y="3971"/>
                  </a:lnTo>
                  <a:lnTo>
                    <a:pt x="5383" y="4141"/>
                  </a:lnTo>
                  <a:lnTo>
                    <a:pt x="147" y="9378"/>
                  </a:lnTo>
                  <a:lnTo>
                    <a:pt x="147" y="9378"/>
                  </a:lnTo>
                  <a:lnTo>
                    <a:pt x="73" y="9451"/>
                  </a:lnTo>
                  <a:lnTo>
                    <a:pt x="25" y="9548"/>
                  </a:lnTo>
                  <a:lnTo>
                    <a:pt x="0" y="9645"/>
                  </a:lnTo>
                  <a:lnTo>
                    <a:pt x="0" y="9718"/>
                  </a:lnTo>
                  <a:lnTo>
                    <a:pt x="0" y="9816"/>
                  </a:lnTo>
                  <a:lnTo>
                    <a:pt x="25" y="9913"/>
                  </a:lnTo>
                  <a:lnTo>
                    <a:pt x="73" y="9986"/>
                  </a:lnTo>
                  <a:lnTo>
                    <a:pt x="147" y="10059"/>
                  </a:lnTo>
                  <a:lnTo>
                    <a:pt x="147" y="10059"/>
                  </a:lnTo>
                  <a:lnTo>
                    <a:pt x="220" y="10133"/>
                  </a:lnTo>
                  <a:lnTo>
                    <a:pt x="293" y="10181"/>
                  </a:lnTo>
                  <a:lnTo>
                    <a:pt x="390" y="10206"/>
                  </a:lnTo>
                  <a:lnTo>
                    <a:pt x="488" y="10206"/>
                  </a:lnTo>
                  <a:lnTo>
                    <a:pt x="488" y="10206"/>
                  </a:lnTo>
                  <a:lnTo>
                    <a:pt x="585" y="10206"/>
                  </a:lnTo>
                  <a:lnTo>
                    <a:pt x="658" y="10181"/>
                  </a:lnTo>
                  <a:lnTo>
                    <a:pt x="755" y="10133"/>
                  </a:lnTo>
                  <a:lnTo>
                    <a:pt x="828" y="10059"/>
                  </a:lnTo>
                  <a:lnTo>
                    <a:pt x="6187" y="4726"/>
                  </a:lnTo>
                  <a:lnTo>
                    <a:pt x="7234" y="4896"/>
                  </a:lnTo>
                  <a:lnTo>
                    <a:pt x="7234" y="4896"/>
                  </a:lnTo>
                  <a:lnTo>
                    <a:pt x="7356" y="4921"/>
                  </a:lnTo>
                  <a:lnTo>
                    <a:pt x="7502" y="4921"/>
                  </a:lnTo>
                  <a:lnTo>
                    <a:pt x="7624" y="4896"/>
                  </a:lnTo>
                  <a:lnTo>
                    <a:pt x="7770" y="4848"/>
                  </a:lnTo>
                  <a:lnTo>
                    <a:pt x="7916" y="4799"/>
                  </a:lnTo>
                  <a:lnTo>
                    <a:pt x="8038" y="4750"/>
                  </a:lnTo>
                  <a:lnTo>
                    <a:pt x="8159" y="4677"/>
                  </a:lnTo>
                  <a:lnTo>
                    <a:pt x="8257" y="4580"/>
                  </a:lnTo>
                  <a:lnTo>
                    <a:pt x="9889" y="2948"/>
                  </a:lnTo>
                  <a:lnTo>
                    <a:pt x="9889" y="2948"/>
                  </a:lnTo>
                  <a:lnTo>
                    <a:pt x="9962" y="2875"/>
                  </a:lnTo>
                  <a:lnTo>
                    <a:pt x="10010" y="2777"/>
                  </a:lnTo>
                  <a:lnTo>
                    <a:pt x="10035" y="2704"/>
                  </a:lnTo>
                  <a:lnTo>
                    <a:pt x="10010" y="2607"/>
                  </a:lnTo>
                  <a:lnTo>
                    <a:pt x="9986" y="2558"/>
                  </a:lnTo>
                  <a:lnTo>
                    <a:pt x="9913" y="2485"/>
                  </a:lnTo>
                  <a:lnTo>
                    <a:pt x="9815" y="2436"/>
                  </a:lnTo>
                  <a:lnTo>
                    <a:pt x="9718" y="2412"/>
                  </a:lnTo>
                  <a:lnTo>
                    <a:pt x="9718" y="241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380" name="Shape 380"/>
          <p:cNvGrpSpPr/>
          <p:nvPr/>
        </p:nvGrpSpPr>
        <p:grpSpPr>
          <a:xfrm>
            <a:off x="5568058" y="2412361"/>
            <a:ext cx="383835" cy="363369"/>
            <a:chOff x="6618700" y="1635475"/>
            <a:chExt cx="456675" cy="432325"/>
          </a:xfrm>
        </p:grpSpPr>
        <p:sp>
          <p:nvSpPr>
            <p:cNvPr id="381" name="Shape 381"/>
            <p:cNvSpPr/>
            <p:nvPr/>
          </p:nvSpPr>
          <p:spPr>
            <a:xfrm>
              <a:off x="6663775" y="1904000"/>
              <a:ext cx="117525" cy="163800"/>
            </a:xfrm>
            <a:custGeom>
              <a:avLst/>
              <a:gdLst/>
              <a:ahLst/>
              <a:cxnLst/>
              <a:rect l="0" t="0" r="0" b="0"/>
              <a:pathLst>
                <a:path w="4701" h="6552" fill="none" extrusionOk="0">
                  <a:moveTo>
                    <a:pt x="0" y="0"/>
                  </a:moveTo>
                  <a:lnTo>
                    <a:pt x="512" y="6016"/>
                  </a:lnTo>
                  <a:lnTo>
                    <a:pt x="512" y="6016"/>
                  </a:lnTo>
                  <a:lnTo>
                    <a:pt x="536" y="6138"/>
                  </a:lnTo>
                  <a:lnTo>
                    <a:pt x="585" y="6235"/>
                  </a:lnTo>
                  <a:lnTo>
                    <a:pt x="633" y="6332"/>
                  </a:lnTo>
                  <a:lnTo>
                    <a:pt x="706" y="6406"/>
                  </a:lnTo>
                  <a:lnTo>
                    <a:pt x="804" y="6454"/>
                  </a:lnTo>
                  <a:lnTo>
                    <a:pt x="877" y="6503"/>
                  </a:lnTo>
                  <a:lnTo>
                    <a:pt x="999" y="6552"/>
                  </a:lnTo>
                  <a:lnTo>
                    <a:pt x="1096" y="6552"/>
                  </a:lnTo>
                  <a:lnTo>
                    <a:pt x="4116" y="6552"/>
                  </a:lnTo>
                  <a:lnTo>
                    <a:pt x="4116" y="6552"/>
                  </a:lnTo>
                  <a:lnTo>
                    <a:pt x="4238" y="6527"/>
                  </a:lnTo>
                  <a:lnTo>
                    <a:pt x="4360" y="6503"/>
                  </a:lnTo>
                  <a:lnTo>
                    <a:pt x="4457" y="6430"/>
                  </a:lnTo>
                  <a:lnTo>
                    <a:pt x="4554" y="6332"/>
                  </a:lnTo>
                  <a:lnTo>
                    <a:pt x="4554" y="6332"/>
                  </a:lnTo>
                  <a:lnTo>
                    <a:pt x="4628" y="6235"/>
                  </a:lnTo>
                  <a:lnTo>
                    <a:pt x="4676" y="6113"/>
                  </a:lnTo>
                  <a:lnTo>
                    <a:pt x="4701" y="5991"/>
                  </a:lnTo>
                  <a:lnTo>
                    <a:pt x="4676" y="5845"/>
                  </a:lnTo>
                  <a:lnTo>
                    <a:pt x="3678" y="9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2" name="Shape 382"/>
            <p:cNvSpPr/>
            <p:nvPr/>
          </p:nvSpPr>
          <p:spPr>
            <a:xfrm>
              <a:off x="7046125" y="1775525"/>
              <a:ext cx="29250" cy="99275"/>
            </a:xfrm>
            <a:custGeom>
              <a:avLst/>
              <a:gdLst/>
              <a:ahLst/>
              <a:cxnLst/>
              <a:rect l="0" t="0" r="0" b="0"/>
              <a:pathLst>
                <a:path w="1170" h="3971" fill="none" extrusionOk="0">
                  <a:moveTo>
                    <a:pt x="1" y="3970"/>
                  </a:moveTo>
                  <a:lnTo>
                    <a:pt x="1" y="3970"/>
                  </a:lnTo>
                  <a:lnTo>
                    <a:pt x="245" y="3824"/>
                  </a:lnTo>
                  <a:lnTo>
                    <a:pt x="488" y="3629"/>
                  </a:lnTo>
                  <a:lnTo>
                    <a:pt x="683" y="3410"/>
                  </a:lnTo>
                  <a:lnTo>
                    <a:pt x="853" y="3166"/>
                  </a:lnTo>
                  <a:lnTo>
                    <a:pt x="1000" y="2898"/>
                  </a:lnTo>
                  <a:lnTo>
                    <a:pt x="1097" y="2606"/>
                  </a:lnTo>
                  <a:lnTo>
                    <a:pt x="1170" y="2314"/>
                  </a:lnTo>
                  <a:lnTo>
                    <a:pt x="1170" y="1997"/>
                  </a:lnTo>
                  <a:lnTo>
                    <a:pt x="1170" y="1997"/>
                  </a:lnTo>
                  <a:lnTo>
                    <a:pt x="1170" y="1681"/>
                  </a:lnTo>
                  <a:lnTo>
                    <a:pt x="1097" y="1364"/>
                  </a:lnTo>
                  <a:lnTo>
                    <a:pt x="1000" y="1096"/>
                  </a:lnTo>
                  <a:lnTo>
                    <a:pt x="853" y="828"/>
                  </a:lnTo>
                  <a:lnTo>
                    <a:pt x="683" y="585"/>
                  </a:lnTo>
                  <a:lnTo>
                    <a:pt x="488" y="366"/>
                  </a:lnTo>
                  <a:lnTo>
                    <a:pt x="245" y="171"/>
                  </a:ln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3" name="Shape 383"/>
            <p:cNvSpPr/>
            <p:nvPr/>
          </p:nvSpPr>
          <p:spPr>
            <a:xfrm>
              <a:off x="6618700" y="1751775"/>
              <a:ext cx="96850" cy="146750"/>
            </a:xfrm>
            <a:custGeom>
              <a:avLst/>
              <a:gdLst/>
              <a:ahLst/>
              <a:cxnLst/>
              <a:rect l="0" t="0" r="0" b="0"/>
              <a:pathLst>
                <a:path w="3874" h="5870" fill="none" extrusionOk="0">
                  <a:moveTo>
                    <a:pt x="3873" y="0"/>
                  </a:moveTo>
                  <a:lnTo>
                    <a:pt x="3873" y="0"/>
                  </a:lnTo>
                  <a:lnTo>
                    <a:pt x="2704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560" y="25"/>
                  </a:lnTo>
                  <a:lnTo>
                    <a:pt x="1413" y="49"/>
                  </a:lnTo>
                  <a:lnTo>
                    <a:pt x="1243" y="98"/>
                  </a:lnTo>
                  <a:lnTo>
                    <a:pt x="1097" y="147"/>
                  </a:lnTo>
                  <a:lnTo>
                    <a:pt x="926" y="244"/>
                  </a:lnTo>
                  <a:lnTo>
                    <a:pt x="780" y="317"/>
                  </a:lnTo>
                  <a:lnTo>
                    <a:pt x="658" y="439"/>
                  </a:lnTo>
                  <a:lnTo>
                    <a:pt x="537" y="536"/>
                  </a:lnTo>
                  <a:lnTo>
                    <a:pt x="415" y="682"/>
                  </a:lnTo>
                  <a:lnTo>
                    <a:pt x="293" y="804"/>
                  </a:lnTo>
                  <a:lnTo>
                    <a:pt x="220" y="950"/>
                  </a:lnTo>
                  <a:lnTo>
                    <a:pt x="147" y="1096"/>
                  </a:lnTo>
                  <a:lnTo>
                    <a:pt x="74" y="1267"/>
                  </a:lnTo>
                  <a:lnTo>
                    <a:pt x="25" y="1437"/>
                  </a:lnTo>
                  <a:lnTo>
                    <a:pt x="1" y="1583"/>
                  </a:lnTo>
                  <a:lnTo>
                    <a:pt x="1" y="1754"/>
                  </a:lnTo>
                  <a:lnTo>
                    <a:pt x="1" y="4092"/>
                  </a:lnTo>
                  <a:lnTo>
                    <a:pt x="1" y="4092"/>
                  </a:lnTo>
                  <a:lnTo>
                    <a:pt x="1" y="4263"/>
                  </a:lnTo>
                  <a:lnTo>
                    <a:pt x="25" y="4433"/>
                  </a:lnTo>
                  <a:lnTo>
                    <a:pt x="74" y="4579"/>
                  </a:lnTo>
                  <a:lnTo>
                    <a:pt x="147" y="4750"/>
                  </a:lnTo>
                  <a:lnTo>
                    <a:pt x="220" y="4896"/>
                  </a:lnTo>
                  <a:lnTo>
                    <a:pt x="293" y="5042"/>
                  </a:lnTo>
                  <a:lnTo>
                    <a:pt x="415" y="5188"/>
                  </a:lnTo>
                  <a:lnTo>
                    <a:pt x="537" y="5310"/>
                  </a:lnTo>
                  <a:lnTo>
                    <a:pt x="658" y="5407"/>
                  </a:lnTo>
                  <a:lnTo>
                    <a:pt x="780" y="5529"/>
                  </a:lnTo>
                  <a:lnTo>
                    <a:pt x="926" y="5626"/>
                  </a:lnTo>
                  <a:lnTo>
                    <a:pt x="1097" y="5699"/>
                  </a:lnTo>
                  <a:lnTo>
                    <a:pt x="1243" y="5748"/>
                  </a:lnTo>
                  <a:lnTo>
                    <a:pt x="1413" y="5797"/>
                  </a:lnTo>
                  <a:lnTo>
                    <a:pt x="1560" y="5821"/>
                  </a:lnTo>
                  <a:lnTo>
                    <a:pt x="1730" y="5846"/>
                  </a:lnTo>
                  <a:lnTo>
                    <a:pt x="1730" y="5846"/>
                  </a:lnTo>
                  <a:lnTo>
                    <a:pt x="2704" y="5846"/>
                  </a:lnTo>
                  <a:lnTo>
                    <a:pt x="3873" y="587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4" name="Shape 384"/>
            <p:cNvSpPr/>
            <p:nvPr/>
          </p:nvSpPr>
          <p:spPr>
            <a:xfrm>
              <a:off x="6721600" y="1660450"/>
              <a:ext cx="278900" cy="329425"/>
            </a:xfrm>
            <a:custGeom>
              <a:avLst/>
              <a:gdLst/>
              <a:ahLst/>
              <a:cxnLst/>
              <a:rect l="0" t="0" r="0" b="0"/>
              <a:pathLst>
                <a:path w="11156" h="13177" fill="none" extrusionOk="0">
                  <a:moveTo>
                    <a:pt x="11155" y="0"/>
                  </a:moveTo>
                  <a:lnTo>
                    <a:pt x="11155" y="0"/>
                  </a:lnTo>
                  <a:lnTo>
                    <a:pt x="10766" y="317"/>
                  </a:lnTo>
                  <a:lnTo>
                    <a:pt x="10352" y="609"/>
                  </a:lnTo>
                  <a:lnTo>
                    <a:pt x="9938" y="901"/>
                  </a:lnTo>
                  <a:lnTo>
                    <a:pt x="9524" y="1169"/>
                  </a:lnTo>
                  <a:lnTo>
                    <a:pt x="9085" y="1413"/>
                  </a:lnTo>
                  <a:lnTo>
                    <a:pt x="8671" y="1632"/>
                  </a:lnTo>
                  <a:lnTo>
                    <a:pt x="7843" y="2046"/>
                  </a:lnTo>
                  <a:lnTo>
                    <a:pt x="7015" y="2387"/>
                  </a:lnTo>
                  <a:lnTo>
                    <a:pt x="6211" y="2679"/>
                  </a:lnTo>
                  <a:lnTo>
                    <a:pt x="5456" y="2898"/>
                  </a:lnTo>
                  <a:lnTo>
                    <a:pt x="4774" y="3093"/>
                  </a:lnTo>
                  <a:lnTo>
                    <a:pt x="4774" y="3093"/>
                  </a:lnTo>
                  <a:lnTo>
                    <a:pt x="4239" y="3215"/>
                  </a:lnTo>
                  <a:lnTo>
                    <a:pt x="3678" y="3312"/>
                  </a:lnTo>
                  <a:lnTo>
                    <a:pt x="3070" y="3410"/>
                  </a:lnTo>
                  <a:lnTo>
                    <a:pt x="2461" y="3459"/>
                  </a:lnTo>
                  <a:lnTo>
                    <a:pt x="1219" y="3580"/>
                  </a:lnTo>
                  <a:lnTo>
                    <a:pt x="1" y="3629"/>
                  </a:lnTo>
                  <a:lnTo>
                    <a:pt x="1" y="9523"/>
                  </a:lnTo>
                  <a:lnTo>
                    <a:pt x="1" y="9523"/>
                  </a:lnTo>
                  <a:lnTo>
                    <a:pt x="1219" y="9596"/>
                  </a:lnTo>
                  <a:lnTo>
                    <a:pt x="2461" y="9693"/>
                  </a:lnTo>
                  <a:lnTo>
                    <a:pt x="3070" y="9767"/>
                  </a:lnTo>
                  <a:lnTo>
                    <a:pt x="3678" y="9840"/>
                  </a:lnTo>
                  <a:lnTo>
                    <a:pt x="4239" y="9937"/>
                  </a:lnTo>
                  <a:lnTo>
                    <a:pt x="4774" y="10059"/>
                  </a:lnTo>
                  <a:lnTo>
                    <a:pt x="4774" y="10059"/>
                  </a:lnTo>
                  <a:lnTo>
                    <a:pt x="5456" y="10254"/>
                  </a:lnTo>
                  <a:lnTo>
                    <a:pt x="6211" y="10497"/>
                  </a:lnTo>
                  <a:lnTo>
                    <a:pt x="7015" y="10765"/>
                  </a:lnTo>
                  <a:lnTo>
                    <a:pt x="7843" y="11130"/>
                  </a:lnTo>
                  <a:lnTo>
                    <a:pt x="8671" y="11520"/>
                  </a:lnTo>
                  <a:lnTo>
                    <a:pt x="9085" y="11764"/>
                  </a:lnTo>
                  <a:lnTo>
                    <a:pt x="9524" y="12007"/>
                  </a:lnTo>
                  <a:lnTo>
                    <a:pt x="9938" y="12251"/>
                  </a:lnTo>
                  <a:lnTo>
                    <a:pt x="10352" y="12543"/>
                  </a:lnTo>
                  <a:lnTo>
                    <a:pt x="10766" y="12835"/>
                  </a:lnTo>
                  <a:lnTo>
                    <a:pt x="11155" y="13176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5" name="Shape 385"/>
            <p:cNvSpPr/>
            <p:nvPr/>
          </p:nvSpPr>
          <p:spPr>
            <a:xfrm>
              <a:off x="7006550" y="1635475"/>
              <a:ext cx="34750" cy="378750"/>
            </a:xfrm>
            <a:custGeom>
              <a:avLst/>
              <a:gdLst/>
              <a:ahLst/>
              <a:cxnLst/>
              <a:rect l="0" t="0" r="0" b="0"/>
              <a:pathLst>
                <a:path w="1390" h="15150" fill="none" extrusionOk="0">
                  <a:moveTo>
                    <a:pt x="1024" y="49"/>
                  </a:moveTo>
                  <a:lnTo>
                    <a:pt x="1024" y="49"/>
                  </a:lnTo>
                  <a:lnTo>
                    <a:pt x="902" y="1"/>
                  </a:lnTo>
                  <a:lnTo>
                    <a:pt x="805" y="1"/>
                  </a:lnTo>
                  <a:lnTo>
                    <a:pt x="805" y="1"/>
                  </a:lnTo>
                  <a:lnTo>
                    <a:pt x="683" y="1"/>
                  </a:lnTo>
                  <a:lnTo>
                    <a:pt x="585" y="49"/>
                  </a:lnTo>
                  <a:lnTo>
                    <a:pt x="464" y="98"/>
                  </a:lnTo>
                  <a:lnTo>
                    <a:pt x="391" y="171"/>
                  </a:lnTo>
                  <a:lnTo>
                    <a:pt x="391" y="171"/>
                  </a:lnTo>
                  <a:lnTo>
                    <a:pt x="1" y="536"/>
                  </a:lnTo>
                  <a:lnTo>
                    <a:pt x="1" y="14638"/>
                  </a:lnTo>
                  <a:lnTo>
                    <a:pt x="1" y="14638"/>
                  </a:lnTo>
                  <a:lnTo>
                    <a:pt x="391" y="14979"/>
                  </a:lnTo>
                  <a:lnTo>
                    <a:pt x="391" y="14979"/>
                  </a:lnTo>
                  <a:lnTo>
                    <a:pt x="464" y="15052"/>
                  </a:lnTo>
                  <a:lnTo>
                    <a:pt x="585" y="15101"/>
                  </a:lnTo>
                  <a:lnTo>
                    <a:pt x="683" y="15149"/>
                  </a:lnTo>
                  <a:lnTo>
                    <a:pt x="805" y="15149"/>
                  </a:lnTo>
                  <a:lnTo>
                    <a:pt x="805" y="15149"/>
                  </a:lnTo>
                  <a:lnTo>
                    <a:pt x="902" y="15149"/>
                  </a:lnTo>
                  <a:lnTo>
                    <a:pt x="1024" y="15101"/>
                  </a:lnTo>
                  <a:lnTo>
                    <a:pt x="1024" y="15101"/>
                  </a:lnTo>
                  <a:lnTo>
                    <a:pt x="1170" y="15028"/>
                  </a:lnTo>
                  <a:lnTo>
                    <a:pt x="1292" y="14906"/>
                  </a:lnTo>
                  <a:lnTo>
                    <a:pt x="1365" y="14735"/>
                  </a:lnTo>
                  <a:lnTo>
                    <a:pt x="1389" y="14565"/>
                  </a:lnTo>
                  <a:lnTo>
                    <a:pt x="1389" y="585"/>
                  </a:lnTo>
                  <a:lnTo>
                    <a:pt x="1389" y="585"/>
                  </a:lnTo>
                  <a:lnTo>
                    <a:pt x="1365" y="415"/>
                  </a:lnTo>
                  <a:lnTo>
                    <a:pt x="1292" y="269"/>
                  </a:lnTo>
                  <a:lnTo>
                    <a:pt x="1170" y="122"/>
                  </a:lnTo>
                  <a:lnTo>
                    <a:pt x="1024" y="49"/>
                  </a:lnTo>
                  <a:lnTo>
                    <a:pt x="1024" y="4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386" name="Shape 386"/>
          <p:cNvGrpSpPr/>
          <p:nvPr/>
        </p:nvGrpSpPr>
        <p:grpSpPr>
          <a:xfrm>
            <a:off x="523146" y="2995773"/>
            <a:ext cx="304008" cy="326513"/>
            <a:chOff x="616425" y="2329600"/>
            <a:chExt cx="361700" cy="388475"/>
          </a:xfrm>
        </p:grpSpPr>
        <p:sp>
          <p:nvSpPr>
            <p:cNvPr id="387" name="Shape 387"/>
            <p:cNvSpPr/>
            <p:nvPr/>
          </p:nvSpPr>
          <p:spPr>
            <a:xfrm>
              <a:off x="616425" y="2329600"/>
              <a:ext cx="361700" cy="388475"/>
            </a:xfrm>
            <a:custGeom>
              <a:avLst/>
              <a:gdLst/>
              <a:ahLst/>
              <a:cxnLst/>
              <a:rect l="0" t="0" r="0" b="0"/>
              <a:pathLst>
                <a:path w="14468" h="15539" fill="none" extrusionOk="0">
                  <a:moveTo>
                    <a:pt x="14273" y="13030"/>
                  </a:moveTo>
                  <a:lnTo>
                    <a:pt x="9621" y="6479"/>
                  </a:lnTo>
                  <a:lnTo>
                    <a:pt x="9621" y="2338"/>
                  </a:lnTo>
                  <a:lnTo>
                    <a:pt x="10303" y="1656"/>
                  </a:lnTo>
                  <a:lnTo>
                    <a:pt x="10303" y="1656"/>
                  </a:lnTo>
                  <a:lnTo>
                    <a:pt x="10400" y="1559"/>
                  </a:lnTo>
                  <a:lnTo>
                    <a:pt x="10474" y="1437"/>
                  </a:lnTo>
                  <a:lnTo>
                    <a:pt x="10522" y="1291"/>
                  </a:lnTo>
                  <a:lnTo>
                    <a:pt x="10571" y="1169"/>
                  </a:lnTo>
                  <a:lnTo>
                    <a:pt x="10571" y="1023"/>
                  </a:lnTo>
                  <a:lnTo>
                    <a:pt x="10571" y="877"/>
                  </a:lnTo>
                  <a:lnTo>
                    <a:pt x="10547" y="731"/>
                  </a:lnTo>
                  <a:lnTo>
                    <a:pt x="10498" y="609"/>
                  </a:lnTo>
                  <a:lnTo>
                    <a:pt x="10498" y="609"/>
                  </a:lnTo>
                  <a:lnTo>
                    <a:pt x="10449" y="463"/>
                  </a:lnTo>
                  <a:lnTo>
                    <a:pt x="10352" y="366"/>
                  </a:lnTo>
                  <a:lnTo>
                    <a:pt x="10254" y="244"/>
                  </a:lnTo>
                  <a:lnTo>
                    <a:pt x="10157" y="171"/>
                  </a:lnTo>
                  <a:lnTo>
                    <a:pt x="10035" y="98"/>
                  </a:lnTo>
                  <a:lnTo>
                    <a:pt x="9889" y="49"/>
                  </a:lnTo>
                  <a:lnTo>
                    <a:pt x="9767" y="25"/>
                  </a:lnTo>
                  <a:lnTo>
                    <a:pt x="9621" y="0"/>
                  </a:lnTo>
                  <a:lnTo>
                    <a:pt x="4848" y="0"/>
                  </a:lnTo>
                  <a:lnTo>
                    <a:pt x="4848" y="0"/>
                  </a:lnTo>
                  <a:lnTo>
                    <a:pt x="4701" y="25"/>
                  </a:lnTo>
                  <a:lnTo>
                    <a:pt x="4580" y="49"/>
                  </a:lnTo>
                  <a:lnTo>
                    <a:pt x="4433" y="98"/>
                  </a:lnTo>
                  <a:lnTo>
                    <a:pt x="4312" y="171"/>
                  </a:lnTo>
                  <a:lnTo>
                    <a:pt x="4214" y="244"/>
                  </a:lnTo>
                  <a:lnTo>
                    <a:pt x="4117" y="366"/>
                  </a:lnTo>
                  <a:lnTo>
                    <a:pt x="4019" y="463"/>
                  </a:lnTo>
                  <a:lnTo>
                    <a:pt x="3971" y="609"/>
                  </a:lnTo>
                  <a:lnTo>
                    <a:pt x="3971" y="609"/>
                  </a:lnTo>
                  <a:lnTo>
                    <a:pt x="3922" y="731"/>
                  </a:lnTo>
                  <a:lnTo>
                    <a:pt x="3898" y="877"/>
                  </a:lnTo>
                  <a:lnTo>
                    <a:pt x="3898" y="1023"/>
                  </a:lnTo>
                  <a:lnTo>
                    <a:pt x="3898" y="1169"/>
                  </a:lnTo>
                  <a:lnTo>
                    <a:pt x="3946" y="1291"/>
                  </a:lnTo>
                  <a:lnTo>
                    <a:pt x="3995" y="1437"/>
                  </a:lnTo>
                  <a:lnTo>
                    <a:pt x="4068" y="1559"/>
                  </a:lnTo>
                  <a:lnTo>
                    <a:pt x="4166" y="1656"/>
                  </a:lnTo>
                  <a:lnTo>
                    <a:pt x="4848" y="2338"/>
                  </a:lnTo>
                  <a:lnTo>
                    <a:pt x="4848" y="6479"/>
                  </a:lnTo>
                  <a:lnTo>
                    <a:pt x="196" y="13030"/>
                  </a:lnTo>
                  <a:lnTo>
                    <a:pt x="196" y="13030"/>
                  </a:lnTo>
                  <a:lnTo>
                    <a:pt x="123" y="13152"/>
                  </a:lnTo>
                  <a:lnTo>
                    <a:pt x="50" y="13274"/>
                  </a:lnTo>
                  <a:lnTo>
                    <a:pt x="25" y="13395"/>
                  </a:lnTo>
                  <a:lnTo>
                    <a:pt x="1" y="13517"/>
                  </a:lnTo>
                  <a:lnTo>
                    <a:pt x="1" y="13639"/>
                  </a:lnTo>
                  <a:lnTo>
                    <a:pt x="25" y="13785"/>
                  </a:lnTo>
                  <a:lnTo>
                    <a:pt x="50" y="13907"/>
                  </a:lnTo>
                  <a:lnTo>
                    <a:pt x="98" y="14029"/>
                  </a:lnTo>
                  <a:lnTo>
                    <a:pt x="585" y="15003"/>
                  </a:lnTo>
                  <a:lnTo>
                    <a:pt x="585" y="15003"/>
                  </a:lnTo>
                  <a:lnTo>
                    <a:pt x="658" y="15125"/>
                  </a:lnTo>
                  <a:lnTo>
                    <a:pt x="756" y="15222"/>
                  </a:lnTo>
                  <a:lnTo>
                    <a:pt x="829" y="15320"/>
                  </a:lnTo>
                  <a:lnTo>
                    <a:pt x="951" y="15393"/>
                  </a:lnTo>
                  <a:lnTo>
                    <a:pt x="1073" y="15441"/>
                  </a:lnTo>
                  <a:lnTo>
                    <a:pt x="1194" y="15490"/>
                  </a:lnTo>
                  <a:lnTo>
                    <a:pt x="1316" y="15539"/>
                  </a:lnTo>
                  <a:lnTo>
                    <a:pt x="1462" y="15539"/>
                  </a:lnTo>
                  <a:lnTo>
                    <a:pt x="13006" y="15539"/>
                  </a:lnTo>
                  <a:lnTo>
                    <a:pt x="13006" y="15539"/>
                  </a:lnTo>
                  <a:lnTo>
                    <a:pt x="13153" y="15539"/>
                  </a:lnTo>
                  <a:lnTo>
                    <a:pt x="13274" y="15490"/>
                  </a:lnTo>
                  <a:lnTo>
                    <a:pt x="13396" y="15441"/>
                  </a:lnTo>
                  <a:lnTo>
                    <a:pt x="13518" y="15393"/>
                  </a:lnTo>
                  <a:lnTo>
                    <a:pt x="13640" y="15320"/>
                  </a:lnTo>
                  <a:lnTo>
                    <a:pt x="13713" y="15222"/>
                  </a:lnTo>
                  <a:lnTo>
                    <a:pt x="13810" y="15125"/>
                  </a:lnTo>
                  <a:lnTo>
                    <a:pt x="13883" y="15003"/>
                  </a:lnTo>
                  <a:lnTo>
                    <a:pt x="14370" y="14029"/>
                  </a:lnTo>
                  <a:lnTo>
                    <a:pt x="14370" y="14029"/>
                  </a:lnTo>
                  <a:lnTo>
                    <a:pt x="14419" y="13907"/>
                  </a:lnTo>
                  <a:lnTo>
                    <a:pt x="14443" y="13785"/>
                  </a:lnTo>
                  <a:lnTo>
                    <a:pt x="14468" y="13639"/>
                  </a:lnTo>
                  <a:lnTo>
                    <a:pt x="14468" y="13517"/>
                  </a:lnTo>
                  <a:lnTo>
                    <a:pt x="14443" y="13395"/>
                  </a:lnTo>
                  <a:lnTo>
                    <a:pt x="14419" y="13274"/>
                  </a:lnTo>
                  <a:lnTo>
                    <a:pt x="14346" y="13152"/>
                  </a:lnTo>
                  <a:lnTo>
                    <a:pt x="14273" y="13030"/>
                  </a:lnTo>
                  <a:lnTo>
                    <a:pt x="14273" y="1303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8" name="Shape 388"/>
            <p:cNvSpPr/>
            <p:nvPr/>
          </p:nvSpPr>
          <p:spPr>
            <a:xfrm>
              <a:off x="704725" y="2545750"/>
              <a:ext cx="185125" cy="25"/>
            </a:xfrm>
            <a:custGeom>
              <a:avLst/>
              <a:gdLst/>
              <a:ahLst/>
              <a:cxnLst/>
              <a:rect l="0" t="0" r="0" b="0"/>
              <a:pathLst>
                <a:path w="7405" h="1" fill="none" extrusionOk="0">
                  <a:moveTo>
                    <a:pt x="7404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9" name="Shape 389"/>
            <p:cNvSpPr/>
            <p:nvPr/>
          </p:nvSpPr>
          <p:spPr>
            <a:xfrm>
              <a:off x="811875" y="2626125"/>
              <a:ext cx="31075" cy="31075"/>
            </a:xfrm>
            <a:custGeom>
              <a:avLst/>
              <a:gdLst/>
              <a:ahLst/>
              <a:cxnLst/>
              <a:rect l="0" t="0" r="0" b="0"/>
              <a:pathLst>
                <a:path w="1243" h="1243" fill="none" extrusionOk="0">
                  <a:moveTo>
                    <a:pt x="1" y="633"/>
                  </a:moveTo>
                  <a:lnTo>
                    <a:pt x="1" y="633"/>
                  </a:lnTo>
                  <a:lnTo>
                    <a:pt x="25" y="487"/>
                  </a:lnTo>
                  <a:lnTo>
                    <a:pt x="50" y="390"/>
                  </a:lnTo>
                  <a:lnTo>
                    <a:pt x="98" y="268"/>
                  </a:lnTo>
                  <a:lnTo>
                    <a:pt x="171" y="171"/>
                  </a:lnTo>
                  <a:lnTo>
                    <a:pt x="269" y="98"/>
                  </a:lnTo>
                  <a:lnTo>
                    <a:pt x="390" y="49"/>
                  </a:lnTo>
                  <a:lnTo>
                    <a:pt x="488" y="24"/>
                  </a:lnTo>
                  <a:lnTo>
                    <a:pt x="634" y="0"/>
                  </a:lnTo>
                  <a:lnTo>
                    <a:pt x="634" y="0"/>
                  </a:lnTo>
                  <a:lnTo>
                    <a:pt x="756" y="24"/>
                  </a:lnTo>
                  <a:lnTo>
                    <a:pt x="853" y="49"/>
                  </a:lnTo>
                  <a:lnTo>
                    <a:pt x="975" y="98"/>
                  </a:lnTo>
                  <a:lnTo>
                    <a:pt x="1072" y="171"/>
                  </a:lnTo>
                  <a:lnTo>
                    <a:pt x="1146" y="268"/>
                  </a:lnTo>
                  <a:lnTo>
                    <a:pt x="1194" y="390"/>
                  </a:lnTo>
                  <a:lnTo>
                    <a:pt x="1243" y="487"/>
                  </a:lnTo>
                  <a:lnTo>
                    <a:pt x="1243" y="633"/>
                  </a:lnTo>
                  <a:lnTo>
                    <a:pt x="1243" y="633"/>
                  </a:lnTo>
                  <a:lnTo>
                    <a:pt x="1243" y="755"/>
                  </a:lnTo>
                  <a:lnTo>
                    <a:pt x="1194" y="853"/>
                  </a:lnTo>
                  <a:lnTo>
                    <a:pt x="1146" y="974"/>
                  </a:lnTo>
                  <a:lnTo>
                    <a:pt x="1072" y="1072"/>
                  </a:lnTo>
                  <a:lnTo>
                    <a:pt x="975" y="1145"/>
                  </a:lnTo>
                  <a:lnTo>
                    <a:pt x="853" y="1194"/>
                  </a:lnTo>
                  <a:lnTo>
                    <a:pt x="756" y="1242"/>
                  </a:lnTo>
                  <a:lnTo>
                    <a:pt x="634" y="1242"/>
                  </a:lnTo>
                  <a:lnTo>
                    <a:pt x="634" y="1242"/>
                  </a:lnTo>
                  <a:lnTo>
                    <a:pt x="488" y="1242"/>
                  </a:lnTo>
                  <a:lnTo>
                    <a:pt x="390" y="1194"/>
                  </a:lnTo>
                  <a:lnTo>
                    <a:pt x="269" y="1145"/>
                  </a:lnTo>
                  <a:lnTo>
                    <a:pt x="171" y="1072"/>
                  </a:lnTo>
                  <a:lnTo>
                    <a:pt x="98" y="974"/>
                  </a:lnTo>
                  <a:lnTo>
                    <a:pt x="50" y="853"/>
                  </a:lnTo>
                  <a:lnTo>
                    <a:pt x="25" y="755"/>
                  </a:lnTo>
                  <a:lnTo>
                    <a:pt x="1" y="633"/>
                  </a:lnTo>
                  <a:lnTo>
                    <a:pt x="1" y="63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0" name="Shape 390"/>
            <p:cNvSpPr/>
            <p:nvPr/>
          </p:nvSpPr>
          <p:spPr>
            <a:xfrm>
              <a:off x="751000" y="2568275"/>
              <a:ext cx="54200" cy="53600"/>
            </a:xfrm>
            <a:custGeom>
              <a:avLst/>
              <a:gdLst/>
              <a:ahLst/>
              <a:cxnLst/>
              <a:rect l="0" t="0" r="0" b="0"/>
              <a:pathLst>
                <a:path w="2168" h="2144" fill="none" extrusionOk="0">
                  <a:moveTo>
                    <a:pt x="1096" y="2144"/>
                  </a:moveTo>
                  <a:lnTo>
                    <a:pt x="1096" y="2144"/>
                  </a:lnTo>
                  <a:lnTo>
                    <a:pt x="877" y="2119"/>
                  </a:lnTo>
                  <a:lnTo>
                    <a:pt x="658" y="2071"/>
                  </a:lnTo>
                  <a:lnTo>
                    <a:pt x="487" y="1973"/>
                  </a:lnTo>
                  <a:lnTo>
                    <a:pt x="317" y="1827"/>
                  </a:lnTo>
                  <a:lnTo>
                    <a:pt x="195" y="1681"/>
                  </a:lnTo>
                  <a:lnTo>
                    <a:pt x="98" y="1486"/>
                  </a:lnTo>
                  <a:lnTo>
                    <a:pt x="25" y="1291"/>
                  </a:lnTo>
                  <a:lnTo>
                    <a:pt x="0" y="1072"/>
                  </a:lnTo>
                  <a:lnTo>
                    <a:pt x="0" y="1072"/>
                  </a:lnTo>
                  <a:lnTo>
                    <a:pt x="25" y="853"/>
                  </a:lnTo>
                  <a:lnTo>
                    <a:pt x="98" y="658"/>
                  </a:lnTo>
                  <a:lnTo>
                    <a:pt x="195" y="463"/>
                  </a:lnTo>
                  <a:lnTo>
                    <a:pt x="317" y="317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77" y="0"/>
                  </a:lnTo>
                  <a:lnTo>
                    <a:pt x="1096" y="0"/>
                  </a:lnTo>
                  <a:lnTo>
                    <a:pt x="1096" y="0"/>
                  </a:lnTo>
                  <a:lnTo>
                    <a:pt x="1315" y="0"/>
                  </a:lnTo>
                  <a:lnTo>
                    <a:pt x="1510" y="73"/>
                  </a:lnTo>
                  <a:lnTo>
                    <a:pt x="1681" y="171"/>
                  </a:lnTo>
                  <a:lnTo>
                    <a:pt x="1851" y="317"/>
                  </a:lnTo>
                  <a:lnTo>
                    <a:pt x="1973" y="463"/>
                  </a:lnTo>
                  <a:lnTo>
                    <a:pt x="2070" y="658"/>
                  </a:lnTo>
                  <a:lnTo>
                    <a:pt x="2144" y="853"/>
                  </a:lnTo>
                  <a:lnTo>
                    <a:pt x="2168" y="1072"/>
                  </a:lnTo>
                  <a:lnTo>
                    <a:pt x="2168" y="1072"/>
                  </a:lnTo>
                  <a:lnTo>
                    <a:pt x="2144" y="1291"/>
                  </a:lnTo>
                  <a:lnTo>
                    <a:pt x="2070" y="1486"/>
                  </a:lnTo>
                  <a:lnTo>
                    <a:pt x="1973" y="1681"/>
                  </a:lnTo>
                  <a:lnTo>
                    <a:pt x="1851" y="1827"/>
                  </a:lnTo>
                  <a:lnTo>
                    <a:pt x="1681" y="1973"/>
                  </a:lnTo>
                  <a:lnTo>
                    <a:pt x="1510" y="2071"/>
                  </a:lnTo>
                  <a:lnTo>
                    <a:pt x="1315" y="2119"/>
                  </a:lnTo>
                  <a:lnTo>
                    <a:pt x="1096" y="2144"/>
                  </a:lnTo>
                  <a:lnTo>
                    <a:pt x="1096" y="214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1" name="Shape 391"/>
            <p:cNvSpPr/>
            <p:nvPr/>
          </p:nvSpPr>
          <p:spPr>
            <a:xfrm>
              <a:off x="769875" y="2662650"/>
              <a:ext cx="23775" cy="23775"/>
            </a:xfrm>
            <a:custGeom>
              <a:avLst/>
              <a:gdLst/>
              <a:ahLst/>
              <a:cxnLst/>
              <a:rect l="0" t="0" r="0" b="0"/>
              <a:pathLst>
                <a:path w="951" h="951" fill="none" extrusionOk="0">
                  <a:moveTo>
                    <a:pt x="0" y="463"/>
                  </a:moveTo>
                  <a:lnTo>
                    <a:pt x="0" y="463"/>
                  </a:lnTo>
                  <a:lnTo>
                    <a:pt x="0" y="366"/>
                  </a:lnTo>
                  <a:lnTo>
                    <a:pt x="25" y="293"/>
                  </a:lnTo>
                  <a:lnTo>
                    <a:pt x="73" y="195"/>
                  </a:lnTo>
                  <a:lnTo>
                    <a:pt x="146" y="122"/>
                  </a:lnTo>
                  <a:lnTo>
                    <a:pt x="220" y="73"/>
                  </a:lnTo>
                  <a:lnTo>
                    <a:pt x="293" y="25"/>
                  </a:lnTo>
                  <a:lnTo>
                    <a:pt x="390" y="0"/>
                  </a:lnTo>
                  <a:lnTo>
                    <a:pt x="487" y="0"/>
                  </a:lnTo>
                  <a:lnTo>
                    <a:pt x="487" y="0"/>
                  </a:lnTo>
                  <a:lnTo>
                    <a:pt x="585" y="0"/>
                  </a:lnTo>
                  <a:lnTo>
                    <a:pt x="658" y="25"/>
                  </a:lnTo>
                  <a:lnTo>
                    <a:pt x="755" y="73"/>
                  </a:lnTo>
                  <a:lnTo>
                    <a:pt x="828" y="122"/>
                  </a:lnTo>
                  <a:lnTo>
                    <a:pt x="877" y="195"/>
                  </a:lnTo>
                  <a:lnTo>
                    <a:pt x="926" y="293"/>
                  </a:lnTo>
                  <a:lnTo>
                    <a:pt x="950" y="366"/>
                  </a:lnTo>
                  <a:lnTo>
                    <a:pt x="950" y="463"/>
                  </a:lnTo>
                  <a:lnTo>
                    <a:pt x="950" y="463"/>
                  </a:lnTo>
                  <a:lnTo>
                    <a:pt x="950" y="561"/>
                  </a:lnTo>
                  <a:lnTo>
                    <a:pt x="926" y="658"/>
                  </a:lnTo>
                  <a:lnTo>
                    <a:pt x="877" y="755"/>
                  </a:lnTo>
                  <a:lnTo>
                    <a:pt x="828" y="804"/>
                  </a:lnTo>
                  <a:lnTo>
                    <a:pt x="755" y="877"/>
                  </a:lnTo>
                  <a:lnTo>
                    <a:pt x="658" y="926"/>
                  </a:lnTo>
                  <a:lnTo>
                    <a:pt x="585" y="950"/>
                  </a:lnTo>
                  <a:lnTo>
                    <a:pt x="487" y="950"/>
                  </a:lnTo>
                  <a:lnTo>
                    <a:pt x="487" y="950"/>
                  </a:lnTo>
                  <a:lnTo>
                    <a:pt x="390" y="950"/>
                  </a:lnTo>
                  <a:lnTo>
                    <a:pt x="293" y="926"/>
                  </a:lnTo>
                  <a:lnTo>
                    <a:pt x="220" y="877"/>
                  </a:lnTo>
                  <a:lnTo>
                    <a:pt x="146" y="804"/>
                  </a:lnTo>
                  <a:lnTo>
                    <a:pt x="73" y="755"/>
                  </a:lnTo>
                  <a:lnTo>
                    <a:pt x="25" y="658"/>
                  </a:lnTo>
                  <a:lnTo>
                    <a:pt x="0" y="561"/>
                  </a:lnTo>
                  <a:lnTo>
                    <a:pt x="0" y="463"/>
                  </a:lnTo>
                  <a:lnTo>
                    <a:pt x="0" y="46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2" name="Shape 392"/>
            <p:cNvSpPr/>
            <p:nvPr/>
          </p:nvSpPr>
          <p:spPr>
            <a:xfrm>
              <a:off x="799700" y="2503125"/>
              <a:ext cx="24375" cy="23775"/>
            </a:xfrm>
            <a:custGeom>
              <a:avLst/>
              <a:gdLst/>
              <a:ahLst/>
              <a:cxnLst/>
              <a:rect l="0" t="0" r="0" b="0"/>
              <a:pathLst>
                <a:path w="975" h="951" fill="none" extrusionOk="0">
                  <a:moveTo>
                    <a:pt x="1" y="463"/>
                  </a:moveTo>
                  <a:lnTo>
                    <a:pt x="1" y="463"/>
                  </a:lnTo>
                  <a:lnTo>
                    <a:pt x="25" y="366"/>
                  </a:lnTo>
                  <a:lnTo>
                    <a:pt x="49" y="293"/>
                  </a:lnTo>
                  <a:lnTo>
                    <a:pt x="98" y="195"/>
                  </a:lnTo>
                  <a:lnTo>
                    <a:pt x="147" y="122"/>
                  </a:lnTo>
                  <a:lnTo>
                    <a:pt x="220" y="73"/>
                  </a:lnTo>
                  <a:lnTo>
                    <a:pt x="293" y="25"/>
                  </a:lnTo>
                  <a:lnTo>
                    <a:pt x="390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585" y="0"/>
                  </a:lnTo>
                  <a:lnTo>
                    <a:pt x="683" y="25"/>
                  </a:lnTo>
                  <a:lnTo>
                    <a:pt x="756" y="73"/>
                  </a:lnTo>
                  <a:lnTo>
                    <a:pt x="829" y="122"/>
                  </a:lnTo>
                  <a:lnTo>
                    <a:pt x="877" y="195"/>
                  </a:lnTo>
                  <a:lnTo>
                    <a:pt x="926" y="293"/>
                  </a:lnTo>
                  <a:lnTo>
                    <a:pt x="951" y="366"/>
                  </a:lnTo>
                  <a:lnTo>
                    <a:pt x="975" y="463"/>
                  </a:lnTo>
                  <a:lnTo>
                    <a:pt x="975" y="463"/>
                  </a:lnTo>
                  <a:lnTo>
                    <a:pt x="951" y="561"/>
                  </a:lnTo>
                  <a:lnTo>
                    <a:pt x="926" y="658"/>
                  </a:lnTo>
                  <a:lnTo>
                    <a:pt x="877" y="731"/>
                  </a:lnTo>
                  <a:lnTo>
                    <a:pt x="829" y="804"/>
                  </a:lnTo>
                  <a:lnTo>
                    <a:pt x="756" y="877"/>
                  </a:lnTo>
                  <a:lnTo>
                    <a:pt x="683" y="902"/>
                  </a:lnTo>
                  <a:lnTo>
                    <a:pt x="585" y="950"/>
                  </a:lnTo>
                  <a:lnTo>
                    <a:pt x="488" y="950"/>
                  </a:lnTo>
                  <a:lnTo>
                    <a:pt x="488" y="950"/>
                  </a:lnTo>
                  <a:lnTo>
                    <a:pt x="390" y="950"/>
                  </a:lnTo>
                  <a:lnTo>
                    <a:pt x="293" y="902"/>
                  </a:lnTo>
                  <a:lnTo>
                    <a:pt x="220" y="877"/>
                  </a:lnTo>
                  <a:lnTo>
                    <a:pt x="147" y="804"/>
                  </a:lnTo>
                  <a:lnTo>
                    <a:pt x="98" y="731"/>
                  </a:lnTo>
                  <a:lnTo>
                    <a:pt x="49" y="658"/>
                  </a:lnTo>
                  <a:lnTo>
                    <a:pt x="25" y="561"/>
                  </a:lnTo>
                  <a:lnTo>
                    <a:pt x="1" y="463"/>
                  </a:lnTo>
                  <a:lnTo>
                    <a:pt x="1" y="463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3" name="Shape 393"/>
            <p:cNvSpPr/>
            <p:nvPr/>
          </p:nvSpPr>
          <p:spPr>
            <a:xfrm>
              <a:off x="766825" y="2388050"/>
              <a:ext cx="60925" cy="25"/>
            </a:xfrm>
            <a:custGeom>
              <a:avLst/>
              <a:gdLst/>
              <a:ahLst/>
              <a:cxnLst/>
              <a:rect l="0" t="0" r="0" b="0"/>
              <a:pathLst>
                <a:path w="2437" h="1" fill="none" extrusionOk="0">
                  <a:moveTo>
                    <a:pt x="2436" y="0"/>
                  </a:move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4" name="Shape 394"/>
            <p:cNvSpPr/>
            <p:nvPr/>
          </p:nvSpPr>
          <p:spPr>
            <a:xfrm>
              <a:off x="769875" y="2456250"/>
              <a:ext cx="31075" cy="31075"/>
            </a:xfrm>
            <a:custGeom>
              <a:avLst/>
              <a:gdLst/>
              <a:ahLst/>
              <a:cxnLst/>
              <a:rect l="0" t="0" r="0" b="0"/>
              <a:pathLst>
                <a:path w="1243" h="1243" fill="none" extrusionOk="0">
                  <a:moveTo>
                    <a:pt x="0" y="633"/>
                  </a:moveTo>
                  <a:lnTo>
                    <a:pt x="0" y="633"/>
                  </a:lnTo>
                  <a:lnTo>
                    <a:pt x="0" y="512"/>
                  </a:lnTo>
                  <a:lnTo>
                    <a:pt x="49" y="390"/>
                  </a:lnTo>
                  <a:lnTo>
                    <a:pt x="98" y="268"/>
                  </a:lnTo>
                  <a:lnTo>
                    <a:pt x="171" y="195"/>
                  </a:lnTo>
                  <a:lnTo>
                    <a:pt x="268" y="122"/>
                  </a:lnTo>
                  <a:lnTo>
                    <a:pt x="366" y="49"/>
                  </a:lnTo>
                  <a:lnTo>
                    <a:pt x="487" y="24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731" y="24"/>
                  </a:lnTo>
                  <a:lnTo>
                    <a:pt x="853" y="49"/>
                  </a:lnTo>
                  <a:lnTo>
                    <a:pt x="975" y="122"/>
                  </a:lnTo>
                  <a:lnTo>
                    <a:pt x="1048" y="195"/>
                  </a:lnTo>
                  <a:lnTo>
                    <a:pt x="1145" y="268"/>
                  </a:lnTo>
                  <a:lnTo>
                    <a:pt x="1194" y="390"/>
                  </a:lnTo>
                  <a:lnTo>
                    <a:pt x="1218" y="512"/>
                  </a:lnTo>
                  <a:lnTo>
                    <a:pt x="1242" y="633"/>
                  </a:lnTo>
                  <a:lnTo>
                    <a:pt x="1242" y="633"/>
                  </a:lnTo>
                  <a:lnTo>
                    <a:pt x="1218" y="755"/>
                  </a:lnTo>
                  <a:lnTo>
                    <a:pt x="1194" y="877"/>
                  </a:lnTo>
                  <a:lnTo>
                    <a:pt x="1145" y="974"/>
                  </a:lnTo>
                  <a:lnTo>
                    <a:pt x="1048" y="1072"/>
                  </a:lnTo>
                  <a:lnTo>
                    <a:pt x="975" y="1145"/>
                  </a:lnTo>
                  <a:lnTo>
                    <a:pt x="853" y="1193"/>
                  </a:lnTo>
                  <a:lnTo>
                    <a:pt x="731" y="1242"/>
                  </a:lnTo>
                  <a:lnTo>
                    <a:pt x="609" y="1242"/>
                  </a:lnTo>
                  <a:lnTo>
                    <a:pt x="609" y="1242"/>
                  </a:lnTo>
                  <a:lnTo>
                    <a:pt x="487" y="1242"/>
                  </a:lnTo>
                  <a:lnTo>
                    <a:pt x="366" y="1193"/>
                  </a:lnTo>
                  <a:lnTo>
                    <a:pt x="268" y="1145"/>
                  </a:lnTo>
                  <a:lnTo>
                    <a:pt x="171" y="1072"/>
                  </a:lnTo>
                  <a:lnTo>
                    <a:pt x="98" y="974"/>
                  </a:lnTo>
                  <a:lnTo>
                    <a:pt x="49" y="877"/>
                  </a:lnTo>
                  <a:lnTo>
                    <a:pt x="0" y="755"/>
                  </a:lnTo>
                  <a:lnTo>
                    <a:pt x="0" y="633"/>
                  </a:lnTo>
                  <a:lnTo>
                    <a:pt x="0" y="633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395" name="Shape 395"/>
          <p:cNvGrpSpPr/>
          <p:nvPr/>
        </p:nvGrpSpPr>
        <p:grpSpPr>
          <a:xfrm>
            <a:off x="1079957" y="2998840"/>
            <a:ext cx="320377" cy="320377"/>
            <a:chOff x="1278900" y="2333250"/>
            <a:chExt cx="381175" cy="381175"/>
          </a:xfrm>
        </p:grpSpPr>
        <p:sp>
          <p:nvSpPr>
            <p:cNvPr id="396" name="Shape 396"/>
            <p:cNvSpPr/>
            <p:nvPr/>
          </p:nvSpPr>
          <p:spPr>
            <a:xfrm>
              <a:off x="1278900" y="2333250"/>
              <a:ext cx="381175" cy="381175"/>
            </a:xfrm>
            <a:custGeom>
              <a:avLst/>
              <a:gdLst/>
              <a:ahLst/>
              <a:cxnLst/>
              <a:rect l="0" t="0" r="0" b="0"/>
              <a:pathLst>
                <a:path w="15247" h="15247" fill="none" extrusionOk="0">
                  <a:moveTo>
                    <a:pt x="7623" y="0"/>
                  </a:moveTo>
                  <a:lnTo>
                    <a:pt x="7623" y="0"/>
                  </a:lnTo>
                  <a:lnTo>
                    <a:pt x="7233" y="0"/>
                  </a:lnTo>
                  <a:lnTo>
                    <a:pt x="6844" y="49"/>
                  </a:lnTo>
                  <a:lnTo>
                    <a:pt x="6454" y="98"/>
                  </a:lnTo>
                  <a:lnTo>
                    <a:pt x="6089" y="147"/>
                  </a:lnTo>
                  <a:lnTo>
                    <a:pt x="5723" y="244"/>
                  </a:lnTo>
                  <a:lnTo>
                    <a:pt x="5358" y="341"/>
                  </a:lnTo>
                  <a:lnTo>
                    <a:pt x="4993" y="463"/>
                  </a:lnTo>
                  <a:lnTo>
                    <a:pt x="4652" y="609"/>
                  </a:lnTo>
                  <a:lnTo>
                    <a:pt x="4311" y="755"/>
                  </a:lnTo>
                  <a:lnTo>
                    <a:pt x="3994" y="926"/>
                  </a:lnTo>
                  <a:lnTo>
                    <a:pt x="3678" y="1096"/>
                  </a:lnTo>
                  <a:lnTo>
                    <a:pt x="3361" y="1291"/>
                  </a:lnTo>
                  <a:lnTo>
                    <a:pt x="3069" y="1510"/>
                  </a:lnTo>
                  <a:lnTo>
                    <a:pt x="2777" y="1730"/>
                  </a:lnTo>
                  <a:lnTo>
                    <a:pt x="2509" y="1973"/>
                  </a:lnTo>
                  <a:lnTo>
                    <a:pt x="2241" y="2241"/>
                  </a:lnTo>
                  <a:lnTo>
                    <a:pt x="1973" y="2509"/>
                  </a:lnTo>
                  <a:lnTo>
                    <a:pt x="1729" y="2777"/>
                  </a:lnTo>
                  <a:lnTo>
                    <a:pt x="1510" y="3069"/>
                  </a:lnTo>
                  <a:lnTo>
                    <a:pt x="1291" y="3361"/>
                  </a:lnTo>
                  <a:lnTo>
                    <a:pt x="1096" y="3678"/>
                  </a:lnTo>
                  <a:lnTo>
                    <a:pt x="926" y="3995"/>
                  </a:lnTo>
                  <a:lnTo>
                    <a:pt x="755" y="4311"/>
                  </a:lnTo>
                  <a:lnTo>
                    <a:pt x="609" y="4652"/>
                  </a:lnTo>
                  <a:lnTo>
                    <a:pt x="463" y="4993"/>
                  </a:lnTo>
                  <a:lnTo>
                    <a:pt x="341" y="5358"/>
                  </a:lnTo>
                  <a:lnTo>
                    <a:pt x="244" y="5724"/>
                  </a:lnTo>
                  <a:lnTo>
                    <a:pt x="146" y="6089"/>
                  </a:lnTo>
                  <a:lnTo>
                    <a:pt x="97" y="6454"/>
                  </a:lnTo>
                  <a:lnTo>
                    <a:pt x="49" y="6844"/>
                  </a:lnTo>
                  <a:lnTo>
                    <a:pt x="0" y="7234"/>
                  </a:lnTo>
                  <a:lnTo>
                    <a:pt x="0" y="7623"/>
                  </a:lnTo>
                  <a:lnTo>
                    <a:pt x="0" y="7623"/>
                  </a:lnTo>
                  <a:lnTo>
                    <a:pt x="0" y="8013"/>
                  </a:lnTo>
                  <a:lnTo>
                    <a:pt x="49" y="8403"/>
                  </a:lnTo>
                  <a:lnTo>
                    <a:pt x="97" y="8793"/>
                  </a:lnTo>
                  <a:lnTo>
                    <a:pt x="146" y="9158"/>
                  </a:lnTo>
                  <a:lnTo>
                    <a:pt x="244" y="9523"/>
                  </a:lnTo>
                  <a:lnTo>
                    <a:pt x="341" y="9889"/>
                  </a:lnTo>
                  <a:lnTo>
                    <a:pt x="463" y="10254"/>
                  </a:lnTo>
                  <a:lnTo>
                    <a:pt x="609" y="10595"/>
                  </a:lnTo>
                  <a:lnTo>
                    <a:pt x="755" y="10936"/>
                  </a:lnTo>
                  <a:lnTo>
                    <a:pt x="926" y="11252"/>
                  </a:lnTo>
                  <a:lnTo>
                    <a:pt x="1096" y="11569"/>
                  </a:lnTo>
                  <a:lnTo>
                    <a:pt x="1291" y="11886"/>
                  </a:lnTo>
                  <a:lnTo>
                    <a:pt x="1510" y="12178"/>
                  </a:lnTo>
                  <a:lnTo>
                    <a:pt x="1729" y="12470"/>
                  </a:lnTo>
                  <a:lnTo>
                    <a:pt x="1973" y="12738"/>
                  </a:lnTo>
                  <a:lnTo>
                    <a:pt x="2241" y="13006"/>
                  </a:lnTo>
                  <a:lnTo>
                    <a:pt x="2509" y="13274"/>
                  </a:lnTo>
                  <a:lnTo>
                    <a:pt x="2777" y="13517"/>
                  </a:lnTo>
                  <a:lnTo>
                    <a:pt x="3069" y="13737"/>
                  </a:lnTo>
                  <a:lnTo>
                    <a:pt x="3361" y="13956"/>
                  </a:lnTo>
                  <a:lnTo>
                    <a:pt x="3678" y="14151"/>
                  </a:lnTo>
                  <a:lnTo>
                    <a:pt x="3994" y="14321"/>
                  </a:lnTo>
                  <a:lnTo>
                    <a:pt x="4311" y="14492"/>
                  </a:lnTo>
                  <a:lnTo>
                    <a:pt x="4652" y="14638"/>
                  </a:lnTo>
                  <a:lnTo>
                    <a:pt x="4993" y="14784"/>
                  </a:lnTo>
                  <a:lnTo>
                    <a:pt x="5358" y="14906"/>
                  </a:lnTo>
                  <a:lnTo>
                    <a:pt x="5723" y="15003"/>
                  </a:lnTo>
                  <a:lnTo>
                    <a:pt x="6089" y="15100"/>
                  </a:lnTo>
                  <a:lnTo>
                    <a:pt x="6454" y="15149"/>
                  </a:lnTo>
                  <a:lnTo>
                    <a:pt x="6844" y="15198"/>
                  </a:lnTo>
                  <a:lnTo>
                    <a:pt x="7233" y="15247"/>
                  </a:lnTo>
                  <a:lnTo>
                    <a:pt x="7623" y="15247"/>
                  </a:lnTo>
                  <a:lnTo>
                    <a:pt x="7623" y="15247"/>
                  </a:lnTo>
                  <a:lnTo>
                    <a:pt x="8013" y="15247"/>
                  </a:lnTo>
                  <a:lnTo>
                    <a:pt x="8403" y="15198"/>
                  </a:lnTo>
                  <a:lnTo>
                    <a:pt x="8792" y="15149"/>
                  </a:lnTo>
                  <a:lnTo>
                    <a:pt x="9158" y="15100"/>
                  </a:lnTo>
                  <a:lnTo>
                    <a:pt x="9523" y="15003"/>
                  </a:lnTo>
                  <a:lnTo>
                    <a:pt x="9888" y="14906"/>
                  </a:lnTo>
                  <a:lnTo>
                    <a:pt x="10253" y="14784"/>
                  </a:lnTo>
                  <a:lnTo>
                    <a:pt x="10594" y="14638"/>
                  </a:lnTo>
                  <a:lnTo>
                    <a:pt x="10935" y="14492"/>
                  </a:lnTo>
                  <a:lnTo>
                    <a:pt x="11252" y="14321"/>
                  </a:lnTo>
                  <a:lnTo>
                    <a:pt x="11569" y="14151"/>
                  </a:lnTo>
                  <a:lnTo>
                    <a:pt x="11885" y="13956"/>
                  </a:lnTo>
                  <a:lnTo>
                    <a:pt x="12178" y="13737"/>
                  </a:lnTo>
                  <a:lnTo>
                    <a:pt x="12470" y="13517"/>
                  </a:lnTo>
                  <a:lnTo>
                    <a:pt x="12738" y="13274"/>
                  </a:lnTo>
                  <a:lnTo>
                    <a:pt x="13006" y="13006"/>
                  </a:lnTo>
                  <a:lnTo>
                    <a:pt x="13273" y="12738"/>
                  </a:lnTo>
                  <a:lnTo>
                    <a:pt x="13517" y="12470"/>
                  </a:lnTo>
                  <a:lnTo>
                    <a:pt x="13736" y="12178"/>
                  </a:lnTo>
                  <a:lnTo>
                    <a:pt x="13955" y="11886"/>
                  </a:lnTo>
                  <a:lnTo>
                    <a:pt x="14150" y="11569"/>
                  </a:lnTo>
                  <a:lnTo>
                    <a:pt x="14321" y="11252"/>
                  </a:lnTo>
                  <a:lnTo>
                    <a:pt x="14491" y="10936"/>
                  </a:lnTo>
                  <a:lnTo>
                    <a:pt x="14637" y="10595"/>
                  </a:lnTo>
                  <a:lnTo>
                    <a:pt x="14783" y="10254"/>
                  </a:lnTo>
                  <a:lnTo>
                    <a:pt x="14905" y="9889"/>
                  </a:lnTo>
                  <a:lnTo>
                    <a:pt x="15003" y="9523"/>
                  </a:lnTo>
                  <a:lnTo>
                    <a:pt x="15100" y="9158"/>
                  </a:lnTo>
                  <a:lnTo>
                    <a:pt x="15149" y="8793"/>
                  </a:lnTo>
                  <a:lnTo>
                    <a:pt x="15198" y="8403"/>
                  </a:lnTo>
                  <a:lnTo>
                    <a:pt x="15246" y="8013"/>
                  </a:lnTo>
                  <a:lnTo>
                    <a:pt x="15246" y="7623"/>
                  </a:lnTo>
                  <a:lnTo>
                    <a:pt x="15246" y="7623"/>
                  </a:lnTo>
                  <a:lnTo>
                    <a:pt x="15246" y="7234"/>
                  </a:lnTo>
                  <a:lnTo>
                    <a:pt x="15198" y="6844"/>
                  </a:lnTo>
                  <a:lnTo>
                    <a:pt x="15149" y="6454"/>
                  </a:lnTo>
                  <a:lnTo>
                    <a:pt x="15100" y="6089"/>
                  </a:lnTo>
                  <a:lnTo>
                    <a:pt x="15003" y="5724"/>
                  </a:lnTo>
                  <a:lnTo>
                    <a:pt x="14905" y="5358"/>
                  </a:lnTo>
                  <a:lnTo>
                    <a:pt x="14783" y="4993"/>
                  </a:lnTo>
                  <a:lnTo>
                    <a:pt x="14637" y="4652"/>
                  </a:lnTo>
                  <a:lnTo>
                    <a:pt x="14491" y="4311"/>
                  </a:lnTo>
                  <a:lnTo>
                    <a:pt x="14321" y="3995"/>
                  </a:lnTo>
                  <a:lnTo>
                    <a:pt x="14150" y="3678"/>
                  </a:lnTo>
                  <a:lnTo>
                    <a:pt x="13955" y="3361"/>
                  </a:lnTo>
                  <a:lnTo>
                    <a:pt x="13736" y="3069"/>
                  </a:lnTo>
                  <a:lnTo>
                    <a:pt x="13517" y="2777"/>
                  </a:lnTo>
                  <a:lnTo>
                    <a:pt x="13273" y="2509"/>
                  </a:lnTo>
                  <a:lnTo>
                    <a:pt x="13006" y="2241"/>
                  </a:lnTo>
                  <a:lnTo>
                    <a:pt x="12738" y="1973"/>
                  </a:lnTo>
                  <a:lnTo>
                    <a:pt x="12470" y="1730"/>
                  </a:lnTo>
                  <a:lnTo>
                    <a:pt x="12178" y="1510"/>
                  </a:lnTo>
                  <a:lnTo>
                    <a:pt x="11885" y="1291"/>
                  </a:lnTo>
                  <a:lnTo>
                    <a:pt x="11569" y="1096"/>
                  </a:lnTo>
                  <a:lnTo>
                    <a:pt x="11252" y="926"/>
                  </a:lnTo>
                  <a:lnTo>
                    <a:pt x="10935" y="755"/>
                  </a:lnTo>
                  <a:lnTo>
                    <a:pt x="10594" y="609"/>
                  </a:lnTo>
                  <a:lnTo>
                    <a:pt x="10253" y="463"/>
                  </a:lnTo>
                  <a:lnTo>
                    <a:pt x="9888" y="341"/>
                  </a:lnTo>
                  <a:lnTo>
                    <a:pt x="9523" y="244"/>
                  </a:lnTo>
                  <a:lnTo>
                    <a:pt x="9158" y="147"/>
                  </a:lnTo>
                  <a:lnTo>
                    <a:pt x="8792" y="98"/>
                  </a:lnTo>
                  <a:lnTo>
                    <a:pt x="8403" y="49"/>
                  </a:lnTo>
                  <a:lnTo>
                    <a:pt x="8013" y="0"/>
                  </a:lnTo>
                  <a:lnTo>
                    <a:pt x="7623" y="0"/>
                  </a:lnTo>
                  <a:lnTo>
                    <a:pt x="7623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7" name="Shape 397"/>
            <p:cNvSpPr/>
            <p:nvPr/>
          </p:nvSpPr>
          <p:spPr>
            <a:xfrm>
              <a:off x="1525475" y="2503125"/>
              <a:ext cx="43875" cy="47525"/>
            </a:xfrm>
            <a:custGeom>
              <a:avLst/>
              <a:gdLst/>
              <a:ahLst/>
              <a:cxnLst/>
              <a:rect l="0" t="0" r="0" b="0"/>
              <a:pathLst>
                <a:path w="1755" h="1901" fill="none" extrusionOk="0">
                  <a:moveTo>
                    <a:pt x="878" y="0"/>
                  </a:moveTo>
                  <a:lnTo>
                    <a:pt x="878" y="0"/>
                  </a:lnTo>
                  <a:lnTo>
                    <a:pt x="1048" y="25"/>
                  </a:lnTo>
                  <a:lnTo>
                    <a:pt x="1219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9" y="1827"/>
                  </a:lnTo>
                  <a:lnTo>
                    <a:pt x="1048" y="1876"/>
                  </a:lnTo>
                  <a:lnTo>
                    <a:pt x="878" y="1900"/>
                  </a:lnTo>
                  <a:lnTo>
                    <a:pt x="878" y="1900"/>
                  </a:lnTo>
                  <a:lnTo>
                    <a:pt x="707" y="1876"/>
                  </a:lnTo>
                  <a:lnTo>
                    <a:pt x="537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7" y="73"/>
                  </a:lnTo>
                  <a:lnTo>
                    <a:pt x="707" y="25"/>
                  </a:lnTo>
                  <a:lnTo>
                    <a:pt x="878" y="0"/>
                  </a:lnTo>
                  <a:lnTo>
                    <a:pt x="878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8" name="Shape 398"/>
            <p:cNvSpPr/>
            <p:nvPr/>
          </p:nvSpPr>
          <p:spPr>
            <a:xfrm>
              <a:off x="1369600" y="2503125"/>
              <a:ext cx="43875" cy="47525"/>
            </a:xfrm>
            <a:custGeom>
              <a:avLst/>
              <a:gdLst/>
              <a:ahLst/>
              <a:cxnLst/>
              <a:rect l="0" t="0" r="0" b="0"/>
              <a:pathLst>
                <a:path w="1755" h="1901" fill="none" extrusionOk="0">
                  <a:moveTo>
                    <a:pt x="878" y="0"/>
                  </a:moveTo>
                  <a:lnTo>
                    <a:pt x="878" y="0"/>
                  </a:lnTo>
                  <a:lnTo>
                    <a:pt x="1048" y="25"/>
                  </a:lnTo>
                  <a:lnTo>
                    <a:pt x="1219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9" y="1827"/>
                  </a:lnTo>
                  <a:lnTo>
                    <a:pt x="1048" y="1876"/>
                  </a:lnTo>
                  <a:lnTo>
                    <a:pt x="878" y="1900"/>
                  </a:lnTo>
                  <a:lnTo>
                    <a:pt x="878" y="1900"/>
                  </a:lnTo>
                  <a:lnTo>
                    <a:pt x="707" y="1876"/>
                  </a:lnTo>
                  <a:lnTo>
                    <a:pt x="537" y="1827"/>
                  </a:lnTo>
                  <a:lnTo>
                    <a:pt x="391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1" y="171"/>
                  </a:lnTo>
                  <a:lnTo>
                    <a:pt x="537" y="73"/>
                  </a:lnTo>
                  <a:lnTo>
                    <a:pt x="707" y="25"/>
                  </a:lnTo>
                  <a:lnTo>
                    <a:pt x="878" y="0"/>
                  </a:lnTo>
                  <a:lnTo>
                    <a:pt x="878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9" name="Shape 399"/>
            <p:cNvSpPr/>
            <p:nvPr/>
          </p:nvSpPr>
          <p:spPr>
            <a:xfrm>
              <a:off x="1369600" y="2604200"/>
              <a:ext cx="199750" cy="40825"/>
            </a:xfrm>
            <a:custGeom>
              <a:avLst/>
              <a:gdLst/>
              <a:ahLst/>
              <a:cxnLst/>
              <a:rect l="0" t="0" r="0" b="0"/>
              <a:pathLst>
                <a:path w="7990" h="1633" fill="none" extrusionOk="0">
                  <a:moveTo>
                    <a:pt x="7989" y="0"/>
                  </a:moveTo>
                  <a:lnTo>
                    <a:pt x="7989" y="0"/>
                  </a:lnTo>
                  <a:lnTo>
                    <a:pt x="7575" y="366"/>
                  </a:lnTo>
                  <a:lnTo>
                    <a:pt x="7137" y="707"/>
                  </a:lnTo>
                  <a:lnTo>
                    <a:pt x="6650" y="975"/>
                  </a:lnTo>
                  <a:lnTo>
                    <a:pt x="6163" y="1218"/>
                  </a:lnTo>
                  <a:lnTo>
                    <a:pt x="5627" y="1389"/>
                  </a:lnTo>
                  <a:lnTo>
                    <a:pt x="5115" y="1535"/>
                  </a:lnTo>
                  <a:lnTo>
                    <a:pt x="4555" y="1608"/>
                  </a:lnTo>
                  <a:lnTo>
                    <a:pt x="3995" y="1632"/>
                  </a:lnTo>
                  <a:lnTo>
                    <a:pt x="3995" y="1632"/>
                  </a:lnTo>
                  <a:lnTo>
                    <a:pt x="3435" y="1608"/>
                  </a:lnTo>
                  <a:lnTo>
                    <a:pt x="2875" y="1535"/>
                  </a:lnTo>
                  <a:lnTo>
                    <a:pt x="2363" y="1389"/>
                  </a:lnTo>
                  <a:lnTo>
                    <a:pt x="1828" y="1218"/>
                  </a:lnTo>
                  <a:lnTo>
                    <a:pt x="1340" y="975"/>
                  </a:lnTo>
                  <a:lnTo>
                    <a:pt x="853" y="707"/>
                  </a:lnTo>
                  <a:lnTo>
                    <a:pt x="415" y="366"/>
                  </a:ln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400" name="Shape 400"/>
          <p:cNvGrpSpPr/>
          <p:nvPr/>
        </p:nvGrpSpPr>
        <p:grpSpPr>
          <a:xfrm>
            <a:off x="1644920" y="2998840"/>
            <a:ext cx="320398" cy="320377"/>
            <a:chOff x="1951075" y="2333250"/>
            <a:chExt cx="381200" cy="381175"/>
          </a:xfrm>
        </p:grpSpPr>
        <p:sp>
          <p:nvSpPr>
            <p:cNvPr id="401" name="Shape 401"/>
            <p:cNvSpPr/>
            <p:nvPr/>
          </p:nvSpPr>
          <p:spPr>
            <a:xfrm>
              <a:off x="1951075" y="2333250"/>
              <a:ext cx="381200" cy="381175"/>
            </a:xfrm>
            <a:custGeom>
              <a:avLst/>
              <a:gdLst/>
              <a:ahLst/>
              <a:cxnLst/>
              <a:rect l="0" t="0" r="0" b="0"/>
              <a:pathLst>
                <a:path w="15248" h="15247" fill="none" extrusionOk="0">
                  <a:moveTo>
                    <a:pt x="7624" y="0"/>
                  </a:moveTo>
                  <a:lnTo>
                    <a:pt x="7624" y="0"/>
                  </a:lnTo>
                  <a:lnTo>
                    <a:pt x="7234" y="0"/>
                  </a:lnTo>
                  <a:lnTo>
                    <a:pt x="6845" y="49"/>
                  </a:lnTo>
                  <a:lnTo>
                    <a:pt x="6455" y="98"/>
                  </a:lnTo>
                  <a:lnTo>
                    <a:pt x="6090" y="147"/>
                  </a:lnTo>
                  <a:lnTo>
                    <a:pt x="5724" y="244"/>
                  </a:lnTo>
                  <a:lnTo>
                    <a:pt x="5359" y="341"/>
                  </a:lnTo>
                  <a:lnTo>
                    <a:pt x="4994" y="463"/>
                  </a:lnTo>
                  <a:lnTo>
                    <a:pt x="4653" y="609"/>
                  </a:lnTo>
                  <a:lnTo>
                    <a:pt x="4312" y="755"/>
                  </a:lnTo>
                  <a:lnTo>
                    <a:pt x="3995" y="926"/>
                  </a:lnTo>
                  <a:lnTo>
                    <a:pt x="3678" y="1096"/>
                  </a:lnTo>
                  <a:lnTo>
                    <a:pt x="3362" y="1291"/>
                  </a:lnTo>
                  <a:lnTo>
                    <a:pt x="3070" y="1510"/>
                  </a:lnTo>
                  <a:lnTo>
                    <a:pt x="2777" y="1730"/>
                  </a:lnTo>
                  <a:lnTo>
                    <a:pt x="2509" y="1973"/>
                  </a:lnTo>
                  <a:lnTo>
                    <a:pt x="2242" y="2241"/>
                  </a:lnTo>
                  <a:lnTo>
                    <a:pt x="1974" y="2509"/>
                  </a:lnTo>
                  <a:lnTo>
                    <a:pt x="1730" y="2777"/>
                  </a:lnTo>
                  <a:lnTo>
                    <a:pt x="1511" y="3069"/>
                  </a:lnTo>
                  <a:lnTo>
                    <a:pt x="1292" y="3361"/>
                  </a:lnTo>
                  <a:lnTo>
                    <a:pt x="1097" y="3678"/>
                  </a:lnTo>
                  <a:lnTo>
                    <a:pt x="926" y="3995"/>
                  </a:lnTo>
                  <a:lnTo>
                    <a:pt x="756" y="4311"/>
                  </a:lnTo>
                  <a:lnTo>
                    <a:pt x="610" y="4652"/>
                  </a:lnTo>
                  <a:lnTo>
                    <a:pt x="464" y="4993"/>
                  </a:lnTo>
                  <a:lnTo>
                    <a:pt x="342" y="5358"/>
                  </a:lnTo>
                  <a:lnTo>
                    <a:pt x="244" y="5724"/>
                  </a:lnTo>
                  <a:lnTo>
                    <a:pt x="147" y="6089"/>
                  </a:lnTo>
                  <a:lnTo>
                    <a:pt x="98" y="6454"/>
                  </a:lnTo>
                  <a:lnTo>
                    <a:pt x="50" y="6844"/>
                  </a:lnTo>
                  <a:lnTo>
                    <a:pt x="1" y="7234"/>
                  </a:lnTo>
                  <a:lnTo>
                    <a:pt x="1" y="7623"/>
                  </a:lnTo>
                  <a:lnTo>
                    <a:pt x="1" y="7623"/>
                  </a:lnTo>
                  <a:lnTo>
                    <a:pt x="1" y="8013"/>
                  </a:lnTo>
                  <a:lnTo>
                    <a:pt x="50" y="8403"/>
                  </a:lnTo>
                  <a:lnTo>
                    <a:pt x="98" y="8793"/>
                  </a:lnTo>
                  <a:lnTo>
                    <a:pt x="147" y="9158"/>
                  </a:lnTo>
                  <a:lnTo>
                    <a:pt x="244" y="9523"/>
                  </a:lnTo>
                  <a:lnTo>
                    <a:pt x="342" y="9889"/>
                  </a:lnTo>
                  <a:lnTo>
                    <a:pt x="464" y="10254"/>
                  </a:lnTo>
                  <a:lnTo>
                    <a:pt x="610" y="10595"/>
                  </a:lnTo>
                  <a:lnTo>
                    <a:pt x="756" y="10936"/>
                  </a:lnTo>
                  <a:lnTo>
                    <a:pt x="926" y="11252"/>
                  </a:lnTo>
                  <a:lnTo>
                    <a:pt x="1097" y="11569"/>
                  </a:lnTo>
                  <a:lnTo>
                    <a:pt x="1292" y="11886"/>
                  </a:lnTo>
                  <a:lnTo>
                    <a:pt x="1511" y="12178"/>
                  </a:lnTo>
                  <a:lnTo>
                    <a:pt x="1730" y="12470"/>
                  </a:lnTo>
                  <a:lnTo>
                    <a:pt x="1974" y="12738"/>
                  </a:lnTo>
                  <a:lnTo>
                    <a:pt x="2242" y="13006"/>
                  </a:lnTo>
                  <a:lnTo>
                    <a:pt x="2509" y="13274"/>
                  </a:lnTo>
                  <a:lnTo>
                    <a:pt x="2777" y="13517"/>
                  </a:lnTo>
                  <a:lnTo>
                    <a:pt x="3070" y="13737"/>
                  </a:lnTo>
                  <a:lnTo>
                    <a:pt x="3362" y="13956"/>
                  </a:lnTo>
                  <a:lnTo>
                    <a:pt x="3678" y="14151"/>
                  </a:lnTo>
                  <a:lnTo>
                    <a:pt x="3995" y="14321"/>
                  </a:lnTo>
                  <a:lnTo>
                    <a:pt x="4312" y="14492"/>
                  </a:lnTo>
                  <a:lnTo>
                    <a:pt x="4653" y="14638"/>
                  </a:lnTo>
                  <a:lnTo>
                    <a:pt x="4994" y="14784"/>
                  </a:lnTo>
                  <a:lnTo>
                    <a:pt x="5359" y="14906"/>
                  </a:lnTo>
                  <a:lnTo>
                    <a:pt x="5724" y="15003"/>
                  </a:lnTo>
                  <a:lnTo>
                    <a:pt x="6090" y="15100"/>
                  </a:lnTo>
                  <a:lnTo>
                    <a:pt x="6455" y="15149"/>
                  </a:lnTo>
                  <a:lnTo>
                    <a:pt x="6845" y="15198"/>
                  </a:lnTo>
                  <a:lnTo>
                    <a:pt x="7234" y="15247"/>
                  </a:lnTo>
                  <a:lnTo>
                    <a:pt x="7624" y="15247"/>
                  </a:lnTo>
                  <a:lnTo>
                    <a:pt x="7624" y="15247"/>
                  </a:lnTo>
                  <a:lnTo>
                    <a:pt x="8014" y="15247"/>
                  </a:lnTo>
                  <a:lnTo>
                    <a:pt x="8403" y="15198"/>
                  </a:lnTo>
                  <a:lnTo>
                    <a:pt x="8793" y="15149"/>
                  </a:lnTo>
                  <a:lnTo>
                    <a:pt x="9158" y="15100"/>
                  </a:lnTo>
                  <a:lnTo>
                    <a:pt x="9524" y="15003"/>
                  </a:lnTo>
                  <a:lnTo>
                    <a:pt x="9889" y="14906"/>
                  </a:lnTo>
                  <a:lnTo>
                    <a:pt x="10254" y="14784"/>
                  </a:lnTo>
                  <a:lnTo>
                    <a:pt x="10595" y="14638"/>
                  </a:lnTo>
                  <a:lnTo>
                    <a:pt x="10936" y="14492"/>
                  </a:lnTo>
                  <a:lnTo>
                    <a:pt x="11253" y="14321"/>
                  </a:lnTo>
                  <a:lnTo>
                    <a:pt x="11569" y="14151"/>
                  </a:lnTo>
                  <a:lnTo>
                    <a:pt x="11886" y="13956"/>
                  </a:lnTo>
                  <a:lnTo>
                    <a:pt x="12178" y="13737"/>
                  </a:lnTo>
                  <a:lnTo>
                    <a:pt x="12471" y="13517"/>
                  </a:lnTo>
                  <a:lnTo>
                    <a:pt x="12739" y="13274"/>
                  </a:lnTo>
                  <a:lnTo>
                    <a:pt x="13006" y="13006"/>
                  </a:lnTo>
                  <a:lnTo>
                    <a:pt x="13274" y="12738"/>
                  </a:lnTo>
                  <a:lnTo>
                    <a:pt x="13518" y="12470"/>
                  </a:lnTo>
                  <a:lnTo>
                    <a:pt x="13737" y="12178"/>
                  </a:lnTo>
                  <a:lnTo>
                    <a:pt x="13956" y="11886"/>
                  </a:lnTo>
                  <a:lnTo>
                    <a:pt x="14151" y="11569"/>
                  </a:lnTo>
                  <a:lnTo>
                    <a:pt x="14322" y="11252"/>
                  </a:lnTo>
                  <a:lnTo>
                    <a:pt x="14492" y="10936"/>
                  </a:lnTo>
                  <a:lnTo>
                    <a:pt x="14638" y="10595"/>
                  </a:lnTo>
                  <a:lnTo>
                    <a:pt x="14784" y="10254"/>
                  </a:lnTo>
                  <a:lnTo>
                    <a:pt x="14906" y="9889"/>
                  </a:lnTo>
                  <a:lnTo>
                    <a:pt x="15004" y="9523"/>
                  </a:lnTo>
                  <a:lnTo>
                    <a:pt x="15101" y="9158"/>
                  </a:lnTo>
                  <a:lnTo>
                    <a:pt x="15150" y="8793"/>
                  </a:lnTo>
                  <a:lnTo>
                    <a:pt x="15198" y="8403"/>
                  </a:lnTo>
                  <a:lnTo>
                    <a:pt x="15247" y="8013"/>
                  </a:lnTo>
                  <a:lnTo>
                    <a:pt x="15247" y="7623"/>
                  </a:lnTo>
                  <a:lnTo>
                    <a:pt x="15247" y="7623"/>
                  </a:lnTo>
                  <a:lnTo>
                    <a:pt x="15247" y="7234"/>
                  </a:lnTo>
                  <a:lnTo>
                    <a:pt x="15198" y="6844"/>
                  </a:lnTo>
                  <a:lnTo>
                    <a:pt x="15150" y="6454"/>
                  </a:lnTo>
                  <a:lnTo>
                    <a:pt x="15101" y="6089"/>
                  </a:lnTo>
                  <a:lnTo>
                    <a:pt x="15004" y="5724"/>
                  </a:lnTo>
                  <a:lnTo>
                    <a:pt x="14906" y="5358"/>
                  </a:lnTo>
                  <a:lnTo>
                    <a:pt x="14784" y="4993"/>
                  </a:lnTo>
                  <a:lnTo>
                    <a:pt x="14638" y="4652"/>
                  </a:lnTo>
                  <a:lnTo>
                    <a:pt x="14492" y="4311"/>
                  </a:lnTo>
                  <a:lnTo>
                    <a:pt x="14322" y="3995"/>
                  </a:lnTo>
                  <a:lnTo>
                    <a:pt x="14151" y="3678"/>
                  </a:lnTo>
                  <a:lnTo>
                    <a:pt x="13956" y="3361"/>
                  </a:lnTo>
                  <a:lnTo>
                    <a:pt x="13737" y="3069"/>
                  </a:lnTo>
                  <a:lnTo>
                    <a:pt x="13518" y="2777"/>
                  </a:lnTo>
                  <a:lnTo>
                    <a:pt x="13274" y="2509"/>
                  </a:lnTo>
                  <a:lnTo>
                    <a:pt x="13006" y="2241"/>
                  </a:lnTo>
                  <a:lnTo>
                    <a:pt x="12739" y="1973"/>
                  </a:lnTo>
                  <a:lnTo>
                    <a:pt x="12471" y="1730"/>
                  </a:lnTo>
                  <a:lnTo>
                    <a:pt x="12178" y="1510"/>
                  </a:lnTo>
                  <a:lnTo>
                    <a:pt x="11886" y="1291"/>
                  </a:lnTo>
                  <a:lnTo>
                    <a:pt x="11569" y="1096"/>
                  </a:lnTo>
                  <a:lnTo>
                    <a:pt x="11253" y="926"/>
                  </a:lnTo>
                  <a:lnTo>
                    <a:pt x="10936" y="755"/>
                  </a:lnTo>
                  <a:lnTo>
                    <a:pt x="10595" y="609"/>
                  </a:lnTo>
                  <a:lnTo>
                    <a:pt x="10254" y="463"/>
                  </a:lnTo>
                  <a:lnTo>
                    <a:pt x="9889" y="341"/>
                  </a:lnTo>
                  <a:lnTo>
                    <a:pt x="9524" y="244"/>
                  </a:lnTo>
                  <a:lnTo>
                    <a:pt x="9158" y="147"/>
                  </a:lnTo>
                  <a:lnTo>
                    <a:pt x="8793" y="98"/>
                  </a:lnTo>
                  <a:lnTo>
                    <a:pt x="8403" y="49"/>
                  </a:lnTo>
                  <a:lnTo>
                    <a:pt x="8014" y="0"/>
                  </a:lnTo>
                  <a:lnTo>
                    <a:pt x="7624" y="0"/>
                  </a:lnTo>
                  <a:lnTo>
                    <a:pt x="7624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2" name="Shape 402"/>
            <p:cNvSpPr/>
            <p:nvPr/>
          </p:nvSpPr>
          <p:spPr>
            <a:xfrm>
              <a:off x="2197675" y="2503125"/>
              <a:ext cx="43875" cy="47525"/>
            </a:xfrm>
            <a:custGeom>
              <a:avLst/>
              <a:gdLst/>
              <a:ahLst/>
              <a:cxnLst/>
              <a:rect l="0" t="0" r="0" b="0"/>
              <a:pathLst>
                <a:path w="1755" h="1901" fill="none" extrusionOk="0">
                  <a:moveTo>
                    <a:pt x="877" y="0"/>
                  </a:moveTo>
                  <a:lnTo>
                    <a:pt x="877" y="0"/>
                  </a:lnTo>
                  <a:lnTo>
                    <a:pt x="1048" y="25"/>
                  </a:lnTo>
                  <a:lnTo>
                    <a:pt x="1218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8" y="1827"/>
                  </a:lnTo>
                  <a:lnTo>
                    <a:pt x="1048" y="1876"/>
                  </a:lnTo>
                  <a:lnTo>
                    <a:pt x="877" y="1900"/>
                  </a:lnTo>
                  <a:lnTo>
                    <a:pt x="877" y="1900"/>
                  </a:lnTo>
                  <a:lnTo>
                    <a:pt x="707" y="1876"/>
                  </a:lnTo>
                  <a:lnTo>
                    <a:pt x="536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6" y="73"/>
                  </a:lnTo>
                  <a:lnTo>
                    <a:pt x="707" y="25"/>
                  </a:lnTo>
                  <a:lnTo>
                    <a:pt x="877" y="0"/>
                  </a:lnTo>
                  <a:lnTo>
                    <a:pt x="877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3" name="Shape 403"/>
            <p:cNvSpPr/>
            <p:nvPr/>
          </p:nvSpPr>
          <p:spPr>
            <a:xfrm>
              <a:off x="2041800" y="2503125"/>
              <a:ext cx="43875" cy="47525"/>
            </a:xfrm>
            <a:custGeom>
              <a:avLst/>
              <a:gdLst/>
              <a:ahLst/>
              <a:cxnLst/>
              <a:rect l="0" t="0" r="0" b="0"/>
              <a:pathLst>
                <a:path w="1755" h="1901" fill="none" extrusionOk="0">
                  <a:moveTo>
                    <a:pt x="878" y="0"/>
                  </a:moveTo>
                  <a:lnTo>
                    <a:pt x="878" y="0"/>
                  </a:lnTo>
                  <a:lnTo>
                    <a:pt x="1048" y="25"/>
                  </a:lnTo>
                  <a:lnTo>
                    <a:pt x="1219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9" y="1827"/>
                  </a:lnTo>
                  <a:lnTo>
                    <a:pt x="1048" y="1876"/>
                  </a:lnTo>
                  <a:lnTo>
                    <a:pt x="878" y="1900"/>
                  </a:lnTo>
                  <a:lnTo>
                    <a:pt x="878" y="1900"/>
                  </a:lnTo>
                  <a:lnTo>
                    <a:pt x="707" y="1876"/>
                  </a:lnTo>
                  <a:lnTo>
                    <a:pt x="537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7" y="73"/>
                  </a:lnTo>
                  <a:lnTo>
                    <a:pt x="707" y="25"/>
                  </a:lnTo>
                  <a:lnTo>
                    <a:pt x="878" y="0"/>
                  </a:lnTo>
                  <a:lnTo>
                    <a:pt x="878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4" name="Shape 404"/>
            <p:cNvSpPr/>
            <p:nvPr/>
          </p:nvSpPr>
          <p:spPr>
            <a:xfrm>
              <a:off x="2041800" y="2584100"/>
              <a:ext cx="199750" cy="41425"/>
            </a:xfrm>
            <a:custGeom>
              <a:avLst/>
              <a:gdLst/>
              <a:ahLst/>
              <a:cxnLst/>
              <a:rect l="0" t="0" r="0" b="0"/>
              <a:pathLst>
                <a:path w="7990" h="1657" fill="none" extrusionOk="0">
                  <a:moveTo>
                    <a:pt x="1" y="1657"/>
                  </a:moveTo>
                  <a:lnTo>
                    <a:pt x="1" y="1657"/>
                  </a:lnTo>
                  <a:lnTo>
                    <a:pt x="415" y="1291"/>
                  </a:lnTo>
                  <a:lnTo>
                    <a:pt x="853" y="950"/>
                  </a:lnTo>
                  <a:lnTo>
                    <a:pt x="1340" y="683"/>
                  </a:lnTo>
                  <a:lnTo>
                    <a:pt x="1827" y="439"/>
                  </a:lnTo>
                  <a:lnTo>
                    <a:pt x="2363" y="244"/>
                  </a:lnTo>
                  <a:lnTo>
                    <a:pt x="2875" y="122"/>
                  </a:lnTo>
                  <a:lnTo>
                    <a:pt x="3435" y="49"/>
                  </a:lnTo>
                  <a:lnTo>
                    <a:pt x="3995" y="1"/>
                  </a:lnTo>
                  <a:lnTo>
                    <a:pt x="3995" y="1"/>
                  </a:lnTo>
                  <a:lnTo>
                    <a:pt x="4555" y="49"/>
                  </a:lnTo>
                  <a:lnTo>
                    <a:pt x="5115" y="122"/>
                  </a:lnTo>
                  <a:lnTo>
                    <a:pt x="5627" y="244"/>
                  </a:lnTo>
                  <a:lnTo>
                    <a:pt x="6163" y="439"/>
                  </a:lnTo>
                  <a:lnTo>
                    <a:pt x="6650" y="683"/>
                  </a:lnTo>
                  <a:lnTo>
                    <a:pt x="7137" y="950"/>
                  </a:lnTo>
                  <a:lnTo>
                    <a:pt x="7575" y="1291"/>
                  </a:lnTo>
                  <a:lnTo>
                    <a:pt x="7989" y="1657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405" name="Shape 405"/>
          <p:cNvGrpSpPr/>
          <p:nvPr/>
        </p:nvGrpSpPr>
        <p:grpSpPr>
          <a:xfrm>
            <a:off x="2209904" y="2998840"/>
            <a:ext cx="320377" cy="320377"/>
            <a:chOff x="2623275" y="2333250"/>
            <a:chExt cx="381175" cy="381175"/>
          </a:xfrm>
        </p:grpSpPr>
        <p:sp>
          <p:nvSpPr>
            <p:cNvPr id="406" name="Shape 406"/>
            <p:cNvSpPr/>
            <p:nvPr/>
          </p:nvSpPr>
          <p:spPr>
            <a:xfrm>
              <a:off x="2623275" y="2333250"/>
              <a:ext cx="381175" cy="381175"/>
            </a:xfrm>
            <a:custGeom>
              <a:avLst/>
              <a:gdLst/>
              <a:ahLst/>
              <a:cxnLst/>
              <a:rect l="0" t="0" r="0" b="0"/>
              <a:pathLst>
                <a:path w="15247" h="15247" fill="none" extrusionOk="0">
                  <a:moveTo>
                    <a:pt x="7624" y="0"/>
                  </a:moveTo>
                  <a:lnTo>
                    <a:pt x="7624" y="0"/>
                  </a:lnTo>
                  <a:lnTo>
                    <a:pt x="7234" y="0"/>
                  </a:lnTo>
                  <a:lnTo>
                    <a:pt x="6844" y="49"/>
                  </a:lnTo>
                  <a:lnTo>
                    <a:pt x="6455" y="98"/>
                  </a:lnTo>
                  <a:lnTo>
                    <a:pt x="6089" y="147"/>
                  </a:lnTo>
                  <a:lnTo>
                    <a:pt x="5724" y="244"/>
                  </a:lnTo>
                  <a:lnTo>
                    <a:pt x="5359" y="341"/>
                  </a:lnTo>
                  <a:lnTo>
                    <a:pt x="4994" y="463"/>
                  </a:lnTo>
                  <a:lnTo>
                    <a:pt x="4653" y="609"/>
                  </a:lnTo>
                  <a:lnTo>
                    <a:pt x="4312" y="755"/>
                  </a:lnTo>
                  <a:lnTo>
                    <a:pt x="3995" y="926"/>
                  </a:lnTo>
                  <a:lnTo>
                    <a:pt x="3678" y="1096"/>
                  </a:lnTo>
                  <a:lnTo>
                    <a:pt x="3362" y="1291"/>
                  </a:lnTo>
                  <a:lnTo>
                    <a:pt x="3069" y="1510"/>
                  </a:lnTo>
                  <a:lnTo>
                    <a:pt x="2777" y="1730"/>
                  </a:lnTo>
                  <a:lnTo>
                    <a:pt x="2509" y="1973"/>
                  </a:lnTo>
                  <a:lnTo>
                    <a:pt x="2241" y="2241"/>
                  </a:lnTo>
                  <a:lnTo>
                    <a:pt x="1973" y="2509"/>
                  </a:lnTo>
                  <a:lnTo>
                    <a:pt x="1730" y="2777"/>
                  </a:lnTo>
                  <a:lnTo>
                    <a:pt x="1511" y="3069"/>
                  </a:lnTo>
                  <a:lnTo>
                    <a:pt x="1292" y="3361"/>
                  </a:lnTo>
                  <a:lnTo>
                    <a:pt x="1097" y="3678"/>
                  </a:lnTo>
                  <a:lnTo>
                    <a:pt x="926" y="3995"/>
                  </a:lnTo>
                  <a:lnTo>
                    <a:pt x="756" y="4311"/>
                  </a:lnTo>
                  <a:lnTo>
                    <a:pt x="610" y="4652"/>
                  </a:lnTo>
                  <a:lnTo>
                    <a:pt x="463" y="4993"/>
                  </a:lnTo>
                  <a:lnTo>
                    <a:pt x="342" y="5358"/>
                  </a:lnTo>
                  <a:lnTo>
                    <a:pt x="244" y="5724"/>
                  </a:lnTo>
                  <a:lnTo>
                    <a:pt x="147" y="6089"/>
                  </a:lnTo>
                  <a:lnTo>
                    <a:pt x="98" y="6454"/>
                  </a:lnTo>
                  <a:lnTo>
                    <a:pt x="49" y="6844"/>
                  </a:lnTo>
                  <a:lnTo>
                    <a:pt x="1" y="7234"/>
                  </a:lnTo>
                  <a:lnTo>
                    <a:pt x="1" y="7623"/>
                  </a:lnTo>
                  <a:lnTo>
                    <a:pt x="1" y="7623"/>
                  </a:lnTo>
                  <a:lnTo>
                    <a:pt x="1" y="8013"/>
                  </a:lnTo>
                  <a:lnTo>
                    <a:pt x="49" y="8403"/>
                  </a:lnTo>
                  <a:lnTo>
                    <a:pt x="98" y="8793"/>
                  </a:lnTo>
                  <a:lnTo>
                    <a:pt x="147" y="9158"/>
                  </a:lnTo>
                  <a:lnTo>
                    <a:pt x="244" y="9523"/>
                  </a:lnTo>
                  <a:lnTo>
                    <a:pt x="342" y="9889"/>
                  </a:lnTo>
                  <a:lnTo>
                    <a:pt x="463" y="10254"/>
                  </a:lnTo>
                  <a:lnTo>
                    <a:pt x="610" y="10595"/>
                  </a:lnTo>
                  <a:lnTo>
                    <a:pt x="756" y="10936"/>
                  </a:lnTo>
                  <a:lnTo>
                    <a:pt x="926" y="11252"/>
                  </a:lnTo>
                  <a:lnTo>
                    <a:pt x="1097" y="11569"/>
                  </a:lnTo>
                  <a:lnTo>
                    <a:pt x="1292" y="11886"/>
                  </a:lnTo>
                  <a:lnTo>
                    <a:pt x="1511" y="12178"/>
                  </a:lnTo>
                  <a:lnTo>
                    <a:pt x="1730" y="12470"/>
                  </a:lnTo>
                  <a:lnTo>
                    <a:pt x="1973" y="12738"/>
                  </a:lnTo>
                  <a:lnTo>
                    <a:pt x="2241" y="13006"/>
                  </a:lnTo>
                  <a:lnTo>
                    <a:pt x="2509" y="13274"/>
                  </a:lnTo>
                  <a:lnTo>
                    <a:pt x="2777" y="13517"/>
                  </a:lnTo>
                  <a:lnTo>
                    <a:pt x="3069" y="13737"/>
                  </a:lnTo>
                  <a:lnTo>
                    <a:pt x="3362" y="13956"/>
                  </a:lnTo>
                  <a:lnTo>
                    <a:pt x="3678" y="14151"/>
                  </a:lnTo>
                  <a:lnTo>
                    <a:pt x="3995" y="14321"/>
                  </a:lnTo>
                  <a:lnTo>
                    <a:pt x="4312" y="14492"/>
                  </a:lnTo>
                  <a:lnTo>
                    <a:pt x="4653" y="14638"/>
                  </a:lnTo>
                  <a:lnTo>
                    <a:pt x="4994" y="14784"/>
                  </a:lnTo>
                  <a:lnTo>
                    <a:pt x="5359" y="14906"/>
                  </a:lnTo>
                  <a:lnTo>
                    <a:pt x="5724" y="15003"/>
                  </a:lnTo>
                  <a:lnTo>
                    <a:pt x="6089" y="15100"/>
                  </a:lnTo>
                  <a:lnTo>
                    <a:pt x="6455" y="15149"/>
                  </a:lnTo>
                  <a:lnTo>
                    <a:pt x="6844" y="15198"/>
                  </a:lnTo>
                  <a:lnTo>
                    <a:pt x="7234" y="15247"/>
                  </a:lnTo>
                  <a:lnTo>
                    <a:pt x="7624" y="15247"/>
                  </a:lnTo>
                  <a:lnTo>
                    <a:pt x="7624" y="15247"/>
                  </a:lnTo>
                  <a:lnTo>
                    <a:pt x="8014" y="15247"/>
                  </a:lnTo>
                  <a:lnTo>
                    <a:pt x="8403" y="15198"/>
                  </a:lnTo>
                  <a:lnTo>
                    <a:pt x="8793" y="15149"/>
                  </a:lnTo>
                  <a:lnTo>
                    <a:pt x="9158" y="15100"/>
                  </a:lnTo>
                  <a:lnTo>
                    <a:pt x="9524" y="15003"/>
                  </a:lnTo>
                  <a:lnTo>
                    <a:pt x="9889" y="14906"/>
                  </a:lnTo>
                  <a:lnTo>
                    <a:pt x="10254" y="14784"/>
                  </a:lnTo>
                  <a:lnTo>
                    <a:pt x="10595" y="14638"/>
                  </a:lnTo>
                  <a:lnTo>
                    <a:pt x="10936" y="14492"/>
                  </a:lnTo>
                  <a:lnTo>
                    <a:pt x="11253" y="14321"/>
                  </a:lnTo>
                  <a:lnTo>
                    <a:pt x="11569" y="14151"/>
                  </a:lnTo>
                  <a:lnTo>
                    <a:pt x="11886" y="13956"/>
                  </a:lnTo>
                  <a:lnTo>
                    <a:pt x="12178" y="13737"/>
                  </a:lnTo>
                  <a:lnTo>
                    <a:pt x="12470" y="13517"/>
                  </a:lnTo>
                  <a:lnTo>
                    <a:pt x="12738" y="13274"/>
                  </a:lnTo>
                  <a:lnTo>
                    <a:pt x="13006" y="13006"/>
                  </a:lnTo>
                  <a:lnTo>
                    <a:pt x="13274" y="12738"/>
                  </a:lnTo>
                  <a:lnTo>
                    <a:pt x="13518" y="12470"/>
                  </a:lnTo>
                  <a:lnTo>
                    <a:pt x="13737" y="12178"/>
                  </a:lnTo>
                  <a:lnTo>
                    <a:pt x="13956" y="11886"/>
                  </a:lnTo>
                  <a:lnTo>
                    <a:pt x="14151" y="11569"/>
                  </a:lnTo>
                  <a:lnTo>
                    <a:pt x="14321" y="11252"/>
                  </a:lnTo>
                  <a:lnTo>
                    <a:pt x="14492" y="10936"/>
                  </a:lnTo>
                  <a:lnTo>
                    <a:pt x="14638" y="10595"/>
                  </a:lnTo>
                  <a:lnTo>
                    <a:pt x="14784" y="10254"/>
                  </a:lnTo>
                  <a:lnTo>
                    <a:pt x="14906" y="9889"/>
                  </a:lnTo>
                  <a:lnTo>
                    <a:pt x="15003" y="9523"/>
                  </a:lnTo>
                  <a:lnTo>
                    <a:pt x="15101" y="9158"/>
                  </a:lnTo>
                  <a:lnTo>
                    <a:pt x="15150" y="8793"/>
                  </a:lnTo>
                  <a:lnTo>
                    <a:pt x="15198" y="8403"/>
                  </a:lnTo>
                  <a:lnTo>
                    <a:pt x="15247" y="8013"/>
                  </a:lnTo>
                  <a:lnTo>
                    <a:pt x="15247" y="7623"/>
                  </a:lnTo>
                  <a:lnTo>
                    <a:pt x="15247" y="7623"/>
                  </a:lnTo>
                  <a:lnTo>
                    <a:pt x="15247" y="7234"/>
                  </a:lnTo>
                  <a:lnTo>
                    <a:pt x="15198" y="6844"/>
                  </a:lnTo>
                  <a:lnTo>
                    <a:pt x="15150" y="6454"/>
                  </a:lnTo>
                  <a:lnTo>
                    <a:pt x="15101" y="6089"/>
                  </a:lnTo>
                  <a:lnTo>
                    <a:pt x="15003" y="5724"/>
                  </a:lnTo>
                  <a:lnTo>
                    <a:pt x="14906" y="5358"/>
                  </a:lnTo>
                  <a:lnTo>
                    <a:pt x="14784" y="4993"/>
                  </a:lnTo>
                  <a:lnTo>
                    <a:pt x="14638" y="4652"/>
                  </a:lnTo>
                  <a:lnTo>
                    <a:pt x="14492" y="4311"/>
                  </a:lnTo>
                  <a:lnTo>
                    <a:pt x="14321" y="3995"/>
                  </a:lnTo>
                  <a:lnTo>
                    <a:pt x="14151" y="3678"/>
                  </a:lnTo>
                  <a:lnTo>
                    <a:pt x="13956" y="3361"/>
                  </a:lnTo>
                  <a:lnTo>
                    <a:pt x="13737" y="3069"/>
                  </a:lnTo>
                  <a:lnTo>
                    <a:pt x="13518" y="2777"/>
                  </a:lnTo>
                  <a:lnTo>
                    <a:pt x="13274" y="2509"/>
                  </a:lnTo>
                  <a:lnTo>
                    <a:pt x="13006" y="2241"/>
                  </a:lnTo>
                  <a:lnTo>
                    <a:pt x="12738" y="1973"/>
                  </a:lnTo>
                  <a:lnTo>
                    <a:pt x="12470" y="1730"/>
                  </a:lnTo>
                  <a:lnTo>
                    <a:pt x="12178" y="1510"/>
                  </a:lnTo>
                  <a:lnTo>
                    <a:pt x="11886" y="1291"/>
                  </a:lnTo>
                  <a:lnTo>
                    <a:pt x="11569" y="1096"/>
                  </a:lnTo>
                  <a:lnTo>
                    <a:pt x="11253" y="926"/>
                  </a:lnTo>
                  <a:lnTo>
                    <a:pt x="10936" y="755"/>
                  </a:lnTo>
                  <a:lnTo>
                    <a:pt x="10595" y="609"/>
                  </a:lnTo>
                  <a:lnTo>
                    <a:pt x="10254" y="463"/>
                  </a:lnTo>
                  <a:lnTo>
                    <a:pt x="9889" y="341"/>
                  </a:lnTo>
                  <a:lnTo>
                    <a:pt x="9524" y="244"/>
                  </a:lnTo>
                  <a:lnTo>
                    <a:pt x="9158" y="147"/>
                  </a:lnTo>
                  <a:lnTo>
                    <a:pt x="8793" y="98"/>
                  </a:lnTo>
                  <a:lnTo>
                    <a:pt x="8403" y="49"/>
                  </a:lnTo>
                  <a:lnTo>
                    <a:pt x="8014" y="0"/>
                  </a:lnTo>
                  <a:lnTo>
                    <a:pt x="7624" y="0"/>
                  </a:lnTo>
                  <a:lnTo>
                    <a:pt x="7624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7" name="Shape 407"/>
            <p:cNvSpPr/>
            <p:nvPr/>
          </p:nvSpPr>
          <p:spPr>
            <a:xfrm>
              <a:off x="2869875" y="2503125"/>
              <a:ext cx="43875" cy="47525"/>
            </a:xfrm>
            <a:custGeom>
              <a:avLst/>
              <a:gdLst/>
              <a:ahLst/>
              <a:cxnLst/>
              <a:rect l="0" t="0" r="0" b="0"/>
              <a:pathLst>
                <a:path w="1755" h="1901" fill="none" extrusionOk="0">
                  <a:moveTo>
                    <a:pt x="877" y="0"/>
                  </a:moveTo>
                  <a:lnTo>
                    <a:pt x="877" y="0"/>
                  </a:lnTo>
                  <a:lnTo>
                    <a:pt x="1048" y="25"/>
                  </a:lnTo>
                  <a:lnTo>
                    <a:pt x="1218" y="73"/>
                  </a:lnTo>
                  <a:lnTo>
                    <a:pt x="1364" y="171"/>
                  </a:lnTo>
                  <a:lnTo>
                    <a:pt x="1510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0" y="1632"/>
                  </a:lnTo>
                  <a:lnTo>
                    <a:pt x="1364" y="1730"/>
                  </a:lnTo>
                  <a:lnTo>
                    <a:pt x="1218" y="1827"/>
                  </a:lnTo>
                  <a:lnTo>
                    <a:pt x="1048" y="1876"/>
                  </a:lnTo>
                  <a:lnTo>
                    <a:pt x="877" y="1900"/>
                  </a:lnTo>
                  <a:lnTo>
                    <a:pt x="877" y="1900"/>
                  </a:lnTo>
                  <a:lnTo>
                    <a:pt x="707" y="1876"/>
                  </a:lnTo>
                  <a:lnTo>
                    <a:pt x="536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0" y="950"/>
                  </a:lnTo>
                  <a:lnTo>
                    <a:pt x="0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6" y="73"/>
                  </a:lnTo>
                  <a:lnTo>
                    <a:pt x="707" y="25"/>
                  </a:lnTo>
                  <a:lnTo>
                    <a:pt x="877" y="0"/>
                  </a:lnTo>
                  <a:lnTo>
                    <a:pt x="877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8" name="Shape 408"/>
            <p:cNvSpPr/>
            <p:nvPr/>
          </p:nvSpPr>
          <p:spPr>
            <a:xfrm>
              <a:off x="2714000" y="2503125"/>
              <a:ext cx="43875" cy="47525"/>
            </a:xfrm>
            <a:custGeom>
              <a:avLst/>
              <a:gdLst/>
              <a:ahLst/>
              <a:cxnLst/>
              <a:rect l="0" t="0" r="0" b="0"/>
              <a:pathLst>
                <a:path w="1755" h="1901" fill="none" extrusionOk="0">
                  <a:moveTo>
                    <a:pt x="877" y="1900"/>
                  </a:moveTo>
                  <a:lnTo>
                    <a:pt x="877" y="1900"/>
                  </a:lnTo>
                  <a:lnTo>
                    <a:pt x="707" y="1876"/>
                  </a:lnTo>
                  <a:lnTo>
                    <a:pt x="536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6" y="73"/>
                  </a:lnTo>
                  <a:lnTo>
                    <a:pt x="707" y="25"/>
                  </a:lnTo>
                  <a:lnTo>
                    <a:pt x="877" y="0"/>
                  </a:lnTo>
                  <a:lnTo>
                    <a:pt x="877" y="0"/>
                  </a:lnTo>
                  <a:lnTo>
                    <a:pt x="1048" y="25"/>
                  </a:lnTo>
                  <a:lnTo>
                    <a:pt x="1218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8" y="1827"/>
                  </a:lnTo>
                  <a:lnTo>
                    <a:pt x="1048" y="1876"/>
                  </a:lnTo>
                  <a:lnTo>
                    <a:pt x="877" y="1900"/>
                  </a:lnTo>
                  <a:lnTo>
                    <a:pt x="877" y="19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9" name="Shape 409"/>
            <p:cNvSpPr/>
            <p:nvPr/>
          </p:nvSpPr>
          <p:spPr>
            <a:xfrm>
              <a:off x="2810200" y="2595675"/>
              <a:ext cx="99875" cy="31075"/>
            </a:xfrm>
            <a:custGeom>
              <a:avLst/>
              <a:gdLst/>
              <a:ahLst/>
              <a:cxnLst/>
              <a:rect l="0" t="0" r="0" b="0"/>
              <a:pathLst>
                <a:path w="3995" h="1243" fill="none" extrusionOk="0">
                  <a:moveTo>
                    <a:pt x="1" y="1242"/>
                  </a:moveTo>
                  <a:lnTo>
                    <a:pt x="3995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410" name="Shape 410"/>
          <p:cNvGrpSpPr/>
          <p:nvPr/>
        </p:nvGrpSpPr>
        <p:grpSpPr>
          <a:xfrm>
            <a:off x="2849608" y="2943578"/>
            <a:ext cx="170936" cy="426826"/>
            <a:chOff x="3384375" y="2267500"/>
            <a:chExt cx="203375" cy="507825"/>
          </a:xfrm>
        </p:grpSpPr>
        <p:sp>
          <p:nvSpPr>
            <p:cNvPr id="411" name="Shape 411"/>
            <p:cNvSpPr/>
            <p:nvPr/>
          </p:nvSpPr>
          <p:spPr>
            <a:xfrm>
              <a:off x="3384375" y="2373425"/>
              <a:ext cx="203375" cy="401900"/>
            </a:xfrm>
            <a:custGeom>
              <a:avLst/>
              <a:gdLst/>
              <a:ahLst/>
              <a:cxnLst/>
              <a:rect l="0" t="0" r="0" b="0"/>
              <a:pathLst>
                <a:path w="8135" h="16076" fill="none" extrusionOk="0">
                  <a:moveTo>
                    <a:pt x="4896" y="1"/>
                  </a:moveTo>
                  <a:lnTo>
                    <a:pt x="4896" y="1"/>
                  </a:lnTo>
                  <a:lnTo>
                    <a:pt x="4701" y="74"/>
                  </a:lnTo>
                  <a:lnTo>
                    <a:pt x="4506" y="147"/>
                  </a:lnTo>
                  <a:lnTo>
                    <a:pt x="4287" y="196"/>
                  </a:lnTo>
                  <a:lnTo>
                    <a:pt x="4068" y="196"/>
                  </a:lnTo>
                  <a:lnTo>
                    <a:pt x="4068" y="196"/>
                  </a:lnTo>
                  <a:lnTo>
                    <a:pt x="3848" y="196"/>
                  </a:lnTo>
                  <a:lnTo>
                    <a:pt x="3654" y="147"/>
                  </a:lnTo>
                  <a:lnTo>
                    <a:pt x="3434" y="98"/>
                  </a:lnTo>
                  <a:lnTo>
                    <a:pt x="3240" y="1"/>
                  </a:lnTo>
                  <a:lnTo>
                    <a:pt x="3240" y="1"/>
                  </a:lnTo>
                  <a:lnTo>
                    <a:pt x="2996" y="50"/>
                  </a:lnTo>
                  <a:lnTo>
                    <a:pt x="2777" y="98"/>
                  </a:lnTo>
                  <a:lnTo>
                    <a:pt x="2558" y="171"/>
                  </a:lnTo>
                  <a:lnTo>
                    <a:pt x="2363" y="269"/>
                  </a:lnTo>
                  <a:lnTo>
                    <a:pt x="2168" y="366"/>
                  </a:lnTo>
                  <a:lnTo>
                    <a:pt x="1973" y="464"/>
                  </a:lnTo>
                  <a:lnTo>
                    <a:pt x="1803" y="585"/>
                  </a:lnTo>
                  <a:lnTo>
                    <a:pt x="1632" y="731"/>
                  </a:lnTo>
                  <a:lnTo>
                    <a:pt x="1486" y="878"/>
                  </a:lnTo>
                  <a:lnTo>
                    <a:pt x="1340" y="1024"/>
                  </a:lnTo>
                  <a:lnTo>
                    <a:pt x="1072" y="1365"/>
                  </a:lnTo>
                  <a:lnTo>
                    <a:pt x="853" y="1779"/>
                  </a:lnTo>
                  <a:lnTo>
                    <a:pt x="658" y="2193"/>
                  </a:lnTo>
                  <a:lnTo>
                    <a:pt x="488" y="2680"/>
                  </a:lnTo>
                  <a:lnTo>
                    <a:pt x="341" y="3167"/>
                  </a:lnTo>
                  <a:lnTo>
                    <a:pt x="244" y="3727"/>
                  </a:lnTo>
                  <a:lnTo>
                    <a:pt x="147" y="4287"/>
                  </a:lnTo>
                  <a:lnTo>
                    <a:pt x="73" y="4896"/>
                  </a:lnTo>
                  <a:lnTo>
                    <a:pt x="49" y="5529"/>
                  </a:lnTo>
                  <a:lnTo>
                    <a:pt x="25" y="6187"/>
                  </a:lnTo>
                  <a:lnTo>
                    <a:pt x="0" y="6869"/>
                  </a:lnTo>
                  <a:lnTo>
                    <a:pt x="0" y="6869"/>
                  </a:lnTo>
                  <a:lnTo>
                    <a:pt x="25" y="7015"/>
                  </a:lnTo>
                  <a:lnTo>
                    <a:pt x="49" y="7161"/>
                  </a:lnTo>
                  <a:lnTo>
                    <a:pt x="98" y="7307"/>
                  </a:lnTo>
                  <a:lnTo>
                    <a:pt x="171" y="7405"/>
                  </a:lnTo>
                  <a:lnTo>
                    <a:pt x="268" y="7502"/>
                  </a:lnTo>
                  <a:lnTo>
                    <a:pt x="390" y="7575"/>
                  </a:lnTo>
                  <a:lnTo>
                    <a:pt x="512" y="7624"/>
                  </a:lnTo>
                  <a:lnTo>
                    <a:pt x="658" y="7648"/>
                  </a:lnTo>
                  <a:lnTo>
                    <a:pt x="658" y="7648"/>
                  </a:lnTo>
                  <a:lnTo>
                    <a:pt x="804" y="7624"/>
                  </a:lnTo>
                  <a:lnTo>
                    <a:pt x="926" y="7575"/>
                  </a:lnTo>
                  <a:lnTo>
                    <a:pt x="1048" y="7502"/>
                  </a:lnTo>
                  <a:lnTo>
                    <a:pt x="1145" y="7405"/>
                  </a:lnTo>
                  <a:lnTo>
                    <a:pt x="1218" y="7307"/>
                  </a:lnTo>
                  <a:lnTo>
                    <a:pt x="1267" y="7161"/>
                  </a:lnTo>
                  <a:lnTo>
                    <a:pt x="1291" y="7015"/>
                  </a:lnTo>
                  <a:lnTo>
                    <a:pt x="1316" y="6869"/>
                  </a:lnTo>
                  <a:lnTo>
                    <a:pt x="1316" y="6869"/>
                  </a:lnTo>
                  <a:lnTo>
                    <a:pt x="1340" y="6260"/>
                  </a:lnTo>
                  <a:lnTo>
                    <a:pt x="1413" y="5554"/>
                  </a:lnTo>
                  <a:lnTo>
                    <a:pt x="1510" y="4847"/>
                  </a:lnTo>
                  <a:lnTo>
                    <a:pt x="1632" y="4141"/>
                  </a:lnTo>
                  <a:lnTo>
                    <a:pt x="1754" y="3532"/>
                  </a:lnTo>
                  <a:lnTo>
                    <a:pt x="1876" y="3021"/>
                  </a:lnTo>
                  <a:lnTo>
                    <a:pt x="1998" y="2680"/>
                  </a:lnTo>
                  <a:lnTo>
                    <a:pt x="2046" y="2607"/>
                  </a:lnTo>
                  <a:lnTo>
                    <a:pt x="2095" y="2582"/>
                  </a:lnTo>
                  <a:lnTo>
                    <a:pt x="2095" y="2582"/>
                  </a:lnTo>
                  <a:lnTo>
                    <a:pt x="2095" y="2631"/>
                  </a:lnTo>
                  <a:lnTo>
                    <a:pt x="2119" y="2729"/>
                  </a:lnTo>
                  <a:lnTo>
                    <a:pt x="2119" y="3143"/>
                  </a:lnTo>
                  <a:lnTo>
                    <a:pt x="2071" y="4555"/>
                  </a:lnTo>
                  <a:lnTo>
                    <a:pt x="1949" y="6577"/>
                  </a:lnTo>
                  <a:lnTo>
                    <a:pt x="1827" y="8842"/>
                  </a:lnTo>
                  <a:lnTo>
                    <a:pt x="1535" y="13128"/>
                  </a:lnTo>
                  <a:lnTo>
                    <a:pt x="1389" y="15077"/>
                  </a:lnTo>
                  <a:lnTo>
                    <a:pt x="1389" y="15077"/>
                  </a:lnTo>
                  <a:lnTo>
                    <a:pt x="1389" y="15247"/>
                  </a:lnTo>
                  <a:lnTo>
                    <a:pt x="1413" y="15418"/>
                  </a:lnTo>
                  <a:lnTo>
                    <a:pt x="1462" y="15564"/>
                  </a:lnTo>
                  <a:lnTo>
                    <a:pt x="1559" y="15710"/>
                  </a:lnTo>
                  <a:lnTo>
                    <a:pt x="1657" y="15856"/>
                  </a:lnTo>
                  <a:lnTo>
                    <a:pt x="1778" y="15953"/>
                  </a:lnTo>
                  <a:lnTo>
                    <a:pt x="1924" y="16026"/>
                  </a:lnTo>
                  <a:lnTo>
                    <a:pt x="2095" y="16075"/>
                  </a:lnTo>
                  <a:lnTo>
                    <a:pt x="2095" y="16075"/>
                  </a:lnTo>
                  <a:lnTo>
                    <a:pt x="2217" y="16075"/>
                  </a:lnTo>
                  <a:lnTo>
                    <a:pt x="2217" y="16075"/>
                  </a:lnTo>
                  <a:lnTo>
                    <a:pt x="2387" y="16075"/>
                  </a:lnTo>
                  <a:lnTo>
                    <a:pt x="2509" y="16026"/>
                  </a:lnTo>
                  <a:lnTo>
                    <a:pt x="2655" y="15953"/>
                  </a:lnTo>
                  <a:lnTo>
                    <a:pt x="2777" y="15880"/>
                  </a:lnTo>
                  <a:lnTo>
                    <a:pt x="2874" y="15758"/>
                  </a:lnTo>
                  <a:lnTo>
                    <a:pt x="2947" y="15637"/>
                  </a:lnTo>
                  <a:lnTo>
                    <a:pt x="3020" y="15491"/>
                  </a:lnTo>
                  <a:lnTo>
                    <a:pt x="3045" y="15344"/>
                  </a:lnTo>
                  <a:lnTo>
                    <a:pt x="3702" y="8525"/>
                  </a:lnTo>
                  <a:lnTo>
                    <a:pt x="3702" y="8525"/>
                  </a:lnTo>
                  <a:lnTo>
                    <a:pt x="3727" y="8452"/>
                  </a:lnTo>
                  <a:lnTo>
                    <a:pt x="3775" y="8330"/>
                  </a:lnTo>
                  <a:lnTo>
                    <a:pt x="3824" y="8282"/>
                  </a:lnTo>
                  <a:lnTo>
                    <a:pt x="3873" y="8208"/>
                  </a:lnTo>
                  <a:lnTo>
                    <a:pt x="3970" y="8184"/>
                  </a:lnTo>
                  <a:lnTo>
                    <a:pt x="4068" y="8160"/>
                  </a:lnTo>
                  <a:lnTo>
                    <a:pt x="4068" y="8160"/>
                  </a:lnTo>
                  <a:lnTo>
                    <a:pt x="4165" y="8184"/>
                  </a:lnTo>
                  <a:lnTo>
                    <a:pt x="4263" y="8208"/>
                  </a:lnTo>
                  <a:lnTo>
                    <a:pt x="4311" y="8282"/>
                  </a:lnTo>
                  <a:lnTo>
                    <a:pt x="4360" y="8330"/>
                  </a:lnTo>
                  <a:lnTo>
                    <a:pt x="4409" y="8452"/>
                  </a:lnTo>
                  <a:lnTo>
                    <a:pt x="4433" y="8525"/>
                  </a:lnTo>
                  <a:lnTo>
                    <a:pt x="5091" y="15344"/>
                  </a:lnTo>
                  <a:lnTo>
                    <a:pt x="5091" y="15344"/>
                  </a:lnTo>
                  <a:lnTo>
                    <a:pt x="5115" y="15491"/>
                  </a:lnTo>
                  <a:lnTo>
                    <a:pt x="5188" y="15637"/>
                  </a:lnTo>
                  <a:lnTo>
                    <a:pt x="5261" y="15758"/>
                  </a:lnTo>
                  <a:lnTo>
                    <a:pt x="5358" y="15880"/>
                  </a:lnTo>
                  <a:lnTo>
                    <a:pt x="5480" y="15953"/>
                  </a:lnTo>
                  <a:lnTo>
                    <a:pt x="5626" y="16026"/>
                  </a:lnTo>
                  <a:lnTo>
                    <a:pt x="5748" y="16075"/>
                  </a:lnTo>
                  <a:lnTo>
                    <a:pt x="5919" y="16075"/>
                  </a:lnTo>
                  <a:lnTo>
                    <a:pt x="5919" y="16075"/>
                  </a:lnTo>
                  <a:lnTo>
                    <a:pt x="6040" y="16075"/>
                  </a:lnTo>
                  <a:lnTo>
                    <a:pt x="6040" y="16075"/>
                  </a:lnTo>
                  <a:lnTo>
                    <a:pt x="6211" y="16026"/>
                  </a:lnTo>
                  <a:lnTo>
                    <a:pt x="6357" y="15953"/>
                  </a:lnTo>
                  <a:lnTo>
                    <a:pt x="6479" y="15856"/>
                  </a:lnTo>
                  <a:lnTo>
                    <a:pt x="6576" y="15710"/>
                  </a:lnTo>
                  <a:lnTo>
                    <a:pt x="6674" y="15564"/>
                  </a:lnTo>
                  <a:lnTo>
                    <a:pt x="6722" y="15418"/>
                  </a:lnTo>
                  <a:lnTo>
                    <a:pt x="6747" y="15247"/>
                  </a:lnTo>
                  <a:lnTo>
                    <a:pt x="6747" y="15077"/>
                  </a:lnTo>
                  <a:lnTo>
                    <a:pt x="6747" y="15077"/>
                  </a:lnTo>
                  <a:lnTo>
                    <a:pt x="6601" y="13128"/>
                  </a:lnTo>
                  <a:lnTo>
                    <a:pt x="6333" y="8890"/>
                  </a:lnTo>
                  <a:lnTo>
                    <a:pt x="6187" y="6601"/>
                  </a:lnTo>
                  <a:lnTo>
                    <a:pt x="6089" y="4604"/>
                  </a:lnTo>
                  <a:lnTo>
                    <a:pt x="6040" y="3167"/>
                  </a:lnTo>
                  <a:lnTo>
                    <a:pt x="6040" y="2753"/>
                  </a:lnTo>
                  <a:lnTo>
                    <a:pt x="6040" y="2582"/>
                  </a:lnTo>
                  <a:lnTo>
                    <a:pt x="6040" y="2582"/>
                  </a:lnTo>
                  <a:lnTo>
                    <a:pt x="6065" y="2582"/>
                  </a:lnTo>
                  <a:lnTo>
                    <a:pt x="6089" y="2582"/>
                  </a:lnTo>
                  <a:lnTo>
                    <a:pt x="6138" y="2680"/>
                  </a:lnTo>
                  <a:lnTo>
                    <a:pt x="6235" y="2996"/>
                  </a:lnTo>
                  <a:lnTo>
                    <a:pt x="6381" y="3484"/>
                  </a:lnTo>
                  <a:lnTo>
                    <a:pt x="6503" y="4117"/>
                  </a:lnTo>
                  <a:lnTo>
                    <a:pt x="6625" y="4823"/>
                  </a:lnTo>
                  <a:lnTo>
                    <a:pt x="6722" y="5554"/>
                  </a:lnTo>
                  <a:lnTo>
                    <a:pt x="6795" y="6260"/>
                  </a:lnTo>
                  <a:lnTo>
                    <a:pt x="6820" y="6869"/>
                  </a:lnTo>
                  <a:lnTo>
                    <a:pt x="6820" y="6869"/>
                  </a:lnTo>
                  <a:lnTo>
                    <a:pt x="6844" y="7015"/>
                  </a:lnTo>
                  <a:lnTo>
                    <a:pt x="6869" y="7161"/>
                  </a:lnTo>
                  <a:lnTo>
                    <a:pt x="6917" y="7307"/>
                  </a:lnTo>
                  <a:lnTo>
                    <a:pt x="6990" y="7405"/>
                  </a:lnTo>
                  <a:lnTo>
                    <a:pt x="7088" y="7502"/>
                  </a:lnTo>
                  <a:lnTo>
                    <a:pt x="7209" y="7575"/>
                  </a:lnTo>
                  <a:lnTo>
                    <a:pt x="7331" y="7624"/>
                  </a:lnTo>
                  <a:lnTo>
                    <a:pt x="7477" y="7648"/>
                  </a:lnTo>
                  <a:lnTo>
                    <a:pt x="7477" y="7648"/>
                  </a:lnTo>
                  <a:lnTo>
                    <a:pt x="7624" y="7624"/>
                  </a:lnTo>
                  <a:lnTo>
                    <a:pt x="7745" y="7575"/>
                  </a:lnTo>
                  <a:lnTo>
                    <a:pt x="7867" y="7502"/>
                  </a:lnTo>
                  <a:lnTo>
                    <a:pt x="7964" y="7405"/>
                  </a:lnTo>
                  <a:lnTo>
                    <a:pt x="8038" y="7307"/>
                  </a:lnTo>
                  <a:lnTo>
                    <a:pt x="8086" y="7161"/>
                  </a:lnTo>
                  <a:lnTo>
                    <a:pt x="8111" y="7015"/>
                  </a:lnTo>
                  <a:lnTo>
                    <a:pt x="8135" y="6869"/>
                  </a:lnTo>
                  <a:lnTo>
                    <a:pt x="8135" y="6869"/>
                  </a:lnTo>
                  <a:lnTo>
                    <a:pt x="8111" y="5505"/>
                  </a:lnTo>
                  <a:lnTo>
                    <a:pt x="8086" y="4872"/>
                  </a:lnTo>
                  <a:lnTo>
                    <a:pt x="8038" y="4287"/>
                  </a:lnTo>
                  <a:lnTo>
                    <a:pt x="7964" y="3703"/>
                  </a:lnTo>
                  <a:lnTo>
                    <a:pt x="7867" y="3167"/>
                  </a:lnTo>
                  <a:lnTo>
                    <a:pt x="7745" y="2656"/>
                  </a:lnTo>
                  <a:lnTo>
                    <a:pt x="7599" y="2168"/>
                  </a:lnTo>
                  <a:lnTo>
                    <a:pt x="7404" y="1754"/>
                  </a:lnTo>
                  <a:lnTo>
                    <a:pt x="7185" y="1365"/>
                  </a:lnTo>
                  <a:lnTo>
                    <a:pt x="7063" y="1170"/>
                  </a:lnTo>
                  <a:lnTo>
                    <a:pt x="6917" y="999"/>
                  </a:lnTo>
                  <a:lnTo>
                    <a:pt x="6771" y="853"/>
                  </a:lnTo>
                  <a:lnTo>
                    <a:pt x="6625" y="707"/>
                  </a:lnTo>
                  <a:lnTo>
                    <a:pt x="6454" y="561"/>
                  </a:lnTo>
                  <a:lnTo>
                    <a:pt x="6260" y="439"/>
                  </a:lnTo>
                  <a:lnTo>
                    <a:pt x="6065" y="342"/>
                  </a:lnTo>
                  <a:lnTo>
                    <a:pt x="5870" y="244"/>
                  </a:lnTo>
                  <a:lnTo>
                    <a:pt x="5651" y="171"/>
                  </a:lnTo>
                  <a:lnTo>
                    <a:pt x="5407" y="98"/>
                  </a:lnTo>
                  <a:lnTo>
                    <a:pt x="5164" y="50"/>
                  </a:lnTo>
                  <a:lnTo>
                    <a:pt x="4896" y="1"/>
                  </a:lnTo>
                  <a:lnTo>
                    <a:pt x="4896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2" name="Shape 412"/>
            <p:cNvSpPr/>
            <p:nvPr/>
          </p:nvSpPr>
          <p:spPr>
            <a:xfrm>
              <a:off x="3443425" y="2267500"/>
              <a:ext cx="85275" cy="93775"/>
            </a:xfrm>
            <a:custGeom>
              <a:avLst/>
              <a:gdLst/>
              <a:ahLst/>
              <a:cxnLst/>
              <a:rect l="0" t="0" r="0" b="0"/>
              <a:pathLst>
                <a:path w="3411" h="3751" fill="none" extrusionOk="0">
                  <a:moveTo>
                    <a:pt x="1" y="1705"/>
                  </a:moveTo>
                  <a:lnTo>
                    <a:pt x="1" y="1705"/>
                  </a:lnTo>
                  <a:lnTo>
                    <a:pt x="1" y="1510"/>
                  </a:lnTo>
                  <a:lnTo>
                    <a:pt x="25" y="1315"/>
                  </a:lnTo>
                  <a:lnTo>
                    <a:pt x="74" y="1145"/>
                  </a:lnTo>
                  <a:lnTo>
                    <a:pt x="123" y="999"/>
                  </a:lnTo>
                  <a:lnTo>
                    <a:pt x="196" y="852"/>
                  </a:lnTo>
                  <a:lnTo>
                    <a:pt x="293" y="706"/>
                  </a:lnTo>
                  <a:lnTo>
                    <a:pt x="391" y="585"/>
                  </a:lnTo>
                  <a:lnTo>
                    <a:pt x="488" y="463"/>
                  </a:lnTo>
                  <a:lnTo>
                    <a:pt x="610" y="341"/>
                  </a:lnTo>
                  <a:lnTo>
                    <a:pt x="756" y="268"/>
                  </a:lnTo>
                  <a:lnTo>
                    <a:pt x="902" y="171"/>
                  </a:lnTo>
                  <a:lnTo>
                    <a:pt x="1048" y="122"/>
                  </a:lnTo>
                  <a:lnTo>
                    <a:pt x="1194" y="49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876" y="0"/>
                  </a:lnTo>
                  <a:lnTo>
                    <a:pt x="2047" y="24"/>
                  </a:lnTo>
                  <a:lnTo>
                    <a:pt x="2217" y="49"/>
                  </a:lnTo>
                  <a:lnTo>
                    <a:pt x="2363" y="122"/>
                  </a:lnTo>
                  <a:lnTo>
                    <a:pt x="2509" y="171"/>
                  </a:lnTo>
                  <a:lnTo>
                    <a:pt x="2656" y="268"/>
                  </a:lnTo>
                  <a:lnTo>
                    <a:pt x="2802" y="341"/>
                  </a:lnTo>
                  <a:lnTo>
                    <a:pt x="2923" y="463"/>
                  </a:lnTo>
                  <a:lnTo>
                    <a:pt x="3021" y="585"/>
                  </a:lnTo>
                  <a:lnTo>
                    <a:pt x="3118" y="706"/>
                  </a:lnTo>
                  <a:lnTo>
                    <a:pt x="3216" y="852"/>
                  </a:lnTo>
                  <a:lnTo>
                    <a:pt x="3289" y="999"/>
                  </a:lnTo>
                  <a:lnTo>
                    <a:pt x="3337" y="1145"/>
                  </a:lnTo>
                  <a:lnTo>
                    <a:pt x="3386" y="1315"/>
                  </a:lnTo>
                  <a:lnTo>
                    <a:pt x="3411" y="1510"/>
                  </a:lnTo>
                  <a:lnTo>
                    <a:pt x="3411" y="1705"/>
                  </a:lnTo>
                  <a:lnTo>
                    <a:pt x="3411" y="1705"/>
                  </a:lnTo>
                  <a:lnTo>
                    <a:pt x="3411" y="1900"/>
                  </a:lnTo>
                  <a:lnTo>
                    <a:pt x="3386" y="2095"/>
                  </a:lnTo>
                  <a:lnTo>
                    <a:pt x="3337" y="2265"/>
                  </a:lnTo>
                  <a:lnTo>
                    <a:pt x="3289" y="2460"/>
                  </a:lnTo>
                  <a:lnTo>
                    <a:pt x="3216" y="2630"/>
                  </a:lnTo>
                  <a:lnTo>
                    <a:pt x="3118" y="2801"/>
                  </a:lnTo>
                  <a:lnTo>
                    <a:pt x="3021" y="2971"/>
                  </a:lnTo>
                  <a:lnTo>
                    <a:pt x="2923" y="3117"/>
                  </a:lnTo>
                  <a:lnTo>
                    <a:pt x="2802" y="3264"/>
                  </a:lnTo>
                  <a:lnTo>
                    <a:pt x="2656" y="3385"/>
                  </a:lnTo>
                  <a:lnTo>
                    <a:pt x="2509" y="3483"/>
                  </a:lnTo>
                  <a:lnTo>
                    <a:pt x="2363" y="3580"/>
                  </a:lnTo>
                  <a:lnTo>
                    <a:pt x="2217" y="3653"/>
                  </a:lnTo>
                  <a:lnTo>
                    <a:pt x="2047" y="3702"/>
                  </a:lnTo>
                  <a:lnTo>
                    <a:pt x="1876" y="3751"/>
                  </a:lnTo>
                  <a:lnTo>
                    <a:pt x="1706" y="3751"/>
                  </a:lnTo>
                  <a:lnTo>
                    <a:pt x="1706" y="3751"/>
                  </a:lnTo>
                  <a:lnTo>
                    <a:pt x="1535" y="3751"/>
                  </a:lnTo>
                  <a:lnTo>
                    <a:pt x="1365" y="3702"/>
                  </a:lnTo>
                  <a:lnTo>
                    <a:pt x="1194" y="3653"/>
                  </a:lnTo>
                  <a:lnTo>
                    <a:pt x="1048" y="3580"/>
                  </a:lnTo>
                  <a:lnTo>
                    <a:pt x="902" y="3483"/>
                  </a:lnTo>
                  <a:lnTo>
                    <a:pt x="756" y="3385"/>
                  </a:lnTo>
                  <a:lnTo>
                    <a:pt x="610" y="3264"/>
                  </a:lnTo>
                  <a:lnTo>
                    <a:pt x="488" y="3117"/>
                  </a:lnTo>
                  <a:lnTo>
                    <a:pt x="391" y="2971"/>
                  </a:lnTo>
                  <a:lnTo>
                    <a:pt x="293" y="2801"/>
                  </a:lnTo>
                  <a:lnTo>
                    <a:pt x="196" y="2630"/>
                  </a:lnTo>
                  <a:lnTo>
                    <a:pt x="123" y="2460"/>
                  </a:lnTo>
                  <a:lnTo>
                    <a:pt x="74" y="2265"/>
                  </a:lnTo>
                  <a:lnTo>
                    <a:pt x="25" y="2095"/>
                  </a:lnTo>
                  <a:lnTo>
                    <a:pt x="1" y="1900"/>
                  </a:lnTo>
                  <a:lnTo>
                    <a:pt x="1" y="1705"/>
                  </a:lnTo>
                  <a:lnTo>
                    <a:pt x="1" y="1705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413" name="Shape 413"/>
          <p:cNvGrpSpPr/>
          <p:nvPr/>
        </p:nvGrpSpPr>
        <p:grpSpPr>
          <a:xfrm>
            <a:off x="3994916" y="2997811"/>
            <a:ext cx="140237" cy="318339"/>
            <a:chOff x="4747025" y="2332025"/>
            <a:chExt cx="166850" cy="378750"/>
          </a:xfrm>
        </p:grpSpPr>
        <p:sp>
          <p:nvSpPr>
            <p:cNvPr id="414" name="Shape 414"/>
            <p:cNvSpPr/>
            <p:nvPr/>
          </p:nvSpPr>
          <p:spPr>
            <a:xfrm>
              <a:off x="4747025" y="2427025"/>
              <a:ext cx="166850" cy="283750"/>
            </a:xfrm>
            <a:custGeom>
              <a:avLst/>
              <a:gdLst/>
              <a:ahLst/>
              <a:cxnLst/>
              <a:rect l="0" t="0" r="0" b="0"/>
              <a:pathLst>
                <a:path w="6674" h="11350" fill="none" extrusionOk="0">
                  <a:moveTo>
                    <a:pt x="4019" y="0"/>
                  </a:moveTo>
                  <a:lnTo>
                    <a:pt x="4019" y="0"/>
                  </a:lnTo>
                  <a:lnTo>
                    <a:pt x="3873" y="73"/>
                  </a:lnTo>
                  <a:lnTo>
                    <a:pt x="3703" y="122"/>
                  </a:lnTo>
                  <a:lnTo>
                    <a:pt x="3508" y="171"/>
                  </a:lnTo>
                  <a:lnTo>
                    <a:pt x="3337" y="171"/>
                  </a:lnTo>
                  <a:lnTo>
                    <a:pt x="3337" y="171"/>
                  </a:lnTo>
                  <a:lnTo>
                    <a:pt x="3167" y="171"/>
                  </a:lnTo>
                  <a:lnTo>
                    <a:pt x="2996" y="146"/>
                  </a:lnTo>
                  <a:lnTo>
                    <a:pt x="2826" y="73"/>
                  </a:lnTo>
                  <a:lnTo>
                    <a:pt x="2655" y="24"/>
                  </a:lnTo>
                  <a:lnTo>
                    <a:pt x="2655" y="24"/>
                  </a:lnTo>
                  <a:lnTo>
                    <a:pt x="2412" y="24"/>
                  </a:lnTo>
                  <a:lnTo>
                    <a:pt x="2168" y="97"/>
                  </a:lnTo>
                  <a:lnTo>
                    <a:pt x="1949" y="171"/>
                  </a:lnTo>
                  <a:lnTo>
                    <a:pt x="1706" y="317"/>
                  </a:lnTo>
                  <a:lnTo>
                    <a:pt x="1486" y="487"/>
                  </a:lnTo>
                  <a:lnTo>
                    <a:pt x="1243" y="682"/>
                  </a:lnTo>
                  <a:lnTo>
                    <a:pt x="1048" y="926"/>
                  </a:lnTo>
                  <a:lnTo>
                    <a:pt x="853" y="1193"/>
                  </a:lnTo>
                  <a:lnTo>
                    <a:pt x="658" y="1510"/>
                  </a:lnTo>
                  <a:lnTo>
                    <a:pt x="512" y="1851"/>
                  </a:lnTo>
                  <a:lnTo>
                    <a:pt x="366" y="2216"/>
                  </a:lnTo>
                  <a:lnTo>
                    <a:pt x="244" y="2630"/>
                  </a:lnTo>
                  <a:lnTo>
                    <a:pt x="123" y="3093"/>
                  </a:lnTo>
                  <a:lnTo>
                    <a:pt x="49" y="3580"/>
                  </a:lnTo>
                  <a:lnTo>
                    <a:pt x="1" y="4092"/>
                  </a:lnTo>
                  <a:lnTo>
                    <a:pt x="1" y="4652"/>
                  </a:lnTo>
                  <a:lnTo>
                    <a:pt x="1" y="4652"/>
                  </a:lnTo>
                  <a:lnTo>
                    <a:pt x="1" y="4774"/>
                  </a:lnTo>
                  <a:lnTo>
                    <a:pt x="25" y="4895"/>
                  </a:lnTo>
                  <a:lnTo>
                    <a:pt x="74" y="4993"/>
                  </a:lnTo>
                  <a:lnTo>
                    <a:pt x="147" y="5090"/>
                  </a:lnTo>
                  <a:lnTo>
                    <a:pt x="220" y="5163"/>
                  </a:lnTo>
                  <a:lnTo>
                    <a:pt x="317" y="5236"/>
                  </a:lnTo>
                  <a:lnTo>
                    <a:pt x="415" y="5261"/>
                  </a:lnTo>
                  <a:lnTo>
                    <a:pt x="537" y="5285"/>
                  </a:lnTo>
                  <a:lnTo>
                    <a:pt x="537" y="5285"/>
                  </a:lnTo>
                  <a:lnTo>
                    <a:pt x="658" y="5261"/>
                  </a:lnTo>
                  <a:lnTo>
                    <a:pt x="756" y="5236"/>
                  </a:lnTo>
                  <a:lnTo>
                    <a:pt x="853" y="5163"/>
                  </a:lnTo>
                  <a:lnTo>
                    <a:pt x="926" y="5090"/>
                  </a:lnTo>
                  <a:lnTo>
                    <a:pt x="999" y="4993"/>
                  </a:lnTo>
                  <a:lnTo>
                    <a:pt x="1024" y="4895"/>
                  </a:lnTo>
                  <a:lnTo>
                    <a:pt x="1048" y="4774"/>
                  </a:lnTo>
                  <a:lnTo>
                    <a:pt x="1072" y="4652"/>
                  </a:lnTo>
                  <a:lnTo>
                    <a:pt x="1072" y="4652"/>
                  </a:lnTo>
                  <a:lnTo>
                    <a:pt x="1097" y="4189"/>
                  </a:lnTo>
                  <a:lnTo>
                    <a:pt x="1145" y="3726"/>
                  </a:lnTo>
                  <a:lnTo>
                    <a:pt x="1218" y="3312"/>
                  </a:lnTo>
                  <a:lnTo>
                    <a:pt x="1316" y="2923"/>
                  </a:lnTo>
                  <a:lnTo>
                    <a:pt x="1438" y="2582"/>
                  </a:lnTo>
                  <a:lnTo>
                    <a:pt x="1535" y="2338"/>
                  </a:lnTo>
                  <a:lnTo>
                    <a:pt x="1633" y="2168"/>
                  </a:lnTo>
                  <a:lnTo>
                    <a:pt x="1681" y="2143"/>
                  </a:lnTo>
                  <a:lnTo>
                    <a:pt x="1706" y="2143"/>
                  </a:lnTo>
                  <a:lnTo>
                    <a:pt x="1706" y="2143"/>
                  </a:lnTo>
                  <a:lnTo>
                    <a:pt x="1730" y="2241"/>
                  </a:lnTo>
                  <a:lnTo>
                    <a:pt x="1730" y="2509"/>
                  </a:lnTo>
                  <a:lnTo>
                    <a:pt x="1681" y="3483"/>
                  </a:lnTo>
                  <a:lnTo>
                    <a:pt x="1608" y="4822"/>
                  </a:lnTo>
                  <a:lnTo>
                    <a:pt x="1486" y="6357"/>
                  </a:lnTo>
                  <a:lnTo>
                    <a:pt x="1243" y="9231"/>
                  </a:lnTo>
                  <a:lnTo>
                    <a:pt x="1145" y="10521"/>
                  </a:lnTo>
                  <a:lnTo>
                    <a:pt x="1145" y="10521"/>
                  </a:lnTo>
                  <a:lnTo>
                    <a:pt x="1145" y="10668"/>
                  </a:lnTo>
                  <a:lnTo>
                    <a:pt x="1145" y="10814"/>
                  </a:lnTo>
                  <a:lnTo>
                    <a:pt x="1194" y="10935"/>
                  </a:lnTo>
                  <a:lnTo>
                    <a:pt x="1267" y="11057"/>
                  </a:lnTo>
                  <a:lnTo>
                    <a:pt x="1340" y="11155"/>
                  </a:lnTo>
                  <a:lnTo>
                    <a:pt x="1462" y="11252"/>
                  </a:lnTo>
                  <a:lnTo>
                    <a:pt x="1584" y="11325"/>
                  </a:lnTo>
                  <a:lnTo>
                    <a:pt x="1706" y="11349"/>
                  </a:lnTo>
                  <a:lnTo>
                    <a:pt x="1706" y="11349"/>
                  </a:lnTo>
                  <a:lnTo>
                    <a:pt x="1827" y="11349"/>
                  </a:lnTo>
                  <a:lnTo>
                    <a:pt x="1827" y="11349"/>
                  </a:lnTo>
                  <a:lnTo>
                    <a:pt x="1949" y="11349"/>
                  </a:lnTo>
                  <a:lnTo>
                    <a:pt x="2071" y="11325"/>
                  </a:lnTo>
                  <a:lnTo>
                    <a:pt x="2168" y="11252"/>
                  </a:lnTo>
                  <a:lnTo>
                    <a:pt x="2266" y="11179"/>
                  </a:lnTo>
                  <a:lnTo>
                    <a:pt x="2339" y="11106"/>
                  </a:lnTo>
                  <a:lnTo>
                    <a:pt x="2412" y="11008"/>
                  </a:lnTo>
                  <a:lnTo>
                    <a:pt x="2461" y="10887"/>
                  </a:lnTo>
                  <a:lnTo>
                    <a:pt x="2509" y="10765"/>
                  </a:lnTo>
                  <a:lnTo>
                    <a:pt x="3045" y="7014"/>
                  </a:lnTo>
                  <a:lnTo>
                    <a:pt x="3045" y="7014"/>
                  </a:lnTo>
                  <a:lnTo>
                    <a:pt x="3045" y="6966"/>
                  </a:lnTo>
                  <a:lnTo>
                    <a:pt x="3094" y="6868"/>
                  </a:lnTo>
                  <a:lnTo>
                    <a:pt x="3143" y="6819"/>
                  </a:lnTo>
                  <a:lnTo>
                    <a:pt x="3191" y="6771"/>
                  </a:lnTo>
                  <a:lnTo>
                    <a:pt x="3264" y="6746"/>
                  </a:lnTo>
                  <a:lnTo>
                    <a:pt x="3337" y="6722"/>
                  </a:lnTo>
                  <a:lnTo>
                    <a:pt x="3337" y="6722"/>
                  </a:lnTo>
                  <a:lnTo>
                    <a:pt x="3410" y="6746"/>
                  </a:lnTo>
                  <a:lnTo>
                    <a:pt x="3484" y="6771"/>
                  </a:lnTo>
                  <a:lnTo>
                    <a:pt x="3532" y="6819"/>
                  </a:lnTo>
                  <a:lnTo>
                    <a:pt x="3581" y="6868"/>
                  </a:lnTo>
                  <a:lnTo>
                    <a:pt x="3630" y="6966"/>
                  </a:lnTo>
                  <a:lnTo>
                    <a:pt x="3630" y="7014"/>
                  </a:lnTo>
                  <a:lnTo>
                    <a:pt x="4165" y="10765"/>
                  </a:lnTo>
                  <a:lnTo>
                    <a:pt x="4165" y="10765"/>
                  </a:lnTo>
                  <a:lnTo>
                    <a:pt x="4214" y="10887"/>
                  </a:lnTo>
                  <a:lnTo>
                    <a:pt x="4263" y="11008"/>
                  </a:lnTo>
                  <a:lnTo>
                    <a:pt x="4336" y="11106"/>
                  </a:lnTo>
                  <a:lnTo>
                    <a:pt x="4409" y="11179"/>
                  </a:lnTo>
                  <a:lnTo>
                    <a:pt x="4506" y="11252"/>
                  </a:lnTo>
                  <a:lnTo>
                    <a:pt x="4604" y="11325"/>
                  </a:lnTo>
                  <a:lnTo>
                    <a:pt x="4726" y="11349"/>
                  </a:lnTo>
                  <a:lnTo>
                    <a:pt x="4847" y="11349"/>
                  </a:lnTo>
                  <a:lnTo>
                    <a:pt x="4847" y="11349"/>
                  </a:lnTo>
                  <a:lnTo>
                    <a:pt x="4969" y="11349"/>
                  </a:lnTo>
                  <a:lnTo>
                    <a:pt x="4969" y="11349"/>
                  </a:lnTo>
                  <a:lnTo>
                    <a:pt x="5091" y="11325"/>
                  </a:lnTo>
                  <a:lnTo>
                    <a:pt x="5213" y="11252"/>
                  </a:lnTo>
                  <a:lnTo>
                    <a:pt x="5334" y="11155"/>
                  </a:lnTo>
                  <a:lnTo>
                    <a:pt x="5408" y="11057"/>
                  </a:lnTo>
                  <a:lnTo>
                    <a:pt x="5481" y="10935"/>
                  </a:lnTo>
                  <a:lnTo>
                    <a:pt x="5529" y="10814"/>
                  </a:lnTo>
                  <a:lnTo>
                    <a:pt x="5529" y="10668"/>
                  </a:lnTo>
                  <a:lnTo>
                    <a:pt x="5529" y="10521"/>
                  </a:lnTo>
                  <a:lnTo>
                    <a:pt x="5529" y="10521"/>
                  </a:lnTo>
                  <a:lnTo>
                    <a:pt x="5188" y="6381"/>
                  </a:lnTo>
                  <a:lnTo>
                    <a:pt x="4994" y="3507"/>
                  </a:lnTo>
                  <a:lnTo>
                    <a:pt x="4945" y="2533"/>
                  </a:lnTo>
                  <a:lnTo>
                    <a:pt x="4945" y="2241"/>
                  </a:lnTo>
                  <a:lnTo>
                    <a:pt x="4969" y="2143"/>
                  </a:lnTo>
                  <a:lnTo>
                    <a:pt x="4969" y="2143"/>
                  </a:lnTo>
                  <a:lnTo>
                    <a:pt x="4994" y="2143"/>
                  </a:lnTo>
                  <a:lnTo>
                    <a:pt x="5042" y="2168"/>
                  </a:lnTo>
                  <a:lnTo>
                    <a:pt x="5140" y="2314"/>
                  </a:lnTo>
                  <a:lnTo>
                    <a:pt x="5237" y="2557"/>
                  </a:lnTo>
                  <a:lnTo>
                    <a:pt x="5334" y="2898"/>
                  </a:lnTo>
                  <a:lnTo>
                    <a:pt x="5432" y="3288"/>
                  </a:lnTo>
                  <a:lnTo>
                    <a:pt x="5529" y="3726"/>
                  </a:lnTo>
                  <a:lnTo>
                    <a:pt x="5578" y="4189"/>
                  </a:lnTo>
                  <a:lnTo>
                    <a:pt x="5602" y="4652"/>
                  </a:lnTo>
                  <a:lnTo>
                    <a:pt x="5602" y="4652"/>
                  </a:lnTo>
                  <a:lnTo>
                    <a:pt x="5627" y="4774"/>
                  </a:lnTo>
                  <a:lnTo>
                    <a:pt x="5651" y="4895"/>
                  </a:lnTo>
                  <a:lnTo>
                    <a:pt x="5675" y="4993"/>
                  </a:lnTo>
                  <a:lnTo>
                    <a:pt x="5749" y="5090"/>
                  </a:lnTo>
                  <a:lnTo>
                    <a:pt x="5822" y="5163"/>
                  </a:lnTo>
                  <a:lnTo>
                    <a:pt x="5919" y="5236"/>
                  </a:lnTo>
                  <a:lnTo>
                    <a:pt x="6016" y="5261"/>
                  </a:lnTo>
                  <a:lnTo>
                    <a:pt x="6138" y="5285"/>
                  </a:lnTo>
                  <a:lnTo>
                    <a:pt x="6138" y="5285"/>
                  </a:lnTo>
                  <a:lnTo>
                    <a:pt x="6260" y="5261"/>
                  </a:lnTo>
                  <a:lnTo>
                    <a:pt x="6357" y="5236"/>
                  </a:lnTo>
                  <a:lnTo>
                    <a:pt x="6455" y="5163"/>
                  </a:lnTo>
                  <a:lnTo>
                    <a:pt x="6528" y="5090"/>
                  </a:lnTo>
                  <a:lnTo>
                    <a:pt x="6601" y="4993"/>
                  </a:lnTo>
                  <a:lnTo>
                    <a:pt x="6650" y="4895"/>
                  </a:lnTo>
                  <a:lnTo>
                    <a:pt x="6674" y="4774"/>
                  </a:lnTo>
                  <a:lnTo>
                    <a:pt x="6674" y="4652"/>
                  </a:lnTo>
                  <a:lnTo>
                    <a:pt x="6674" y="4652"/>
                  </a:lnTo>
                  <a:lnTo>
                    <a:pt x="6674" y="4092"/>
                  </a:lnTo>
                  <a:lnTo>
                    <a:pt x="6625" y="3556"/>
                  </a:lnTo>
                  <a:lnTo>
                    <a:pt x="6552" y="3069"/>
                  </a:lnTo>
                  <a:lnTo>
                    <a:pt x="6455" y="2630"/>
                  </a:lnTo>
                  <a:lnTo>
                    <a:pt x="6357" y="2216"/>
                  </a:lnTo>
                  <a:lnTo>
                    <a:pt x="6211" y="1827"/>
                  </a:lnTo>
                  <a:lnTo>
                    <a:pt x="6065" y="1486"/>
                  </a:lnTo>
                  <a:lnTo>
                    <a:pt x="5895" y="1169"/>
                  </a:lnTo>
                  <a:lnTo>
                    <a:pt x="5700" y="901"/>
                  </a:lnTo>
                  <a:lnTo>
                    <a:pt x="5505" y="658"/>
                  </a:lnTo>
                  <a:lnTo>
                    <a:pt x="5286" y="463"/>
                  </a:lnTo>
                  <a:lnTo>
                    <a:pt x="5042" y="292"/>
                  </a:lnTo>
                  <a:lnTo>
                    <a:pt x="4799" y="171"/>
                  </a:lnTo>
                  <a:lnTo>
                    <a:pt x="4555" y="73"/>
                  </a:lnTo>
                  <a:lnTo>
                    <a:pt x="4287" y="24"/>
                  </a:lnTo>
                  <a:lnTo>
                    <a:pt x="4019" y="0"/>
                  </a:lnTo>
                  <a:lnTo>
                    <a:pt x="4019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5" name="Shape 415"/>
            <p:cNvSpPr/>
            <p:nvPr/>
          </p:nvSpPr>
          <p:spPr>
            <a:xfrm>
              <a:off x="4792100" y="2332025"/>
              <a:ext cx="76725" cy="84050"/>
            </a:xfrm>
            <a:custGeom>
              <a:avLst/>
              <a:gdLst/>
              <a:ahLst/>
              <a:cxnLst/>
              <a:rect l="0" t="0" r="0" b="0"/>
              <a:pathLst>
                <a:path w="3069" h="3362" fill="none" extrusionOk="0">
                  <a:moveTo>
                    <a:pt x="0" y="1511"/>
                  </a:moveTo>
                  <a:lnTo>
                    <a:pt x="0" y="1511"/>
                  </a:lnTo>
                  <a:lnTo>
                    <a:pt x="24" y="1340"/>
                  </a:lnTo>
                  <a:lnTo>
                    <a:pt x="49" y="1170"/>
                  </a:lnTo>
                  <a:lnTo>
                    <a:pt x="73" y="1024"/>
                  </a:lnTo>
                  <a:lnTo>
                    <a:pt x="122" y="877"/>
                  </a:lnTo>
                  <a:lnTo>
                    <a:pt x="195" y="756"/>
                  </a:lnTo>
                  <a:lnTo>
                    <a:pt x="268" y="634"/>
                  </a:lnTo>
                  <a:lnTo>
                    <a:pt x="365" y="512"/>
                  </a:lnTo>
                  <a:lnTo>
                    <a:pt x="463" y="415"/>
                  </a:lnTo>
                  <a:lnTo>
                    <a:pt x="682" y="220"/>
                  </a:lnTo>
                  <a:lnTo>
                    <a:pt x="950" y="98"/>
                  </a:lnTo>
                  <a:lnTo>
                    <a:pt x="1218" y="25"/>
                  </a:lnTo>
                  <a:lnTo>
                    <a:pt x="1534" y="1"/>
                  </a:lnTo>
                  <a:lnTo>
                    <a:pt x="1534" y="1"/>
                  </a:lnTo>
                  <a:lnTo>
                    <a:pt x="1851" y="25"/>
                  </a:lnTo>
                  <a:lnTo>
                    <a:pt x="2119" y="98"/>
                  </a:lnTo>
                  <a:lnTo>
                    <a:pt x="2387" y="220"/>
                  </a:lnTo>
                  <a:lnTo>
                    <a:pt x="2606" y="415"/>
                  </a:lnTo>
                  <a:lnTo>
                    <a:pt x="2703" y="512"/>
                  </a:lnTo>
                  <a:lnTo>
                    <a:pt x="2801" y="634"/>
                  </a:lnTo>
                  <a:lnTo>
                    <a:pt x="2874" y="756"/>
                  </a:lnTo>
                  <a:lnTo>
                    <a:pt x="2947" y="877"/>
                  </a:lnTo>
                  <a:lnTo>
                    <a:pt x="2996" y="1024"/>
                  </a:lnTo>
                  <a:lnTo>
                    <a:pt x="3020" y="1170"/>
                  </a:lnTo>
                  <a:lnTo>
                    <a:pt x="3044" y="1340"/>
                  </a:lnTo>
                  <a:lnTo>
                    <a:pt x="3069" y="1511"/>
                  </a:lnTo>
                  <a:lnTo>
                    <a:pt x="3069" y="1511"/>
                  </a:lnTo>
                  <a:lnTo>
                    <a:pt x="3044" y="1681"/>
                  </a:lnTo>
                  <a:lnTo>
                    <a:pt x="3020" y="1852"/>
                  </a:lnTo>
                  <a:lnTo>
                    <a:pt x="2947" y="2193"/>
                  </a:lnTo>
                  <a:lnTo>
                    <a:pt x="2801" y="2509"/>
                  </a:lnTo>
                  <a:lnTo>
                    <a:pt x="2606" y="2777"/>
                  </a:lnTo>
                  <a:lnTo>
                    <a:pt x="2509" y="2899"/>
                  </a:lnTo>
                  <a:lnTo>
                    <a:pt x="2387" y="3021"/>
                  </a:lnTo>
                  <a:lnTo>
                    <a:pt x="2265" y="3118"/>
                  </a:lnTo>
                  <a:lnTo>
                    <a:pt x="2119" y="3191"/>
                  </a:lnTo>
                  <a:lnTo>
                    <a:pt x="1997" y="3264"/>
                  </a:lnTo>
                  <a:lnTo>
                    <a:pt x="1851" y="3313"/>
                  </a:lnTo>
                  <a:lnTo>
                    <a:pt x="1681" y="3337"/>
                  </a:lnTo>
                  <a:lnTo>
                    <a:pt x="1534" y="3362"/>
                  </a:lnTo>
                  <a:lnTo>
                    <a:pt x="1534" y="3362"/>
                  </a:lnTo>
                  <a:lnTo>
                    <a:pt x="1388" y="3337"/>
                  </a:lnTo>
                  <a:lnTo>
                    <a:pt x="1218" y="3313"/>
                  </a:lnTo>
                  <a:lnTo>
                    <a:pt x="1072" y="3264"/>
                  </a:lnTo>
                  <a:lnTo>
                    <a:pt x="950" y="3191"/>
                  </a:lnTo>
                  <a:lnTo>
                    <a:pt x="804" y="3118"/>
                  </a:lnTo>
                  <a:lnTo>
                    <a:pt x="682" y="3021"/>
                  </a:lnTo>
                  <a:lnTo>
                    <a:pt x="560" y="2899"/>
                  </a:lnTo>
                  <a:lnTo>
                    <a:pt x="463" y="2777"/>
                  </a:lnTo>
                  <a:lnTo>
                    <a:pt x="268" y="2509"/>
                  </a:lnTo>
                  <a:lnTo>
                    <a:pt x="122" y="2193"/>
                  </a:lnTo>
                  <a:lnTo>
                    <a:pt x="49" y="1852"/>
                  </a:lnTo>
                  <a:lnTo>
                    <a:pt x="24" y="1681"/>
                  </a:lnTo>
                  <a:lnTo>
                    <a:pt x="0" y="1511"/>
                  </a:lnTo>
                  <a:lnTo>
                    <a:pt x="0" y="15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416" name="Shape 416"/>
          <p:cNvGrpSpPr/>
          <p:nvPr/>
        </p:nvGrpSpPr>
        <p:grpSpPr>
          <a:xfrm>
            <a:off x="3427389" y="2945616"/>
            <a:ext cx="145343" cy="422729"/>
            <a:chOff x="4071800" y="2269925"/>
            <a:chExt cx="172925" cy="502950"/>
          </a:xfrm>
        </p:grpSpPr>
        <p:sp>
          <p:nvSpPr>
            <p:cNvPr id="417" name="Shape 417"/>
            <p:cNvSpPr/>
            <p:nvPr/>
          </p:nvSpPr>
          <p:spPr>
            <a:xfrm>
              <a:off x="4118075" y="2269925"/>
              <a:ext cx="80375" cy="91350"/>
            </a:xfrm>
            <a:custGeom>
              <a:avLst/>
              <a:gdLst/>
              <a:ahLst/>
              <a:cxnLst/>
              <a:rect l="0" t="0" r="0" b="0"/>
              <a:pathLst>
                <a:path w="3215" h="3654" fill="none" extrusionOk="0">
                  <a:moveTo>
                    <a:pt x="0" y="1657"/>
                  </a:moveTo>
                  <a:lnTo>
                    <a:pt x="0" y="1657"/>
                  </a:lnTo>
                  <a:lnTo>
                    <a:pt x="0" y="1462"/>
                  </a:lnTo>
                  <a:lnTo>
                    <a:pt x="24" y="1291"/>
                  </a:lnTo>
                  <a:lnTo>
                    <a:pt x="73" y="1121"/>
                  </a:lnTo>
                  <a:lnTo>
                    <a:pt x="122" y="975"/>
                  </a:lnTo>
                  <a:lnTo>
                    <a:pt x="195" y="829"/>
                  </a:lnTo>
                  <a:lnTo>
                    <a:pt x="268" y="682"/>
                  </a:lnTo>
                  <a:lnTo>
                    <a:pt x="365" y="561"/>
                  </a:lnTo>
                  <a:lnTo>
                    <a:pt x="463" y="439"/>
                  </a:lnTo>
                  <a:lnTo>
                    <a:pt x="585" y="341"/>
                  </a:lnTo>
                  <a:lnTo>
                    <a:pt x="706" y="244"/>
                  </a:lnTo>
                  <a:lnTo>
                    <a:pt x="853" y="171"/>
                  </a:lnTo>
                  <a:lnTo>
                    <a:pt x="974" y="122"/>
                  </a:lnTo>
                  <a:lnTo>
                    <a:pt x="1120" y="74"/>
                  </a:lnTo>
                  <a:lnTo>
                    <a:pt x="1291" y="25"/>
                  </a:lnTo>
                  <a:lnTo>
                    <a:pt x="1437" y="0"/>
                  </a:lnTo>
                  <a:lnTo>
                    <a:pt x="1608" y="0"/>
                  </a:lnTo>
                  <a:lnTo>
                    <a:pt x="1608" y="0"/>
                  </a:lnTo>
                  <a:lnTo>
                    <a:pt x="1778" y="0"/>
                  </a:lnTo>
                  <a:lnTo>
                    <a:pt x="1924" y="25"/>
                  </a:lnTo>
                  <a:lnTo>
                    <a:pt x="2095" y="74"/>
                  </a:lnTo>
                  <a:lnTo>
                    <a:pt x="2241" y="122"/>
                  </a:lnTo>
                  <a:lnTo>
                    <a:pt x="2363" y="171"/>
                  </a:lnTo>
                  <a:lnTo>
                    <a:pt x="2509" y="244"/>
                  </a:lnTo>
                  <a:lnTo>
                    <a:pt x="2630" y="341"/>
                  </a:lnTo>
                  <a:lnTo>
                    <a:pt x="2752" y="439"/>
                  </a:lnTo>
                  <a:lnTo>
                    <a:pt x="2850" y="561"/>
                  </a:lnTo>
                  <a:lnTo>
                    <a:pt x="2947" y="682"/>
                  </a:lnTo>
                  <a:lnTo>
                    <a:pt x="3020" y="829"/>
                  </a:lnTo>
                  <a:lnTo>
                    <a:pt x="3093" y="975"/>
                  </a:lnTo>
                  <a:lnTo>
                    <a:pt x="3142" y="1121"/>
                  </a:lnTo>
                  <a:lnTo>
                    <a:pt x="3191" y="1291"/>
                  </a:lnTo>
                  <a:lnTo>
                    <a:pt x="3215" y="1462"/>
                  </a:lnTo>
                  <a:lnTo>
                    <a:pt x="3215" y="1657"/>
                  </a:lnTo>
                  <a:lnTo>
                    <a:pt x="3215" y="1657"/>
                  </a:lnTo>
                  <a:lnTo>
                    <a:pt x="3215" y="1827"/>
                  </a:lnTo>
                  <a:lnTo>
                    <a:pt x="3191" y="2022"/>
                  </a:lnTo>
                  <a:lnTo>
                    <a:pt x="3142" y="2217"/>
                  </a:lnTo>
                  <a:lnTo>
                    <a:pt x="3093" y="2387"/>
                  </a:lnTo>
                  <a:lnTo>
                    <a:pt x="3020" y="2558"/>
                  </a:lnTo>
                  <a:lnTo>
                    <a:pt x="2947" y="2728"/>
                  </a:lnTo>
                  <a:lnTo>
                    <a:pt x="2850" y="2874"/>
                  </a:lnTo>
                  <a:lnTo>
                    <a:pt x="2752" y="3020"/>
                  </a:lnTo>
                  <a:lnTo>
                    <a:pt x="2630" y="3167"/>
                  </a:lnTo>
                  <a:lnTo>
                    <a:pt x="2509" y="3288"/>
                  </a:lnTo>
                  <a:lnTo>
                    <a:pt x="2363" y="3386"/>
                  </a:lnTo>
                  <a:lnTo>
                    <a:pt x="2241" y="3483"/>
                  </a:lnTo>
                  <a:lnTo>
                    <a:pt x="2095" y="3556"/>
                  </a:lnTo>
                  <a:lnTo>
                    <a:pt x="1924" y="3605"/>
                  </a:lnTo>
                  <a:lnTo>
                    <a:pt x="1778" y="3629"/>
                  </a:lnTo>
                  <a:lnTo>
                    <a:pt x="1608" y="3654"/>
                  </a:lnTo>
                  <a:lnTo>
                    <a:pt x="1608" y="3654"/>
                  </a:lnTo>
                  <a:lnTo>
                    <a:pt x="1437" y="3629"/>
                  </a:lnTo>
                  <a:lnTo>
                    <a:pt x="1291" y="3605"/>
                  </a:lnTo>
                  <a:lnTo>
                    <a:pt x="1120" y="3556"/>
                  </a:lnTo>
                  <a:lnTo>
                    <a:pt x="974" y="3483"/>
                  </a:lnTo>
                  <a:lnTo>
                    <a:pt x="853" y="3386"/>
                  </a:lnTo>
                  <a:lnTo>
                    <a:pt x="706" y="3288"/>
                  </a:lnTo>
                  <a:lnTo>
                    <a:pt x="585" y="3167"/>
                  </a:lnTo>
                  <a:lnTo>
                    <a:pt x="463" y="3020"/>
                  </a:lnTo>
                  <a:lnTo>
                    <a:pt x="365" y="2874"/>
                  </a:lnTo>
                  <a:lnTo>
                    <a:pt x="268" y="2728"/>
                  </a:lnTo>
                  <a:lnTo>
                    <a:pt x="195" y="2558"/>
                  </a:lnTo>
                  <a:lnTo>
                    <a:pt x="122" y="2387"/>
                  </a:lnTo>
                  <a:lnTo>
                    <a:pt x="73" y="2217"/>
                  </a:lnTo>
                  <a:lnTo>
                    <a:pt x="24" y="2022"/>
                  </a:lnTo>
                  <a:lnTo>
                    <a:pt x="0" y="1827"/>
                  </a:lnTo>
                  <a:lnTo>
                    <a:pt x="0" y="1657"/>
                  </a:lnTo>
                  <a:lnTo>
                    <a:pt x="0" y="1657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8" name="Shape 418"/>
            <p:cNvSpPr/>
            <p:nvPr/>
          </p:nvSpPr>
          <p:spPr>
            <a:xfrm>
              <a:off x="4071800" y="2372825"/>
              <a:ext cx="172925" cy="400050"/>
            </a:xfrm>
            <a:custGeom>
              <a:avLst/>
              <a:gdLst/>
              <a:ahLst/>
              <a:cxnLst/>
              <a:rect l="0" t="0" r="0" b="0"/>
              <a:pathLst>
                <a:path w="6917" h="16002" fill="none" extrusionOk="0">
                  <a:moveTo>
                    <a:pt x="4189" y="0"/>
                  </a:moveTo>
                  <a:lnTo>
                    <a:pt x="4189" y="0"/>
                  </a:lnTo>
                  <a:lnTo>
                    <a:pt x="4019" y="98"/>
                  </a:lnTo>
                  <a:lnTo>
                    <a:pt x="3848" y="147"/>
                  </a:lnTo>
                  <a:lnTo>
                    <a:pt x="3653" y="195"/>
                  </a:lnTo>
                  <a:lnTo>
                    <a:pt x="3459" y="220"/>
                  </a:lnTo>
                  <a:lnTo>
                    <a:pt x="3459" y="220"/>
                  </a:lnTo>
                  <a:lnTo>
                    <a:pt x="3264" y="195"/>
                  </a:lnTo>
                  <a:lnTo>
                    <a:pt x="3069" y="147"/>
                  </a:lnTo>
                  <a:lnTo>
                    <a:pt x="2898" y="98"/>
                  </a:lnTo>
                  <a:lnTo>
                    <a:pt x="2728" y="0"/>
                  </a:lnTo>
                  <a:lnTo>
                    <a:pt x="2728" y="0"/>
                  </a:lnTo>
                  <a:lnTo>
                    <a:pt x="2533" y="49"/>
                  </a:lnTo>
                  <a:lnTo>
                    <a:pt x="2338" y="122"/>
                  </a:lnTo>
                  <a:lnTo>
                    <a:pt x="2168" y="195"/>
                  </a:lnTo>
                  <a:lnTo>
                    <a:pt x="2022" y="293"/>
                  </a:lnTo>
                  <a:lnTo>
                    <a:pt x="1705" y="488"/>
                  </a:lnTo>
                  <a:lnTo>
                    <a:pt x="1437" y="755"/>
                  </a:lnTo>
                  <a:lnTo>
                    <a:pt x="1169" y="1072"/>
                  </a:lnTo>
                  <a:lnTo>
                    <a:pt x="950" y="1413"/>
                  </a:lnTo>
                  <a:lnTo>
                    <a:pt x="755" y="1803"/>
                  </a:lnTo>
                  <a:lnTo>
                    <a:pt x="585" y="2217"/>
                  </a:lnTo>
                  <a:lnTo>
                    <a:pt x="439" y="2704"/>
                  </a:lnTo>
                  <a:lnTo>
                    <a:pt x="317" y="3191"/>
                  </a:lnTo>
                  <a:lnTo>
                    <a:pt x="219" y="3727"/>
                  </a:lnTo>
                  <a:lnTo>
                    <a:pt x="146" y="4311"/>
                  </a:lnTo>
                  <a:lnTo>
                    <a:pt x="73" y="4896"/>
                  </a:lnTo>
                  <a:lnTo>
                    <a:pt x="24" y="5529"/>
                  </a:lnTo>
                  <a:lnTo>
                    <a:pt x="0" y="6187"/>
                  </a:lnTo>
                  <a:lnTo>
                    <a:pt x="0" y="6869"/>
                  </a:lnTo>
                  <a:lnTo>
                    <a:pt x="0" y="6869"/>
                  </a:lnTo>
                  <a:lnTo>
                    <a:pt x="24" y="7015"/>
                  </a:lnTo>
                  <a:lnTo>
                    <a:pt x="49" y="7161"/>
                  </a:lnTo>
                  <a:lnTo>
                    <a:pt x="98" y="7307"/>
                  </a:lnTo>
                  <a:lnTo>
                    <a:pt x="171" y="7404"/>
                  </a:lnTo>
                  <a:lnTo>
                    <a:pt x="244" y="7502"/>
                  </a:lnTo>
                  <a:lnTo>
                    <a:pt x="317" y="7575"/>
                  </a:lnTo>
                  <a:lnTo>
                    <a:pt x="414" y="7624"/>
                  </a:lnTo>
                  <a:lnTo>
                    <a:pt x="487" y="7624"/>
                  </a:lnTo>
                  <a:lnTo>
                    <a:pt x="487" y="7624"/>
                  </a:lnTo>
                  <a:lnTo>
                    <a:pt x="633" y="7624"/>
                  </a:lnTo>
                  <a:lnTo>
                    <a:pt x="731" y="7575"/>
                  </a:lnTo>
                  <a:lnTo>
                    <a:pt x="804" y="7502"/>
                  </a:lnTo>
                  <a:lnTo>
                    <a:pt x="877" y="7404"/>
                  </a:lnTo>
                  <a:lnTo>
                    <a:pt x="926" y="7307"/>
                  </a:lnTo>
                  <a:lnTo>
                    <a:pt x="950" y="7161"/>
                  </a:lnTo>
                  <a:lnTo>
                    <a:pt x="974" y="6869"/>
                  </a:lnTo>
                  <a:lnTo>
                    <a:pt x="974" y="6869"/>
                  </a:lnTo>
                  <a:lnTo>
                    <a:pt x="999" y="6503"/>
                  </a:lnTo>
                  <a:lnTo>
                    <a:pt x="1023" y="6089"/>
                  </a:lnTo>
                  <a:lnTo>
                    <a:pt x="1145" y="5091"/>
                  </a:lnTo>
                  <a:lnTo>
                    <a:pt x="1291" y="4092"/>
                  </a:lnTo>
                  <a:lnTo>
                    <a:pt x="1364" y="3654"/>
                  </a:lnTo>
                  <a:lnTo>
                    <a:pt x="1461" y="3288"/>
                  </a:lnTo>
                  <a:lnTo>
                    <a:pt x="1461" y="3288"/>
                  </a:lnTo>
                  <a:lnTo>
                    <a:pt x="1413" y="3094"/>
                  </a:lnTo>
                  <a:lnTo>
                    <a:pt x="1388" y="2899"/>
                  </a:lnTo>
                  <a:lnTo>
                    <a:pt x="1388" y="2704"/>
                  </a:lnTo>
                  <a:lnTo>
                    <a:pt x="1413" y="2533"/>
                  </a:lnTo>
                  <a:lnTo>
                    <a:pt x="1437" y="2387"/>
                  </a:lnTo>
                  <a:lnTo>
                    <a:pt x="1510" y="2241"/>
                  </a:lnTo>
                  <a:lnTo>
                    <a:pt x="1583" y="2119"/>
                  </a:lnTo>
                  <a:lnTo>
                    <a:pt x="1656" y="2046"/>
                  </a:lnTo>
                  <a:lnTo>
                    <a:pt x="1656" y="2046"/>
                  </a:lnTo>
                  <a:lnTo>
                    <a:pt x="1583" y="2144"/>
                  </a:lnTo>
                  <a:lnTo>
                    <a:pt x="1534" y="2290"/>
                  </a:lnTo>
                  <a:lnTo>
                    <a:pt x="1486" y="2485"/>
                  </a:lnTo>
                  <a:lnTo>
                    <a:pt x="1486" y="2680"/>
                  </a:lnTo>
                  <a:lnTo>
                    <a:pt x="1510" y="2874"/>
                  </a:lnTo>
                  <a:lnTo>
                    <a:pt x="1559" y="3069"/>
                  </a:lnTo>
                  <a:lnTo>
                    <a:pt x="1608" y="3167"/>
                  </a:lnTo>
                  <a:lnTo>
                    <a:pt x="1681" y="3264"/>
                  </a:lnTo>
                  <a:lnTo>
                    <a:pt x="1754" y="3337"/>
                  </a:lnTo>
                  <a:lnTo>
                    <a:pt x="1851" y="3410"/>
                  </a:lnTo>
                  <a:lnTo>
                    <a:pt x="1851" y="3410"/>
                  </a:lnTo>
                  <a:lnTo>
                    <a:pt x="1900" y="3775"/>
                  </a:lnTo>
                  <a:lnTo>
                    <a:pt x="1924" y="3970"/>
                  </a:lnTo>
                  <a:lnTo>
                    <a:pt x="1949" y="4190"/>
                  </a:lnTo>
                  <a:lnTo>
                    <a:pt x="1924" y="4433"/>
                  </a:lnTo>
                  <a:lnTo>
                    <a:pt x="1900" y="4725"/>
                  </a:lnTo>
                  <a:lnTo>
                    <a:pt x="1827" y="5018"/>
                  </a:lnTo>
                  <a:lnTo>
                    <a:pt x="1705" y="5383"/>
                  </a:lnTo>
                  <a:lnTo>
                    <a:pt x="1705" y="5383"/>
                  </a:lnTo>
                  <a:lnTo>
                    <a:pt x="1510" y="5894"/>
                  </a:lnTo>
                  <a:lnTo>
                    <a:pt x="1364" y="6381"/>
                  </a:lnTo>
                  <a:lnTo>
                    <a:pt x="1267" y="6820"/>
                  </a:lnTo>
                  <a:lnTo>
                    <a:pt x="1218" y="7210"/>
                  </a:lnTo>
                  <a:lnTo>
                    <a:pt x="1169" y="7599"/>
                  </a:lnTo>
                  <a:lnTo>
                    <a:pt x="1169" y="7989"/>
                  </a:lnTo>
                  <a:lnTo>
                    <a:pt x="1194" y="8793"/>
                  </a:lnTo>
                  <a:lnTo>
                    <a:pt x="1194" y="8793"/>
                  </a:lnTo>
                  <a:lnTo>
                    <a:pt x="1242" y="9962"/>
                  </a:lnTo>
                  <a:lnTo>
                    <a:pt x="1291" y="11131"/>
                  </a:lnTo>
                  <a:lnTo>
                    <a:pt x="1315" y="13201"/>
                  </a:lnTo>
                  <a:lnTo>
                    <a:pt x="1340" y="14686"/>
                  </a:lnTo>
                  <a:lnTo>
                    <a:pt x="1340" y="15271"/>
                  </a:lnTo>
                  <a:lnTo>
                    <a:pt x="1340" y="15271"/>
                  </a:lnTo>
                  <a:lnTo>
                    <a:pt x="1364" y="15490"/>
                  </a:lnTo>
                  <a:lnTo>
                    <a:pt x="1413" y="15661"/>
                  </a:lnTo>
                  <a:lnTo>
                    <a:pt x="1486" y="15782"/>
                  </a:lnTo>
                  <a:lnTo>
                    <a:pt x="1583" y="15880"/>
                  </a:lnTo>
                  <a:lnTo>
                    <a:pt x="1656" y="15953"/>
                  </a:lnTo>
                  <a:lnTo>
                    <a:pt x="1729" y="15977"/>
                  </a:lnTo>
                  <a:lnTo>
                    <a:pt x="1827" y="16002"/>
                  </a:lnTo>
                  <a:lnTo>
                    <a:pt x="1827" y="16002"/>
                  </a:lnTo>
                  <a:lnTo>
                    <a:pt x="1949" y="16002"/>
                  </a:lnTo>
                  <a:lnTo>
                    <a:pt x="2070" y="15953"/>
                  </a:lnTo>
                  <a:lnTo>
                    <a:pt x="2168" y="15904"/>
                  </a:lnTo>
                  <a:lnTo>
                    <a:pt x="2241" y="15831"/>
                  </a:lnTo>
                  <a:lnTo>
                    <a:pt x="2314" y="15758"/>
                  </a:lnTo>
                  <a:lnTo>
                    <a:pt x="2387" y="15636"/>
                  </a:lnTo>
                  <a:lnTo>
                    <a:pt x="2411" y="15490"/>
                  </a:lnTo>
                  <a:lnTo>
                    <a:pt x="2460" y="15344"/>
                  </a:lnTo>
                  <a:lnTo>
                    <a:pt x="3142" y="8525"/>
                  </a:lnTo>
                  <a:lnTo>
                    <a:pt x="3142" y="8525"/>
                  </a:lnTo>
                  <a:lnTo>
                    <a:pt x="3142" y="8427"/>
                  </a:lnTo>
                  <a:lnTo>
                    <a:pt x="3191" y="8257"/>
                  </a:lnTo>
                  <a:lnTo>
                    <a:pt x="3239" y="8159"/>
                  </a:lnTo>
                  <a:lnTo>
                    <a:pt x="3288" y="8062"/>
                  </a:lnTo>
                  <a:lnTo>
                    <a:pt x="3361" y="7989"/>
                  </a:lnTo>
                  <a:lnTo>
                    <a:pt x="3459" y="7965"/>
                  </a:lnTo>
                  <a:lnTo>
                    <a:pt x="3459" y="7965"/>
                  </a:lnTo>
                  <a:lnTo>
                    <a:pt x="3556" y="7989"/>
                  </a:lnTo>
                  <a:lnTo>
                    <a:pt x="3629" y="8062"/>
                  </a:lnTo>
                  <a:lnTo>
                    <a:pt x="3678" y="8159"/>
                  </a:lnTo>
                  <a:lnTo>
                    <a:pt x="3726" y="8257"/>
                  </a:lnTo>
                  <a:lnTo>
                    <a:pt x="3775" y="8427"/>
                  </a:lnTo>
                  <a:lnTo>
                    <a:pt x="3775" y="8525"/>
                  </a:lnTo>
                  <a:lnTo>
                    <a:pt x="4457" y="15344"/>
                  </a:lnTo>
                  <a:lnTo>
                    <a:pt x="4457" y="15344"/>
                  </a:lnTo>
                  <a:lnTo>
                    <a:pt x="4506" y="15490"/>
                  </a:lnTo>
                  <a:lnTo>
                    <a:pt x="4530" y="15636"/>
                  </a:lnTo>
                  <a:lnTo>
                    <a:pt x="4603" y="15758"/>
                  </a:lnTo>
                  <a:lnTo>
                    <a:pt x="4676" y="15831"/>
                  </a:lnTo>
                  <a:lnTo>
                    <a:pt x="4749" y="15904"/>
                  </a:lnTo>
                  <a:lnTo>
                    <a:pt x="4847" y="15953"/>
                  </a:lnTo>
                  <a:lnTo>
                    <a:pt x="4969" y="16002"/>
                  </a:lnTo>
                  <a:lnTo>
                    <a:pt x="5090" y="16002"/>
                  </a:lnTo>
                  <a:lnTo>
                    <a:pt x="5090" y="16002"/>
                  </a:lnTo>
                  <a:lnTo>
                    <a:pt x="5188" y="15977"/>
                  </a:lnTo>
                  <a:lnTo>
                    <a:pt x="5261" y="15953"/>
                  </a:lnTo>
                  <a:lnTo>
                    <a:pt x="5334" y="15880"/>
                  </a:lnTo>
                  <a:lnTo>
                    <a:pt x="5431" y="15782"/>
                  </a:lnTo>
                  <a:lnTo>
                    <a:pt x="5504" y="15661"/>
                  </a:lnTo>
                  <a:lnTo>
                    <a:pt x="5553" y="15490"/>
                  </a:lnTo>
                  <a:lnTo>
                    <a:pt x="5577" y="15271"/>
                  </a:lnTo>
                  <a:lnTo>
                    <a:pt x="5577" y="15271"/>
                  </a:lnTo>
                  <a:lnTo>
                    <a:pt x="5577" y="14686"/>
                  </a:lnTo>
                  <a:lnTo>
                    <a:pt x="5602" y="13201"/>
                  </a:lnTo>
                  <a:lnTo>
                    <a:pt x="5626" y="11131"/>
                  </a:lnTo>
                  <a:lnTo>
                    <a:pt x="5675" y="9962"/>
                  </a:lnTo>
                  <a:lnTo>
                    <a:pt x="5724" y="8793"/>
                  </a:lnTo>
                  <a:lnTo>
                    <a:pt x="5724" y="8793"/>
                  </a:lnTo>
                  <a:lnTo>
                    <a:pt x="5748" y="7989"/>
                  </a:lnTo>
                  <a:lnTo>
                    <a:pt x="5748" y="7599"/>
                  </a:lnTo>
                  <a:lnTo>
                    <a:pt x="5699" y="7210"/>
                  </a:lnTo>
                  <a:lnTo>
                    <a:pt x="5650" y="6820"/>
                  </a:lnTo>
                  <a:lnTo>
                    <a:pt x="5553" y="6381"/>
                  </a:lnTo>
                  <a:lnTo>
                    <a:pt x="5407" y="5894"/>
                  </a:lnTo>
                  <a:lnTo>
                    <a:pt x="5212" y="5383"/>
                  </a:lnTo>
                  <a:lnTo>
                    <a:pt x="5212" y="5383"/>
                  </a:lnTo>
                  <a:lnTo>
                    <a:pt x="5090" y="5018"/>
                  </a:lnTo>
                  <a:lnTo>
                    <a:pt x="5017" y="4725"/>
                  </a:lnTo>
                  <a:lnTo>
                    <a:pt x="4993" y="4433"/>
                  </a:lnTo>
                  <a:lnTo>
                    <a:pt x="4969" y="4190"/>
                  </a:lnTo>
                  <a:lnTo>
                    <a:pt x="4993" y="3970"/>
                  </a:lnTo>
                  <a:lnTo>
                    <a:pt x="5017" y="3775"/>
                  </a:lnTo>
                  <a:lnTo>
                    <a:pt x="5066" y="3410"/>
                  </a:lnTo>
                  <a:lnTo>
                    <a:pt x="5066" y="3410"/>
                  </a:lnTo>
                  <a:lnTo>
                    <a:pt x="5163" y="3337"/>
                  </a:lnTo>
                  <a:lnTo>
                    <a:pt x="5236" y="3264"/>
                  </a:lnTo>
                  <a:lnTo>
                    <a:pt x="5310" y="3167"/>
                  </a:lnTo>
                  <a:lnTo>
                    <a:pt x="5358" y="3069"/>
                  </a:lnTo>
                  <a:lnTo>
                    <a:pt x="5407" y="2874"/>
                  </a:lnTo>
                  <a:lnTo>
                    <a:pt x="5431" y="2680"/>
                  </a:lnTo>
                  <a:lnTo>
                    <a:pt x="5431" y="2485"/>
                  </a:lnTo>
                  <a:lnTo>
                    <a:pt x="5383" y="2290"/>
                  </a:lnTo>
                  <a:lnTo>
                    <a:pt x="5334" y="2144"/>
                  </a:lnTo>
                  <a:lnTo>
                    <a:pt x="5261" y="2046"/>
                  </a:lnTo>
                  <a:lnTo>
                    <a:pt x="5261" y="2046"/>
                  </a:lnTo>
                  <a:lnTo>
                    <a:pt x="5334" y="2119"/>
                  </a:lnTo>
                  <a:lnTo>
                    <a:pt x="5407" y="2241"/>
                  </a:lnTo>
                  <a:lnTo>
                    <a:pt x="5480" y="2387"/>
                  </a:lnTo>
                  <a:lnTo>
                    <a:pt x="5504" y="2533"/>
                  </a:lnTo>
                  <a:lnTo>
                    <a:pt x="5529" y="2704"/>
                  </a:lnTo>
                  <a:lnTo>
                    <a:pt x="5529" y="2899"/>
                  </a:lnTo>
                  <a:lnTo>
                    <a:pt x="5504" y="3094"/>
                  </a:lnTo>
                  <a:lnTo>
                    <a:pt x="5456" y="3288"/>
                  </a:lnTo>
                  <a:lnTo>
                    <a:pt x="5456" y="3288"/>
                  </a:lnTo>
                  <a:lnTo>
                    <a:pt x="5553" y="3654"/>
                  </a:lnTo>
                  <a:lnTo>
                    <a:pt x="5626" y="4092"/>
                  </a:lnTo>
                  <a:lnTo>
                    <a:pt x="5772" y="5091"/>
                  </a:lnTo>
                  <a:lnTo>
                    <a:pt x="5894" y="6089"/>
                  </a:lnTo>
                  <a:lnTo>
                    <a:pt x="5918" y="6503"/>
                  </a:lnTo>
                  <a:lnTo>
                    <a:pt x="5943" y="6869"/>
                  </a:lnTo>
                  <a:lnTo>
                    <a:pt x="5943" y="6869"/>
                  </a:lnTo>
                  <a:lnTo>
                    <a:pt x="5967" y="7161"/>
                  </a:lnTo>
                  <a:lnTo>
                    <a:pt x="5991" y="7307"/>
                  </a:lnTo>
                  <a:lnTo>
                    <a:pt x="6040" y="7404"/>
                  </a:lnTo>
                  <a:lnTo>
                    <a:pt x="6113" y="7502"/>
                  </a:lnTo>
                  <a:lnTo>
                    <a:pt x="6186" y="7575"/>
                  </a:lnTo>
                  <a:lnTo>
                    <a:pt x="6284" y="7624"/>
                  </a:lnTo>
                  <a:lnTo>
                    <a:pt x="6430" y="7624"/>
                  </a:lnTo>
                  <a:lnTo>
                    <a:pt x="6430" y="7624"/>
                  </a:lnTo>
                  <a:lnTo>
                    <a:pt x="6503" y="7624"/>
                  </a:lnTo>
                  <a:lnTo>
                    <a:pt x="6600" y="7575"/>
                  </a:lnTo>
                  <a:lnTo>
                    <a:pt x="6673" y="7502"/>
                  </a:lnTo>
                  <a:lnTo>
                    <a:pt x="6746" y="7404"/>
                  </a:lnTo>
                  <a:lnTo>
                    <a:pt x="6820" y="7307"/>
                  </a:lnTo>
                  <a:lnTo>
                    <a:pt x="6868" y="7161"/>
                  </a:lnTo>
                  <a:lnTo>
                    <a:pt x="6893" y="7015"/>
                  </a:lnTo>
                  <a:lnTo>
                    <a:pt x="6917" y="6869"/>
                  </a:lnTo>
                  <a:lnTo>
                    <a:pt x="6917" y="6869"/>
                  </a:lnTo>
                  <a:lnTo>
                    <a:pt x="6917" y="6187"/>
                  </a:lnTo>
                  <a:lnTo>
                    <a:pt x="6893" y="5529"/>
                  </a:lnTo>
                  <a:lnTo>
                    <a:pt x="6844" y="4896"/>
                  </a:lnTo>
                  <a:lnTo>
                    <a:pt x="6771" y="4311"/>
                  </a:lnTo>
                  <a:lnTo>
                    <a:pt x="6698" y="3727"/>
                  </a:lnTo>
                  <a:lnTo>
                    <a:pt x="6600" y="3191"/>
                  </a:lnTo>
                  <a:lnTo>
                    <a:pt x="6479" y="2704"/>
                  </a:lnTo>
                  <a:lnTo>
                    <a:pt x="6332" y="2217"/>
                  </a:lnTo>
                  <a:lnTo>
                    <a:pt x="6162" y="1803"/>
                  </a:lnTo>
                  <a:lnTo>
                    <a:pt x="5967" y="1413"/>
                  </a:lnTo>
                  <a:lnTo>
                    <a:pt x="5748" y="1072"/>
                  </a:lnTo>
                  <a:lnTo>
                    <a:pt x="5480" y="755"/>
                  </a:lnTo>
                  <a:lnTo>
                    <a:pt x="5212" y="488"/>
                  </a:lnTo>
                  <a:lnTo>
                    <a:pt x="4895" y="293"/>
                  </a:lnTo>
                  <a:lnTo>
                    <a:pt x="4749" y="195"/>
                  </a:lnTo>
                  <a:lnTo>
                    <a:pt x="4579" y="122"/>
                  </a:lnTo>
                  <a:lnTo>
                    <a:pt x="4384" y="49"/>
                  </a:lnTo>
                  <a:lnTo>
                    <a:pt x="4189" y="0"/>
                  </a:lnTo>
                  <a:lnTo>
                    <a:pt x="4189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419" name="Shape 419"/>
          <p:cNvSpPr/>
          <p:nvPr/>
        </p:nvSpPr>
        <p:spPr>
          <a:xfrm>
            <a:off x="4470010" y="2990216"/>
            <a:ext cx="320377" cy="337775"/>
          </a:xfrm>
          <a:custGeom>
            <a:avLst/>
            <a:gdLst/>
            <a:ahLst/>
            <a:cxnLst/>
            <a:rect l="0" t="0" r="0" b="0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420" name="Shape 420"/>
          <p:cNvGrpSpPr/>
          <p:nvPr/>
        </p:nvGrpSpPr>
        <p:grpSpPr>
          <a:xfrm>
            <a:off x="5025095" y="2996277"/>
            <a:ext cx="345970" cy="325504"/>
            <a:chOff x="5972700" y="2330200"/>
            <a:chExt cx="411625" cy="387275"/>
          </a:xfrm>
        </p:grpSpPr>
        <p:sp>
          <p:nvSpPr>
            <p:cNvPr id="421" name="Shape 421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0" t="0" r="0" b="0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2" name="Shape 422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0" t="0" r="0" b="0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423" name="Shape 423"/>
          <p:cNvGrpSpPr/>
          <p:nvPr/>
        </p:nvGrpSpPr>
        <p:grpSpPr>
          <a:xfrm>
            <a:off x="620392" y="3524405"/>
            <a:ext cx="109538" cy="399195"/>
            <a:chOff x="732125" y="2958550"/>
            <a:chExt cx="130325" cy="474950"/>
          </a:xfrm>
        </p:grpSpPr>
        <p:sp>
          <p:nvSpPr>
            <p:cNvPr id="424" name="Shape 424"/>
            <p:cNvSpPr/>
            <p:nvPr/>
          </p:nvSpPr>
          <p:spPr>
            <a:xfrm>
              <a:off x="732125" y="2958550"/>
              <a:ext cx="130325" cy="474950"/>
            </a:xfrm>
            <a:custGeom>
              <a:avLst/>
              <a:gdLst/>
              <a:ahLst/>
              <a:cxnLst/>
              <a:rect l="0" t="0" r="0" b="0"/>
              <a:pathLst>
                <a:path w="5213" h="18998" fill="none" extrusionOk="0">
                  <a:moveTo>
                    <a:pt x="4336" y="14443"/>
                  </a:moveTo>
                  <a:lnTo>
                    <a:pt x="4336" y="1754"/>
                  </a:lnTo>
                  <a:lnTo>
                    <a:pt x="4336" y="1754"/>
                  </a:lnTo>
                  <a:lnTo>
                    <a:pt x="4336" y="1584"/>
                  </a:lnTo>
                  <a:lnTo>
                    <a:pt x="4311" y="1389"/>
                  </a:lnTo>
                  <a:lnTo>
                    <a:pt x="4262" y="1243"/>
                  </a:lnTo>
                  <a:lnTo>
                    <a:pt x="4214" y="1073"/>
                  </a:lnTo>
                  <a:lnTo>
                    <a:pt x="4141" y="926"/>
                  </a:lnTo>
                  <a:lnTo>
                    <a:pt x="4043" y="780"/>
                  </a:lnTo>
                  <a:lnTo>
                    <a:pt x="3946" y="634"/>
                  </a:lnTo>
                  <a:lnTo>
                    <a:pt x="3824" y="512"/>
                  </a:lnTo>
                  <a:lnTo>
                    <a:pt x="3702" y="415"/>
                  </a:lnTo>
                  <a:lnTo>
                    <a:pt x="3580" y="318"/>
                  </a:lnTo>
                  <a:lnTo>
                    <a:pt x="3434" y="220"/>
                  </a:lnTo>
                  <a:lnTo>
                    <a:pt x="3288" y="147"/>
                  </a:lnTo>
                  <a:lnTo>
                    <a:pt x="3118" y="98"/>
                  </a:lnTo>
                  <a:lnTo>
                    <a:pt x="2947" y="50"/>
                  </a:lnTo>
                  <a:lnTo>
                    <a:pt x="2777" y="25"/>
                  </a:lnTo>
                  <a:lnTo>
                    <a:pt x="2606" y="1"/>
                  </a:lnTo>
                  <a:lnTo>
                    <a:pt x="2606" y="1"/>
                  </a:lnTo>
                  <a:lnTo>
                    <a:pt x="2436" y="25"/>
                  </a:lnTo>
                  <a:lnTo>
                    <a:pt x="2265" y="50"/>
                  </a:lnTo>
                  <a:lnTo>
                    <a:pt x="2095" y="98"/>
                  </a:lnTo>
                  <a:lnTo>
                    <a:pt x="1924" y="147"/>
                  </a:lnTo>
                  <a:lnTo>
                    <a:pt x="1778" y="220"/>
                  </a:lnTo>
                  <a:lnTo>
                    <a:pt x="1632" y="318"/>
                  </a:lnTo>
                  <a:lnTo>
                    <a:pt x="1510" y="415"/>
                  </a:lnTo>
                  <a:lnTo>
                    <a:pt x="1389" y="512"/>
                  </a:lnTo>
                  <a:lnTo>
                    <a:pt x="1267" y="634"/>
                  </a:lnTo>
                  <a:lnTo>
                    <a:pt x="1169" y="780"/>
                  </a:lnTo>
                  <a:lnTo>
                    <a:pt x="1072" y="926"/>
                  </a:lnTo>
                  <a:lnTo>
                    <a:pt x="999" y="1073"/>
                  </a:lnTo>
                  <a:lnTo>
                    <a:pt x="950" y="1243"/>
                  </a:lnTo>
                  <a:lnTo>
                    <a:pt x="901" y="1389"/>
                  </a:lnTo>
                  <a:lnTo>
                    <a:pt x="877" y="1584"/>
                  </a:lnTo>
                  <a:lnTo>
                    <a:pt x="877" y="1754"/>
                  </a:lnTo>
                  <a:lnTo>
                    <a:pt x="877" y="14443"/>
                  </a:lnTo>
                  <a:lnTo>
                    <a:pt x="877" y="14443"/>
                  </a:lnTo>
                  <a:lnTo>
                    <a:pt x="682" y="14638"/>
                  </a:lnTo>
                  <a:lnTo>
                    <a:pt x="512" y="14833"/>
                  </a:lnTo>
                  <a:lnTo>
                    <a:pt x="366" y="15052"/>
                  </a:lnTo>
                  <a:lnTo>
                    <a:pt x="244" y="15296"/>
                  </a:lnTo>
                  <a:lnTo>
                    <a:pt x="146" y="15564"/>
                  </a:lnTo>
                  <a:lnTo>
                    <a:pt x="73" y="15832"/>
                  </a:lnTo>
                  <a:lnTo>
                    <a:pt x="25" y="16100"/>
                  </a:lnTo>
                  <a:lnTo>
                    <a:pt x="0" y="16392"/>
                  </a:lnTo>
                  <a:lnTo>
                    <a:pt x="0" y="16392"/>
                  </a:lnTo>
                  <a:lnTo>
                    <a:pt x="25" y="16635"/>
                  </a:lnTo>
                  <a:lnTo>
                    <a:pt x="49" y="16903"/>
                  </a:lnTo>
                  <a:lnTo>
                    <a:pt x="122" y="17147"/>
                  </a:lnTo>
                  <a:lnTo>
                    <a:pt x="195" y="17390"/>
                  </a:lnTo>
                  <a:lnTo>
                    <a:pt x="317" y="17634"/>
                  </a:lnTo>
                  <a:lnTo>
                    <a:pt x="439" y="17829"/>
                  </a:lnTo>
                  <a:lnTo>
                    <a:pt x="609" y="18048"/>
                  </a:lnTo>
                  <a:lnTo>
                    <a:pt x="755" y="18218"/>
                  </a:lnTo>
                  <a:lnTo>
                    <a:pt x="950" y="18389"/>
                  </a:lnTo>
                  <a:lnTo>
                    <a:pt x="1145" y="18535"/>
                  </a:lnTo>
                  <a:lnTo>
                    <a:pt x="1364" y="18681"/>
                  </a:lnTo>
                  <a:lnTo>
                    <a:pt x="1583" y="18779"/>
                  </a:lnTo>
                  <a:lnTo>
                    <a:pt x="1827" y="18876"/>
                  </a:lnTo>
                  <a:lnTo>
                    <a:pt x="2070" y="18925"/>
                  </a:lnTo>
                  <a:lnTo>
                    <a:pt x="2338" y="18973"/>
                  </a:lnTo>
                  <a:lnTo>
                    <a:pt x="2606" y="18998"/>
                  </a:lnTo>
                  <a:lnTo>
                    <a:pt x="2606" y="18998"/>
                  </a:lnTo>
                  <a:lnTo>
                    <a:pt x="2874" y="18973"/>
                  </a:lnTo>
                  <a:lnTo>
                    <a:pt x="3142" y="18925"/>
                  </a:lnTo>
                  <a:lnTo>
                    <a:pt x="3386" y="18876"/>
                  </a:lnTo>
                  <a:lnTo>
                    <a:pt x="3629" y="18779"/>
                  </a:lnTo>
                  <a:lnTo>
                    <a:pt x="3848" y="18681"/>
                  </a:lnTo>
                  <a:lnTo>
                    <a:pt x="4068" y="18535"/>
                  </a:lnTo>
                  <a:lnTo>
                    <a:pt x="4262" y="18389"/>
                  </a:lnTo>
                  <a:lnTo>
                    <a:pt x="4457" y="18218"/>
                  </a:lnTo>
                  <a:lnTo>
                    <a:pt x="4603" y="18048"/>
                  </a:lnTo>
                  <a:lnTo>
                    <a:pt x="4774" y="17829"/>
                  </a:lnTo>
                  <a:lnTo>
                    <a:pt x="4896" y="17634"/>
                  </a:lnTo>
                  <a:lnTo>
                    <a:pt x="5017" y="17390"/>
                  </a:lnTo>
                  <a:lnTo>
                    <a:pt x="5091" y="17147"/>
                  </a:lnTo>
                  <a:lnTo>
                    <a:pt x="5164" y="16903"/>
                  </a:lnTo>
                  <a:lnTo>
                    <a:pt x="5188" y="16635"/>
                  </a:lnTo>
                  <a:lnTo>
                    <a:pt x="5212" y="16392"/>
                  </a:lnTo>
                  <a:lnTo>
                    <a:pt x="5212" y="16392"/>
                  </a:lnTo>
                  <a:lnTo>
                    <a:pt x="5188" y="16100"/>
                  </a:lnTo>
                  <a:lnTo>
                    <a:pt x="5139" y="15832"/>
                  </a:lnTo>
                  <a:lnTo>
                    <a:pt x="5066" y="15564"/>
                  </a:lnTo>
                  <a:lnTo>
                    <a:pt x="4969" y="15296"/>
                  </a:lnTo>
                  <a:lnTo>
                    <a:pt x="4847" y="15052"/>
                  </a:lnTo>
                  <a:lnTo>
                    <a:pt x="4701" y="14833"/>
                  </a:lnTo>
                  <a:lnTo>
                    <a:pt x="4530" y="14638"/>
                  </a:lnTo>
                  <a:lnTo>
                    <a:pt x="4336" y="14443"/>
                  </a:lnTo>
                  <a:lnTo>
                    <a:pt x="4336" y="14443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5" name="Shape 425"/>
            <p:cNvSpPr/>
            <p:nvPr/>
          </p:nvSpPr>
          <p:spPr>
            <a:xfrm>
              <a:off x="756475" y="3090675"/>
              <a:ext cx="81625" cy="318475"/>
            </a:xfrm>
            <a:custGeom>
              <a:avLst/>
              <a:gdLst/>
              <a:ahLst/>
              <a:cxnLst/>
              <a:rect l="0" t="0" r="0" b="0"/>
              <a:pathLst>
                <a:path w="3265" h="12739" fill="none" extrusionOk="0">
                  <a:moveTo>
                    <a:pt x="2387" y="1"/>
                  </a:moveTo>
                  <a:lnTo>
                    <a:pt x="877" y="1"/>
                  </a:lnTo>
                  <a:lnTo>
                    <a:pt x="877" y="9158"/>
                  </a:lnTo>
                  <a:lnTo>
                    <a:pt x="877" y="9158"/>
                  </a:lnTo>
                  <a:lnTo>
                    <a:pt x="853" y="9353"/>
                  </a:lnTo>
                  <a:lnTo>
                    <a:pt x="780" y="9548"/>
                  </a:lnTo>
                  <a:lnTo>
                    <a:pt x="682" y="9719"/>
                  </a:lnTo>
                  <a:lnTo>
                    <a:pt x="536" y="9889"/>
                  </a:lnTo>
                  <a:lnTo>
                    <a:pt x="536" y="9889"/>
                  </a:lnTo>
                  <a:lnTo>
                    <a:pt x="415" y="10011"/>
                  </a:lnTo>
                  <a:lnTo>
                    <a:pt x="317" y="10133"/>
                  </a:lnTo>
                  <a:lnTo>
                    <a:pt x="220" y="10279"/>
                  </a:lnTo>
                  <a:lnTo>
                    <a:pt x="147" y="10425"/>
                  </a:lnTo>
                  <a:lnTo>
                    <a:pt x="74" y="10595"/>
                  </a:lnTo>
                  <a:lnTo>
                    <a:pt x="49" y="10766"/>
                  </a:lnTo>
                  <a:lnTo>
                    <a:pt x="1" y="10936"/>
                  </a:lnTo>
                  <a:lnTo>
                    <a:pt x="1" y="11107"/>
                  </a:lnTo>
                  <a:lnTo>
                    <a:pt x="1" y="11107"/>
                  </a:lnTo>
                  <a:lnTo>
                    <a:pt x="1" y="11253"/>
                  </a:lnTo>
                  <a:lnTo>
                    <a:pt x="25" y="11423"/>
                  </a:lnTo>
                  <a:lnTo>
                    <a:pt x="74" y="11570"/>
                  </a:lnTo>
                  <a:lnTo>
                    <a:pt x="122" y="11740"/>
                  </a:lnTo>
                  <a:lnTo>
                    <a:pt x="195" y="11862"/>
                  </a:lnTo>
                  <a:lnTo>
                    <a:pt x="293" y="12008"/>
                  </a:lnTo>
                  <a:lnTo>
                    <a:pt x="366" y="12130"/>
                  </a:lnTo>
                  <a:lnTo>
                    <a:pt x="488" y="12251"/>
                  </a:lnTo>
                  <a:lnTo>
                    <a:pt x="585" y="12349"/>
                  </a:lnTo>
                  <a:lnTo>
                    <a:pt x="731" y="12446"/>
                  </a:lnTo>
                  <a:lnTo>
                    <a:pt x="853" y="12519"/>
                  </a:lnTo>
                  <a:lnTo>
                    <a:pt x="999" y="12592"/>
                  </a:lnTo>
                  <a:lnTo>
                    <a:pt x="1145" y="12666"/>
                  </a:lnTo>
                  <a:lnTo>
                    <a:pt x="1316" y="12690"/>
                  </a:lnTo>
                  <a:lnTo>
                    <a:pt x="1462" y="12714"/>
                  </a:lnTo>
                  <a:lnTo>
                    <a:pt x="1632" y="12739"/>
                  </a:lnTo>
                  <a:lnTo>
                    <a:pt x="1632" y="12739"/>
                  </a:lnTo>
                  <a:lnTo>
                    <a:pt x="1803" y="12714"/>
                  </a:lnTo>
                  <a:lnTo>
                    <a:pt x="1949" y="12690"/>
                  </a:lnTo>
                  <a:lnTo>
                    <a:pt x="2119" y="12666"/>
                  </a:lnTo>
                  <a:lnTo>
                    <a:pt x="2266" y="12592"/>
                  </a:lnTo>
                  <a:lnTo>
                    <a:pt x="2412" y="12519"/>
                  </a:lnTo>
                  <a:lnTo>
                    <a:pt x="2533" y="12446"/>
                  </a:lnTo>
                  <a:lnTo>
                    <a:pt x="2680" y="12349"/>
                  </a:lnTo>
                  <a:lnTo>
                    <a:pt x="2777" y="12251"/>
                  </a:lnTo>
                  <a:lnTo>
                    <a:pt x="2899" y="12130"/>
                  </a:lnTo>
                  <a:lnTo>
                    <a:pt x="2972" y="12008"/>
                  </a:lnTo>
                  <a:lnTo>
                    <a:pt x="3069" y="11862"/>
                  </a:lnTo>
                  <a:lnTo>
                    <a:pt x="3142" y="11740"/>
                  </a:lnTo>
                  <a:lnTo>
                    <a:pt x="3191" y="11570"/>
                  </a:lnTo>
                  <a:lnTo>
                    <a:pt x="3240" y="11423"/>
                  </a:lnTo>
                  <a:lnTo>
                    <a:pt x="3264" y="11253"/>
                  </a:lnTo>
                  <a:lnTo>
                    <a:pt x="3264" y="11107"/>
                  </a:lnTo>
                  <a:lnTo>
                    <a:pt x="3264" y="11107"/>
                  </a:lnTo>
                  <a:lnTo>
                    <a:pt x="3264" y="10936"/>
                  </a:lnTo>
                  <a:lnTo>
                    <a:pt x="3215" y="10766"/>
                  </a:lnTo>
                  <a:lnTo>
                    <a:pt x="3191" y="10595"/>
                  </a:lnTo>
                  <a:lnTo>
                    <a:pt x="3118" y="10425"/>
                  </a:lnTo>
                  <a:lnTo>
                    <a:pt x="3045" y="10279"/>
                  </a:lnTo>
                  <a:lnTo>
                    <a:pt x="2947" y="10133"/>
                  </a:lnTo>
                  <a:lnTo>
                    <a:pt x="2850" y="10011"/>
                  </a:lnTo>
                  <a:lnTo>
                    <a:pt x="2728" y="9889"/>
                  </a:lnTo>
                  <a:lnTo>
                    <a:pt x="2728" y="9889"/>
                  </a:lnTo>
                  <a:lnTo>
                    <a:pt x="2582" y="9719"/>
                  </a:lnTo>
                  <a:lnTo>
                    <a:pt x="2485" y="9548"/>
                  </a:lnTo>
                  <a:lnTo>
                    <a:pt x="2412" y="9353"/>
                  </a:lnTo>
                  <a:lnTo>
                    <a:pt x="2387" y="9158"/>
                  </a:lnTo>
                  <a:lnTo>
                    <a:pt x="2387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6" name="Shape 426"/>
            <p:cNvSpPr/>
            <p:nvPr/>
          </p:nvSpPr>
          <p:spPr>
            <a:xfrm>
              <a:off x="802750" y="3129050"/>
              <a:ext cx="13425" cy="25"/>
            </a:xfrm>
            <a:custGeom>
              <a:avLst/>
              <a:gdLst/>
              <a:ahLst/>
              <a:cxnLst/>
              <a:rect l="0" t="0" r="0" b="0"/>
              <a:pathLst>
                <a:path w="537" h="1" fill="none" extrusionOk="0">
                  <a:moveTo>
                    <a:pt x="536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7" name="Shape 427"/>
            <p:cNvSpPr/>
            <p:nvPr/>
          </p:nvSpPr>
          <p:spPr>
            <a:xfrm>
              <a:off x="802750" y="3162525"/>
              <a:ext cx="13425" cy="25"/>
            </a:xfrm>
            <a:custGeom>
              <a:avLst/>
              <a:gdLst/>
              <a:ahLst/>
              <a:cxnLst/>
              <a:rect l="0" t="0" r="0" b="0"/>
              <a:pathLst>
                <a:path w="537" h="1" fill="none" extrusionOk="0">
                  <a:moveTo>
                    <a:pt x="536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8" name="Shape 428"/>
            <p:cNvSpPr/>
            <p:nvPr/>
          </p:nvSpPr>
          <p:spPr>
            <a:xfrm>
              <a:off x="802750" y="3196025"/>
              <a:ext cx="13425" cy="25"/>
            </a:xfrm>
            <a:custGeom>
              <a:avLst/>
              <a:gdLst/>
              <a:ahLst/>
              <a:cxnLst/>
              <a:rect l="0" t="0" r="0" b="0"/>
              <a:pathLst>
                <a:path w="537" h="1" fill="none" extrusionOk="0">
                  <a:moveTo>
                    <a:pt x="536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9" name="Shape 429"/>
            <p:cNvSpPr/>
            <p:nvPr/>
          </p:nvSpPr>
          <p:spPr>
            <a:xfrm>
              <a:off x="802750" y="3229500"/>
              <a:ext cx="13425" cy="25"/>
            </a:xfrm>
            <a:custGeom>
              <a:avLst/>
              <a:gdLst/>
              <a:ahLst/>
              <a:cxnLst/>
              <a:rect l="0" t="0" r="0" b="0"/>
              <a:pathLst>
                <a:path w="537" h="1" fill="none" extrusionOk="0">
                  <a:moveTo>
                    <a:pt x="536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30" name="Shape 430"/>
            <p:cNvSpPr/>
            <p:nvPr/>
          </p:nvSpPr>
          <p:spPr>
            <a:xfrm>
              <a:off x="802750" y="3263000"/>
              <a:ext cx="13425" cy="25"/>
            </a:xfrm>
            <a:custGeom>
              <a:avLst/>
              <a:gdLst/>
              <a:ahLst/>
              <a:cxnLst/>
              <a:rect l="0" t="0" r="0" b="0"/>
              <a:pathLst>
                <a:path w="537" h="1" fill="none" extrusionOk="0">
                  <a:moveTo>
                    <a:pt x="536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31" name="Shape 431"/>
            <p:cNvSpPr/>
            <p:nvPr/>
          </p:nvSpPr>
          <p:spPr>
            <a:xfrm>
              <a:off x="802750" y="3296475"/>
              <a:ext cx="13425" cy="25"/>
            </a:xfrm>
            <a:custGeom>
              <a:avLst/>
              <a:gdLst/>
              <a:ahLst/>
              <a:cxnLst/>
              <a:rect l="0" t="0" r="0" b="0"/>
              <a:pathLst>
                <a:path w="537" h="1" fill="none" extrusionOk="0">
                  <a:moveTo>
                    <a:pt x="536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432" name="Shape 432"/>
          <p:cNvSpPr/>
          <p:nvPr/>
        </p:nvSpPr>
        <p:spPr>
          <a:xfrm>
            <a:off x="1637312" y="3508635"/>
            <a:ext cx="335737" cy="430924"/>
          </a:xfrm>
          <a:custGeom>
            <a:avLst/>
            <a:gdLst/>
            <a:ahLst/>
            <a:cxnLst/>
            <a:rect l="0" t="0" r="0" b="0"/>
            <a:pathLst>
              <a:path w="15978" h="20508" fill="none" extrusionOk="0">
                <a:moveTo>
                  <a:pt x="15977" y="1292"/>
                </a:moveTo>
                <a:lnTo>
                  <a:pt x="15977" y="19217"/>
                </a:lnTo>
                <a:lnTo>
                  <a:pt x="15977" y="19217"/>
                </a:lnTo>
                <a:lnTo>
                  <a:pt x="15953" y="19485"/>
                </a:lnTo>
                <a:lnTo>
                  <a:pt x="15880" y="19728"/>
                </a:lnTo>
                <a:lnTo>
                  <a:pt x="15758" y="19948"/>
                </a:lnTo>
                <a:lnTo>
                  <a:pt x="15612" y="20142"/>
                </a:lnTo>
                <a:lnTo>
                  <a:pt x="15417" y="20289"/>
                </a:lnTo>
                <a:lnTo>
                  <a:pt x="15198" y="20410"/>
                </a:lnTo>
                <a:lnTo>
                  <a:pt x="14955" y="20483"/>
                </a:lnTo>
                <a:lnTo>
                  <a:pt x="14711" y="20508"/>
                </a:lnTo>
                <a:lnTo>
                  <a:pt x="1267" y="20508"/>
                </a:lnTo>
                <a:lnTo>
                  <a:pt x="1267" y="20508"/>
                </a:lnTo>
                <a:lnTo>
                  <a:pt x="1023" y="20483"/>
                </a:lnTo>
                <a:lnTo>
                  <a:pt x="780" y="20410"/>
                </a:lnTo>
                <a:lnTo>
                  <a:pt x="561" y="20289"/>
                </a:lnTo>
                <a:lnTo>
                  <a:pt x="366" y="20142"/>
                </a:lnTo>
                <a:lnTo>
                  <a:pt x="220" y="19948"/>
                </a:lnTo>
                <a:lnTo>
                  <a:pt x="98" y="19728"/>
                </a:lnTo>
                <a:lnTo>
                  <a:pt x="25" y="19485"/>
                </a:lnTo>
                <a:lnTo>
                  <a:pt x="1" y="19217"/>
                </a:lnTo>
                <a:lnTo>
                  <a:pt x="1" y="1292"/>
                </a:lnTo>
                <a:lnTo>
                  <a:pt x="1" y="1292"/>
                </a:lnTo>
                <a:lnTo>
                  <a:pt x="25" y="1024"/>
                </a:lnTo>
                <a:lnTo>
                  <a:pt x="98" y="780"/>
                </a:lnTo>
                <a:lnTo>
                  <a:pt x="220" y="561"/>
                </a:lnTo>
                <a:lnTo>
                  <a:pt x="366" y="366"/>
                </a:lnTo>
                <a:lnTo>
                  <a:pt x="561" y="220"/>
                </a:lnTo>
                <a:lnTo>
                  <a:pt x="780" y="98"/>
                </a:lnTo>
                <a:lnTo>
                  <a:pt x="1023" y="25"/>
                </a:lnTo>
                <a:lnTo>
                  <a:pt x="1267" y="1"/>
                </a:lnTo>
                <a:lnTo>
                  <a:pt x="14711" y="1"/>
                </a:lnTo>
                <a:lnTo>
                  <a:pt x="14711" y="1"/>
                </a:lnTo>
                <a:lnTo>
                  <a:pt x="14955" y="25"/>
                </a:lnTo>
                <a:lnTo>
                  <a:pt x="15198" y="98"/>
                </a:lnTo>
                <a:lnTo>
                  <a:pt x="15417" y="220"/>
                </a:lnTo>
                <a:lnTo>
                  <a:pt x="15612" y="366"/>
                </a:lnTo>
                <a:lnTo>
                  <a:pt x="15758" y="561"/>
                </a:lnTo>
                <a:lnTo>
                  <a:pt x="15880" y="780"/>
                </a:lnTo>
                <a:lnTo>
                  <a:pt x="15953" y="1024"/>
                </a:lnTo>
                <a:lnTo>
                  <a:pt x="15977" y="1292"/>
                </a:lnTo>
                <a:lnTo>
                  <a:pt x="15977" y="1292"/>
                </a:lnTo>
                <a:close/>
                <a:moveTo>
                  <a:pt x="7989" y="19899"/>
                </a:moveTo>
                <a:lnTo>
                  <a:pt x="7989" y="19899"/>
                </a:lnTo>
                <a:lnTo>
                  <a:pt x="8159" y="19875"/>
                </a:lnTo>
                <a:lnTo>
                  <a:pt x="8306" y="19826"/>
                </a:lnTo>
                <a:lnTo>
                  <a:pt x="8452" y="19753"/>
                </a:lnTo>
                <a:lnTo>
                  <a:pt x="8574" y="19655"/>
                </a:lnTo>
                <a:lnTo>
                  <a:pt x="8671" y="19534"/>
                </a:lnTo>
                <a:lnTo>
                  <a:pt x="8744" y="19387"/>
                </a:lnTo>
                <a:lnTo>
                  <a:pt x="8793" y="19241"/>
                </a:lnTo>
                <a:lnTo>
                  <a:pt x="8817" y="19071"/>
                </a:lnTo>
                <a:lnTo>
                  <a:pt x="8817" y="19071"/>
                </a:lnTo>
                <a:lnTo>
                  <a:pt x="8793" y="18900"/>
                </a:lnTo>
                <a:lnTo>
                  <a:pt x="8744" y="18754"/>
                </a:lnTo>
                <a:lnTo>
                  <a:pt x="8671" y="18608"/>
                </a:lnTo>
                <a:lnTo>
                  <a:pt x="8574" y="18486"/>
                </a:lnTo>
                <a:lnTo>
                  <a:pt x="8452" y="18389"/>
                </a:lnTo>
                <a:lnTo>
                  <a:pt x="8306" y="18316"/>
                </a:lnTo>
                <a:lnTo>
                  <a:pt x="8159" y="18267"/>
                </a:lnTo>
                <a:lnTo>
                  <a:pt x="7989" y="18243"/>
                </a:lnTo>
                <a:lnTo>
                  <a:pt x="7989" y="18243"/>
                </a:lnTo>
                <a:lnTo>
                  <a:pt x="7819" y="18267"/>
                </a:lnTo>
                <a:lnTo>
                  <a:pt x="7672" y="18316"/>
                </a:lnTo>
                <a:lnTo>
                  <a:pt x="7526" y="18389"/>
                </a:lnTo>
                <a:lnTo>
                  <a:pt x="7404" y="18486"/>
                </a:lnTo>
                <a:lnTo>
                  <a:pt x="7307" y="18608"/>
                </a:lnTo>
                <a:lnTo>
                  <a:pt x="7234" y="18754"/>
                </a:lnTo>
                <a:lnTo>
                  <a:pt x="7185" y="18900"/>
                </a:lnTo>
                <a:lnTo>
                  <a:pt x="7161" y="19071"/>
                </a:lnTo>
                <a:lnTo>
                  <a:pt x="7161" y="19071"/>
                </a:lnTo>
                <a:lnTo>
                  <a:pt x="7185" y="19241"/>
                </a:lnTo>
                <a:lnTo>
                  <a:pt x="7234" y="19387"/>
                </a:lnTo>
                <a:lnTo>
                  <a:pt x="7307" y="19534"/>
                </a:lnTo>
                <a:lnTo>
                  <a:pt x="7404" y="19655"/>
                </a:lnTo>
                <a:lnTo>
                  <a:pt x="7526" y="19753"/>
                </a:lnTo>
                <a:lnTo>
                  <a:pt x="7672" y="19826"/>
                </a:lnTo>
                <a:lnTo>
                  <a:pt x="7819" y="19875"/>
                </a:lnTo>
                <a:lnTo>
                  <a:pt x="7989" y="19899"/>
                </a:lnTo>
                <a:lnTo>
                  <a:pt x="7989" y="19899"/>
                </a:lnTo>
                <a:close/>
                <a:moveTo>
                  <a:pt x="14394" y="1584"/>
                </a:moveTo>
                <a:lnTo>
                  <a:pt x="1584" y="1584"/>
                </a:lnTo>
                <a:lnTo>
                  <a:pt x="1584" y="17634"/>
                </a:lnTo>
                <a:lnTo>
                  <a:pt x="14394" y="17634"/>
                </a:lnTo>
                <a:lnTo>
                  <a:pt x="14394" y="1584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33" name="Shape 433"/>
          <p:cNvSpPr/>
          <p:nvPr/>
        </p:nvSpPr>
        <p:spPr>
          <a:xfrm>
            <a:off x="1115804" y="3508635"/>
            <a:ext cx="248745" cy="430924"/>
          </a:xfrm>
          <a:custGeom>
            <a:avLst/>
            <a:gdLst/>
            <a:ahLst/>
            <a:cxnLst/>
            <a:rect l="0" t="0" r="0" b="0"/>
            <a:pathLst>
              <a:path w="11838" h="20508" fill="none" extrusionOk="0">
                <a:moveTo>
                  <a:pt x="10547" y="1"/>
                </a:moveTo>
                <a:lnTo>
                  <a:pt x="1292" y="1"/>
                </a:lnTo>
                <a:lnTo>
                  <a:pt x="1292" y="1"/>
                </a:lnTo>
                <a:lnTo>
                  <a:pt x="1024" y="25"/>
                </a:lnTo>
                <a:lnTo>
                  <a:pt x="780" y="98"/>
                </a:lnTo>
                <a:lnTo>
                  <a:pt x="561" y="220"/>
                </a:lnTo>
                <a:lnTo>
                  <a:pt x="366" y="366"/>
                </a:lnTo>
                <a:lnTo>
                  <a:pt x="220" y="561"/>
                </a:lnTo>
                <a:lnTo>
                  <a:pt x="98" y="780"/>
                </a:lnTo>
                <a:lnTo>
                  <a:pt x="25" y="1024"/>
                </a:lnTo>
                <a:lnTo>
                  <a:pt x="1" y="1292"/>
                </a:lnTo>
                <a:lnTo>
                  <a:pt x="1" y="19217"/>
                </a:lnTo>
                <a:lnTo>
                  <a:pt x="1" y="19217"/>
                </a:lnTo>
                <a:lnTo>
                  <a:pt x="25" y="19485"/>
                </a:lnTo>
                <a:lnTo>
                  <a:pt x="98" y="19728"/>
                </a:lnTo>
                <a:lnTo>
                  <a:pt x="220" y="19948"/>
                </a:lnTo>
                <a:lnTo>
                  <a:pt x="366" y="20142"/>
                </a:lnTo>
                <a:lnTo>
                  <a:pt x="561" y="20289"/>
                </a:lnTo>
                <a:lnTo>
                  <a:pt x="780" y="20410"/>
                </a:lnTo>
                <a:lnTo>
                  <a:pt x="1024" y="20483"/>
                </a:lnTo>
                <a:lnTo>
                  <a:pt x="1292" y="20508"/>
                </a:lnTo>
                <a:lnTo>
                  <a:pt x="10547" y="20508"/>
                </a:lnTo>
                <a:lnTo>
                  <a:pt x="10547" y="20508"/>
                </a:lnTo>
                <a:lnTo>
                  <a:pt x="10814" y="20483"/>
                </a:lnTo>
                <a:lnTo>
                  <a:pt x="11058" y="20410"/>
                </a:lnTo>
                <a:lnTo>
                  <a:pt x="11277" y="20289"/>
                </a:lnTo>
                <a:lnTo>
                  <a:pt x="11472" y="20142"/>
                </a:lnTo>
                <a:lnTo>
                  <a:pt x="11618" y="19948"/>
                </a:lnTo>
                <a:lnTo>
                  <a:pt x="11740" y="19728"/>
                </a:lnTo>
                <a:lnTo>
                  <a:pt x="11813" y="19485"/>
                </a:lnTo>
                <a:lnTo>
                  <a:pt x="11837" y="19217"/>
                </a:lnTo>
                <a:lnTo>
                  <a:pt x="11837" y="1292"/>
                </a:lnTo>
                <a:lnTo>
                  <a:pt x="11837" y="1292"/>
                </a:lnTo>
                <a:lnTo>
                  <a:pt x="11813" y="1024"/>
                </a:lnTo>
                <a:lnTo>
                  <a:pt x="11740" y="780"/>
                </a:lnTo>
                <a:lnTo>
                  <a:pt x="11618" y="561"/>
                </a:lnTo>
                <a:lnTo>
                  <a:pt x="11472" y="366"/>
                </a:lnTo>
                <a:lnTo>
                  <a:pt x="11277" y="220"/>
                </a:lnTo>
                <a:lnTo>
                  <a:pt x="11058" y="98"/>
                </a:lnTo>
                <a:lnTo>
                  <a:pt x="10814" y="25"/>
                </a:lnTo>
                <a:lnTo>
                  <a:pt x="10547" y="1"/>
                </a:lnTo>
                <a:lnTo>
                  <a:pt x="10547" y="1"/>
                </a:lnTo>
                <a:close/>
                <a:moveTo>
                  <a:pt x="5554" y="975"/>
                </a:moveTo>
                <a:lnTo>
                  <a:pt x="6284" y="975"/>
                </a:lnTo>
                <a:lnTo>
                  <a:pt x="6284" y="975"/>
                </a:lnTo>
                <a:lnTo>
                  <a:pt x="6406" y="999"/>
                </a:lnTo>
                <a:lnTo>
                  <a:pt x="6479" y="1073"/>
                </a:lnTo>
                <a:lnTo>
                  <a:pt x="6552" y="1146"/>
                </a:lnTo>
                <a:lnTo>
                  <a:pt x="6577" y="1267"/>
                </a:lnTo>
                <a:lnTo>
                  <a:pt x="6577" y="1267"/>
                </a:lnTo>
                <a:lnTo>
                  <a:pt x="6552" y="1365"/>
                </a:lnTo>
                <a:lnTo>
                  <a:pt x="6479" y="1462"/>
                </a:lnTo>
                <a:lnTo>
                  <a:pt x="6406" y="1511"/>
                </a:lnTo>
                <a:lnTo>
                  <a:pt x="6284" y="1535"/>
                </a:lnTo>
                <a:lnTo>
                  <a:pt x="5554" y="1535"/>
                </a:lnTo>
                <a:lnTo>
                  <a:pt x="5554" y="1535"/>
                </a:lnTo>
                <a:lnTo>
                  <a:pt x="5432" y="1511"/>
                </a:lnTo>
                <a:lnTo>
                  <a:pt x="5359" y="1462"/>
                </a:lnTo>
                <a:lnTo>
                  <a:pt x="5286" y="1365"/>
                </a:lnTo>
                <a:lnTo>
                  <a:pt x="5262" y="1267"/>
                </a:lnTo>
                <a:lnTo>
                  <a:pt x="5262" y="1267"/>
                </a:lnTo>
                <a:lnTo>
                  <a:pt x="5286" y="1146"/>
                </a:lnTo>
                <a:lnTo>
                  <a:pt x="5359" y="1073"/>
                </a:lnTo>
                <a:lnTo>
                  <a:pt x="5432" y="999"/>
                </a:lnTo>
                <a:lnTo>
                  <a:pt x="5554" y="975"/>
                </a:lnTo>
                <a:lnTo>
                  <a:pt x="5554" y="975"/>
                </a:lnTo>
                <a:close/>
                <a:moveTo>
                  <a:pt x="5919" y="19436"/>
                </a:moveTo>
                <a:lnTo>
                  <a:pt x="5919" y="19436"/>
                </a:lnTo>
                <a:lnTo>
                  <a:pt x="5749" y="19412"/>
                </a:lnTo>
                <a:lnTo>
                  <a:pt x="5578" y="19363"/>
                </a:lnTo>
                <a:lnTo>
                  <a:pt x="5432" y="19290"/>
                </a:lnTo>
                <a:lnTo>
                  <a:pt x="5310" y="19193"/>
                </a:lnTo>
                <a:lnTo>
                  <a:pt x="5213" y="19071"/>
                </a:lnTo>
                <a:lnTo>
                  <a:pt x="5140" y="18925"/>
                </a:lnTo>
                <a:lnTo>
                  <a:pt x="5091" y="18754"/>
                </a:lnTo>
                <a:lnTo>
                  <a:pt x="5067" y="18584"/>
                </a:lnTo>
                <a:lnTo>
                  <a:pt x="5067" y="18584"/>
                </a:lnTo>
                <a:lnTo>
                  <a:pt x="5091" y="18413"/>
                </a:lnTo>
                <a:lnTo>
                  <a:pt x="5140" y="18243"/>
                </a:lnTo>
                <a:lnTo>
                  <a:pt x="5213" y="18097"/>
                </a:lnTo>
                <a:lnTo>
                  <a:pt x="5310" y="17975"/>
                </a:lnTo>
                <a:lnTo>
                  <a:pt x="5432" y="17877"/>
                </a:lnTo>
                <a:lnTo>
                  <a:pt x="5578" y="17804"/>
                </a:lnTo>
                <a:lnTo>
                  <a:pt x="5749" y="17756"/>
                </a:lnTo>
                <a:lnTo>
                  <a:pt x="5919" y="17731"/>
                </a:lnTo>
                <a:lnTo>
                  <a:pt x="5919" y="17731"/>
                </a:lnTo>
                <a:lnTo>
                  <a:pt x="6090" y="17756"/>
                </a:lnTo>
                <a:lnTo>
                  <a:pt x="6260" y="17804"/>
                </a:lnTo>
                <a:lnTo>
                  <a:pt x="6406" y="17877"/>
                </a:lnTo>
                <a:lnTo>
                  <a:pt x="6528" y="17975"/>
                </a:lnTo>
                <a:lnTo>
                  <a:pt x="6625" y="18097"/>
                </a:lnTo>
                <a:lnTo>
                  <a:pt x="6699" y="18243"/>
                </a:lnTo>
                <a:lnTo>
                  <a:pt x="6747" y="18413"/>
                </a:lnTo>
                <a:lnTo>
                  <a:pt x="6772" y="18584"/>
                </a:lnTo>
                <a:lnTo>
                  <a:pt x="6772" y="18584"/>
                </a:lnTo>
                <a:lnTo>
                  <a:pt x="6747" y="18754"/>
                </a:lnTo>
                <a:lnTo>
                  <a:pt x="6699" y="18925"/>
                </a:lnTo>
                <a:lnTo>
                  <a:pt x="6625" y="19071"/>
                </a:lnTo>
                <a:lnTo>
                  <a:pt x="6528" y="19193"/>
                </a:lnTo>
                <a:lnTo>
                  <a:pt x="6406" y="19290"/>
                </a:lnTo>
                <a:lnTo>
                  <a:pt x="6260" y="19363"/>
                </a:lnTo>
                <a:lnTo>
                  <a:pt x="6090" y="19412"/>
                </a:lnTo>
                <a:lnTo>
                  <a:pt x="5919" y="19436"/>
                </a:lnTo>
                <a:lnTo>
                  <a:pt x="5919" y="19436"/>
                </a:lnTo>
                <a:close/>
                <a:moveTo>
                  <a:pt x="10547" y="16660"/>
                </a:moveTo>
                <a:lnTo>
                  <a:pt x="1292" y="16660"/>
                </a:lnTo>
                <a:lnTo>
                  <a:pt x="1292" y="2558"/>
                </a:lnTo>
                <a:lnTo>
                  <a:pt x="10547" y="2558"/>
                </a:lnTo>
                <a:lnTo>
                  <a:pt x="10547" y="16660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434" name="Shape 434"/>
          <p:cNvGrpSpPr/>
          <p:nvPr/>
        </p:nvGrpSpPr>
        <p:grpSpPr>
          <a:xfrm>
            <a:off x="2176137" y="3537202"/>
            <a:ext cx="387932" cy="367466"/>
            <a:chOff x="2583100" y="2973775"/>
            <a:chExt cx="461550" cy="437200"/>
          </a:xfrm>
        </p:grpSpPr>
        <p:sp>
          <p:nvSpPr>
            <p:cNvPr id="435" name="Shape 435"/>
            <p:cNvSpPr/>
            <p:nvPr/>
          </p:nvSpPr>
          <p:spPr>
            <a:xfrm>
              <a:off x="2701225" y="3315975"/>
              <a:ext cx="225300" cy="95000"/>
            </a:xfrm>
            <a:custGeom>
              <a:avLst/>
              <a:gdLst/>
              <a:ahLst/>
              <a:cxnLst/>
              <a:rect l="0" t="0" r="0" b="0"/>
              <a:pathLst>
                <a:path w="9012" h="3800" fill="none" extrusionOk="0">
                  <a:moveTo>
                    <a:pt x="2947" y="0"/>
                  </a:moveTo>
                  <a:lnTo>
                    <a:pt x="2947" y="2947"/>
                  </a:lnTo>
                  <a:lnTo>
                    <a:pt x="853" y="2947"/>
                  </a:lnTo>
                  <a:lnTo>
                    <a:pt x="853" y="2947"/>
                  </a:lnTo>
                  <a:lnTo>
                    <a:pt x="682" y="2947"/>
                  </a:lnTo>
                  <a:lnTo>
                    <a:pt x="512" y="2996"/>
                  </a:lnTo>
                  <a:lnTo>
                    <a:pt x="365" y="3093"/>
                  </a:lnTo>
                  <a:lnTo>
                    <a:pt x="244" y="3191"/>
                  </a:lnTo>
                  <a:lnTo>
                    <a:pt x="146" y="3313"/>
                  </a:lnTo>
                  <a:lnTo>
                    <a:pt x="49" y="3459"/>
                  </a:lnTo>
                  <a:lnTo>
                    <a:pt x="0" y="3629"/>
                  </a:lnTo>
                  <a:lnTo>
                    <a:pt x="0" y="3800"/>
                  </a:lnTo>
                  <a:lnTo>
                    <a:pt x="9011" y="3800"/>
                  </a:lnTo>
                  <a:lnTo>
                    <a:pt x="9011" y="3800"/>
                  </a:lnTo>
                  <a:lnTo>
                    <a:pt x="9011" y="3629"/>
                  </a:lnTo>
                  <a:lnTo>
                    <a:pt x="8963" y="3459"/>
                  </a:lnTo>
                  <a:lnTo>
                    <a:pt x="8865" y="3313"/>
                  </a:lnTo>
                  <a:lnTo>
                    <a:pt x="8768" y="3191"/>
                  </a:lnTo>
                  <a:lnTo>
                    <a:pt x="8646" y="3093"/>
                  </a:lnTo>
                  <a:lnTo>
                    <a:pt x="8500" y="2996"/>
                  </a:lnTo>
                  <a:lnTo>
                    <a:pt x="8330" y="2947"/>
                  </a:lnTo>
                  <a:lnTo>
                    <a:pt x="8159" y="2947"/>
                  </a:lnTo>
                  <a:lnTo>
                    <a:pt x="6065" y="2947"/>
                  </a:lnTo>
                  <a:lnTo>
                    <a:pt x="6065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36" name="Shape 436"/>
            <p:cNvSpPr/>
            <p:nvPr/>
          </p:nvSpPr>
          <p:spPr>
            <a:xfrm>
              <a:off x="2583100" y="2973775"/>
              <a:ext cx="461550" cy="336125"/>
            </a:xfrm>
            <a:custGeom>
              <a:avLst/>
              <a:gdLst/>
              <a:ahLst/>
              <a:cxnLst/>
              <a:rect l="0" t="0" r="0" b="0"/>
              <a:pathLst>
                <a:path w="18462" h="13445" fill="none" extrusionOk="0">
                  <a:moveTo>
                    <a:pt x="17974" y="1"/>
                  </a:moveTo>
                  <a:lnTo>
                    <a:pt x="487" y="1"/>
                  </a:lnTo>
                  <a:lnTo>
                    <a:pt x="487" y="1"/>
                  </a:lnTo>
                  <a:lnTo>
                    <a:pt x="390" y="1"/>
                  </a:lnTo>
                  <a:lnTo>
                    <a:pt x="317" y="50"/>
                  </a:lnTo>
                  <a:lnTo>
                    <a:pt x="220" y="74"/>
                  </a:lnTo>
                  <a:lnTo>
                    <a:pt x="146" y="147"/>
                  </a:lnTo>
                  <a:lnTo>
                    <a:pt x="98" y="220"/>
                  </a:lnTo>
                  <a:lnTo>
                    <a:pt x="49" y="293"/>
                  </a:lnTo>
                  <a:lnTo>
                    <a:pt x="25" y="390"/>
                  </a:lnTo>
                  <a:lnTo>
                    <a:pt x="0" y="488"/>
                  </a:lnTo>
                  <a:lnTo>
                    <a:pt x="0" y="12958"/>
                  </a:lnTo>
                  <a:lnTo>
                    <a:pt x="0" y="12958"/>
                  </a:lnTo>
                  <a:lnTo>
                    <a:pt x="25" y="13055"/>
                  </a:lnTo>
                  <a:lnTo>
                    <a:pt x="49" y="13152"/>
                  </a:lnTo>
                  <a:lnTo>
                    <a:pt x="98" y="13226"/>
                  </a:lnTo>
                  <a:lnTo>
                    <a:pt x="146" y="13299"/>
                  </a:lnTo>
                  <a:lnTo>
                    <a:pt x="220" y="13372"/>
                  </a:lnTo>
                  <a:lnTo>
                    <a:pt x="317" y="13396"/>
                  </a:lnTo>
                  <a:lnTo>
                    <a:pt x="390" y="13445"/>
                  </a:lnTo>
                  <a:lnTo>
                    <a:pt x="487" y="13445"/>
                  </a:lnTo>
                  <a:lnTo>
                    <a:pt x="17974" y="13445"/>
                  </a:lnTo>
                  <a:lnTo>
                    <a:pt x="17974" y="13445"/>
                  </a:lnTo>
                  <a:lnTo>
                    <a:pt x="18072" y="13445"/>
                  </a:lnTo>
                  <a:lnTo>
                    <a:pt x="18145" y="13396"/>
                  </a:lnTo>
                  <a:lnTo>
                    <a:pt x="18242" y="13372"/>
                  </a:lnTo>
                  <a:lnTo>
                    <a:pt x="18315" y="13299"/>
                  </a:lnTo>
                  <a:lnTo>
                    <a:pt x="18364" y="13226"/>
                  </a:lnTo>
                  <a:lnTo>
                    <a:pt x="18413" y="13152"/>
                  </a:lnTo>
                  <a:lnTo>
                    <a:pt x="18437" y="13055"/>
                  </a:lnTo>
                  <a:lnTo>
                    <a:pt x="18461" y="12958"/>
                  </a:lnTo>
                  <a:lnTo>
                    <a:pt x="18461" y="488"/>
                  </a:lnTo>
                  <a:lnTo>
                    <a:pt x="18461" y="488"/>
                  </a:lnTo>
                  <a:lnTo>
                    <a:pt x="18437" y="390"/>
                  </a:lnTo>
                  <a:lnTo>
                    <a:pt x="18413" y="293"/>
                  </a:lnTo>
                  <a:lnTo>
                    <a:pt x="18364" y="220"/>
                  </a:lnTo>
                  <a:lnTo>
                    <a:pt x="18315" y="147"/>
                  </a:lnTo>
                  <a:lnTo>
                    <a:pt x="18242" y="74"/>
                  </a:lnTo>
                  <a:lnTo>
                    <a:pt x="18145" y="50"/>
                  </a:lnTo>
                  <a:lnTo>
                    <a:pt x="18072" y="1"/>
                  </a:lnTo>
                  <a:lnTo>
                    <a:pt x="17974" y="1"/>
                  </a:lnTo>
                  <a:lnTo>
                    <a:pt x="17974" y="1"/>
                  </a:lnTo>
                  <a:close/>
                  <a:moveTo>
                    <a:pt x="17000" y="11983"/>
                  </a:moveTo>
                  <a:lnTo>
                    <a:pt x="1462" y="11983"/>
                  </a:lnTo>
                  <a:lnTo>
                    <a:pt x="1462" y="1462"/>
                  </a:lnTo>
                  <a:lnTo>
                    <a:pt x="17000" y="1462"/>
                  </a:lnTo>
                  <a:lnTo>
                    <a:pt x="17000" y="11983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437" name="Shape 437"/>
          <p:cNvSpPr/>
          <p:nvPr/>
        </p:nvSpPr>
        <p:spPr>
          <a:xfrm>
            <a:off x="3887081" y="3545996"/>
            <a:ext cx="356203" cy="356203"/>
          </a:xfrm>
          <a:custGeom>
            <a:avLst/>
            <a:gdLst/>
            <a:ahLst/>
            <a:cxnLst/>
            <a:rect l="0" t="0" r="0" b="0"/>
            <a:pathLst>
              <a:path w="16952" h="16952" fill="none" extrusionOk="0">
                <a:moveTo>
                  <a:pt x="16173" y="7015"/>
                </a:moveTo>
                <a:lnTo>
                  <a:pt x="14419" y="6820"/>
                </a:lnTo>
                <a:lnTo>
                  <a:pt x="14419" y="6820"/>
                </a:lnTo>
                <a:lnTo>
                  <a:pt x="14322" y="6479"/>
                </a:lnTo>
                <a:lnTo>
                  <a:pt x="14175" y="6114"/>
                </a:lnTo>
                <a:lnTo>
                  <a:pt x="14029" y="5773"/>
                </a:lnTo>
                <a:lnTo>
                  <a:pt x="13859" y="5432"/>
                </a:lnTo>
                <a:lnTo>
                  <a:pt x="14955" y="4068"/>
                </a:lnTo>
                <a:lnTo>
                  <a:pt x="14955" y="4068"/>
                </a:lnTo>
                <a:lnTo>
                  <a:pt x="15028" y="3922"/>
                </a:lnTo>
                <a:lnTo>
                  <a:pt x="15077" y="3776"/>
                </a:lnTo>
                <a:lnTo>
                  <a:pt x="15125" y="3630"/>
                </a:lnTo>
                <a:lnTo>
                  <a:pt x="15125" y="3484"/>
                </a:lnTo>
                <a:lnTo>
                  <a:pt x="15101" y="3313"/>
                </a:lnTo>
                <a:lnTo>
                  <a:pt x="15052" y="3167"/>
                </a:lnTo>
                <a:lnTo>
                  <a:pt x="14979" y="3021"/>
                </a:lnTo>
                <a:lnTo>
                  <a:pt x="14882" y="2899"/>
                </a:lnTo>
                <a:lnTo>
                  <a:pt x="14054" y="2071"/>
                </a:lnTo>
                <a:lnTo>
                  <a:pt x="14054" y="2071"/>
                </a:lnTo>
                <a:lnTo>
                  <a:pt x="13932" y="1974"/>
                </a:lnTo>
                <a:lnTo>
                  <a:pt x="13786" y="1901"/>
                </a:lnTo>
                <a:lnTo>
                  <a:pt x="13640" y="1852"/>
                </a:lnTo>
                <a:lnTo>
                  <a:pt x="13469" y="1827"/>
                </a:lnTo>
                <a:lnTo>
                  <a:pt x="13323" y="1827"/>
                </a:lnTo>
                <a:lnTo>
                  <a:pt x="13177" y="1876"/>
                </a:lnTo>
                <a:lnTo>
                  <a:pt x="13031" y="1925"/>
                </a:lnTo>
                <a:lnTo>
                  <a:pt x="12885" y="2022"/>
                </a:lnTo>
                <a:lnTo>
                  <a:pt x="11521" y="3094"/>
                </a:lnTo>
                <a:lnTo>
                  <a:pt x="11521" y="3094"/>
                </a:lnTo>
                <a:lnTo>
                  <a:pt x="11180" y="2923"/>
                </a:lnTo>
                <a:lnTo>
                  <a:pt x="10839" y="2777"/>
                </a:lnTo>
                <a:lnTo>
                  <a:pt x="10473" y="2631"/>
                </a:lnTo>
                <a:lnTo>
                  <a:pt x="10133" y="2534"/>
                </a:lnTo>
                <a:lnTo>
                  <a:pt x="9938" y="780"/>
                </a:lnTo>
                <a:lnTo>
                  <a:pt x="9938" y="780"/>
                </a:lnTo>
                <a:lnTo>
                  <a:pt x="9889" y="634"/>
                </a:lnTo>
                <a:lnTo>
                  <a:pt x="9840" y="488"/>
                </a:lnTo>
                <a:lnTo>
                  <a:pt x="9743" y="342"/>
                </a:lnTo>
                <a:lnTo>
                  <a:pt x="9645" y="244"/>
                </a:lnTo>
                <a:lnTo>
                  <a:pt x="9499" y="147"/>
                </a:lnTo>
                <a:lnTo>
                  <a:pt x="9378" y="74"/>
                </a:lnTo>
                <a:lnTo>
                  <a:pt x="9231" y="25"/>
                </a:lnTo>
                <a:lnTo>
                  <a:pt x="9061" y="1"/>
                </a:lnTo>
                <a:lnTo>
                  <a:pt x="7892" y="1"/>
                </a:lnTo>
                <a:lnTo>
                  <a:pt x="7892" y="1"/>
                </a:lnTo>
                <a:lnTo>
                  <a:pt x="7721" y="25"/>
                </a:lnTo>
                <a:lnTo>
                  <a:pt x="7575" y="74"/>
                </a:lnTo>
                <a:lnTo>
                  <a:pt x="7453" y="147"/>
                </a:lnTo>
                <a:lnTo>
                  <a:pt x="7307" y="244"/>
                </a:lnTo>
                <a:lnTo>
                  <a:pt x="7210" y="342"/>
                </a:lnTo>
                <a:lnTo>
                  <a:pt x="7112" y="488"/>
                </a:lnTo>
                <a:lnTo>
                  <a:pt x="7064" y="634"/>
                </a:lnTo>
                <a:lnTo>
                  <a:pt x="7015" y="780"/>
                </a:lnTo>
                <a:lnTo>
                  <a:pt x="6820" y="2534"/>
                </a:lnTo>
                <a:lnTo>
                  <a:pt x="6820" y="2534"/>
                </a:lnTo>
                <a:lnTo>
                  <a:pt x="6479" y="2631"/>
                </a:lnTo>
                <a:lnTo>
                  <a:pt x="6114" y="2777"/>
                </a:lnTo>
                <a:lnTo>
                  <a:pt x="5773" y="2923"/>
                </a:lnTo>
                <a:lnTo>
                  <a:pt x="5432" y="3094"/>
                </a:lnTo>
                <a:lnTo>
                  <a:pt x="4068" y="2022"/>
                </a:lnTo>
                <a:lnTo>
                  <a:pt x="4068" y="2022"/>
                </a:lnTo>
                <a:lnTo>
                  <a:pt x="3922" y="1925"/>
                </a:lnTo>
                <a:lnTo>
                  <a:pt x="3776" y="1876"/>
                </a:lnTo>
                <a:lnTo>
                  <a:pt x="3630" y="1827"/>
                </a:lnTo>
                <a:lnTo>
                  <a:pt x="3484" y="1827"/>
                </a:lnTo>
                <a:lnTo>
                  <a:pt x="3313" y="1852"/>
                </a:lnTo>
                <a:lnTo>
                  <a:pt x="3167" y="1901"/>
                </a:lnTo>
                <a:lnTo>
                  <a:pt x="3021" y="1974"/>
                </a:lnTo>
                <a:lnTo>
                  <a:pt x="2899" y="2071"/>
                </a:lnTo>
                <a:lnTo>
                  <a:pt x="2071" y="2899"/>
                </a:lnTo>
                <a:lnTo>
                  <a:pt x="2071" y="2899"/>
                </a:lnTo>
                <a:lnTo>
                  <a:pt x="1974" y="3021"/>
                </a:lnTo>
                <a:lnTo>
                  <a:pt x="1901" y="3167"/>
                </a:lnTo>
                <a:lnTo>
                  <a:pt x="1852" y="3313"/>
                </a:lnTo>
                <a:lnTo>
                  <a:pt x="1827" y="3484"/>
                </a:lnTo>
                <a:lnTo>
                  <a:pt x="1827" y="3630"/>
                </a:lnTo>
                <a:lnTo>
                  <a:pt x="1876" y="3776"/>
                </a:lnTo>
                <a:lnTo>
                  <a:pt x="1925" y="3922"/>
                </a:lnTo>
                <a:lnTo>
                  <a:pt x="2022" y="4068"/>
                </a:lnTo>
                <a:lnTo>
                  <a:pt x="3094" y="5432"/>
                </a:lnTo>
                <a:lnTo>
                  <a:pt x="3094" y="5432"/>
                </a:lnTo>
                <a:lnTo>
                  <a:pt x="2923" y="5773"/>
                </a:lnTo>
                <a:lnTo>
                  <a:pt x="2777" y="6114"/>
                </a:lnTo>
                <a:lnTo>
                  <a:pt x="2631" y="6479"/>
                </a:lnTo>
                <a:lnTo>
                  <a:pt x="2534" y="6820"/>
                </a:lnTo>
                <a:lnTo>
                  <a:pt x="780" y="7015"/>
                </a:lnTo>
                <a:lnTo>
                  <a:pt x="780" y="7015"/>
                </a:lnTo>
                <a:lnTo>
                  <a:pt x="634" y="7064"/>
                </a:lnTo>
                <a:lnTo>
                  <a:pt x="488" y="7112"/>
                </a:lnTo>
                <a:lnTo>
                  <a:pt x="342" y="7210"/>
                </a:lnTo>
                <a:lnTo>
                  <a:pt x="244" y="7307"/>
                </a:lnTo>
                <a:lnTo>
                  <a:pt x="147" y="7453"/>
                </a:lnTo>
                <a:lnTo>
                  <a:pt x="74" y="7575"/>
                </a:lnTo>
                <a:lnTo>
                  <a:pt x="25" y="7721"/>
                </a:lnTo>
                <a:lnTo>
                  <a:pt x="1" y="7892"/>
                </a:lnTo>
                <a:lnTo>
                  <a:pt x="1" y="9061"/>
                </a:lnTo>
                <a:lnTo>
                  <a:pt x="1" y="9061"/>
                </a:lnTo>
                <a:lnTo>
                  <a:pt x="25" y="9231"/>
                </a:lnTo>
                <a:lnTo>
                  <a:pt x="74" y="9377"/>
                </a:lnTo>
                <a:lnTo>
                  <a:pt x="147" y="9499"/>
                </a:lnTo>
                <a:lnTo>
                  <a:pt x="244" y="9645"/>
                </a:lnTo>
                <a:lnTo>
                  <a:pt x="342" y="9743"/>
                </a:lnTo>
                <a:lnTo>
                  <a:pt x="488" y="9840"/>
                </a:lnTo>
                <a:lnTo>
                  <a:pt x="634" y="9889"/>
                </a:lnTo>
                <a:lnTo>
                  <a:pt x="780" y="9938"/>
                </a:lnTo>
                <a:lnTo>
                  <a:pt x="2534" y="10132"/>
                </a:lnTo>
                <a:lnTo>
                  <a:pt x="2534" y="10132"/>
                </a:lnTo>
                <a:lnTo>
                  <a:pt x="2631" y="10473"/>
                </a:lnTo>
                <a:lnTo>
                  <a:pt x="2777" y="10839"/>
                </a:lnTo>
                <a:lnTo>
                  <a:pt x="2923" y="11180"/>
                </a:lnTo>
                <a:lnTo>
                  <a:pt x="3094" y="11521"/>
                </a:lnTo>
                <a:lnTo>
                  <a:pt x="2022" y="12885"/>
                </a:lnTo>
                <a:lnTo>
                  <a:pt x="2022" y="12885"/>
                </a:lnTo>
                <a:lnTo>
                  <a:pt x="1925" y="13031"/>
                </a:lnTo>
                <a:lnTo>
                  <a:pt x="1876" y="13177"/>
                </a:lnTo>
                <a:lnTo>
                  <a:pt x="1827" y="13323"/>
                </a:lnTo>
                <a:lnTo>
                  <a:pt x="1827" y="13469"/>
                </a:lnTo>
                <a:lnTo>
                  <a:pt x="1852" y="13640"/>
                </a:lnTo>
                <a:lnTo>
                  <a:pt x="1901" y="13786"/>
                </a:lnTo>
                <a:lnTo>
                  <a:pt x="1974" y="13932"/>
                </a:lnTo>
                <a:lnTo>
                  <a:pt x="2071" y="14054"/>
                </a:lnTo>
                <a:lnTo>
                  <a:pt x="2899" y="14882"/>
                </a:lnTo>
                <a:lnTo>
                  <a:pt x="2899" y="14882"/>
                </a:lnTo>
                <a:lnTo>
                  <a:pt x="3021" y="14979"/>
                </a:lnTo>
                <a:lnTo>
                  <a:pt x="3167" y="15052"/>
                </a:lnTo>
                <a:lnTo>
                  <a:pt x="3313" y="15101"/>
                </a:lnTo>
                <a:lnTo>
                  <a:pt x="3484" y="15125"/>
                </a:lnTo>
                <a:lnTo>
                  <a:pt x="3630" y="15125"/>
                </a:lnTo>
                <a:lnTo>
                  <a:pt x="3776" y="15077"/>
                </a:lnTo>
                <a:lnTo>
                  <a:pt x="3922" y="15028"/>
                </a:lnTo>
                <a:lnTo>
                  <a:pt x="4068" y="14955"/>
                </a:lnTo>
                <a:lnTo>
                  <a:pt x="5432" y="13859"/>
                </a:lnTo>
                <a:lnTo>
                  <a:pt x="5432" y="13859"/>
                </a:lnTo>
                <a:lnTo>
                  <a:pt x="5773" y="14029"/>
                </a:lnTo>
                <a:lnTo>
                  <a:pt x="6114" y="14175"/>
                </a:lnTo>
                <a:lnTo>
                  <a:pt x="6479" y="14322"/>
                </a:lnTo>
                <a:lnTo>
                  <a:pt x="6820" y="14419"/>
                </a:lnTo>
                <a:lnTo>
                  <a:pt x="7015" y="16173"/>
                </a:lnTo>
                <a:lnTo>
                  <a:pt x="7015" y="16173"/>
                </a:lnTo>
                <a:lnTo>
                  <a:pt x="7064" y="16319"/>
                </a:lnTo>
                <a:lnTo>
                  <a:pt x="7112" y="16465"/>
                </a:lnTo>
                <a:lnTo>
                  <a:pt x="7210" y="16611"/>
                </a:lnTo>
                <a:lnTo>
                  <a:pt x="7307" y="16708"/>
                </a:lnTo>
                <a:lnTo>
                  <a:pt x="7453" y="16806"/>
                </a:lnTo>
                <a:lnTo>
                  <a:pt x="7575" y="16879"/>
                </a:lnTo>
                <a:lnTo>
                  <a:pt x="7721" y="16928"/>
                </a:lnTo>
                <a:lnTo>
                  <a:pt x="7892" y="16952"/>
                </a:lnTo>
                <a:lnTo>
                  <a:pt x="9061" y="16952"/>
                </a:lnTo>
                <a:lnTo>
                  <a:pt x="9061" y="16952"/>
                </a:lnTo>
                <a:lnTo>
                  <a:pt x="9231" y="16928"/>
                </a:lnTo>
                <a:lnTo>
                  <a:pt x="9378" y="16879"/>
                </a:lnTo>
                <a:lnTo>
                  <a:pt x="9499" y="16806"/>
                </a:lnTo>
                <a:lnTo>
                  <a:pt x="9645" y="16708"/>
                </a:lnTo>
                <a:lnTo>
                  <a:pt x="9743" y="16611"/>
                </a:lnTo>
                <a:lnTo>
                  <a:pt x="9840" y="16465"/>
                </a:lnTo>
                <a:lnTo>
                  <a:pt x="9889" y="16319"/>
                </a:lnTo>
                <a:lnTo>
                  <a:pt x="9938" y="16173"/>
                </a:lnTo>
                <a:lnTo>
                  <a:pt x="10133" y="14419"/>
                </a:lnTo>
                <a:lnTo>
                  <a:pt x="10133" y="14419"/>
                </a:lnTo>
                <a:lnTo>
                  <a:pt x="10473" y="14322"/>
                </a:lnTo>
                <a:lnTo>
                  <a:pt x="10839" y="14175"/>
                </a:lnTo>
                <a:lnTo>
                  <a:pt x="11180" y="14029"/>
                </a:lnTo>
                <a:lnTo>
                  <a:pt x="11521" y="13859"/>
                </a:lnTo>
                <a:lnTo>
                  <a:pt x="12885" y="14955"/>
                </a:lnTo>
                <a:lnTo>
                  <a:pt x="12885" y="14955"/>
                </a:lnTo>
                <a:lnTo>
                  <a:pt x="13031" y="15028"/>
                </a:lnTo>
                <a:lnTo>
                  <a:pt x="13177" y="15077"/>
                </a:lnTo>
                <a:lnTo>
                  <a:pt x="13323" y="15125"/>
                </a:lnTo>
                <a:lnTo>
                  <a:pt x="13469" y="15125"/>
                </a:lnTo>
                <a:lnTo>
                  <a:pt x="13640" y="15101"/>
                </a:lnTo>
                <a:lnTo>
                  <a:pt x="13786" y="15052"/>
                </a:lnTo>
                <a:lnTo>
                  <a:pt x="13932" y="14979"/>
                </a:lnTo>
                <a:lnTo>
                  <a:pt x="14054" y="14882"/>
                </a:lnTo>
                <a:lnTo>
                  <a:pt x="14882" y="14054"/>
                </a:lnTo>
                <a:lnTo>
                  <a:pt x="14882" y="14054"/>
                </a:lnTo>
                <a:lnTo>
                  <a:pt x="14979" y="13932"/>
                </a:lnTo>
                <a:lnTo>
                  <a:pt x="15052" y="13786"/>
                </a:lnTo>
                <a:lnTo>
                  <a:pt x="15101" y="13640"/>
                </a:lnTo>
                <a:lnTo>
                  <a:pt x="15125" y="13469"/>
                </a:lnTo>
                <a:lnTo>
                  <a:pt x="15125" y="13323"/>
                </a:lnTo>
                <a:lnTo>
                  <a:pt x="15077" y="13177"/>
                </a:lnTo>
                <a:lnTo>
                  <a:pt x="15028" y="13031"/>
                </a:lnTo>
                <a:lnTo>
                  <a:pt x="14955" y="12885"/>
                </a:lnTo>
                <a:lnTo>
                  <a:pt x="13859" y="11521"/>
                </a:lnTo>
                <a:lnTo>
                  <a:pt x="13859" y="11521"/>
                </a:lnTo>
                <a:lnTo>
                  <a:pt x="14029" y="11180"/>
                </a:lnTo>
                <a:lnTo>
                  <a:pt x="14175" y="10839"/>
                </a:lnTo>
                <a:lnTo>
                  <a:pt x="14322" y="10473"/>
                </a:lnTo>
                <a:lnTo>
                  <a:pt x="14419" y="10132"/>
                </a:lnTo>
                <a:lnTo>
                  <a:pt x="16173" y="9938"/>
                </a:lnTo>
                <a:lnTo>
                  <a:pt x="16173" y="9938"/>
                </a:lnTo>
                <a:lnTo>
                  <a:pt x="16319" y="9889"/>
                </a:lnTo>
                <a:lnTo>
                  <a:pt x="16465" y="9840"/>
                </a:lnTo>
                <a:lnTo>
                  <a:pt x="16611" y="9743"/>
                </a:lnTo>
                <a:lnTo>
                  <a:pt x="16708" y="9645"/>
                </a:lnTo>
                <a:lnTo>
                  <a:pt x="16806" y="9499"/>
                </a:lnTo>
                <a:lnTo>
                  <a:pt x="16879" y="9377"/>
                </a:lnTo>
                <a:lnTo>
                  <a:pt x="16928" y="9231"/>
                </a:lnTo>
                <a:lnTo>
                  <a:pt x="16952" y="9061"/>
                </a:lnTo>
                <a:lnTo>
                  <a:pt x="16952" y="7892"/>
                </a:lnTo>
                <a:lnTo>
                  <a:pt x="16952" y="7892"/>
                </a:lnTo>
                <a:lnTo>
                  <a:pt x="16928" y="7721"/>
                </a:lnTo>
                <a:lnTo>
                  <a:pt x="16879" y="7575"/>
                </a:lnTo>
                <a:lnTo>
                  <a:pt x="16806" y="7453"/>
                </a:lnTo>
                <a:lnTo>
                  <a:pt x="16708" y="7307"/>
                </a:lnTo>
                <a:lnTo>
                  <a:pt x="16611" y="7210"/>
                </a:lnTo>
                <a:lnTo>
                  <a:pt x="16465" y="7112"/>
                </a:lnTo>
                <a:lnTo>
                  <a:pt x="16319" y="7064"/>
                </a:lnTo>
                <a:lnTo>
                  <a:pt x="16173" y="7015"/>
                </a:lnTo>
                <a:lnTo>
                  <a:pt x="16173" y="7015"/>
                </a:lnTo>
                <a:close/>
                <a:moveTo>
                  <a:pt x="10425" y="10425"/>
                </a:moveTo>
                <a:lnTo>
                  <a:pt x="10425" y="10425"/>
                </a:lnTo>
                <a:lnTo>
                  <a:pt x="10206" y="10620"/>
                </a:lnTo>
                <a:lnTo>
                  <a:pt x="9986" y="10766"/>
                </a:lnTo>
                <a:lnTo>
                  <a:pt x="9767" y="10912"/>
                </a:lnTo>
                <a:lnTo>
                  <a:pt x="9524" y="11034"/>
                </a:lnTo>
                <a:lnTo>
                  <a:pt x="9256" y="11107"/>
                </a:lnTo>
                <a:lnTo>
                  <a:pt x="9012" y="11180"/>
                </a:lnTo>
                <a:lnTo>
                  <a:pt x="8744" y="11228"/>
                </a:lnTo>
                <a:lnTo>
                  <a:pt x="8476" y="11228"/>
                </a:lnTo>
                <a:lnTo>
                  <a:pt x="8208" y="11228"/>
                </a:lnTo>
                <a:lnTo>
                  <a:pt x="7941" y="11180"/>
                </a:lnTo>
                <a:lnTo>
                  <a:pt x="7697" y="11107"/>
                </a:lnTo>
                <a:lnTo>
                  <a:pt x="7429" y="11034"/>
                </a:lnTo>
                <a:lnTo>
                  <a:pt x="7186" y="10912"/>
                </a:lnTo>
                <a:lnTo>
                  <a:pt x="6966" y="10766"/>
                </a:lnTo>
                <a:lnTo>
                  <a:pt x="6747" y="10620"/>
                </a:lnTo>
                <a:lnTo>
                  <a:pt x="6528" y="10425"/>
                </a:lnTo>
                <a:lnTo>
                  <a:pt x="6528" y="10425"/>
                </a:lnTo>
                <a:lnTo>
                  <a:pt x="6333" y="10206"/>
                </a:lnTo>
                <a:lnTo>
                  <a:pt x="6187" y="9986"/>
                </a:lnTo>
                <a:lnTo>
                  <a:pt x="6041" y="9767"/>
                </a:lnTo>
                <a:lnTo>
                  <a:pt x="5919" y="9524"/>
                </a:lnTo>
                <a:lnTo>
                  <a:pt x="5846" y="9256"/>
                </a:lnTo>
                <a:lnTo>
                  <a:pt x="5773" y="9012"/>
                </a:lnTo>
                <a:lnTo>
                  <a:pt x="5724" y="8744"/>
                </a:lnTo>
                <a:lnTo>
                  <a:pt x="5724" y="8476"/>
                </a:lnTo>
                <a:lnTo>
                  <a:pt x="5724" y="8208"/>
                </a:lnTo>
                <a:lnTo>
                  <a:pt x="5773" y="7941"/>
                </a:lnTo>
                <a:lnTo>
                  <a:pt x="5846" y="7697"/>
                </a:lnTo>
                <a:lnTo>
                  <a:pt x="5919" y="7429"/>
                </a:lnTo>
                <a:lnTo>
                  <a:pt x="6041" y="7186"/>
                </a:lnTo>
                <a:lnTo>
                  <a:pt x="6187" y="6966"/>
                </a:lnTo>
                <a:lnTo>
                  <a:pt x="6333" y="6747"/>
                </a:lnTo>
                <a:lnTo>
                  <a:pt x="6528" y="6528"/>
                </a:lnTo>
                <a:lnTo>
                  <a:pt x="6528" y="6528"/>
                </a:lnTo>
                <a:lnTo>
                  <a:pt x="6747" y="6333"/>
                </a:lnTo>
                <a:lnTo>
                  <a:pt x="6966" y="6187"/>
                </a:lnTo>
                <a:lnTo>
                  <a:pt x="7186" y="6041"/>
                </a:lnTo>
                <a:lnTo>
                  <a:pt x="7429" y="5919"/>
                </a:lnTo>
                <a:lnTo>
                  <a:pt x="7697" y="5846"/>
                </a:lnTo>
                <a:lnTo>
                  <a:pt x="7941" y="5773"/>
                </a:lnTo>
                <a:lnTo>
                  <a:pt x="8208" y="5724"/>
                </a:lnTo>
                <a:lnTo>
                  <a:pt x="8476" y="5724"/>
                </a:lnTo>
                <a:lnTo>
                  <a:pt x="8744" y="5724"/>
                </a:lnTo>
                <a:lnTo>
                  <a:pt x="9012" y="5773"/>
                </a:lnTo>
                <a:lnTo>
                  <a:pt x="9256" y="5846"/>
                </a:lnTo>
                <a:lnTo>
                  <a:pt x="9524" y="5919"/>
                </a:lnTo>
                <a:lnTo>
                  <a:pt x="9767" y="6041"/>
                </a:lnTo>
                <a:lnTo>
                  <a:pt x="9986" y="6187"/>
                </a:lnTo>
                <a:lnTo>
                  <a:pt x="10206" y="6333"/>
                </a:lnTo>
                <a:lnTo>
                  <a:pt x="10425" y="6528"/>
                </a:lnTo>
                <a:lnTo>
                  <a:pt x="10425" y="6528"/>
                </a:lnTo>
                <a:lnTo>
                  <a:pt x="10620" y="6747"/>
                </a:lnTo>
                <a:lnTo>
                  <a:pt x="10766" y="6966"/>
                </a:lnTo>
                <a:lnTo>
                  <a:pt x="10912" y="7186"/>
                </a:lnTo>
                <a:lnTo>
                  <a:pt x="11034" y="7429"/>
                </a:lnTo>
                <a:lnTo>
                  <a:pt x="11107" y="7697"/>
                </a:lnTo>
                <a:lnTo>
                  <a:pt x="11180" y="7941"/>
                </a:lnTo>
                <a:lnTo>
                  <a:pt x="11228" y="8208"/>
                </a:lnTo>
                <a:lnTo>
                  <a:pt x="11228" y="8476"/>
                </a:lnTo>
                <a:lnTo>
                  <a:pt x="11228" y="8744"/>
                </a:lnTo>
                <a:lnTo>
                  <a:pt x="11180" y="9012"/>
                </a:lnTo>
                <a:lnTo>
                  <a:pt x="11107" y="9256"/>
                </a:lnTo>
                <a:lnTo>
                  <a:pt x="11034" y="9524"/>
                </a:lnTo>
                <a:lnTo>
                  <a:pt x="10912" y="9767"/>
                </a:lnTo>
                <a:lnTo>
                  <a:pt x="10766" y="9986"/>
                </a:lnTo>
                <a:lnTo>
                  <a:pt x="10620" y="10206"/>
                </a:lnTo>
                <a:lnTo>
                  <a:pt x="10425" y="10425"/>
                </a:lnTo>
                <a:lnTo>
                  <a:pt x="10425" y="10425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438" name="Shape 438"/>
          <p:cNvGrpSpPr/>
          <p:nvPr/>
        </p:nvGrpSpPr>
        <p:grpSpPr>
          <a:xfrm>
            <a:off x="4415586" y="3565358"/>
            <a:ext cx="435021" cy="323445"/>
            <a:chOff x="5247525" y="3007275"/>
            <a:chExt cx="517575" cy="384825"/>
          </a:xfrm>
        </p:grpSpPr>
        <p:sp>
          <p:nvSpPr>
            <p:cNvPr id="439" name="Shape 439"/>
            <p:cNvSpPr/>
            <p:nvPr/>
          </p:nvSpPr>
          <p:spPr>
            <a:xfrm>
              <a:off x="5247525" y="3007275"/>
              <a:ext cx="348900" cy="348900"/>
            </a:xfrm>
            <a:custGeom>
              <a:avLst/>
              <a:gdLst/>
              <a:ahLst/>
              <a:cxnLst/>
              <a:rect l="0" t="0" r="0" b="0"/>
              <a:pathLst>
                <a:path w="13956" h="13956" fill="none" extrusionOk="0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40" name="Shape 440"/>
            <p:cNvSpPr/>
            <p:nvPr/>
          </p:nvSpPr>
          <p:spPr>
            <a:xfrm>
              <a:off x="5566575" y="3193575"/>
              <a:ext cx="198525" cy="198525"/>
            </a:xfrm>
            <a:custGeom>
              <a:avLst/>
              <a:gdLst/>
              <a:ahLst/>
              <a:cxnLst/>
              <a:rect l="0" t="0" r="0" b="0"/>
              <a:pathLst>
                <a:path w="7941" h="7941" fill="none" extrusionOk="0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441" name="Shape 441"/>
          <p:cNvGrpSpPr/>
          <p:nvPr/>
        </p:nvGrpSpPr>
        <p:grpSpPr>
          <a:xfrm>
            <a:off x="3326571" y="3546931"/>
            <a:ext cx="342881" cy="350068"/>
            <a:chOff x="3951850" y="2985350"/>
            <a:chExt cx="407950" cy="416500"/>
          </a:xfrm>
        </p:grpSpPr>
        <p:sp>
          <p:nvSpPr>
            <p:cNvPr id="442" name="Shape 442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0" t="0" r="0" b="0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43" name="Shape 443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0" t="0" r="0" b="0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44" name="Shape 444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0" t="0" r="0" b="0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45" name="Shape 445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0" t="0" r="0" b="0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446" name="Shape 446"/>
          <p:cNvGrpSpPr/>
          <p:nvPr/>
        </p:nvGrpSpPr>
        <p:grpSpPr>
          <a:xfrm>
            <a:off x="483244" y="4136478"/>
            <a:ext cx="397136" cy="305017"/>
            <a:chOff x="568950" y="3686775"/>
            <a:chExt cx="472500" cy="362900"/>
          </a:xfrm>
        </p:grpSpPr>
        <p:sp>
          <p:nvSpPr>
            <p:cNvPr id="447" name="Shape 447"/>
            <p:cNvSpPr/>
            <p:nvPr/>
          </p:nvSpPr>
          <p:spPr>
            <a:xfrm>
              <a:off x="568950" y="3686775"/>
              <a:ext cx="472500" cy="362900"/>
            </a:xfrm>
            <a:custGeom>
              <a:avLst/>
              <a:gdLst/>
              <a:ahLst/>
              <a:cxnLst/>
              <a:rect l="0" t="0" r="0" b="0"/>
              <a:pathLst>
                <a:path w="18900" h="14516" fill="none" extrusionOk="0">
                  <a:moveTo>
                    <a:pt x="18900" y="7989"/>
                  </a:moveTo>
                  <a:lnTo>
                    <a:pt x="18900" y="7989"/>
                  </a:lnTo>
                  <a:lnTo>
                    <a:pt x="18705" y="8111"/>
                  </a:lnTo>
                  <a:lnTo>
                    <a:pt x="18510" y="8184"/>
                  </a:lnTo>
                  <a:lnTo>
                    <a:pt x="18291" y="8232"/>
                  </a:lnTo>
                  <a:lnTo>
                    <a:pt x="18072" y="8232"/>
                  </a:lnTo>
                  <a:lnTo>
                    <a:pt x="17852" y="8184"/>
                  </a:lnTo>
                  <a:lnTo>
                    <a:pt x="17658" y="8111"/>
                  </a:lnTo>
                  <a:lnTo>
                    <a:pt x="17487" y="8013"/>
                  </a:lnTo>
                  <a:lnTo>
                    <a:pt x="17341" y="7891"/>
                  </a:lnTo>
                  <a:lnTo>
                    <a:pt x="17341" y="7891"/>
                  </a:lnTo>
                  <a:lnTo>
                    <a:pt x="17243" y="7745"/>
                  </a:lnTo>
                  <a:lnTo>
                    <a:pt x="17170" y="7575"/>
                  </a:lnTo>
                  <a:lnTo>
                    <a:pt x="17170" y="7404"/>
                  </a:lnTo>
                  <a:lnTo>
                    <a:pt x="17195" y="7234"/>
                  </a:lnTo>
                  <a:lnTo>
                    <a:pt x="17243" y="7088"/>
                  </a:lnTo>
                  <a:lnTo>
                    <a:pt x="17341" y="6942"/>
                  </a:lnTo>
                  <a:lnTo>
                    <a:pt x="17487" y="6844"/>
                  </a:lnTo>
                  <a:lnTo>
                    <a:pt x="17658" y="6795"/>
                  </a:lnTo>
                  <a:lnTo>
                    <a:pt x="17658" y="6795"/>
                  </a:lnTo>
                  <a:lnTo>
                    <a:pt x="17755" y="6771"/>
                  </a:lnTo>
                  <a:lnTo>
                    <a:pt x="17828" y="6771"/>
                  </a:lnTo>
                  <a:lnTo>
                    <a:pt x="17901" y="6795"/>
                  </a:lnTo>
                  <a:lnTo>
                    <a:pt x="17974" y="6820"/>
                  </a:lnTo>
                  <a:lnTo>
                    <a:pt x="18023" y="6869"/>
                  </a:lnTo>
                  <a:lnTo>
                    <a:pt x="18047" y="6917"/>
                  </a:lnTo>
                  <a:lnTo>
                    <a:pt x="18096" y="7063"/>
                  </a:lnTo>
                  <a:lnTo>
                    <a:pt x="18072" y="7210"/>
                  </a:lnTo>
                  <a:lnTo>
                    <a:pt x="18023" y="7356"/>
                  </a:lnTo>
                  <a:lnTo>
                    <a:pt x="17950" y="7477"/>
                  </a:lnTo>
                  <a:lnTo>
                    <a:pt x="17828" y="7599"/>
                  </a:lnTo>
                  <a:lnTo>
                    <a:pt x="17828" y="7599"/>
                  </a:lnTo>
                  <a:lnTo>
                    <a:pt x="17633" y="7697"/>
                  </a:lnTo>
                  <a:lnTo>
                    <a:pt x="17438" y="7770"/>
                  </a:lnTo>
                  <a:lnTo>
                    <a:pt x="17219" y="7794"/>
                  </a:lnTo>
                  <a:lnTo>
                    <a:pt x="17000" y="7794"/>
                  </a:lnTo>
                  <a:lnTo>
                    <a:pt x="17000" y="7794"/>
                  </a:lnTo>
                  <a:lnTo>
                    <a:pt x="16878" y="7794"/>
                  </a:lnTo>
                  <a:lnTo>
                    <a:pt x="16781" y="7770"/>
                  </a:lnTo>
                  <a:lnTo>
                    <a:pt x="16708" y="7745"/>
                  </a:lnTo>
                  <a:lnTo>
                    <a:pt x="16635" y="7697"/>
                  </a:lnTo>
                  <a:lnTo>
                    <a:pt x="16586" y="7648"/>
                  </a:lnTo>
                  <a:lnTo>
                    <a:pt x="16562" y="7550"/>
                  </a:lnTo>
                  <a:lnTo>
                    <a:pt x="16537" y="7331"/>
                  </a:lnTo>
                  <a:lnTo>
                    <a:pt x="16537" y="7331"/>
                  </a:lnTo>
                  <a:lnTo>
                    <a:pt x="16513" y="7015"/>
                  </a:lnTo>
                  <a:lnTo>
                    <a:pt x="16488" y="6698"/>
                  </a:lnTo>
                  <a:lnTo>
                    <a:pt x="16440" y="6381"/>
                  </a:lnTo>
                  <a:lnTo>
                    <a:pt x="16367" y="6065"/>
                  </a:lnTo>
                  <a:lnTo>
                    <a:pt x="16269" y="5748"/>
                  </a:lnTo>
                  <a:lnTo>
                    <a:pt x="16172" y="5456"/>
                  </a:lnTo>
                  <a:lnTo>
                    <a:pt x="16050" y="5164"/>
                  </a:lnTo>
                  <a:lnTo>
                    <a:pt x="15904" y="4871"/>
                  </a:lnTo>
                  <a:lnTo>
                    <a:pt x="15758" y="4604"/>
                  </a:lnTo>
                  <a:lnTo>
                    <a:pt x="15587" y="4311"/>
                  </a:lnTo>
                  <a:lnTo>
                    <a:pt x="15393" y="4068"/>
                  </a:lnTo>
                  <a:lnTo>
                    <a:pt x="15198" y="3800"/>
                  </a:lnTo>
                  <a:lnTo>
                    <a:pt x="14978" y="3556"/>
                  </a:lnTo>
                  <a:lnTo>
                    <a:pt x="14759" y="3313"/>
                  </a:lnTo>
                  <a:lnTo>
                    <a:pt x="14516" y="3094"/>
                  </a:lnTo>
                  <a:lnTo>
                    <a:pt x="14272" y="2874"/>
                  </a:lnTo>
                  <a:lnTo>
                    <a:pt x="14004" y="2655"/>
                  </a:lnTo>
                  <a:lnTo>
                    <a:pt x="13712" y="2460"/>
                  </a:lnTo>
                  <a:lnTo>
                    <a:pt x="13420" y="2265"/>
                  </a:lnTo>
                  <a:lnTo>
                    <a:pt x="13128" y="2095"/>
                  </a:lnTo>
                  <a:lnTo>
                    <a:pt x="12811" y="1924"/>
                  </a:lnTo>
                  <a:lnTo>
                    <a:pt x="12494" y="1778"/>
                  </a:lnTo>
                  <a:lnTo>
                    <a:pt x="12178" y="1632"/>
                  </a:lnTo>
                  <a:lnTo>
                    <a:pt x="11837" y="1510"/>
                  </a:lnTo>
                  <a:lnTo>
                    <a:pt x="11496" y="1389"/>
                  </a:lnTo>
                  <a:lnTo>
                    <a:pt x="11130" y="1291"/>
                  </a:lnTo>
                  <a:lnTo>
                    <a:pt x="10765" y="1218"/>
                  </a:lnTo>
                  <a:lnTo>
                    <a:pt x="10400" y="1145"/>
                  </a:lnTo>
                  <a:lnTo>
                    <a:pt x="10034" y="1096"/>
                  </a:lnTo>
                  <a:lnTo>
                    <a:pt x="9645" y="1048"/>
                  </a:lnTo>
                  <a:lnTo>
                    <a:pt x="9255" y="1023"/>
                  </a:lnTo>
                  <a:lnTo>
                    <a:pt x="8865" y="1023"/>
                  </a:lnTo>
                  <a:lnTo>
                    <a:pt x="8865" y="1023"/>
                  </a:lnTo>
                  <a:lnTo>
                    <a:pt x="8330" y="1023"/>
                  </a:lnTo>
                  <a:lnTo>
                    <a:pt x="7794" y="1072"/>
                  </a:lnTo>
                  <a:lnTo>
                    <a:pt x="7258" y="1145"/>
                  </a:lnTo>
                  <a:lnTo>
                    <a:pt x="6747" y="1267"/>
                  </a:lnTo>
                  <a:lnTo>
                    <a:pt x="6747" y="1267"/>
                  </a:lnTo>
                  <a:lnTo>
                    <a:pt x="6600" y="1048"/>
                  </a:lnTo>
                  <a:lnTo>
                    <a:pt x="6454" y="877"/>
                  </a:lnTo>
                  <a:lnTo>
                    <a:pt x="6284" y="707"/>
                  </a:lnTo>
                  <a:lnTo>
                    <a:pt x="6138" y="561"/>
                  </a:lnTo>
                  <a:lnTo>
                    <a:pt x="5967" y="439"/>
                  </a:lnTo>
                  <a:lnTo>
                    <a:pt x="5821" y="341"/>
                  </a:lnTo>
                  <a:lnTo>
                    <a:pt x="5504" y="195"/>
                  </a:lnTo>
                  <a:lnTo>
                    <a:pt x="5237" y="98"/>
                  </a:lnTo>
                  <a:lnTo>
                    <a:pt x="5017" y="49"/>
                  </a:lnTo>
                  <a:lnTo>
                    <a:pt x="4822" y="0"/>
                  </a:lnTo>
                  <a:lnTo>
                    <a:pt x="4822" y="0"/>
                  </a:lnTo>
                  <a:lnTo>
                    <a:pt x="4725" y="195"/>
                  </a:lnTo>
                  <a:lnTo>
                    <a:pt x="4628" y="390"/>
                  </a:lnTo>
                  <a:lnTo>
                    <a:pt x="4530" y="682"/>
                  </a:lnTo>
                  <a:lnTo>
                    <a:pt x="4433" y="999"/>
                  </a:lnTo>
                  <a:lnTo>
                    <a:pt x="4384" y="1389"/>
                  </a:lnTo>
                  <a:lnTo>
                    <a:pt x="4360" y="1778"/>
                  </a:lnTo>
                  <a:lnTo>
                    <a:pt x="4360" y="1998"/>
                  </a:lnTo>
                  <a:lnTo>
                    <a:pt x="4408" y="2217"/>
                  </a:lnTo>
                  <a:lnTo>
                    <a:pt x="4408" y="2217"/>
                  </a:lnTo>
                  <a:lnTo>
                    <a:pt x="4067" y="2436"/>
                  </a:lnTo>
                  <a:lnTo>
                    <a:pt x="3678" y="2728"/>
                  </a:lnTo>
                  <a:lnTo>
                    <a:pt x="3264" y="3142"/>
                  </a:lnTo>
                  <a:lnTo>
                    <a:pt x="2825" y="3605"/>
                  </a:lnTo>
                  <a:lnTo>
                    <a:pt x="2411" y="4116"/>
                  </a:lnTo>
                  <a:lnTo>
                    <a:pt x="2022" y="4652"/>
                  </a:lnTo>
                  <a:lnTo>
                    <a:pt x="1851" y="4945"/>
                  </a:lnTo>
                  <a:lnTo>
                    <a:pt x="1705" y="5237"/>
                  </a:lnTo>
                  <a:lnTo>
                    <a:pt x="1559" y="5529"/>
                  </a:lnTo>
                  <a:lnTo>
                    <a:pt x="1461" y="5797"/>
                  </a:lnTo>
                  <a:lnTo>
                    <a:pt x="560" y="5797"/>
                  </a:lnTo>
                  <a:lnTo>
                    <a:pt x="560" y="5797"/>
                  </a:lnTo>
                  <a:lnTo>
                    <a:pt x="463" y="5821"/>
                  </a:lnTo>
                  <a:lnTo>
                    <a:pt x="341" y="5846"/>
                  </a:lnTo>
                  <a:lnTo>
                    <a:pt x="244" y="5894"/>
                  </a:lnTo>
                  <a:lnTo>
                    <a:pt x="171" y="5967"/>
                  </a:lnTo>
                  <a:lnTo>
                    <a:pt x="98" y="6040"/>
                  </a:lnTo>
                  <a:lnTo>
                    <a:pt x="49" y="6138"/>
                  </a:lnTo>
                  <a:lnTo>
                    <a:pt x="25" y="6260"/>
                  </a:lnTo>
                  <a:lnTo>
                    <a:pt x="0" y="6357"/>
                  </a:lnTo>
                  <a:lnTo>
                    <a:pt x="0" y="8598"/>
                  </a:lnTo>
                  <a:lnTo>
                    <a:pt x="0" y="8598"/>
                  </a:lnTo>
                  <a:lnTo>
                    <a:pt x="25" y="8720"/>
                  </a:lnTo>
                  <a:lnTo>
                    <a:pt x="49" y="8817"/>
                  </a:lnTo>
                  <a:lnTo>
                    <a:pt x="98" y="8914"/>
                  </a:lnTo>
                  <a:lnTo>
                    <a:pt x="171" y="8987"/>
                  </a:lnTo>
                  <a:lnTo>
                    <a:pt x="244" y="9060"/>
                  </a:lnTo>
                  <a:lnTo>
                    <a:pt x="341" y="9109"/>
                  </a:lnTo>
                  <a:lnTo>
                    <a:pt x="463" y="9158"/>
                  </a:lnTo>
                  <a:lnTo>
                    <a:pt x="560" y="9158"/>
                  </a:lnTo>
                  <a:lnTo>
                    <a:pt x="1510" y="9158"/>
                  </a:lnTo>
                  <a:lnTo>
                    <a:pt x="1510" y="9158"/>
                  </a:lnTo>
                  <a:lnTo>
                    <a:pt x="1583" y="9353"/>
                  </a:lnTo>
                  <a:lnTo>
                    <a:pt x="1681" y="9572"/>
                  </a:lnTo>
                  <a:lnTo>
                    <a:pt x="1924" y="9986"/>
                  </a:lnTo>
                  <a:lnTo>
                    <a:pt x="2216" y="10376"/>
                  </a:lnTo>
                  <a:lnTo>
                    <a:pt x="2582" y="10765"/>
                  </a:lnTo>
                  <a:lnTo>
                    <a:pt x="2972" y="11131"/>
                  </a:lnTo>
                  <a:lnTo>
                    <a:pt x="3410" y="11472"/>
                  </a:lnTo>
                  <a:lnTo>
                    <a:pt x="3897" y="11788"/>
                  </a:lnTo>
                  <a:lnTo>
                    <a:pt x="4408" y="12032"/>
                  </a:lnTo>
                  <a:lnTo>
                    <a:pt x="4408" y="14516"/>
                  </a:lnTo>
                  <a:lnTo>
                    <a:pt x="5090" y="14516"/>
                  </a:lnTo>
                  <a:lnTo>
                    <a:pt x="6308" y="12860"/>
                  </a:lnTo>
                  <a:lnTo>
                    <a:pt x="6308" y="12860"/>
                  </a:lnTo>
                  <a:lnTo>
                    <a:pt x="6917" y="13030"/>
                  </a:lnTo>
                  <a:lnTo>
                    <a:pt x="7550" y="13128"/>
                  </a:lnTo>
                  <a:lnTo>
                    <a:pt x="8208" y="13201"/>
                  </a:lnTo>
                  <a:lnTo>
                    <a:pt x="8865" y="13225"/>
                  </a:lnTo>
                  <a:lnTo>
                    <a:pt x="8865" y="13225"/>
                  </a:lnTo>
                  <a:lnTo>
                    <a:pt x="9523" y="13201"/>
                  </a:lnTo>
                  <a:lnTo>
                    <a:pt x="10181" y="13128"/>
                  </a:lnTo>
                  <a:lnTo>
                    <a:pt x="10814" y="13030"/>
                  </a:lnTo>
                  <a:lnTo>
                    <a:pt x="11423" y="12860"/>
                  </a:lnTo>
                  <a:lnTo>
                    <a:pt x="12592" y="14516"/>
                  </a:lnTo>
                  <a:lnTo>
                    <a:pt x="13347" y="14516"/>
                  </a:lnTo>
                  <a:lnTo>
                    <a:pt x="13347" y="12032"/>
                  </a:lnTo>
                  <a:lnTo>
                    <a:pt x="13347" y="12032"/>
                  </a:lnTo>
                  <a:lnTo>
                    <a:pt x="13688" y="11886"/>
                  </a:lnTo>
                  <a:lnTo>
                    <a:pt x="14004" y="11715"/>
                  </a:lnTo>
                  <a:lnTo>
                    <a:pt x="14297" y="11545"/>
                  </a:lnTo>
                  <a:lnTo>
                    <a:pt x="14589" y="11350"/>
                  </a:lnTo>
                  <a:lnTo>
                    <a:pt x="14857" y="11131"/>
                  </a:lnTo>
                  <a:lnTo>
                    <a:pt x="15100" y="10911"/>
                  </a:lnTo>
                  <a:lnTo>
                    <a:pt x="15344" y="10668"/>
                  </a:lnTo>
                  <a:lnTo>
                    <a:pt x="15563" y="10400"/>
                  </a:lnTo>
                  <a:lnTo>
                    <a:pt x="15733" y="10132"/>
                  </a:lnTo>
                  <a:lnTo>
                    <a:pt x="15904" y="9864"/>
                  </a:lnTo>
                  <a:lnTo>
                    <a:pt x="16074" y="9572"/>
                  </a:lnTo>
                  <a:lnTo>
                    <a:pt x="16196" y="9255"/>
                  </a:lnTo>
                  <a:lnTo>
                    <a:pt x="16318" y="8939"/>
                  </a:lnTo>
                  <a:lnTo>
                    <a:pt x="16391" y="8598"/>
                  </a:lnTo>
                  <a:lnTo>
                    <a:pt x="16464" y="8257"/>
                  </a:lnTo>
                  <a:lnTo>
                    <a:pt x="16513" y="7916"/>
                  </a:lnTo>
                  <a:lnTo>
                    <a:pt x="16513" y="7916"/>
                  </a:lnTo>
                  <a:lnTo>
                    <a:pt x="16513" y="759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48" name="Shape 448"/>
            <p:cNvSpPr/>
            <p:nvPr/>
          </p:nvSpPr>
          <p:spPr>
            <a:xfrm>
              <a:off x="645650" y="3820725"/>
              <a:ext cx="34125" cy="34125"/>
            </a:xfrm>
            <a:custGeom>
              <a:avLst/>
              <a:gdLst/>
              <a:ahLst/>
              <a:cxnLst/>
              <a:rect l="0" t="0" r="0" b="0"/>
              <a:pathLst>
                <a:path w="1365" h="1365" fill="none" extrusionOk="0">
                  <a:moveTo>
                    <a:pt x="683" y="1364"/>
                  </a:moveTo>
                  <a:lnTo>
                    <a:pt x="683" y="1364"/>
                  </a:lnTo>
                  <a:lnTo>
                    <a:pt x="537" y="1340"/>
                  </a:lnTo>
                  <a:lnTo>
                    <a:pt x="415" y="1316"/>
                  </a:lnTo>
                  <a:lnTo>
                    <a:pt x="293" y="1243"/>
                  </a:lnTo>
                  <a:lnTo>
                    <a:pt x="196" y="1170"/>
                  </a:lnTo>
                  <a:lnTo>
                    <a:pt x="123" y="1072"/>
                  </a:lnTo>
                  <a:lnTo>
                    <a:pt x="50" y="950"/>
                  </a:lnTo>
                  <a:lnTo>
                    <a:pt x="25" y="829"/>
                  </a:lnTo>
                  <a:lnTo>
                    <a:pt x="1" y="682"/>
                  </a:lnTo>
                  <a:lnTo>
                    <a:pt x="1" y="682"/>
                  </a:lnTo>
                  <a:lnTo>
                    <a:pt x="25" y="536"/>
                  </a:lnTo>
                  <a:lnTo>
                    <a:pt x="50" y="415"/>
                  </a:lnTo>
                  <a:lnTo>
                    <a:pt x="123" y="317"/>
                  </a:lnTo>
                  <a:lnTo>
                    <a:pt x="196" y="195"/>
                  </a:lnTo>
                  <a:lnTo>
                    <a:pt x="293" y="122"/>
                  </a:lnTo>
                  <a:lnTo>
                    <a:pt x="415" y="74"/>
                  </a:lnTo>
                  <a:lnTo>
                    <a:pt x="537" y="25"/>
                  </a:lnTo>
                  <a:lnTo>
                    <a:pt x="683" y="1"/>
                  </a:lnTo>
                  <a:lnTo>
                    <a:pt x="683" y="1"/>
                  </a:lnTo>
                  <a:lnTo>
                    <a:pt x="805" y="25"/>
                  </a:lnTo>
                  <a:lnTo>
                    <a:pt x="951" y="74"/>
                  </a:lnTo>
                  <a:lnTo>
                    <a:pt x="1048" y="122"/>
                  </a:lnTo>
                  <a:lnTo>
                    <a:pt x="1170" y="195"/>
                  </a:lnTo>
                  <a:lnTo>
                    <a:pt x="1243" y="317"/>
                  </a:lnTo>
                  <a:lnTo>
                    <a:pt x="1292" y="415"/>
                  </a:lnTo>
                  <a:lnTo>
                    <a:pt x="1340" y="536"/>
                  </a:lnTo>
                  <a:lnTo>
                    <a:pt x="1365" y="682"/>
                  </a:lnTo>
                  <a:lnTo>
                    <a:pt x="1365" y="682"/>
                  </a:lnTo>
                  <a:lnTo>
                    <a:pt x="1340" y="829"/>
                  </a:lnTo>
                  <a:lnTo>
                    <a:pt x="1292" y="950"/>
                  </a:lnTo>
                  <a:lnTo>
                    <a:pt x="1243" y="1072"/>
                  </a:lnTo>
                  <a:lnTo>
                    <a:pt x="1170" y="1170"/>
                  </a:lnTo>
                  <a:lnTo>
                    <a:pt x="1048" y="1243"/>
                  </a:lnTo>
                  <a:lnTo>
                    <a:pt x="951" y="1316"/>
                  </a:lnTo>
                  <a:lnTo>
                    <a:pt x="805" y="1340"/>
                  </a:lnTo>
                  <a:lnTo>
                    <a:pt x="683" y="1364"/>
                  </a:lnTo>
                  <a:lnTo>
                    <a:pt x="683" y="136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49" name="Shape 449"/>
            <p:cNvSpPr/>
            <p:nvPr/>
          </p:nvSpPr>
          <p:spPr>
            <a:xfrm>
              <a:off x="747950" y="3753750"/>
              <a:ext cx="85275" cy="12200"/>
            </a:xfrm>
            <a:custGeom>
              <a:avLst/>
              <a:gdLst/>
              <a:ahLst/>
              <a:cxnLst/>
              <a:rect l="0" t="0" r="0" b="0"/>
              <a:pathLst>
                <a:path w="3411" h="488" fill="none" extrusionOk="0">
                  <a:moveTo>
                    <a:pt x="3410" y="488"/>
                  </a:moveTo>
                  <a:lnTo>
                    <a:pt x="3410" y="488"/>
                  </a:lnTo>
                  <a:lnTo>
                    <a:pt x="3215" y="366"/>
                  </a:lnTo>
                  <a:lnTo>
                    <a:pt x="3021" y="268"/>
                  </a:lnTo>
                  <a:lnTo>
                    <a:pt x="2826" y="195"/>
                  </a:lnTo>
                  <a:lnTo>
                    <a:pt x="2607" y="122"/>
                  </a:lnTo>
                  <a:lnTo>
                    <a:pt x="2387" y="74"/>
                  </a:lnTo>
                  <a:lnTo>
                    <a:pt x="2168" y="25"/>
                  </a:lnTo>
                  <a:lnTo>
                    <a:pt x="1925" y="0"/>
                  </a:lnTo>
                  <a:lnTo>
                    <a:pt x="1705" y="0"/>
                  </a:lnTo>
                  <a:lnTo>
                    <a:pt x="1462" y="0"/>
                  </a:lnTo>
                  <a:lnTo>
                    <a:pt x="1243" y="25"/>
                  </a:lnTo>
                  <a:lnTo>
                    <a:pt x="1023" y="74"/>
                  </a:lnTo>
                  <a:lnTo>
                    <a:pt x="804" y="122"/>
                  </a:lnTo>
                  <a:lnTo>
                    <a:pt x="585" y="195"/>
                  </a:lnTo>
                  <a:lnTo>
                    <a:pt x="366" y="268"/>
                  </a:lnTo>
                  <a:lnTo>
                    <a:pt x="171" y="366"/>
                  </a:lnTo>
                  <a:lnTo>
                    <a:pt x="1" y="48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450" name="Shape 450"/>
          <p:cNvSpPr/>
          <p:nvPr/>
        </p:nvSpPr>
        <p:spPr>
          <a:xfrm>
            <a:off x="5060085" y="3529627"/>
            <a:ext cx="270220" cy="388962"/>
          </a:xfrm>
          <a:custGeom>
            <a:avLst/>
            <a:gdLst/>
            <a:ahLst/>
            <a:cxnLst/>
            <a:rect l="0" t="0" r="0" b="0"/>
            <a:pathLst>
              <a:path w="12860" h="18511" fill="none" extrusionOk="0">
                <a:moveTo>
                  <a:pt x="12373" y="7526"/>
                </a:moveTo>
                <a:lnTo>
                  <a:pt x="11618" y="7526"/>
                </a:lnTo>
                <a:lnTo>
                  <a:pt x="11618" y="5188"/>
                </a:lnTo>
                <a:lnTo>
                  <a:pt x="11618" y="5188"/>
                </a:lnTo>
                <a:lnTo>
                  <a:pt x="11593" y="4677"/>
                </a:lnTo>
                <a:lnTo>
                  <a:pt x="11520" y="4141"/>
                </a:lnTo>
                <a:lnTo>
                  <a:pt x="11398" y="3654"/>
                </a:lnTo>
                <a:lnTo>
                  <a:pt x="11204" y="3167"/>
                </a:lnTo>
                <a:lnTo>
                  <a:pt x="10984" y="2728"/>
                </a:lnTo>
                <a:lnTo>
                  <a:pt x="10741" y="2290"/>
                </a:lnTo>
                <a:lnTo>
                  <a:pt x="10424" y="1900"/>
                </a:lnTo>
                <a:lnTo>
                  <a:pt x="10108" y="1535"/>
                </a:lnTo>
                <a:lnTo>
                  <a:pt x="9718" y="1194"/>
                </a:lnTo>
                <a:lnTo>
                  <a:pt x="9328" y="902"/>
                </a:lnTo>
                <a:lnTo>
                  <a:pt x="8914" y="634"/>
                </a:lnTo>
                <a:lnTo>
                  <a:pt x="8452" y="415"/>
                </a:lnTo>
                <a:lnTo>
                  <a:pt x="7964" y="244"/>
                </a:lnTo>
                <a:lnTo>
                  <a:pt x="7477" y="122"/>
                </a:lnTo>
                <a:lnTo>
                  <a:pt x="6966" y="25"/>
                </a:lnTo>
                <a:lnTo>
                  <a:pt x="6430" y="0"/>
                </a:lnTo>
                <a:lnTo>
                  <a:pt x="6430" y="0"/>
                </a:lnTo>
                <a:lnTo>
                  <a:pt x="5894" y="25"/>
                </a:lnTo>
                <a:lnTo>
                  <a:pt x="5383" y="122"/>
                </a:lnTo>
                <a:lnTo>
                  <a:pt x="4896" y="244"/>
                </a:lnTo>
                <a:lnTo>
                  <a:pt x="4409" y="415"/>
                </a:lnTo>
                <a:lnTo>
                  <a:pt x="3970" y="634"/>
                </a:lnTo>
                <a:lnTo>
                  <a:pt x="3532" y="902"/>
                </a:lnTo>
                <a:lnTo>
                  <a:pt x="3142" y="1194"/>
                </a:lnTo>
                <a:lnTo>
                  <a:pt x="2752" y="1535"/>
                </a:lnTo>
                <a:lnTo>
                  <a:pt x="2436" y="1900"/>
                </a:lnTo>
                <a:lnTo>
                  <a:pt x="2119" y="2290"/>
                </a:lnTo>
                <a:lnTo>
                  <a:pt x="1876" y="2728"/>
                </a:lnTo>
                <a:lnTo>
                  <a:pt x="1656" y="3167"/>
                </a:lnTo>
                <a:lnTo>
                  <a:pt x="1462" y="3654"/>
                </a:lnTo>
                <a:lnTo>
                  <a:pt x="1340" y="4141"/>
                </a:lnTo>
                <a:lnTo>
                  <a:pt x="1267" y="4677"/>
                </a:lnTo>
                <a:lnTo>
                  <a:pt x="1242" y="5188"/>
                </a:lnTo>
                <a:lnTo>
                  <a:pt x="1242" y="7526"/>
                </a:lnTo>
                <a:lnTo>
                  <a:pt x="487" y="7526"/>
                </a:lnTo>
                <a:lnTo>
                  <a:pt x="487" y="7526"/>
                </a:lnTo>
                <a:lnTo>
                  <a:pt x="390" y="7526"/>
                </a:lnTo>
                <a:lnTo>
                  <a:pt x="293" y="7551"/>
                </a:lnTo>
                <a:lnTo>
                  <a:pt x="220" y="7599"/>
                </a:lnTo>
                <a:lnTo>
                  <a:pt x="146" y="7648"/>
                </a:lnTo>
                <a:lnTo>
                  <a:pt x="73" y="7721"/>
                </a:lnTo>
                <a:lnTo>
                  <a:pt x="49" y="7818"/>
                </a:lnTo>
                <a:lnTo>
                  <a:pt x="0" y="7891"/>
                </a:lnTo>
                <a:lnTo>
                  <a:pt x="0" y="8013"/>
                </a:lnTo>
                <a:lnTo>
                  <a:pt x="0" y="18023"/>
                </a:lnTo>
                <a:lnTo>
                  <a:pt x="0" y="18023"/>
                </a:lnTo>
                <a:lnTo>
                  <a:pt x="0" y="18121"/>
                </a:lnTo>
                <a:lnTo>
                  <a:pt x="49" y="18218"/>
                </a:lnTo>
                <a:lnTo>
                  <a:pt x="73" y="18291"/>
                </a:lnTo>
                <a:lnTo>
                  <a:pt x="146" y="18364"/>
                </a:lnTo>
                <a:lnTo>
                  <a:pt x="220" y="18413"/>
                </a:lnTo>
                <a:lnTo>
                  <a:pt x="293" y="18462"/>
                </a:lnTo>
                <a:lnTo>
                  <a:pt x="390" y="18486"/>
                </a:lnTo>
                <a:lnTo>
                  <a:pt x="487" y="18510"/>
                </a:lnTo>
                <a:lnTo>
                  <a:pt x="12373" y="18510"/>
                </a:lnTo>
                <a:lnTo>
                  <a:pt x="12373" y="18510"/>
                </a:lnTo>
                <a:lnTo>
                  <a:pt x="12470" y="18486"/>
                </a:lnTo>
                <a:lnTo>
                  <a:pt x="12568" y="18462"/>
                </a:lnTo>
                <a:lnTo>
                  <a:pt x="12641" y="18413"/>
                </a:lnTo>
                <a:lnTo>
                  <a:pt x="12714" y="18364"/>
                </a:lnTo>
                <a:lnTo>
                  <a:pt x="12787" y="18291"/>
                </a:lnTo>
                <a:lnTo>
                  <a:pt x="12811" y="18218"/>
                </a:lnTo>
                <a:lnTo>
                  <a:pt x="12860" y="18121"/>
                </a:lnTo>
                <a:lnTo>
                  <a:pt x="12860" y="18023"/>
                </a:lnTo>
                <a:lnTo>
                  <a:pt x="12860" y="8013"/>
                </a:lnTo>
                <a:lnTo>
                  <a:pt x="12860" y="8013"/>
                </a:lnTo>
                <a:lnTo>
                  <a:pt x="12860" y="7891"/>
                </a:lnTo>
                <a:lnTo>
                  <a:pt x="12811" y="7818"/>
                </a:lnTo>
                <a:lnTo>
                  <a:pt x="12787" y="7721"/>
                </a:lnTo>
                <a:lnTo>
                  <a:pt x="12714" y="7648"/>
                </a:lnTo>
                <a:lnTo>
                  <a:pt x="12641" y="7599"/>
                </a:lnTo>
                <a:lnTo>
                  <a:pt x="12568" y="7551"/>
                </a:lnTo>
                <a:lnTo>
                  <a:pt x="12470" y="7526"/>
                </a:lnTo>
                <a:lnTo>
                  <a:pt x="12373" y="7526"/>
                </a:lnTo>
                <a:lnTo>
                  <a:pt x="12373" y="7526"/>
                </a:lnTo>
                <a:close/>
                <a:moveTo>
                  <a:pt x="2801" y="5188"/>
                </a:moveTo>
                <a:lnTo>
                  <a:pt x="2801" y="5188"/>
                </a:lnTo>
                <a:lnTo>
                  <a:pt x="2826" y="4823"/>
                </a:lnTo>
                <a:lnTo>
                  <a:pt x="2874" y="4457"/>
                </a:lnTo>
                <a:lnTo>
                  <a:pt x="2972" y="4116"/>
                </a:lnTo>
                <a:lnTo>
                  <a:pt x="3093" y="3775"/>
                </a:lnTo>
                <a:lnTo>
                  <a:pt x="3240" y="3459"/>
                </a:lnTo>
                <a:lnTo>
                  <a:pt x="3410" y="3167"/>
                </a:lnTo>
                <a:lnTo>
                  <a:pt x="3629" y="2874"/>
                </a:lnTo>
                <a:lnTo>
                  <a:pt x="3873" y="2631"/>
                </a:lnTo>
                <a:lnTo>
                  <a:pt x="4116" y="2387"/>
                </a:lnTo>
                <a:lnTo>
                  <a:pt x="4409" y="2192"/>
                </a:lnTo>
                <a:lnTo>
                  <a:pt x="4701" y="1998"/>
                </a:lnTo>
                <a:lnTo>
                  <a:pt x="5017" y="1851"/>
                </a:lnTo>
                <a:lnTo>
                  <a:pt x="5358" y="1730"/>
                </a:lnTo>
                <a:lnTo>
                  <a:pt x="5699" y="1632"/>
                </a:lnTo>
                <a:lnTo>
                  <a:pt x="6065" y="1584"/>
                </a:lnTo>
                <a:lnTo>
                  <a:pt x="6430" y="1559"/>
                </a:lnTo>
                <a:lnTo>
                  <a:pt x="6430" y="1559"/>
                </a:lnTo>
                <a:lnTo>
                  <a:pt x="6795" y="1584"/>
                </a:lnTo>
                <a:lnTo>
                  <a:pt x="7161" y="1632"/>
                </a:lnTo>
                <a:lnTo>
                  <a:pt x="7502" y="1730"/>
                </a:lnTo>
                <a:lnTo>
                  <a:pt x="7843" y="1851"/>
                </a:lnTo>
                <a:lnTo>
                  <a:pt x="8159" y="1998"/>
                </a:lnTo>
                <a:lnTo>
                  <a:pt x="8452" y="2192"/>
                </a:lnTo>
                <a:lnTo>
                  <a:pt x="8744" y="2387"/>
                </a:lnTo>
                <a:lnTo>
                  <a:pt x="8987" y="2631"/>
                </a:lnTo>
                <a:lnTo>
                  <a:pt x="9231" y="2874"/>
                </a:lnTo>
                <a:lnTo>
                  <a:pt x="9450" y="3167"/>
                </a:lnTo>
                <a:lnTo>
                  <a:pt x="9621" y="3459"/>
                </a:lnTo>
                <a:lnTo>
                  <a:pt x="9767" y="3775"/>
                </a:lnTo>
                <a:lnTo>
                  <a:pt x="9888" y="4116"/>
                </a:lnTo>
                <a:lnTo>
                  <a:pt x="9986" y="4457"/>
                </a:lnTo>
                <a:lnTo>
                  <a:pt x="10035" y="4823"/>
                </a:lnTo>
                <a:lnTo>
                  <a:pt x="10059" y="5188"/>
                </a:lnTo>
                <a:lnTo>
                  <a:pt x="10059" y="7526"/>
                </a:lnTo>
                <a:lnTo>
                  <a:pt x="2801" y="7526"/>
                </a:lnTo>
                <a:lnTo>
                  <a:pt x="2801" y="5188"/>
                </a:lnTo>
                <a:close/>
                <a:moveTo>
                  <a:pt x="7063" y="13225"/>
                </a:moveTo>
                <a:lnTo>
                  <a:pt x="7209" y="15052"/>
                </a:lnTo>
                <a:lnTo>
                  <a:pt x="5651" y="15052"/>
                </a:lnTo>
                <a:lnTo>
                  <a:pt x="5797" y="13225"/>
                </a:lnTo>
                <a:lnTo>
                  <a:pt x="5797" y="13225"/>
                </a:lnTo>
                <a:lnTo>
                  <a:pt x="5675" y="13152"/>
                </a:lnTo>
                <a:lnTo>
                  <a:pt x="5553" y="13030"/>
                </a:lnTo>
                <a:lnTo>
                  <a:pt x="5456" y="12933"/>
                </a:lnTo>
                <a:lnTo>
                  <a:pt x="5358" y="12787"/>
                </a:lnTo>
                <a:lnTo>
                  <a:pt x="5285" y="12665"/>
                </a:lnTo>
                <a:lnTo>
                  <a:pt x="5237" y="12495"/>
                </a:lnTo>
                <a:lnTo>
                  <a:pt x="5212" y="12348"/>
                </a:lnTo>
                <a:lnTo>
                  <a:pt x="5212" y="12178"/>
                </a:lnTo>
                <a:lnTo>
                  <a:pt x="5212" y="12178"/>
                </a:lnTo>
                <a:lnTo>
                  <a:pt x="5237" y="11934"/>
                </a:lnTo>
                <a:lnTo>
                  <a:pt x="5310" y="11715"/>
                </a:lnTo>
                <a:lnTo>
                  <a:pt x="5407" y="11496"/>
                </a:lnTo>
                <a:lnTo>
                  <a:pt x="5553" y="11326"/>
                </a:lnTo>
                <a:lnTo>
                  <a:pt x="5748" y="11179"/>
                </a:lnTo>
                <a:lnTo>
                  <a:pt x="5943" y="11058"/>
                </a:lnTo>
                <a:lnTo>
                  <a:pt x="6187" y="10985"/>
                </a:lnTo>
                <a:lnTo>
                  <a:pt x="6430" y="10960"/>
                </a:lnTo>
                <a:lnTo>
                  <a:pt x="6430" y="10960"/>
                </a:lnTo>
                <a:lnTo>
                  <a:pt x="6674" y="10985"/>
                </a:lnTo>
                <a:lnTo>
                  <a:pt x="6917" y="11058"/>
                </a:lnTo>
                <a:lnTo>
                  <a:pt x="7112" y="11179"/>
                </a:lnTo>
                <a:lnTo>
                  <a:pt x="7307" y="11326"/>
                </a:lnTo>
                <a:lnTo>
                  <a:pt x="7453" y="11496"/>
                </a:lnTo>
                <a:lnTo>
                  <a:pt x="7550" y="11715"/>
                </a:lnTo>
                <a:lnTo>
                  <a:pt x="7623" y="11934"/>
                </a:lnTo>
                <a:lnTo>
                  <a:pt x="7648" y="12178"/>
                </a:lnTo>
                <a:lnTo>
                  <a:pt x="7648" y="12178"/>
                </a:lnTo>
                <a:lnTo>
                  <a:pt x="7648" y="12348"/>
                </a:lnTo>
                <a:lnTo>
                  <a:pt x="7623" y="12495"/>
                </a:lnTo>
                <a:lnTo>
                  <a:pt x="7575" y="12665"/>
                </a:lnTo>
                <a:lnTo>
                  <a:pt x="7502" y="12787"/>
                </a:lnTo>
                <a:lnTo>
                  <a:pt x="7404" y="12933"/>
                </a:lnTo>
                <a:lnTo>
                  <a:pt x="7307" y="13030"/>
                </a:lnTo>
                <a:lnTo>
                  <a:pt x="7185" y="13152"/>
                </a:lnTo>
                <a:lnTo>
                  <a:pt x="7063" y="13225"/>
                </a:lnTo>
                <a:lnTo>
                  <a:pt x="7063" y="13225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451" name="Shape 451"/>
          <p:cNvGrpSpPr/>
          <p:nvPr/>
        </p:nvGrpSpPr>
        <p:grpSpPr>
          <a:xfrm>
            <a:off x="1051296" y="4162071"/>
            <a:ext cx="377699" cy="253852"/>
            <a:chOff x="1244800" y="3717225"/>
            <a:chExt cx="449375" cy="302025"/>
          </a:xfrm>
        </p:grpSpPr>
        <p:sp>
          <p:nvSpPr>
            <p:cNvPr id="452" name="Shape 452"/>
            <p:cNvSpPr/>
            <p:nvPr/>
          </p:nvSpPr>
          <p:spPr>
            <a:xfrm>
              <a:off x="1244800" y="3717225"/>
              <a:ext cx="449375" cy="302025"/>
            </a:xfrm>
            <a:custGeom>
              <a:avLst/>
              <a:gdLst/>
              <a:ahLst/>
              <a:cxnLst/>
              <a:rect l="0" t="0" r="0" b="0"/>
              <a:pathLst>
                <a:path w="17975" h="12081" fill="none" extrusionOk="0">
                  <a:moveTo>
                    <a:pt x="17000" y="0"/>
                  </a:moveTo>
                  <a:lnTo>
                    <a:pt x="974" y="0"/>
                  </a:lnTo>
                  <a:lnTo>
                    <a:pt x="974" y="0"/>
                  </a:lnTo>
                  <a:lnTo>
                    <a:pt x="780" y="25"/>
                  </a:lnTo>
                  <a:lnTo>
                    <a:pt x="585" y="73"/>
                  </a:lnTo>
                  <a:lnTo>
                    <a:pt x="414" y="171"/>
                  </a:lnTo>
                  <a:lnTo>
                    <a:pt x="292" y="292"/>
                  </a:lnTo>
                  <a:lnTo>
                    <a:pt x="171" y="439"/>
                  </a:lnTo>
                  <a:lnTo>
                    <a:pt x="73" y="609"/>
                  </a:lnTo>
                  <a:lnTo>
                    <a:pt x="25" y="780"/>
                  </a:lnTo>
                  <a:lnTo>
                    <a:pt x="0" y="974"/>
                  </a:lnTo>
                  <a:lnTo>
                    <a:pt x="0" y="11106"/>
                  </a:lnTo>
                  <a:lnTo>
                    <a:pt x="0" y="11106"/>
                  </a:lnTo>
                  <a:lnTo>
                    <a:pt x="25" y="11301"/>
                  </a:lnTo>
                  <a:lnTo>
                    <a:pt x="73" y="11471"/>
                  </a:lnTo>
                  <a:lnTo>
                    <a:pt x="171" y="11642"/>
                  </a:lnTo>
                  <a:lnTo>
                    <a:pt x="292" y="11788"/>
                  </a:lnTo>
                  <a:lnTo>
                    <a:pt x="414" y="11910"/>
                  </a:lnTo>
                  <a:lnTo>
                    <a:pt x="585" y="12007"/>
                  </a:lnTo>
                  <a:lnTo>
                    <a:pt x="780" y="12056"/>
                  </a:lnTo>
                  <a:lnTo>
                    <a:pt x="974" y="12080"/>
                  </a:lnTo>
                  <a:lnTo>
                    <a:pt x="17000" y="12080"/>
                  </a:lnTo>
                  <a:lnTo>
                    <a:pt x="17000" y="12080"/>
                  </a:lnTo>
                  <a:lnTo>
                    <a:pt x="17195" y="12056"/>
                  </a:lnTo>
                  <a:lnTo>
                    <a:pt x="17390" y="12007"/>
                  </a:lnTo>
                  <a:lnTo>
                    <a:pt x="17560" y="11910"/>
                  </a:lnTo>
                  <a:lnTo>
                    <a:pt x="17682" y="11788"/>
                  </a:lnTo>
                  <a:lnTo>
                    <a:pt x="17804" y="11642"/>
                  </a:lnTo>
                  <a:lnTo>
                    <a:pt x="17901" y="11471"/>
                  </a:lnTo>
                  <a:lnTo>
                    <a:pt x="17950" y="11301"/>
                  </a:lnTo>
                  <a:lnTo>
                    <a:pt x="17974" y="11106"/>
                  </a:lnTo>
                  <a:lnTo>
                    <a:pt x="17974" y="974"/>
                  </a:lnTo>
                  <a:lnTo>
                    <a:pt x="17974" y="974"/>
                  </a:lnTo>
                  <a:lnTo>
                    <a:pt x="17950" y="780"/>
                  </a:lnTo>
                  <a:lnTo>
                    <a:pt x="17901" y="609"/>
                  </a:lnTo>
                  <a:lnTo>
                    <a:pt x="17804" y="439"/>
                  </a:lnTo>
                  <a:lnTo>
                    <a:pt x="17682" y="292"/>
                  </a:lnTo>
                  <a:lnTo>
                    <a:pt x="17560" y="171"/>
                  </a:lnTo>
                  <a:lnTo>
                    <a:pt x="17390" y="73"/>
                  </a:lnTo>
                  <a:lnTo>
                    <a:pt x="17195" y="25"/>
                  </a:lnTo>
                  <a:lnTo>
                    <a:pt x="17000" y="0"/>
                  </a:lnTo>
                  <a:lnTo>
                    <a:pt x="17000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53" name="Shape 453"/>
            <p:cNvSpPr/>
            <p:nvPr/>
          </p:nvSpPr>
          <p:spPr>
            <a:xfrm>
              <a:off x="1244800" y="3795150"/>
              <a:ext cx="449375" cy="25"/>
            </a:xfrm>
            <a:custGeom>
              <a:avLst/>
              <a:gdLst/>
              <a:ahLst/>
              <a:cxnLst/>
              <a:rect l="0" t="0" r="0" b="0"/>
              <a:pathLst>
                <a:path w="17975" h="1" fill="none" extrusionOk="0">
                  <a:moveTo>
                    <a:pt x="17974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54" name="Shape 454"/>
            <p:cNvSpPr/>
            <p:nvPr/>
          </p:nvSpPr>
          <p:spPr>
            <a:xfrm>
              <a:off x="1244800" y="3853000"/>
              <a:ext cx="449375" cy="25"/>
            </a:xfrm>
            <a:custGeom>
              <a:avLst/>
              <a:gdLst/>
              <a:ahLst/>
              <a:cxnLst/>
              <a:rect l="0" t="0" r="0" b="0"/>
              <a:pathLst>
                <a:path w="17975" h="1" fill="none" extrusionOk="0">
                  <a:moveTo>
                    <a:pt x="0" y="0"/>
                  </a:moveTo>
                  <a:lnTo>
                    <a:pt x="17974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55" name="Shape 455"/>
            <p:cNvSpPr/>
            <p:nvPr/>
          </p:nvSpPr>
          <p:spPr>
            <a:xfrm>
              <a:off x="1302625" y="3893800"/>
              <a:ext cx="161375" cy="25"/>
            </a:xfrm>
            <a:custGeom>
              <a:avLst/>
              <a:gdLst/>
              <a:ahLst/>
              <a:cxnLst/>
              <a:rect l="0" t="0" r="0" b="0"/>
              <a:pathLst>
                <a:path w="6455" h="1" fill="none" extrusionOk="0">
                  <a:moveTo>
                    <a:pt x="6455" y="0"/>
                  </a:move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56" name="Shape 456"/>
            <p:cNvSpPr/>
            <p:nvPr/>
          </p:nvSpPr>
          <p:spPr>
            <a:xfrm>
              <a:off x="1302625" y="3933975"/>
              <a:ext cx="110250" cy="25"/>
            </a:xfrm>
            <a:custGeom>
              <a:avLst/>
              <a:gdLst/>
              <a:ahLst/>
              <a:cxnLst/>
              <a:rect l="0" t="0" r="0" b="0"/>
              <a:pathLst>
                <a:path w="4410" h="1" fill="none" extrusionOk="0">
                  <a:moveTo>
                    <a:pt x="4409" y="1"/>
                  </a:move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57" name="Shape 457"/>
            <p:cNvSpPr/>
            <p:nvPr/>
          </p:nvSpPr>
          <p:spPr>
            <a:xfrm>
              <a:off x="1572975" y="3899875"/>
              <a:ext cx="62125" cy="40225"/>
            </a:xfrm>
            <a:custGeom>
              <a:avLst/>
              <a:gdLst/>
              <a:ahLst/>
              <a:cxnLst/>
              <a:rect l="0" t="0" r="0" b="0"/>
              <a:pathLst>
                <a:path w="2485" h="1609" fill="none" extrusionOk="0">
                  <a:moveTo>
                    <a:pt x="1998" y="1"/>
                  </a:moveTo>
                  <a:lnTo>
                    <a:pt x="488" y="1"/>
                  </a:lnTo>
                  <a:lnTo>
                    <a:pt x="488" y="1"/>
                  </a:lnTo>
                  <a:lnTo>
                    <a:pt x="390" y="1"/>
                  </a:lnTo>
                  <a:lnTo>
                    <a:pt x="293" y="25"/>
                  </a:lnTo>
                  <a:lnTo>
                    <a:pt x="220" y="74"/>
                  </a:lnTo>
                  <a:lnTo>
                    <a:pt x="147" y="147"/>
                  </a:lnTo>
                  <a:lnTo>
                    <a:pt x="98" y="220"/>
                  </a:lnTo>
                  <a:lnTo>
                    <a:pt x="49" y="293"/>
                  </a:lnTo>
                  <a:lnTo>
                    <a:pt x="25" y="390"/>
                  </a:lnTo>
                  <a:lnTo>
                    <a:pt x="0" y="488"/>
                  </a:lnTo>
                  <a:lnTo>
                    <a:pt x="0" y="1121"/>
                  </a:lnTo>
                  <a:lnTo>
                    <a:pt x="0" y="1121"/>
                  </a:lnTo>
                  <a:lnTo>
                    <a:pt x="25" y="1218"/>
                  </a:lnTo>
                  <a:lnTo>
                    <a:pt x="49" y="1316"/>
                  </a:lnTo>
                  <a:lnTo>
                    <a:pt x="98" y="1389"/>
                  </a:lnTo>
                  <a:lnTo>
                    <a:pt x="147" y="1462"/>
                  </a:lnTo>
                  <a:lnTo>
                    <a:pt x="220" y="1511"/>
                  </a:lnTo>
                  <a:lnTo>
                    <a:pt x="293" y="1559"/>
                  </a:lnTo>
                  <a:lnTo>
                    <a:pt x="390" y="1584"/>
                  </a:lnTo>
                  <a:lnTo>
                    <a:pt x="488" y="1608"/>
                  </a:lnTo>
                  <a:lnTo>
                    <a:pt x="1998" y="1608"/>
                  </a:lnTo>
                  <a:lnTo>
                    <a:pt x="1998" y="1608"/>
                  </a:lnTo>
                  <a:lnTo>
                    <a:pt x="2095" y="1584"/>
                  </a:lnTo>
                  <a:lnTo>
                    <a:pt x="2192" y="1559"/>
                  </a:lnTo>
                  <a:lnTo>
                    <a:pt x="2265" y="1511"/>
                  </a:lnTo>
                  <a:lnTo>
                    <a:pt x="2339" y="1462"/>
                  </a:lnTo>
                  <a:lnTo>
                    <a:pt x="2387" y="1389"/>
                  </a:lnTo>
                  <a:lnTo>
                    <a:pt x="2436" y="1316"/>
                  </a:lnTo>
                  <a:lnTo>
                    <a:pt x="2485" y="1218"/>
                  </a:lnTo>
                  <a:lnTo>
                    <a:pt x="2485" y="1121"/>
                  </a:lnTo>
                  <a:lnTo>
                    <a:pt x="2485" y="488"/>
                  </a:lnTo>
                  <a:lnTo>
                    <a:pt x="2485" y="488"/>
                  </a:lnTo>
                  <a:lnTo>
                    <a:pt x="2485" y="390"/>
                  </a:lnTo>
                  <a:lnTo>
                    <a:pt x="2436" y="293"/>
                  </a:lnTo>
                  <a:lnTo>
                    <a:pt x="2387" y="220"/>
                  </a:lnTo>
                  <a:lnTo>
                    <a:pt x="2339" y="147"/>
                  </a:lnTo>
                  <a:lnTo>
                    <a:pt x="2265" y="74"/>
                  </a:lnTo>
                  <a:lnTo>
                    <a:pt x="2192" y="25"/>
                  </a:lnTo>
                  <a:lnTo>
                    <a:pt x="2095" y="1"/>
                  </a:lnTo>
                  <a:lnTo>
                    <a:pt x="1998" y="1"/>
                  </a:lnTo>
                  <a:lnTo>
                    <a:pt x="1998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458" name="Shape 458"/>
          <p:cNvGrpSpPr/>
          <p:nvPr/>
        </p:nvGrpSpPr>
        <p:grpSpPr>
          <a:xfrm>
            <a:off x="1621386" y="4142614"/>
            <a:ext cx="367466" cy="287114"/>
            <a:chOff x="1923075" y="3694075"/>
            <a:chExt cx="437200" cy="341600"/>
          </a:xfrm>
        </p:grpSpPr>
        <p:sp>
          <p:nvSpPr>
            <p:cNvPr id="459" name="Shape 459"/>
            <p:cNvSpPr/>
            <p:nvPr/>
          </p:nvSpPr>
          <p:spPr>
            <a:xfrm>
              <a:off x="2247600" y="3983300"/>
              <a:ext cx="52400" cy="52375"/>
            </a:xfrm>
            <a:custGeom>
              <a:avLst/>
              <a:gdLst/>
              <a:ahLst/>
              <a:cxnLst/>
              <a:rect l="0" t="0" r="0" b="0"/>
              <a:pathLst>
                <a:path w="2096" h="2095" fill="none" extrusionOk="0">
                  <a:moveTo>
                    <a:pt x="1" y="1048"/>
                  </a:moveTo>
                  <a:lnTo>
                    <a:pt x="1" y="1048"/>
                  </a:lnTo>
                  <a:lnTo>
                    <a:pt x="25" y="828"/>
                  </a:lnTo>
                  <a:lnTo>
                    <a:pt x="74" y="634"/>
                  </a:lnTo>
                  <a:lnTo>
                    <a:pt x="171" y="439"/>
                  </a:lnTo>
                  <a:lnTo>
                    <a:pt x="317" y="293"/>
                  </a:lnTo>
                  <a:lnTo>
                    <a:pt x="463" y="171"/>
                  </a:lnTo>
                  <a:lnTo>
                    <a:pt x="634" y="73"/>
                  </a:lnTo>
                  <a:lnTo>
                    <a:pt x="829" y="0"/>
                  </a:lnTo>
                  <a:lnTo>
                    <a:pt x="1048" y="0"/>
                  </a:lnTo>
                  <a:lnTo>
                    <a:pt x="1048" y="0"/>
                  </a:lnTo>
                  <a:lnTo>
                    <a:pt x="1267" y="0"/>
                  </a:lnTo>
                  <a:lnTo>
                    <a:pt x="1462" y="73"/>
                  </a:lnTo>
                  <a:lnTo>
                    <a:pt x="1633" y="171"/>
                  </a:lnTo>
                  <a:lnTo>
                    <a:pt x="1779" y="293"/>
                  </a:lnTo>
                  <a:lnTo>
                    <a:pt x="1925" y="439"/>
                  </a:lnTo>
                  <a:lnTo>
                    <a:pt x="2022" y="634"/>
                  </a:lnTo>
                  <a:lnTo>
                    <a:pt x="2071" y="828"/>
                  </a:lnTo>
                  <a:lnTo>
                    <a:pt x="2095" y="1048"/>
                  </a:lnTo>
                  <a:lnTo>
                    <a:pt x="2095" y="1048"/>
                  </a:lnTo>
                  <a:lnTo>
                    <a:pt x="2071" y="1242"/>
                  </a:lnTo>
                  <a:lnTo>
                    <a:pt x="2022" y="1437"/>
                  </a:lnTo>
                  <a:lnTo>
                    <a:pt x="1925" y="1632"/>
                  </a:lnTo>
                  <a:lnTo>
                    <a:pt x="1779" y="1778"/>
                  </a:lnTo>
                  <a:lnTo>
                    <a:pt x="1633" y="1900"/>
                  </a:lnTo>
                  <a:lnTo>
                    <a:pt x="1462" y="1997"/>
                  </a:lnTo>
                  <a:lnTo>
                    <a:pt x="1267" y="2070"/>
                  </a:lnTo>
                  <a:lnTo>
                    <a:pt x="1048" y="2095"/>
                  </a:lnTo>
                  <a:lnTo>
                    <a:pt x="1048" y="2095"/>
                  </a:lnTo>
                  <a:lnTo>
                    <a:pt x="829" y="2070"/>
                  </a:lnTo>
                  <a:lnTo>
                    <a:pt x="634" y="1997"/>
                  </a:lnTo>
                  <a:lnTo>
                    <a:pt x="463" y="1900"/>
                  </a:lnTo>
                  <a:lnTo>
                    <a:pt x="317" y="1778"/>
                  </a:lnTo>
                  <a:lnTo>
                    <a:pt x="171" y="1632"/>
                  </a:lnTo>
                  <a:lnTo>
                    <a:pt x="74" y="1437"/>
                  </a:lnTo>
                  <a:lnTo>
                    <a:pt x="25" y="1242"/>
                  </a:lnTo>
                  <a:lnTo>
                    <a:pt x="1" y="1048"/>
                  </a:lnTo>
                  <a:lnTo>
                    <a:pt x="1" y="1048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60" name="Shape 460"/>
            <p:cNvSpPr/>
            <p:nvPr/>
          </p:nvSpPr>
          <p:spPr>
            <a:xfrm>
              <a:off x="2035100" y="3983300"/>
              <a:ext cx="52400" cy="52375"/>
            </a:xfrm>
            <a:custGeom>
              <a:avLst/>
              <a:gdLst/>
              <a:ahLst/>
              <a:cxnLst/>
              <a:rect l="0" t="0" r="0" b="0"/>
              <a:pathLst>
                <a:path w="2096" h="2095" fill="none" extrusionOk="0">
                  <a:moveTo>
                    <a:pt x="1" y="1048"/>
                  </a:moveTo>
                  <a:lnTo>
                    <a:pt x="1" y="1048"/>
                  </a:lnTo>
                  <a:lnTo>
                    <a:pt x="25" y="828"/>
                  </a:lnTo>
                  <a:lnTo>
                    <a:pt x="74" y="634"/>
                  </a:lnTo>
                  <a:lnTo>
                    <a:pt x="171" y="439"/>
                  </a:lnTo>
                  <a:lnTo>
                    <a:pt x="317" y="293"/>
                  </a:lnTo>
                  <a:lnTo>
                    <a:pt x="464" y="171"/>
                  </a:lnTo>
                  <a:lnTo>
                    <a:pt x="634" y="73"/>
                  </a:lnTo>
                  <a:lnTo>
                    <a:pt x="829" y="0"/>
                  </a:lnTo>
                  <a:lnTo>
                    <a:pt x="1048" y="0"/>
                  </a:lnTo>
                  <a:lnTo>
                    <a:pt x="1048" y="0"/>
                  </a:lnTo>
                  <a:lnTo>
                    <a:pt x="1267" y="0"/>
                  </a:lnTo>
                  <a:lnTo>
                    <a:pt x="1462" y="73"/>
                  </a:lnTo>
                  <a:lnTo>
                    <a:pt x="1633" y="171"/>
                  </a:lnTo>
                  <a:lnTo>
                    <a:pt x="1779" y="293"/>
                  </a:lnTo>
                  <a:lnTo>
                    <a:pt x="1925" y="439"/>
                  </a:lnTo>
                  <a:lnTo>
                    <a:pt x="2022" y="634"/>
                  </a:lnTo>
                  <a:lnTo>
                    <a:pt x="2071" y="828"/>
                  </a:lnTo>
                  <a:lnTo>
                    <a:pt x="2095" y="1048"/>
                  </a:lnTo>
                  <a:lnTo>
                    <a:pt x="2095" y="1048"/>
                  </a:lnTo>
                  <a:lnTo>
                    <a:pt x="2071" y="1242"/>
                  </a:lnTo>
                  <a:lnTo>
                    <a:pt x="2022" y="1437"/>
                  </a:lnTo>
                  <a:lnTo>
                    <a:pt x="1925" y="1632"/>
                  </a:lnTo>
                  <a:lnTo>
                    <a:pt x="1779" y="1778"/>
                  </a:lnTo>
                  <a:lnTo>
                    <a:pt x="1633" y="1900"/>
                  </a:lnTo>
                  <a:lnTo>
                    <a:pt x="1462" y="1997"/>
                  </a:lnTo>
                  <a:lnTo>
                    <a:pt x="1267" y="2070"/>
                  </a:lnTo>
                  <a:lnTo>
                    <a:pt x="1048" y="2095"/>
                  </a:lnTo>
                  <a:lnTo>
                    <a:pt x="1048" y="2095"/>
                  </a:lnTo>
                  <a:lnTo>
                    <a:pt x="829" y="2070"/>
                  </a:lnTo>
                  <a:lnTo>
                    <a:pt x="634" y="1997"/>
                  </a:lnTo>
                  <a:lnTo>
                    <a:pt x="464" y="1900"/>
                  </a:lnTo>
                  <a:lnTo>
                    <a:pt x="317" y="1778"/>
                  </a:lnTo>
                  <a:lnTo>
                    <a:pt x="171" y="1632"/>
                  </a:lnTo>
                  <a:lnTo>
                    <a:pt x="74" y="1437"/>
                  </a:lnTo>
                  <a:lnTo>
                    <a:pt x="25" y="1242"/>
                  </a:lnTo>
                  <a:lnTo>
                    <a:pt x="1" y="1048"/>
                  </a:lnTo>
                  <a:lnTo>
                    <a:pt x="1" y="1048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61" name="Shape 461"/>
            <p:cNvSpPr/>
            <p:nvPr/>
          </p:nvSpPr>
          <p:spPr>
            <a:xfrm>
              <a:off x="1923075" y="3694075"/>
              <a:ext cx="437200" cy="280100"/>
            </a:xfrm>
            <a:custGeom>
              <a:avLst/>
              <a:gdLst/>
              <a:ahLst/>
              <a:cxnLst/>
              <a:rect l="0" t="0" r="0" b="0"/>
              <a:pathLst>
                <a:path w="17488" h="11204" fill="none" extrusionOk="0">
                  <a:moveTo>
                    <a:pt x="14516" y="10912"/>
                  </a:moveTo>
                  <a:lnTo>
                    <a:pt x="5675" y="10912"/>
                  </a:lnTo>
                  <a:lnTo>
                    <a:pt x="6089" y="9889"/>
                  </a:lnTo>
                  <a:lnTo>
                    <a:pt x="6089" y="9889"/>
                  </a:lnTo>
                  <a:lnTo>
                    <a:pt x="6235" y="9913"/>
                  </a:lnTo>
                  <a:lnTo>
                    <a:pt x="6406" y="9913"/>
                  </a:lnTo>
                  <a:lnTo>
                    <a:pt x="13810" y="9231"/>
                  </a:lnTo>
                  <a:lnTo>
                    <a:pt x="13810" y="9231"/>
                  </a:lnTo>
                  <a:lnTo>
                    <a:pt x="13980" y="9207"/>
                  </a:lnTo>
                  <a:lnTo>
                    <a:pt x="14151" y="9134"/>
                  </a:lnTo>
                  <a:lnTo>
                    <a:pt x="14297" y="9061"/>
                  </a:lnTo>
                  <a:lnTo>
                    <a:pt x="14467" y="8963"/>
                  </a:lnTo>
                  <a:lnTo>
                    <a:pt x="14614" y="8866"/>
                  </a:lnTo>
                  <a:lnTo>
                    <a:pt x="14735" y="8744"/>
                  </a:lnTo>
                  <a:lnTo>
                    <a:pt x="14833" y="8598"/>
                  </a:lnTo>
                  <a:lnTo>
                    <a:pt x="14930" y="8452"/>
                  </a:lnTo>
                  <a:lnTo>
                    <a:pt x="17414" y="3142"/>
                  </a:lnTo>
                  <a:lnTo>
                    <a:pt x="17414" y="3142"/>
                  </a:lnTo>
                  <a:lnTo>
                    <a:pt x="17463" y="2996"/>
                  </a:lnTo>
                  <a:lnTo>
                    <a:pt x="17487" y="2875"/>
                  </a:lnTo>
                  <a:lnTo>
                    <a:pt x="17463" y="2753"/>
                  </a:lnTo>
                  <a:lnTo>
                    <a:pt x="17439" y="2631"/>
                  </a:lnTo>
                  <a:lnTo>
                    <a:pt x="17366" y="2558"/>
                  </a:lnTo>
                  <a:lnTo>
                    <a:pt x="17244" y="2485"/>
                  </a:lnTo>
                  <a:lnTo>
                    <a:pt x="17122" y="2436"/>
                  </a:lnTo>
                  <a:lnTo>
                    <a:pt x="16976" y="2412"/>
                  </a:lnTo>
                  <a:lnTo>
                    <a:pt x="4579" y="1998"/>
                  </a:lnTo>
                  <a:lnTo>
                    <a:pt x="4214" y="366"/>
                  </a:lnTo>
                  <a:lnTo>
                    <a:pt x="4214" y="366"/>
                  </a:lnTo>
                  <a:lnTo>
                    <a:pt x="4141" y="220"/>
                  </a:lnTo>
                  <a:lnTo>
                    <a:pt x="4043" y="98"/>
                  </a:lnTo>
                  <a:lnTo>
                    <a:pt x="3897" y="25"/>
                  </a:lnTo>
                  <a:lnTo>
                    <a:pt x="3727" y="1"/>
                  </a:lnTo>
                  <a:lnTo>
                    <a:pt x="488" y="1"/>
                  </a:lnTo>
                  <a:lnTo>
                    <a:pt x="488" y="1"/>
                  </a:lnTo>
                  <a:lnTo>
                    <a:pt x="390" y="1"/>
                  </a:lnTo>
                  <a:lnTo>
                    <a:pt x="293" y="25"/>
                  </a:lnTo>
                  <a:lnTo>
                    <a:pt x="220" y="74"/>
                  </a:lnTo>
                  <a:lnTo>
                    <a:pt x="147" y="122"/>
                  </a:lnTo>
                  <a:lnTo>
                    <a:pt x="74" y="196"/>
                  </a:lnTo>
                  <a:lnTo>
                    <a:pt x="25" y="293"/>
                  </a:lnTo>
                  <a:lnTo>
                    <a:pt x="1" y="366"/>
                  </a:lnTo>
                  <a:lnTo>
                    <a:pt x="1" y="488"/>
                  </a:lnTo>
                  <a:lnTo>
                    <a:pt x="1" y="488"/>
                  </a:lnTo>
                  <a:lnTo>
                    <a:pt x="1" y="585"/>
                  </a:lnTo>
                  <a:lnTo>
                    <a:pt x="25" y="658"/>
                  </a:lnTo>
                  <a:lnTo>
                    <a:pt x="74" y="756"/>
                  </a:lnTo>
                  <a:lnTo>
                    <a:pt x="147" y="829"/>
                  </a:lnTo>
                  <a:lnTo>
                    <a:pt x="220" y="877"/>
                  </a:lnTo>
                  <a:lnTo>
                    <a:pt x="293" y="926"/>
                  </a:lnTo>
                  <a:lnTo>
                    <a:pt x="390" y="951"/>
                  </a:lnTo>
                  <a:lnTo>
                    <a:pt x="488" y="975"/>
                  </a:lnTo>
                  <a:lnTo>
                    <a:pt x="3337" y="975"/>
                  </a:lnTo>
                  <a:lnTo>
                    <a:pt x="5286" y="9256"/>
                  </a:lnTo>
                  <a:lnTo>
                    <a:pt x="4506" y="1120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62" name="Shape 462"/>
            <p:cNvSpPr/>
            <p:nvPr/>
          </p:nvSpPr>
          <p:spPr>
            <a:xfrm>
              <a:off x="2261000" y="3781750"/>
              <a:ext cx="48725" cy="108400"/>
            </a:xfrm>
            <a:custGeom>
              <a:avLst/>
              <a:gdLst/>
              <a:ahLst/>
              <a:cxnLst/>
              <a:rect l="0" t="0" r="0" b="0"/>
              <a:pathLst>
                <a:path w="1949" h="4336" fill="none" extrusionOk="0">
                  <a:moveTo>
                    <a:pt x="1" y="4336"/>
                  </a:moveTo>
                  <a:lnTo>
                    <a:pt x="1949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63" name="Shape 463"/>
            <p:cNvSpPr/>
            <p:nvPr/>
          </p:nvSpPr>
          <p:spPr>
            <a:xfrm>
              <a:off x="2225675" y="3780550"/>
              <a:ext cx="32300" cy="113875"/>
            </a:xfrm>
            <a:custGeom>
              <a:avLst/>
              <a:gdLst/>
              <a:ahLst/>
              <a:cxnLst/>
              <a:rect l="0" t="0" r="0" b="0"/>
              <a:pathLst>
                <a:path w="1292" h="4555" fill="none" extrusionOk="0">
                  <a:moveTo>
                    <a:pt x="1" y="4554"/>
                  </a:moveTo>
                  <a:lnTo>
                    <a:pt x="1292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64" name="Shape 464"/>
            <p:cNvSpPr/>
            <p:nvPr/>
          </p:nvSpPr>
          <p:spPr>
            <a:xfrm>
              <a:off x="2190375" y="3779325"/>
              <a:ext cx="15850" cy="119350"/>
            </a:xfrm>
            <a:custGeom>
              <a:avLst/>
              <a:gdLst/>
              <a:ahLst/>
              <a:cxnLst/>
              <a:rect l="0" t="0" r="0" b="0"/>
              <a:pathLst>
                <a:path w="634" h="4774" fill="none" extrusionOk="0">
                  <a:moveTo>
                    <a:pt x="0" y="4774"/>
                  </a:moveTo>
                  <a:lnTo>
                    <a:pt x="634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65" name="Shape 465"/>
            <p:cNvSpPr/>
            <p:nvPr/>
          </p:nvSpPr>
          <p:spPr>
            <a:xfrm>
              <a:off x="2154450" y="3777500"/>
              <a:ext cx="1250" cy="126050"/>
            </a:xfrm>
            <a:custGeom>
              <a:avLst/>
              <a:gdLst/>
              <a:ahLst/>
              <a:cxnLst/>
              <a:rect l="0" t="0" r="0" b="0"/>
              <a:pathLst>
                <a:path w="50" h="5042" fill="none" extrusionOk="0">
                  <a:moveTo>
                    <a:pt x="49" y="5042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66" name="Shape 466"/>
            <p:cNvSpPr/>
            <p:nvPr/>
          </p:nvSpPr>
          <p:spPr>
            <a:xfrm>
              <a:off x="2103300" y="3776275"/>
              <a:ext cx="17075" cy="131550"/>
            </a:xfrm>
            <a:custGeom>
              <a:avLst/>
              <a:gdLst/>
              <a:ahLst/>
              <a:cxnLst/>
              <a:rect l="0" t="0" r="0" b="0"/>
              <a:pathLst>
                <a:path w="683" h="5262" fill="none" extrusionOk="0">
                  <a:moveTo>
                    <a:pt x="683" y="5261"/>
                  </a:move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67" name="Shape 467"/>
            <p:cNvSpPr/>
            <p:nvPr/>
          </p:nvSpPr>
          <p:spPr>
            <a:xfrm>
              <a:off x="2051550" y="3775050"/>
              <a:ext cx="34125" cy="137025"/>
            </a:xfrm>
            <a:custGeom>
              <a:avLst/>
              <a:gdLst/>
              <a:ahLst/>
              <a:cxnLst/>
              <a:rect l="0" t="0" r="0" b="0"/>
              <a:pathLst>
                <a:path w="1365" h="5481" fill="none" extrusionOk="0">
                  <a:moveTo>
                    <a:pt x="1364" y="548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468" name="Shape 468"/>
          <p:cNvGrpSpPr/>
          <p:nvPr/>
        </p:nvGrpSpPr>
        <p:grpSpPr>
          <a:xfrm>
            <a:off x="2189942" y="4138012"/>
            <a:ext cx="360301" cy="295813"/>
            <a:chOff x="2599525" y="3688600"/>
            <a:chExt cx="428675" cy="351950"/>
          </a:xfrm>
        </p:grpSpPr>
        <p:sp>
          <p:nvSpPr>
            <p:cNvPr id="469" name="Shape 469"/>
            <p:cNvSpPr/>
            <p:nvPr/>
          </p:nvSpPr>
          <p:spPr>
            <a:xfrm>
              <a:off x="2599525" y="3688600"/>
              <a:ext cx="428675" cy="168675"/>
            </a:xfrm>
            <a:custGeom>
              <a:avLst/>
              <a:gdLst/>
              <a:ahLst/>
              <a:cxnLst/>
              <a:rect l="0" t="0" r="0" b="0"/>
              <a:pathLst>
                <a:path w="17147" h="6747" fill="none" extrusionOk="0">
                  <a:moveTo>
                    <a:pt x="16660" y="1876"/>
                  </a:moveTo>
                  <a:lnTo>
                    <a:pt x="11594" y="1876"/>
                  </a:lnTo>
                  <a:lnTo>
                    <a:pt x="11594" y="1462"/>
                  </a:lnTo>
                  <a:lnTo>
                    <a:pt x="11594" y="1462"/>
                  </a:lnTo>
                  <a:lnTo>
                    <a:pt x="11594" y="1316"/>
                  </a:lnTo>
                  <a:lnTo>
                    <a:pt x="11569" y="1170"/>
                  </a:lnTo>
                  <a:lnTo>
                    <a:pt x="11472" y="902"/>
                  </a:lnTo>
                  <a:lnTo>
                    <a:pt x="11350" y="658"/>
                  </a:lnTo>
                  <a:lnTo>
                    <a:pt x="11155" y="439"/>
                  </a:lnTo>
                  <a:lnTo>
                    <a:pt x="10961" y="268"/>
                  </a:lnTo>
                  <a:lnTo>
                    <a:pt x="10693" y="122"/>
                  </a:lnTo>
                  <a:lnTo>
                    <a:pt x="10425" y="49"/>
                  </a:lnTo>
                  <a:lnTo>
                    <a:pt x="10279" y="25"/>
                  </a:lnTo>
                  <a:lnTo>
                    <a:pt x="10133" y="1"/>
                  </a:lnTo>
                  <a:lnTo>
                    <a:pt x="7015" y="1"/>
                  </a:lnTo>
                  <a:lnTo>
                    <a:pt x="7015" y="1"/>
                  </a:lnTo>
                  <a:lnTo>
                    <a:pt x="6869" y="25"/>
                  </a:lnTo>
                  <a:lnTo>
                    <a:pt x="6723" y="49"/>
                  </a:lnTo>
                  <a:lnTo>
                    <a:pt x="6455" y="122"/>
                  </a:lnTo>
                  <a:lnTo>
                    <a:pt x="6187" y="268"/>
                  </a:lnTo>
                  <a:lnTo>
                    <a:pt x="5992" y="439"/>
                  </a:lnTo>
                  <a:lnTo>
                    <a:pt x="5797" y="658"/>
                  </a:lnTo>
                  <a:lnTo>
                    <a:pt x="5676" y="902"/>
                  </a:lnTo>
                  <a:lnTo>
                    <a:pt x="5578" y="1170"/>
                  </a:lnTo>
                  <a:lnTo>
                    <a:pt x="5554" y="1316"/>
                  </a:lnTo>
                  <a:lnTo>
                    <a:pt x="5554" y="1462"/>
                  </a:lnTo>
                  <a:lnTo>
                    <a:pt x="5554" y="1876"/>
                  </a:lnTo>
                  <a:lnTo>
                    <a:pt x="488" y="1876"/>
                  </a:lnTo>
                  <a:lnTo>
                    <a:pt x="488" y="1876"/>
                  </a:lnTo>
                  <a:lnTo>
                    <a:pt x="391" y="1876"/>
                  </a:lnTo>
                  <a:lnTo>
                    <a:pt x="293" y="1900"/>
                  </a:lnTo>
                  <a:lnTo>
                    <a:pt x="220" y="1949"/>
                  </a:lnTo>
                  <a:lnTo>
                    <a:pt x="147" y="2022"/>
                  </a:lnTo>
                  <a:lnTo>
                    <a:pt x="74" y="2071"/>
                  </a:lnTo>
                  <a:lnTo>
                    <a:pt x="50" y="2168"/>
                  </a:lnTo>
                  <a:lnTo>
                    <a:pt x="1" y="2266"/>
                  </a:lnTo>
                  <a:lnTo>
                    <a:pt x="1" y="2363"/>
                  </a:lnTo>
                  <a:lnTo>
                    <a:pt x="1" y="5773"/>
                  </a:lnTo>
                  <a:lnTo>
                    <a:pt x="1" y="5773"/>
                  </a:lnTo>
                  <a:lnTo>
                    <a:pt x="25" y="5967"/>
                  </a:lnTo>
                  <a:lnTo>
                    <a:pt x="74" y="6138"/>
                  </a:lnTo>
                  <a:lnTo>
                    <a:pt x="171" y="6308"/>
                  </a:lnTo>
                  <a:lnTo>
                    <a:pt x="293" y="6455"/>
                  </a:lnTo>
                  <a:lnTo>
                    <a:pt x="439" y="6576"/>
                  </a:lnTo>
                  <a:lnTo>
                    <a:pt x="585" y="6674"/>
                  </a:lnTo>
                  <a:lnTo>
                    <a:pt x="780" y="6722"/>
                  </a:lnTo>
                  <a:lnTo>
                    <a:pt x="975" y="6747"/>
                  </a:lnTo>
                  <a:lnTo>
                    <a:pt x="7721" y="6747"/>
                  </a:lnTo>
                  <a:lnTo>
                    <a:pt x="7721" y="6138"/>
                  </a:lnTo>
                  <a:lnTo>
                    <a:pt x="7721" y="6138"/>
                  </a:lnTo>
                  <a:lnTo>
                    <a:pt x="7746" y="6041"/>
                  </a:lnTo>
                  <a:lnTo>
                    <a:pt x="7770" y="5967"/>
                  </a:lnTo>
                  <a:lnTo>
                    <a:pt x="7819" y="5870"/>
                  </a:lnTo>
                  <a:lnTo>
                    <a:pt x="7868" y="5797"/>
                  </a:lnTo>
                  <a:lnTo>
                    <a:pt x="7941" y="5748"/>
                  </a:lnTo>
                  <a:lnTo>
                    <a:pt x="8038" y="5700"/>
                  </a:lnTo>
                  <a:lnTo>
                    <a:pt x="8111" y="5675"/>
                  </a:lnTo>
                  <a:lnTo>
                    <a:pt x="8209" y="5651"/>
                  </a:lnTo>
                  <a:lnTo>
                    <a:pt x="8939" y="5651"/>
                  </a:lnTo>
                  <a:lnTo>
                    <a:pt x="8939" y="5651"/>
                  </a:lnTo>
                  <a:lnTo>
                    <a:pt x="9037" y="5675"/>
                  </a:lnTo>
                  <a:lnTo>
                    <a:pt x="9110" y="5700"/>
                  </a:lnTo>
                  <a:lnTo>
                    <a:pt x="9207" y="5748"/>
                  </a:lnTo>
                  <a:lnTo>
                    <a:pt x="9280" y="5797"/>
                  </a:lnTo>
                  <a:lnTo>
                    <a:pt x="9329" y="5870"/>
                  </a:lnTo>
                  <a:lnTo>
                    <a:pt x="9378" y="5967"/>
                  </a:lnTo>
                  <a:lnTo>
                    <a:pt x="9402" y="6041"/>
                  </a:lnTo>
                  <a:lnTo>
                    <a:pt x="9426" y="6138"/>
                  </a:lnTo>
                  <a:lnTo>
                    <a:pt x="9426" y="6747"/>
                  </a:lnTo>
                  <a:lnTo>
                    <a:pt x="16173" y="6747"/>
                  </a:lnTo>
                  <a:lnTo>
                    <a:pt x="16173" y="6747"/>
                  </a:lnTo>
                  <a:lnTo>
                    <a:pt x="16367" y="6722"/>
                  </a:lnTo>
                  <a:lnTo>
                    <a:pt x="16562" y="6674"/>
                  </a:lnTo>
                  <a:lnTo>
                    <a:pt x="16708" y="6576"/>
                  </a:lnTo>
                  <a:lnTo>
                    <a:pt x="16855" y="6455"/>
                  </a:lnTo>
                  <a:lnTo>
                    <a:pt x="16976" y="6308"/>
                  </a:lnTo>
                  <a:lnTo>
                    <a:pt x="17074" y="6138"/>
                  </a:lnTo>
                  <a:lnTo>
                    <a:pt x="17122" y="5967"/>
                  </a:lnTo>
                  <a:lnTo>
                    <a:pt x="17147" y="5773"/>
                  </a:lnTo>
                  <a:lnTo>
                    <a:pt x="17147" y="2363"/>
                  </a:lnTo>
                  <a:lnTo>
                    <a:pt x="17147" y="2363"/>
                  </a:lnTo>
                  <a:lnTo>
                    <a:pt x="17147" y="2266"/>
                  </a:lnTo>
                  <a:lnTo>
                    <a:pt x="17098" y="2168"/>
                  </a:lnTo>
                  <a:lnTo>
                    <a:pt x="17074" y="2071"/>
                  </a:lnTo>
                  <a:lnTo>
                    <a:pt x="17001" y="2022"/>
                  </a:lnTo>
                  <a:lnTo>
                    <a:pt x="16928" y="1949"/>
                  </a:lnTo>
                  <a:lnTo>
                    <a:pt x="16855" y="1900"/>
                  </a:lnTo>
                  <a:lnTo>
                    <a:pt x="16757" y="1876"/>
                  </a:lnTo>
                  <a:lnTo>
                    <a:pt x="16660" y="1876"/>
                  </a:lnTo>
                  <a:lnTo>
                    <a:pt x="16660" y="1876"/>
                  </a:lnTo>
                  <a:close/>
                  <a:moveTo>
                    <a:pt x="10620" y="1876"/>
                  </a:moveTo>
                  <a:lnTo>
                    <a:pt x="6528" y="1876"/>
                  </a:lnTo>
                  <a:lnTo>
                    <a:pt x="6528" y="1462"/>
                  </a:lnTo>
                  <a:lnTo>
                    <a:pt x="6528" y="1462"/>
                  </a:lnTo>
                  <a:lnTo>
                    <a:pt x="6528" y="1364"/>
                  </a:lnTo>
                  <a:lnTo>
                    <a:pt x="6577" y="1291"/>
                  </a:lnTo>
                  <a:lnTo>
                    <a:pt x="6601" y="1194"/>
                  </a:lnTo>
                  <a:lnTo>
                    <a:pt x="6674" y="1121"/>
                  </a:lnTo>
                  <a:lnTo>
                    <a:pt x="6747" y="1072"/>
                  </a:lnTo>
                  <a:lnTo>
                    <a:pt x="6820" y="1023"/>
                  </a:lnTo>
                  <a:lnTo>
                    <a:pt x="6918" y="999"/>
                  </a:lnTo>
                  <a:lnTo>
                    <a:pt x="7015" y="975"/>
                  </a:lnTo>
                  <a:lnTo>
                    <a:pt x="10133" y="975"/>
                  </a:lnTo>
                  <a:lnTo>
                    <a:pt x="10133" y="975"/>
                  </a:lnTo>
                  <a:lnTo>
                    <a:pt x="10230" y="999"/>
                  </a:lnTo>
                  <a:lnTo>
                    <a:pt x="10327" y="1023"/>
                  </a:lnTo>
                  <a:lnTo>
                    <a:pt x="10400" y="1072"/>
                  </a:lnTo>
                  <a:lnTo>
                    <a:pt x="10474" y="1121"/>
                  </a:lnTo>
                  <a:lnTo>
                    <a:pt x="10547" y="1194"/>
                  </a:lnTo>
                  <a:lnTo>
                    <a:pt x="10571" y="1291"/>
                  </a:lnTo>
                  <a:lnTo>
                    <a:pt x="10620" y="1364"/>
                  </a:lnTo>
                  <a:lnTo>
                    <a:pt x="10620" y="1462"/>
                  </a:lnTo>
                  <a:lnTo>
                    <a:pt x="10620" y="1876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70" name="Shape 470"/>
            <p:cNvSpPr/>
            <p:nvPr/>
          </p:nvSpPr>
          <p:spPr>
            <a:xfrm>
              <a:off x="2792550" y="3862125"/>
              <a:ext cx="42650" cy="23775"/>
            </a:xfrm>
            <a:custGeom>
              <a:avLst/>
              <a:gdLst/>
              <a:ahLst/>
              <a:cxnLst/>
              <a:rect l="0" t="0" r="0" b="0"/>
              <a:pathLst>
                <a:path w="1706" h="951" fill="none" extrusionOk="0">
                  <a:moveTo>
                    <a:pt x="1705" y="1"/>
                  </a:moveTo>
                  <a:lnTo>
                    <a:pt x="1705" y="463"/>
                  </a:lnTo>
                  <a:lnTo>
                    <a:pt x="1705" y="463"/>
                  </a:lnTo>
                  <a:lnTo>
                    <a:pt x="1681" y="561"/>
                  </a:lnTo>
                  <a:lnTo>
                    <a:pt x="1657" y="658"/>
                  </a:lnTo>
                  <a:lnTo>
                    <a:pt x="1608" y="756"/>
                  </a:lnTo>
                  <a:lnTo>
                    <a:pt x="1559" y="804"/>
                  </a:lnTo>
                  <a:lnTo>
                    <a:pt x="1486" y="877"/>
                  </a:lnTo>
                  <a:lnTo>
                    <a:pt x="1389" y="926"/>
                  </a:lnTo>
                  <a:lnTo>
                    <a:pt x="1316" y="951"/>
                  </a:lnTo>
                  <a:lnTo>
                    <a:pt x="1218" y="951"/>
                  </a:lnTo>
                  <a:lnTo>
                    <a:pt x="488" y="951"/>
                  </a:lnTo>
                  <a:lnTo>
                    <a:pt x="488" y="951"/>
                  </a:lnTo>
                  <a:lnTo>
                    <a:pt x="390" y="951"/>
                  </a:lnTo>
                  <a:lnTo>
                    <a:pt x="317" y="926"/>
                  </a:lnTo>
                  <a:lnTo>
                    <a:pt x="220" y="877"/>
                  </a:lnTo>
                  <a:lnTo>
                    <a:pt x="147" y="804"/>
                  </a:lnTo>
                  <a:lnTo>
                    <a:pt x="98" y="756"/>
                  </a:lnTo>
                  <a:lnTo>
                    <a:pt x="49" y="658"/>
                  </a:lnTo>
                  <a:lnTo>
                    <a:pt x="25" y="561"/>
                  </a:lnTo>
                  <a:lnTo>
                    <a:pt x="0" y="463"/>
                  </a:ln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71" name="Shape 471"/>
            <p:cNvSpPr/>
            <p:nvPr/>
          </p:nvSpPr>
          <p:spPr>
            <a:xfrm>
              <a:off x="2599525" y="3852375"/>
              <a:ext cx="428675" cy="188175"/>
            </a:xfrm>
            <a:custGeom>
              <a:avLst/>
              <a:gdLst/>
              <a:ahLst/>
              <a:cxnLst/>
              <a:rect l="0" t="0" r="0" b="0"/>
              <a:pathLst>
                <a:path w="17147" h="7527" fill="none" extrusionOk="0">
                  <a:moveTo>
                    <a:pt x="1" y="1"/>
                  </a:moveTo>
                  <a:lnTo>
                    <a:pt x="1" y="7040"/>
                  </a:lnTo>
                  <a:lnTo>
                    <a:pt x="1" y="7040"/>
                  </a:lnTo>
                  <a:lnTo>
                    <a:pt x="1" y="7137"/>
                  </a:lnTo>
                  <a:lnTo>
                    <a:pt x="50" y="7210"/>
                  </a:lnTo>
                  <a:lnTo>
                    <a:pt x="74" y="7307"/>
                  </a:lnTo>
                  <a:lnTo>
                    <a:pt x="147" y="7381"/>
                  </a:lnTo>
                  <a:lnTo>
                    <a:pt x="220" y="7429"/>
                  </a:lnTo>
                  <a:lnTo>
                    <a:pt x="293" y="7478"/>
                  </a:lnTo>
                  <a:lnTo>
                    <a:pt x="391" y="7502"/>
                  </a:lnTo>
                  <a:lnTo>
                    <a:pt x="488" y="7527"/>
                  </a:lnTo>
                  <a:lnTo>
                    <a:pt x="16660" y="7527"/>
                  </a:lnTo>
                  <a:lnTo>
                    <a:pt x="16660" y="7527"/>
                  </a:lnTo>
                  <a:lnTo>
                    <a:pt x="16757" y="7502"/>
                  </a:lnTo>
                  <a:lnTo>
                    <a:pt x="16855" y="7478"/>
                  </a:lnTo>
                  <a:lnTo>
                    <a:pt x="16928" y="7429"/>
                  </a:lnTo>
                  <a:lnTo>
                    <a:pt x="17001" y="7381"/>
                  </a:lnTo>
                  <a:lnTo>
                    <a:pt x="17074" y="7307"/>
                  </a:lnTo>
                  <a:lnTo>
                    <a:pt x="17098" y="7210"/>
                  </a:lnTo>
                  <a:lnTo>
                    <a:pt x="17147" y="7137"/>
                  </a:lnTo>
                  <a:lnTo>
                    <a:pt x="17147" y="7040"/>
                  </a:lnTo>
                  <a:lnTo>
                    <a:pt x="17147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472" name="Shape 472"/>
          <p:cNvGrpSpPr/>
          <p:nvPr/>
        </p:nvGrpSpPr>
        <p:grpSpPr>
          <a:xfrm>
            <a:off x="2772324" y="4117546"/>
            <a:ext cx="333699" cy="329076"/>
            <a:chOff x="3292425" y="3664250"/>
            <a:chExt cx="397025" cy="391525"/>
          </a:xfrm>
        </p:grpSpPr>
        <p:sp>
          <p:nvSpPr>
            <p:cNvPr id="473" name="Shape 473"/>
            <p:cNvSpPr/>
            <p:nvPr/>
          </p:nvSpPr>
          <p:spPr>
            <a:xfrm>
              <a:off x="3292425" y="3680675"/>
              <a:ext cx="375100" cy="375100"/>
            </a:xfrm>
            <a:custGeom>
              <a:avLst/>
              <a:gdLst/>
              <a:ahLst/>
              <a:cxnLst/>
              <a:rect l="0" t="0" r="0" b="0"/>
              <a:pathLst>
                <a:path w="15004" h="15004" fill="none" extrusionOk="0">
                  <a:moveTo>
                    <a:pt x="7502" y="1"/>
                  </a:moveTo>
                  <a:lnTo>
                    <a:pt x="7502" y="1"/>
                  </a:lnTo>
                  <a:lnTo>
                    <a:pt x="7112" y="1"/>
                  </a:lnTo>
                  <a:lnTo>
                    <a:pt x="6747" y="50"/>
                  </a:lnTo>
                  <a:lnTo>
                    <a:pt x="6357" y="98"/>
                  </a:lnTo>
                  <a:lnTo>
                    <a:pt x="5992" y="147"/>
                  </a:lnTo>
                  <a:lnTo>
                    <a:pt x="5627" y="244"/>
                  </a:lnTo>
                  <a:lnTo>
                    <a:pt x="5261" y="342"/>
                  </a:lnTo>
                  <a:lnTo>
                    <a:pt x="4921" y="464"/>
                  </a:lnTo>
                  <a:lnTo>
                    <a:pt x="4580" y="585"/>
                  </a:lnTo>
                  <a:lnTo>
                    <a:pt x="4239" y="732"/>
                  </a:lnTo>
                  <a:lnTo>
                    <a:pt x="3922" y="902"/>
                  </a:lnTo>
                  <a:lnTo>
                    <a:pt x="3605" y="1097"/>
                  </a:lnTo>
                  <a:lnTo>
                    <a:pt x="3313" y="1292"/>
                  </a:lnTo>
                  <a:lnTo>
                    <a:pt x="3021" y="1487"/>
                  </a:lnTo>
                  <a:lnTo>
                    <a:pt x="2729" y="1706"/>
                  </a:lnTo>
                  <a:lnTo>
                    <a:pt x="2461" y="1949"/>
                  </a:lnTo>
                  <a:lnTo>
                    <a:pt x="2193" y="2193"/>
                  </a:lnTo>
                  <a:lnTo>
                    <a:pt x="1949" y="2461"/>
                  </a:lnTo>
                  <a:lnTo>
                    <a:pt x="1706" y="2729"/>
                  </a:lnTo>
                  <a:lnTo>
                    <a:pt x="1486" y="3021"/>
                  </a:lnTo>
                  <a:lnTo>
                    <a:pt x="1292" y="3313"/>
                  </a:lnTo>
                  <a:lnTo>
                    <a:pt x="1097" y="3605"/>
                  </a:lnTo>
                  <a:lnTo>
                    <a:pt x="902" y="3922"/>
                  </a:lnTo>
                  <a:lnTo>
                    <a:pt x="731" y="4239"/>
                  </a:lnTo>
                  <a:lnTo>
                    <a:pt x="585" y="4580"/>
                  </a:lnTo>
                  <a:lnTo>
                    <a:pt x="464" y="4921"/>
                  </a:lnTo>
                  <a:lnTo>
                    <a:pt x="342" y="5262"/>
                  </a:lnTo>
                  <a:lnTo>
                    <a:pt x="244" y="5627"/>
                  </a:lnTo>
                  <a:lnTo>
                    <a:pt x="147" y="5992"/>
                  </a:lnTo>
                  <a:lnTo>
                    <a:pt x="98" y="6358"/>
                  </a:lnTo>
                  <a:lnTo>
                    <a:pt x="50" y="6747"/>
                  </a:lnTo>
                  <a:lnTo>
                    <a:pt x="1" y="7113"/>
                  </a:lnTo>
                  <a:lnTo>
                    <a:pt x="1" y="7502"/>
                  </a:lnTo>
                  <a:lnTo>
                    <a:pt x="1" y="7502"/>
                  </a:lnTo>
                  <a:lnTo>
                    <a:pt x="1" y="7892"/>
                  </a:lnTo>
                  <a:lnTo>
                    <a:pt x="50" y="8257"/>
                  </a:lnTo>
                  <a:lnTo>
                    <a:pt x="98" y="8647"/>
                  </a:lnTo>
                  <a:lnTo>
                    <a:pt x="147" y="9012"/>
                  </a:lnTo>
                  <a:lnTo>
                    <a:pt x="244" y="9378"/>
                  </a:lnTo>
                  <a:lnTo>
                    <a:pt x="342" y="9743"/>
                  </a:lnTo>
                  <a:lnTo>
                    <a:pt x="464" y="10084"/>
                  </a:lnTo>
                  <a:lnTo>
                    <a:pt x="585" y="10425"/>
                  </a:lnTo>
                  <a:lnTo>
                    <a:pt x="731" y="10766"/>
                  </a:lnTo>
                  <a:lnTo>
                    <a:pt x="902" y="11082"/>
                  </a:lnTo>
                  <a:lnTo>
                    <a:pt x="1097" y="11399"/>
                  </a:lnTo>
                  <a:lnTo>
                    <a:pt x="1292" y="11691"/>
                  </a:lnTo>
                  <a:lnTo>
                    <a:pt x="1486" y="11984"/>
                  </a:lnTo>
                  <a:lnTo>
                    <a:pt x="1706" y="12276"/>
                  </a:lnTo>
                  <a:lnTo>
                    <a:pt x="1949" y="12544"/>
                  </a:lnTo>
                  <a:lnTo>
                    <a:pt x="2193" y="12812"/>
                  </a:lnTo>
                  <a:lnTo>
                    <a:pt x="2461" y="13055"/>
                  </a:lnTo>
                  <a:lnTo>
                    <a:pt x="2729" y="13299"/>
                  </a:lnTo>
                  <a:lnTo>
                    <a:pt x="3021" y="13518"/>
                  </a:lnTo>
                  <a:lnTo>
                    <a:pt x="3313" y="13713"/>
                  </a:lnTo>
                  <a:lnTo>
                    <a:pt x="3605" y="13908"/>
                  </a:lnTo>
                  <a:lnTo>
                    <a:pt x="3922" y="14102"/>
                  </a:lnTo>
                  <a:lnTo>
                    <a:pt x="4239" y="14273"/>
                  </a:lnTo>
                  <a:lnTo>
                    <a:pt x="4580" y="14419"/>
                  </a:lnTo>
                  <a:lnTo>
                    <a:pt x="4921" y="14541"/>
                  </a:lnTo>
                  <a:lnTo>
                    <a:pt x="5261" y="14663"/>
                  </a:lnTo>
                  <a:lnTo>
                    <a:pt x="5627" y="14760"/>
                  </a:lnTo>
                  <a:lnTo>
                    <a:pt x="5992" y="14857"/>
                  </a:lnTo>
                  <a:lnTo>
                    <a:pt x="6357" y="14906"/>
                  </a:lnTo>
                  <a:lnTo>
                    <a:pt x="6747" y="14955"/>
                  </a:lnTo>
                  <a:lnTo>
                    <a:pt x="7112" y="15004"/>
                  </a:lnTo>
                  <a:lnTo>
                    <a:pt x="7502" y="15004"/>
                  </a:lnTo>
                  <a:lnTo>
                    <a:pt x="7502" y="15004"/>
                  </a:lnTo>
                  <a:lnTo>
                    <a:pt x="7892" y="15004"/>
                  </a:lnTo>
                  <a:lnTo>
                    <a:pt x="8257" y="14955"/>
                  </a:lnTo>
                  <a:lnTo>
                    <a:pt x="8647" y="14906"/>
                  </a:lnTo>
                  <a:lnTo>
                    <a:pt x="9012" y="14857"/>
                  </a:lnTo>
                  <a:lnTo>
                    <a:pt x="9377" y="14760"/>
                  </a:lnTo>
                  <a:lnTo>
                    <a:pt x="9743" y="14663"/>
                  </a:lnTo>
                  <a:lnTo>
                    <a:pt x="10084" y="14541"/>
                  </a:lnTo>
                  <a:lnTo>
                    <a:pt x="10425" y="14419"/>
                  </a:lnTo>
                  <a:lnTo>
                    <a:pt x="10766" y="14273"/>
                  </a:lnTo>
                  <a:lnTo>
                    <a:pt x="11082" y="14102"/>
                  </a:lnTo>
                  <a:lnTo>
                    <a:pt x="11399" y="13908"/>
                  </a:lnTo>
                  <a:lnTo>
                    <a:pt x="11691" y="13713"/>
                  </a:lnTo>
                  <a:lnTo>
                    <a:pt x="11983" y="13518"/>
                  </a:lnTo>
                  <a:lnTo>
                    <a:pt x="12276" y="13299"/>
                  </a:lnTo>
                  <a:lnTo>
                    <a:pt x="12544" y="13055"/>
                  </a:lnTo>
                  <a:lnTo>
                    <a:pt x="12812" y="12812"/>
                  </a:lnTo>
                  <a:lnTo>
                    <a:pt x="13055" y="12544"/>
                  </a:lnTo>
                  <a:lnTo>
                    <a:pt x="13299" y="12276"/>
                  </a:lnTo>
                  <a:lnTo>
                    <a:pt x="13518" y="11984"/>
                  </a:lnTo>
                  <a:lnTo>
                    <a:pt x="13713" y="11691"/>
                  </a:lnTo>
                  <a:lnTo>
                    <a:pt x="13907" y="11399"/>
                  </a:lnTo>
                  <a:lnTo>
                    <a:pt x="14102" y="11082"/>
                  </a:lnTo>
                  <a:lnTo>
                    <a:pt x="14273" y="10766"/>
                  </a:lnTo>
                  <a:lnTo>
                    <a:pt x="14419" y="10425"/>
                  </a:lnTo>
                  <a:lnTo>
                    <a:pt x="14541" y="10084"/>
                  </a:lnTo>
                  <a:lnTo>
                    <a:pt x="14662" y="9743"/>
                  </a:lnTo>
                  <a:lnTo>
                    <a:pt x="14760" y="9378"/>
                  </a:lnTo>
                  <a:lnTo>
                    <a:pt x="14857" y="9012"/>
                  </a:lnTo>
                  <a:lnTo>
                    <a:pt x="14906" y="8647"/>
                  </a:lnTo>
                  <a:lnTo>
                    <a:pt x="14955" y="8257"/>
                  </a:lnTo>
                  <a:lnTo>
                    <a:pt x="15003" y="7892"/>
                  </a:lnTo>
                  <a:lnTo>
                    <a:pt x="15003" y="7502"/>
                  </a:lnTo>
                  <a:lnTo>
                    <a:pt x="7502" y="7502"/>
                  </a:lnTo>
                  <a:lnTo>
                    <a:pt x="7502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74" name="Shape 474"/>
            <p:cNvSpPr/>
            <p:nvPr/>
          </p:nvSpPr>
          <p:spPr>
            <a:xfrm>
              <a:off x="3504325" y="3664250"/>
              <a:ext cx="131525" cy="153450"/>
            </a:xfrm>
            <a:custGeom>
              <a:avLst/>
              <a:gdLst/>
              <a:ahLst/>
              <a:cxnLst/>
              <a:rect l="0" t="0" r="0" b="0"/>
              <a:pathLst>
                <a:path w="5261" h="613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390" y="25"/>
                  </a:lnTo>
                  <a:lnTo>
                    <a:pt x="780" y="98"/>
                  </a:lnTo>
                  <a:lnTo>
                    <a:pt x="1169" y="171"/>
                  </a:lnTo>
                  <a:lnTo>
                    <a:pt x="1559" y="268"/>
                  </a:lnTo>
                  <a:lnTo>
                    <a:pt x="1924" y="414"/>
                  </a:lnTo>
                  <a:lnTo>
                    <a:pt x="2314" y="560"/>
                  </a:lnTo>
                  <a:lnTo>
                    <a:pt x="2655" y="731"/>
                  </a:lnTo>
                  <a:lnTo>
                    <a:pt x="3020" y="901"/>
                  </a:lnTo>
                  <a:lnTo>
                    <a:pt x="3020" y="901"/>
                  </a:lnTo>
                  <a:lnTo>
                    <a:pt x="3337" y="1121"/>
                  </a:lnTo>
                  <a:lnTo>
                    <a:pt x="3654" y="1340"/>
                  </a:lnTo>
                  <a:lnTo>
                    <a:pt x="3946" y="1559"/>
                  </a:lnTo>
                  <a:lnTo>
                    <a:pt x="4238" y="1803"/>
                  </a:lnTo>
                  <a:lnTo>
                    <a:pt x="4530" y="2070"/>
                  </a:lnTo>
                  <a:lnTo>
                    <a:pt x="4774" y="2363"/>
                  </a:lnTo>
                  <a:lnTo>
                    <a:pt x="5017" y="2655"/>
                  </a:lnTo>
                  <a:lnTo>
                    <a:pt x="5261" y="2972"/>
                  </a:lnTo>
                  <a:lnTo>
                    <a:pt x="0" y="613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75" name="Shape 475"/>
            <p:cNvSpPr/>
            <p:nvPr/>
          </p:nvSpPr>
          <p:spPr>
            <a:xfrm>
              <a:off x="3501875" y="3749500"/>
              <a:ext cx="187575" cy="96825"/>
            </a:xfrm>
            <a:custGeom>
              <a:avLst/>
              <a:gdLst/>
              <a:ahLst/>
              <a:cxnLst/>
              <a:rect l="0" t="0" r="0" b="0"/>
              <a:pathLst>
                <a:path w="7503" h="3873" fill="none" extrusionOk="0">
                  <a:moveTo>
                    <a:pt x="6431" y="0"/>
                  </a:moveTo>
                  <a:lnTo>
                    <a:pt x="1" y="3872"/>
                  </a:lnTo>
                  <a:lnTo>
                    <a:pt x="7502" y="3872"/>
                  </a:lnTo>
                  <a:lnTo>
                    <a:pt x="7502" y="3872"/>
                  </a:lnTo>
                  <a:lnTo>
                    <a:pt x="7478" y="3337"/>
                  </a:lnTo>
                  <a:lnTo>
                    <a:pt x="7429" y="2825"/>
                  </a:lnTo>
                  <a:lnTo>
                    <a:pt x="7332" y="2314"/>
                  </a:lnTo>
                  <a:lnTo>
                    <a:pt x="7210" y="1827"/>
                  </a:lnTo>
                  <a:lnTo>
                    <a:pt x="7064" y="1340"/>
                  </a:lnTo>
                  <a:lnTo>
                    <a:pt x="6893" y="877"/>
                  </a:lnTo>
                  <a:lnTo>
                    <a:pt x="6674" y="438"/>
                  </a:lnTo>
                  <a:lnTo>
                    <a:pt x="6431" y="0"/>
                  </a:lnTo>
                  <a:lnTo>
                    <a:pt x="6431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476" name="Shape 476"/>
          <p:cNvGrpSpPr/>
          <p:nvPr/>
        </p:nvGrpSpPr>
        <p:grpSpPr>
          <a:xfrm>
            <a:off x="3310181" y="4160012"/>
            <a:ext cx="369525" cy="268182"/>
            <a:chOff x="3932350" y="3714775"/>
            <a:chExt cx="439650" cy="319075"/>
          </a:xfrm>
        </p:grpSpPr>
        <p:sp>
          <p:nvSpPr>
            <p:cNvPr id="477" name="Shape 477"/>
            <p:cNvSpPr/>
            <p:nvPr/>
          </p:nvSpPr>
          <p:spPr>
            <a:xfrm>
              <a:off x="3932350" y="3714775"/>
              <a:ext cx="439650" cy="319075"/>
            </a:xfrm>
            <a:custGeom>
              <a:avLst/>
              <a:gdLst/>
              <a:ahLst/>
              <a:cxnLst/>
              <a:rect l="0" t="0" r="0" b="0"/>
              <a:pathLst>
                <a:path w="17586" h="12763" fill="none" extrusionOk="0">
                  <a:moveTo>
                    <a:pt x="1" y="1"/>
                  </a:moveTo>
                  <a:lnTo>
                    <a:pt x="1" y="12276"/>
                  </a:lnTo>
                  <a:lnTo>
                    <a:pt x="1" y="12276"/>
                  </a:lnTo>
                  <a:lnTo>
                    <a:pt x="1" y="12373"/>
                  </a:lnTo>
                  <a:lnTo>
                    <a:pt x="25" y="12471"/>
                  </a:lnTo>
                  <a:lnTo>
                    <a:pt x="74" y="12544"/>
                  </a:lnTo>
                  <a:lnTo>
                    <a:pt x="123" y="12617"/>
                  </a:lnTo>
                  <a:lnTo>
                    <a:pt x="196" y="12690"/>
                  </a:lnTo>
                  <a:lnTo>
                    <a:pt x="293" y="12714"/>
                  </a:lnTo>
                  <a:lnTo>
                    <a:pt x="366" y="12763"/>
                  </a:lnTo>
                  <a:lnTo>
                    <a:pt x="488" y="12763"/>
                  </a:lnTo>
                  <a:lnTo>
                    <a:pt x="17585" y="1276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78" name="Shape 478"/>
            <p:cNvSpPr/>
            <p:nvPr/>
          </p:nvSpPr>
          <p:spPr>
            <a:xfrm>
              <a:off x="3970100" y="3862750"/>
              <a:ext cx="77350" cy="132750"/>
            </a:xfrm>
            <a:custGeom>
              <a:avLst/>
              <a:gdLst/>
              <a:ahLst/>
              <a:cxnLst/>
              <a:rect l="0" t="0" r="0" b="0"/>
              <a:pathLst>
                <a:path w="3094" h="5310" fill="none" extrusionOk="0">
                  <a:moveTo>
                    <a:pt x="3094" y="530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1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5309"/>
                  </a:lnTo>
                  <a:lnTo>
                    <a:pt x="3094" y="530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79" name="Shape 479"/>
            <p:cNvSpPr/>
            <p:nvPr/>
          </p:nvSpPr>
          <p:spPr>
            <a:xfrm>
              <a:off x="4278800" y="3862750"/>
              <a:ext cx="77350" cy="132750"/>
            </a:xfrm>
            <a:custGeom>
              <a:avLst/>
              <a:gdLst/>
              <a:ahLst/>
              <a:cxnLst/>
              <a:rect l="0" t="0" r="0" b="0"/>
              <a:pathLst>
                <a:path w="3094" h="5310" fill="none" extrusionOk="0">
                  <a:moveTo>
                    <a:pt x="3094" y="530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0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5309"/>
                  </a:lnTo>
                  <a:lnTo>
                    <a:pt x="3094" y="530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80" name="Shape 480"/>
            <p:cNvSpPr/>
            <p:nvPr/>
          </p:nvSpPr>
          <p:spPr>
            <a:xfrm>
              <a:off x="4073000" y="3716600"/>
              <a:ext cx="77350" cy="278900"/>
            </a:xfrm>
            <a:custGeom>
              <a:avLst/>
              <a:gdLst/>
              <a:ahLst/>
              <a:cxnLst/>
              <a:rect l="0" t="0" r="0" b="0"/>
              <a:pathLst>
                <a:path w="3094" h="11156" fill="none" extrusionOk="0">
                  <a:moveTo>
                    <a:pt x="3094" y="11155"/>
                  </a:moveTo>
                  <a:lnTo>
                    <a:pt x="3094" y="488"/>
                  </a:lnTo>
                  <a:lnTo>
                    <a:pt x="3094" y="488"/>
                  </a:lnTo>
                  <a:lnTo>
                    <a:pt x="3094" y="391"/>
                  </a:lnTo>
                  <a:lnTo>
                    <a:pt x="3070" y="293"/>
                  </a:lnTo>
                  <a:lnTo>
                    <a:pt x="3021" y="220"/>
                  </a:lnTo>
                  <a:lnTo>
                    <a:pt x="2948" y="147"/>
                  </a:lnTo>
                  <a:lnTo>
                    <a:pt x="2899" y="98"/>
                  </a:lnTo>
                  <a:lnTo>
                    <a:pt x="2802" y="50"/>
                  </a:lnTo>
                  <a:lnTo>
                    <a:pt x="2704" y="25"/>
                  </a:lnTo>
                  <a:lnTo>
                    <a:pt x="2607" y="1"/>
                  </a:lnTo>
                  <a:lnTo>
                    <a:pt x="488" y="1"/>
                  </a:lnTo>
                  <a:lnTo>
                    <a:pt x="488" y="1"/>
                  </a:lnTo>
                  <a:lnTo>
                    <a:pt x="391" y="25"/>
                  </a:lnTo>
                  <a:lnTo>
                    <a:pt x="293" y="50"/>
                  </a:lnTo>
                  <a:lnTo>
                    <a:pt x="220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11155"/>
                  </a:lnTo>
                  <a:lnTo>
                    <a:pt x="3094" y="11155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81" name="Shape 481"/>
            <p:cNvSpPr/>
            <p:nvPr/>
          </p:nvSpPr>
          <p:spPr>
            <a:xfrm>
              <a:off x="4175900" y="3787250"/>
              <a:ext cx="77350" cy="208250"/>
            </a:xfrm>
            <a:custGeom>
              <a:avLst/>
              <a:gdLst/>
              <a:ahLst/>
              <a:cxnLst/>
              <a:rect l="0" t="0" r="0" b="0"/>
              <a:pathLst>
                <a:path w="3094" h="8330" fill="none" extrusionOk="0">
                  <a:moveTo>
                    <a:pt x="3094" y="832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1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8329"/>
                  </a:lnTo>
                  <a:lnTo>
                    <a:pt x="3094" y="832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482" name="Shape 482"/>
          <p:cNvGrpSpPr/>
          <p:nvPr/>
        </p:nvGrpSpPr>
        <p:grpSpPr>
          <a:xfrm>
            <a:off x="3875165" y="4160012"/>
            <a:ext cx="369504" cy="268182"/>
            <a:chOff x="4604550" y="3714775"/>
            <a:chExt cx="439625" cy="319075"/>
          </a:xfrm>
        </p:grpSpPr>
        <p:sp>
          <p:nvSpPr>
            <p:cNvPr id="483" name="Shape 483"/>
            <p:cNvSpPr/>
            <p:nvPr/>
          </p:nvSpPr>
          <p:spPr>
            <a:xfrm>
              <a:off x="4604550" y="3714775"/>
              <a:ext cx="439625" cy="319075"/>
            </a:xfrm>
            <a:custGeom>
              <a:avLst/>
              <a:gdLst/>
              <a:ahLst/>
              <a:cxnLst/>
              <a:rect l="0" t="0" r="0" b="0"/>
              <a:pathLst>
                <a:path w="17585" h="12763" fill="none" extrusionOk="0">
                  <a:moveTo>
                    <a:pt x="1" y="1"/>
                  </a:moveTo>
                  <a:lnTo>
                    <a:pt x="1" y="12276"/>
                  </a:lnTo>
                  <a:lnTo>
                    <a:pt x="1" y="12276"/>
                  </a:lnTo>
                  <a:lnTo>
                    <a:pt x="1" y="12373"/>
                  </a:lnTo>
                  <a:lnTo>
                    <a:pt x="25" y="12471"/>
                  </a:lnTo>
                  <a:lnTo>
                    <a:pt x="74" y="12544"/>
                  </a:lnTo>
                  <a:lnTo>
                    <a:pt x="122" y="12617"/>
                  </a:lnTo>
                  <a:lnTo>
                    <a:pt x="196" y="12690"/>
                  </a:lnTo>
                  <a:lnTo>
                    <a:pt x="293" y="12714"/>
                  </a:lnTo>
                  <a:lnTo>
                    <a:pt x="366" y="12763"/>
                  </a:lnTo>
                  <a:lnTo>
                    <a:pt x="488" y="12763"/>
                  </a:lnTo>
                  <a:lnTo>
                    <a:pt x="17585" y="1276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84" name="Shape 484"/>
            <p:cNvSpPr/>
            <p:nvPr/>
          </p:nvSpPr>
          <p:spPr>
            <a:xfrm>
              <a:off x="4647175" y="3761675"/>
              <a:ext cx="354400" cy="213725"/>
            </a:xfrm>
            <a:custGeom>
              <a:avLst/>
              <a:gdLst/>
              <a:ahLst/>
              <a:cxnLst/>
              <a:rect l="0" t="0" r="0" b="0"/>
              <a:pathLst>
                <a:path w="14176" h="8549" fill="none" extrusionOk="0">
                  <a:moveTo>
                    <a:pt x="1" y="8549"/>
                  </a:moveTo>
                  <a:lnTo>
                    <a:pt x="3654" y="4408"/>
                  </a:lnTo>
                  <a:lnTo>
                    <a:pt x="5821" y="5699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61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61" y="1924"/>
                  </a:lnTo>
                  <a:lnTo>
                    <a:pt x="9085" y="1924"/>
                  </a:lnTo>
                  <a:lnTo>
                    <a:pt x="10571" y="3337"/>
                  </a:lnTo>
                  <a:lnTo>
                    <a:pt x="14175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485" name="Shape 485"/>
          <p:cNvGrpSpPr/>
          <p:nvPr/>
        </p:nvGrpSpPr>
        <p:grpSpPr>
          <a:xfrm>
            <a:off x="4453450" y="4132381"/>
            <a:ext cx="353136" cy="313737"/>
            <a:chOff x="5292575" y="3681900"/>
            <a:chExt cx="420150" cy="373275"/>
          </a:xfrm>
        </p:grpSpPr>
        <p:sp>
          <p:nvSpPr>
            <p:cNvPr id="486" name="Shape 486"/>
            <p:cNvSpPr/>
            <p:nvPr/>
          </p:nvSpPr>
          <p:spPr>
            <a:xfrm>
              <a:off x="5292575" y="3706875"/>
              <a:ext cx="420150" cy="266700"/>
            </a:xfrm>
            <a:custGeom>
              <a:avLst/>
              <a:gdLst/>
              <a:ahLst/>
              <a:cxnLst/>
              <a:rect l="0" t="0" r="0" b="0"/>
              <a:pathLst>
                <a:path w="16806" h="10668" fill="none" extrusionOk="0">
                  <a:moveTo>
                    <a:pt x="16319" y="0"/>
                  </a:moveTo>
                  <a:lnTo>
                    <a:pt x="488" y="0"/>
                  </a:lnTo>
                  <a:lnTo>
                    <a:pt x="488" y="0"/>
                  </a:lnTo>
                  <a:lnTo>
                    <a:pt x="390" y="0"/>
                  </a:lnTo>
                  <a:lnTo>
                    <a:pt x="293" y="25"/>
                  </a:lnTo>
                  <a:lnTo>
                    <a:pt x="196" y="73"/>
                  </a:lnTo>
                  <a:lnTo>
                    <a:pt x="123" y="146"/>
                  </a:lnTo>
                  <a:lnTo>
                    <a:pt x="74" y="219"/>
                  </a:lnTo>
                  <a:lnTo>
                    <a:pt x="25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10181"/>
                  </a:lnTo>
                  <a:lnTo>
                    <a:pt x="1" y="10181"/>
                  </a:lnTo>
                  <a:lnTo>
                    <a:pt x="1" y="10278"/>
                  </a:lnTo>
                  <a:lnTo>
                    <a:pt x="25" y="10375"/>
                  </a:lnTo>
                  <a:lnTo>
                    <a:pt x="74" y="10448"/>
                  </a:lnTo>
                  <a:lnTo>
                    <a:pt x="123" y="10522"/>
                  </a:lnTo>
                  <a:lnTo>
                    <a:pt x="196" y="10570"/>
                  </a:lnTo>
                  <a:lnTo>
                    <a:pt x="293" y="10619"/>
                  </a:lnTo>
                  <a:lnTo>
                    <a:pt x="390" y="10643"/>
                  </a:lnTo>
                  <a:lnTo>
                    <a:pt x="488" y="10668"/>
                  </a:lnTo>
                  <a:lnTo>
                    <a:pt x="16319" y="10668"/>
                  </a:lnTo>
                  <a:lnTo>
                    <a:pt x="16319" y="10668"/>
                  </a:lnTo>
                  <a:lnTo>
                    <a:pt x="16416" y="10643"/>
                  </a:lnTo>
                  <a:lnTo>
                    <a:pt x="16513" y="10619"/>
                  </a:lnTo>
                  <a:lnTo>
                    <a:pt x="16611" y="10570"/>
                  </a:lnTo>
                  <a:lnTo>
                    <a:pt x="16684" y="10522"/>
                  </a:lnTo>
                  <a:lnTo>
                    <a:pt x="16733" y="10448"/>
                  </a:lnTo>
                  <a:lnTo>
                    <a:pt x="16781" y="10375"/>
                  </a:lnTo>
                  <a:lnTo>
                    <a:pt x="16806" y="10278"/>
                  </a:lnTo>
                  <a:lnTo>
                    <a:pt x="16806" y="10181"/>
                  </a:lnTo>
                  <a:lnTo>
                    <a:pt x="16806" y="487"/>
                  </a:lnTo>
                  <a:lnTo>
                    <a:pt x="16806" y="487"/>
                  </a:lnTo>
                  <a:lnTo>
                    <a:pt x="16806" y="390"/>
                  </a:lnTo>
                  <a:lnTo>
                    <a:pt x="16781" y="292"/>
                  </a:lnTo>
                  <a:lnTo>
                    <a:pt x="16733" y="219"/>
                  </a:lnTo>
                  <a:lnTo>
                    <a:pt x="16684" y="146"/>
                  </a:lnTo>
                  <a:lnTo>
                    <a:pt x="16611" y="73"/>
                  </a:lnTo>
                  <a:lnTo>
                    <a:pt x="16513" y="25"/>
                  </a:lnTo>
                  <a:lnTo>
                    <a:pt x="16416" y="0"/>
                  </a:lnTo>
                  <a:lnTo>
                    <a:pt x="16319" y="0"/>
                  </a:lnTo>
                  <a:lnTo>
                    <a:pt x="16319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87" name="Shape 487"/>
            <p:cNvSpPr/>
            <p:nvPr/>
          </p:nvSpPr>
          <p:spPr>
            <a:xfrm>
              <a:off x="5490475" y="3681900"/>
              <a:ext cx="24375" cy="25000"/>
            </a:xfrm>
            <a:custGeom>
              <a:avLst/>
              <a:gdLst/>
              <a:ahLst/>
              <a:cxnLst/>
              <a:rect l="0" t="0" r="0" b="0"/>
              <a:pathLst>
                <a:path w="975" h="1000" fill="none" extrusionOk="0">
                  <a:moveTo>
                    <a:pt x="974" y="999"/>
                  </a:moveTo>
                  <a:lnTo>
                    <a:pt x="974" y="488"/>
                  </a:lnTo>
                  <a:lnTo>
                    <a:pt x="974" y="488"/>
                  </a:lnTo>
                  <a:lnTo>
                    <a:pt x="974" y="390"/>
                  </a:lnTo>
                  <a:lnTo>
                    <a:pt x="926" y="293"/>
                  </a:lnTo>
                  <a:lnTo>
                    <a:pt x="901" y="220"/>
                  </a:lnTo>
                  <a:lnTo>
                    <a:pt x="828" y="147"/>
                  </a:lnTo>
                  <a:lnTo>
                    <a:pt x="755" y="74"/>
                  </a:lnTo>
                  <a:lnTo>
                    <a:pt x="682" y="49"/>
                  </a:lnTo>
                  <a:lnTo>
                    <a:pt x="585" y="1"/>
                  </a:lnTo>
                  <a:lnTo>
                    <a:pt x="487" y="1"/>
                  </a:lnTo>
                  <a:lnTo>
                    <a:pt x="487" y="1"/>
                  </a:lnTo>
                  <a:lnTo>
                    <a:pt x="390" y="1"/>
                  </a:lnTo>
                  <a:lnTo>
                    <a:pt x="292" y="49"/>
                  </a:lnTo>
                  <a:lnTo>
                    <a:pt x="219" y="74"/>
                  </a:lnTo>
                  <a:lnTo>
                    <a:pt x="146" y="147"/>
                  </a:lnTo>
                  <a:lnTo>
                    <a:pt x="73" y="220"/>
                  </a:lnTo>
                  <a:lnTo>
                    <a:pt x="49" y="293"/>
                  </a:lnTo>
                  <a:lnTo>
                    <a:pt x="0" y="390"/>
                  </a:lnTo>
                  <a:lnTo>
                    <a:pt x="0" y="488"/>
                  </a:lnTo>
                  <a:lnTo>
                    <a:pt x="0" y="99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88" name="Shape 488"/>
            <p:cNvSpPr/>
            <p:nvPr/>
          </p:nvSpPr>
          <p:spPr>
            <a:xfrm>
              <a:off x="5358350" y="3973550"/>
              <a:ext cx="60900" cy="81625"/>
            </a:xfrm>
            <a:custGeom>
              <a:avLst/>
              <a:gdLst/>
              <a:ahLst/>
              <a:cxnLst/>
              <a:rect l="0" t="0" r="0" b="0"/>
              <a:pathLst>
                <a:path w="2436" h="3265" fill="none" extrusionOk="0">
                  <a:moveTo>
                    <a:pt x="1340" y="1"/>
                  </a:moveTo>
                  <a:lnTo>
                    <a:pt x="49" y="2558"/>
                  </a:lnTo>
                  <a:lnTo>
                    <a:pt x="49" y="2558"/>
                  </a:lnTo>
                  <a:lnTo>
                    <a:pt x="24" y="2631"/>
                  </a:lnTo>
                  <a:lnTo>
                    <a:pt x="0" y="2728"/>
                  </a:lnTo>
                  <a:lnTo>
                    <a:pt x="0" y="2826"/>
                  </a:lnTo>
                  <a:lnTo>
                    <a:pt x="24" y="2923"/>
                  </a:lnTo>
                  <a:lnTo>
                    <a:pt x="73" y="2996"/>
                  </a:lnTo>
                  <a:lnTo>
                    <a:pt x="122" y="3094"/>
                  </a:lnTo>
                  <a:lnTo>
                    <a:pt x="195" y="3142"/>
                  </a:lnTo>
                  <a:lnTo>
                    <a:pt x="268" y="3215"/>
                  </a:lnTo>
                  <a:lnTo>
                    <a:pt x="268" y="3215"/>
                  </a:lnTo>
                  <a:lnTo>
                    <a:pt x="390" y="3240"/>
                  </a:lnTo>
                  <a:lnTo>
                    <a:pt x="487" y="3264"/>
                  </a:lnTo>
                  <a:lnTo>
                    <a:pt x="487" y="3264"/>
                  </a:lnTo>
                  <a:lnTo>
                    <a:pt x="633" y="3240"/>
                  </a:lnTo>
                  <a:lnTo>
                    <a:pt x="755" y="3191"/>
                  </a:lnTo>
                  <a:lnTo>
                    <a:pt x="853" y="3094"/>
                  </a:lnTo>
                  <a:lnTo>
                    <a:pt x="926" y="2996"/>
                  </a:lnTo>
                  <a:lnTo>
                    <a:pt x="2436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89" name="Shape 489"/>
            <p:cNvSpPr/>
            <p:nvPr/>
          </p:nvSpPr>
          <p:spPr>
            <a:xfrm>
              <a:off x="5586050" y="3973550"/>
              <a:ext cx="60925" cy="81625"/>
            </a:xfrm>
            <a:custGeom>
              <a:avLst/>
              <a:gdLst/>
              <a:ahLst/>
              <a:cxnLst/>
              <a:rect l="0" t="0" r="0" b="0"/>
              <a:pathLst>
                <a:path w="2437" h="3265" fill="none" extrusionOk="0">
                  <a:moveTo>
                    <a:pt x="1" y="1"/>
                  </a:moveTo>
                  <a:lnTo>
                    <a:pt x="1511" y="2996"/>
                  </a:lnTo>
                  <a:lnTo>
                    <a:pt x="1511" y="2996"/>
                  </a:lnTo>
                  <a:lnTo>
                    <a:pt x="1584" y="3094"/>
                  </a:lnTo>
                  <a:lnTo>
                    <a:pt x="1681" y="3191"/>
                  </a:lnTo>
                  <a:lnTo>
                    <a:pt x="1803" y="3240"/>
                  </a:lnTo>
                  <a:lnTo>
                    <a:pt x="1949" y="3264"/>
                  </a:lnTo>
                  <a:lnTo>
                    <a:pt x="1949" y="3264"/>
                  </a:lnTo>
                  <a:lnTo>
                    <a:pt x="2047" y="3240"/>
                  </a:lnTo>
                  <a:lnTo>
                    <a:pt x="2168" y="3215"/>
                  </a:lnTo>
                  <a:lnTo>
                    <a:pt x="2168" y="3215"/>
                  </a:lnTo>
                  <a:lnTo>
                    <a:pt x="2241" y="3142"/>
                  </a:lnTo>
                  <a:lnTo>
                    <a:pt x="2315" y="3094"/>
                  </a:lnTo>
                  <a:lnTo>
                    <a:pt x="2363" y="2996"/>
                  </a:lnTo>
                  <a:lnTo>
                    <a:pt x="2412" y="2923"/>
                  </a:lnTo>
                  <a:lnTo>
                    <a:pt x="2436" y="2826"/>
                  </a:lnTo>
                  <a:lnTo>
                    <a:pt x="2436" y="2728"/>
                  </a:lnTo>
                  <a:lnTo>
                    <a:pt x="2412" y="2631"/>
                  </a:lnTo>
                  <a:lnTo>
                    <a:pt x="2388" y="2558"/>
                  </a:lnTo>
                  <a:lnTo>
                    <a:pt x="1097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90" name="Shape 490"/>
            <p:cNvSpPr/>
            <p:nvPr/>
          </p:nvSpPr>
          <p:spPr>
            <a:xfrm>
              <a:off x="5316925" y="3731225"/>
              <a:ext cx="371450" cy="218000"/>
            </a:xfrm>
            <a:custGeom>
              <a:avLst/>
              <a:gdLst/>
              <a:ahLst/>
              <a:cxnLst/>
              <a:rect l="0" t="0" r="0" b="0"/>
              <a:pathLst>
                <a:path w="14858" h="8720" fill="none" extrusionOk="0">
                  <a:moveTo>
                    <a:pt x="1" y="0"/>
                  </a:moveTo>
                  <a:lnTo>
                    <a:pt x="1" y="8719"/>
                  </a:lnTo>
                  <a:lnTo>
                    <a:pt x="14857" y="8719"/>
                  </a:lnTo>
                  <a:lnTo>
                    <a:pt x="14857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91" name="Shape 491"/>
            <p:cNvSpPr/>
            <p:nvPr/>
          </p:nvSpPr>
          <p:spPr>
            <a:xfrm>
              <a:off x="5380250" y="3784800"/>
              <a:ext cx="230200" cy="115725"/>
            </a:xfrm>
            <a:custGeom>
              <a:avLst/>
              <a:gdLst/>
              <a:ahLst/>
              <a:cxnLst/>
              <a:rect l="0" t="0" r="0" b="0"/>
              <a:pathLst>
                <a:path w="9208" h="4629" fill="none" extrusionOk="0">
                  <a:moveTo>
                    <a:pt x="9207" y="1"/>
                  </a:moveTo>
                  <a:lnTo>
                    <a:pt x="5213" y="3995"/>
                  </a:lnTo>
                  <a:lnTo>
                    <a:pt x="5213" y="3995"/>
                  </a:lnTo>
                  <a:lnTo>
                    <a:pt x="5140" y="4044"/>
                  </a:lnTo>
                  <a:lnTo>
                    <a:pt x="5067" y="4092"/>
                  </a:lnTo>
                  <a:lnTo>
                    <a:pt x="4969" y="4117"/>
                  </a:lnTo>
                  <a:lnTo>
                    <a:pt x="4872" y="4141"/>
                  </a:lnTo>
                  <a:lnTo>
                    <a:pt x="4774" y="4117"/>
                  </a:lnTo>
                  <a:lnTo>
                    <a:pt x="4677" y="4092"/>
                  </a:lnTo>
                  <a:lnTo>
                    <a:pt x="4604" y="4044"/>
                  </a:lnTo>
                  <a:lnTo>
                    <a:pt x="4531" y="3995"/>
                  </a:lnTo>
                  <a:lnTo>
                    <a:pt x="2582" y="2046"/>
                  </a:lnTo>
                  <a:lnTo>
                    <a:pt x="1" y="462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92" name="Shape 492"/>
            <p:cNvSpPr/>
            <p:nvPr/>
          </p:nvSpPr>
          <p:spPr>
            <a:xfrm>
              <a:off x="5547700" y="3779925"/>
              <a:ext cx="68825" cy="68825"/>
            </a:xfrm>
            <a:custGeom>
              <a:avLst/>
              <a:gdLst/>
              <a:ahLst/>
              <a:cxnLst/>
              <a:rect l="0" t="0" r="0" b="0"/>
              <a:pathLst>
                <a:path w="2753" h="2753" fill="none" extrusionOk="0">
                  <a:moveTo>
                    <a:pt x="0" y="1"/>
                  </a:moveTo>
                  <a:lnTo>
                    <a:pt x="2265" y="1"/>
                  </a:lnTo>
                  <a:lnTo>
                    <a:pt x="2265" y="1"/>
                  </a:lnTo>
                  <a:lnTo>
                    <a:pt x="2363" y="1"/>
                  </a:lnTo>
                  <a:lnTo>
                    <a:pt x="2460" y="25"/>
                  </a:lnTo>
                  <a:lnTo>
                    <a:pt x="2533" y="74"/>
                  </a:lnTo>
                  <a:lnTo>
                    <a:pt x="2606" y="147"/>
                  </a:lnTo>
                  <a:lnTo>
                    <a:pt x="2680" y="220"/>
                  </a:lnTo>
                  <a:lnTo>
                    <a:pt x="2728" y="293"/>
                  </a:lnTo>
                  <a:lnTo>
                    <a:pt x="2753" y="390"/>
                  </a:lnTo>
                  <a:lnTo>
                    <a:pt x="2753" y="488"/>
                  </a:lnTo>
                  <a:lnTo>
                    <a:pt x="2753" y="275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493" name="Shape 493"/>
          <p:cNvGrpSpPr/>
          <p:nvPr/>
        </p:nvGrpSpPr>
        <p:grpSpPr>
          <a:xfrm>
            <a:off x="4998473" y="4092457"/>
            <a:ext cx="393059" cy="393059"/>
            <a:chOff x="5941025" y="3634400"/>
            <a:chExt cx="467650" cy="467650"/>
          </a:xfrm>
        </p:grpSpPr>
        <p:sp>
          <p:nvSpPr>
            <p:cNvPr id="494" name="Shape 494"/>
            <p:cNvSpPr/>
            <p:nvPr/>
          </p:nvSpPr>
          <p:spPr>
            <a:xfrm>
              <a:off x="5941025" y="3634400"/>
              <a:ext cx="467650" cy="467650"/>
            </a:xfrm>
            <a:custGeom>
              <a:avLst/>
              <a:gdLst/>
              <a:ahLst/>
              <a:cxnLst/>
              <a:rect l="0" t="0" r="0" b="0"/>
              <a:pathLst>
                <a:path w="18706" h="18706" fill="none" extrusionOk="0">
                  <a:moveTo>
                    <a:pt x="9353" y="1"/>
                  </a:moveTo>
                  <a:lnTo>
                    <a:pt x="9353" y="1"/>
                  </a:lnTo>
                  <a:lnTo>
                    <a:pt x="8866" y="25"/>
                  </a:lnTo>
                  <a:lnTo>
                    <a:pt x="8403" y="50"/>
                  </a:lnTo>
                  <a:lnTo>
                    <a:pt x="7940" y="123"/>
                  </a:lnTo>
                  <a:lnTo>
                    <a:pt x="7478" y="196"/>
                  </a:lnTo>
                  <a:lnTo>
                    <a:pt x="7015" y="293"/>
                  </a:lnTo>
                  <a:lnTo>
                    <a:pt x="6577" y="439"/>
                  </a:lnTo>
                  <a:lnTo>
                    <a:pt x="6138" y="585"/>
                  </a:lnTo>
                  <a:lnTo>
                    <a:pt x="5724" y="732"/>
                  </a:lnTo>
                  <a:lnTo>
                    <a:pt x="5310" y="926"/>
                  </a:lnTo>
                  <a:lnTo>
                    <a:pt x="4896" y="1146"/>
                  </a:lnTo>
                  <a:lnTo>
                    <a:pt x="4506" y="1365"/>
                  </a:lnTo>
                  <a:lnTo>
                    <a:pt x="4117" y="1608"/>
                  </a:lnTo>
                  <a:lnTo>
                    <a:pt x="3751" y="1876"/>
                  </a:lnTo>
                  <a:lnTo>
                    <a:pt x="3410" y="2144"/>
                  </a:lnTo>
                  <a:lnTo>
                    <a:pt x="3069" y="2436"/>
                  </a:lnTo>
                  <a:lnTo>
                    <a:pt x="2753" y="2753"/>
                  </a:lnTo>
                  <a:lnTo>
                    <a:pt x="2436" y="3070"/>
                  </a:lnTo>
                  <a:lnTo>
                    <a:pt x="2144" y="3411"/>
                  </a:lnTo>
                  <a:lnTo>
                    <a:pt x="1876" y="3752"/>
                  </a:lnTo>
                  <a:lnTo>
                    <a:pt x="1608" y="4117"/>
                  </a:lnTo>
                  <a:lnTo>
                    <a:pt x="1365" y="4507"/>
                  </a:lnTo>
                  <a:lnTo>
                    <a:pt x="1145" y="4896"/>
                  </a:lnTo>
                  <a:lnTo>
                    <a:pt x="926" y="5310"/>
                  </a:lnTo>
                  <a:lnTo>
                    <a:pt x="731" y="5724"/>
                  </a:lnTo>
                  <a:lnTo>
                    <a:pt x="585" y="6138"/>
                  </a:lnTo>
                  <a:lnTo>
                    <a:pt x="439" y="6577"/>
                  </a:lnTo>
                  <a:lnTo>
                    <a:pt x="293" y="7015"/>
                  </a:lnTo>
                  <a:lnTo>
                    <a:pt x="196" y="7478"/>
                  </a:lnTo>
                  <a:lnTo>
                    <a:pt x="123" y="7941"/>
                  </a:lnTo>
                  <a:lnTo>
                    <a:pt x="49" y="8403"/>
                  </a:lnTo>
                  <a:lnTo>
                    <a:pt x="25" y="8866"/>
                  </a:lnTo>
                  <a:lnTo>
                    <a:pt x="1" y="9353"/>
                  </a:lnTo>
                  <a:lnTo>
                    <a:pt x="1" y="9353"/>
                  </a:lnTo>
                  <a:lnTo>
                    <a:pt x="25" y="9840"/>
                  </a:lnTo>
                  <a:lnTo>
                    <a:pt x="49" y="10303"/>
                  </a:lnTo>
                  <a:lnTo>
                    <a:pt x="123" y="10766"/>
                  </a:lnTo>
                  <a:lnTo>
                    <a:pt x="196" y="11229"/>
                  </a:lnTo>
                  <a:lnTo>
                    <a:pt x="293" y="11691"/>
                  </a:lnTo>
                  <a:lnTo>
                    <a:pt x="439" y="12130"/>
                  </a:lnTo>
                  <a:lnTo>
                    <a:pt x="585" y="12568"/>
                  </a:lnTo>
                  <a:lnTo>
                    <a:pt x="731" y="12982"/>
                  </a:lnTo>
                  <a:lnTo>
                    <a:pt x="926" y="13396"/>
                  </a:lnTo>
                  <a:lnTo>
                    <a:pt x="1145" y="13810"/>
                  </a:lnTo>
                  <a:lnTo>
                    <a:pt x="1365" y="14200"/>
                  </a:lnTo>
                  <a:lnTo>
                    <a:pt x="1608" y="14590"/>
                  </a:lnTo>
                  <a:lnTo>
                    <a:pt x="1876" y="14955"/>
                  </a:lnTo>
                  <a:lnTo>
                    <a:pt x="2144" y="15296"/>
                  </a:lnTo>
                  <a:lnTo>
                    <a:pt x="2436" y="15637"/>
                  </a:lnTo>
                  <a:lnTo>
                    <a:pt x="2753" y="15953"/>
                  </a:lnTo>
                  <a:lnTo>
                    <a:pt x="3069" y="16270"/>
                  </a:lnTo>
                  <a:lnTo>
                    <a:pt x="3410" y="16562"/>
                  </a:lnTo>
                  <a:lnTo>
                    <a:pt x="3751" y="16830"/>
                  </a:lnTo>
                  <a:lnTo>
                    <a:pt x="4117" y="17098"/>
                  </a:lnTo>
                  <a:lnTo>
                    <a:pt x="4506" y="17342"/>
                  </a:lnTo>
                  <a:lnTo>
                    <a:pt x="4896" y="17561"/>
                  </a:lnTo>
                  <a:lnTo>
                    <a:pt x="5310" y="17780"/>
                  </a:lnTo>
                  <a:lnTo>
                    <a:pt x="5724" y="17975"/>
                  </a:lnTo>
                  <a:lnTo>
                    <a:pt x="6138" y="18121"/>
                  </a:lnTo>
                  <a:lnTo>
                    <a:pt x="6577" y="18267"/>
                  </a:lnTo>
                  <a:lnTo>
                    <a:pt x="7015" y="18413"/>
                  </a:lnTo>
                  <a:lnTo>
                    <a:pt x="7478" y="18511"/>
                  </a:lnTo>
                  <a:lnTo>
                    <a:pt x="7940" y="18584"/>
                  </a:lnTo>
                  <a:lnTo>
                    <a:pt x="8403" y="18657"/>
                  </a:lnTo>
                  <a:lnTo>
                    <a:pt x="8866" y="18681"/>
                  </a:lnTo>
                  <a:lnTo>
                    <a:pt x="9353" y="18706"/>
                  </a:lnTo>
                  <a:lnTo>
                    <a:pt x="9353" y="18706"/>
                  </a:lnTo>
                  <a:lnTo>
                    <a:pt x="9840" y="18681"/>
                  </a:lnTo>
                  <a:lnTo>
                    <a:pt x="10303" y="18657"/>
                  </a:lnTo>
                  <a:lnTo>
                    <a:pt x="10766" y="18584"/>
                  </a:lnTo>
                  <a:lnTo>
                    <a:pt x="11228" y="18511"/>
                  </a:lnTo>
                  <a:lnTo>
                    <a:pt x="11691" y="18413"/>
                  </a:lnTo>
                  <a:lnTo>
                    <a:pt x="12130" y="18267"/>
                  </a:lnTo>
                  <a:lnTo>
                    <a:pt x="12568" y="18121"/>
                  </a:lnTo>
                  <a:lnTo>
                    <a:pt x="12982" y="17975"/>
                  </a:lnTo>
                  <a:lnTo>
                    <a:pt x="13396" y="17780"/>
                  </a:lnTo>
                  <a:lnTo>
                    <a:pt x="13810" y="17561"/>
                  </a:lnTo>
                  <a:lnTo>
                    <a:pt x="14200" y="17342"/>
                  </a:lnTo>
                  <a:lnTo>
                    <a:pt x="14589" y="17098"/>
                  </a:lnTo>
                  <a:lnTo>
                    <a:pt x="14955" y="16830"/>
                  </a:lnTo>
                  <a:lnTo>
                    <a:pt x="15296" y="16562"/>
                  </a:lnTo>
                  <a:lnTo>
                    <a:pt x="15637" y="16270"/>
                  </a:lnTo>
                  <a:lnTo>
                    <a:pt x="15953" y="15953"/>
                  </a:lnTo>
                  <a:lnTo>
                    <a:pt x="16270" y="15637"/>
                  </a:lnTo>
                  <a:lnTo>
                    <a:pt x="16562" y="15296"/>
                  </a:lnTo>
                  <a:lnTo>
                    <a:pt x="16830" y="14955"/>
                  </a:lnTo>
                  <a:lnTo>
                    <a:pt x="17098" y="14590"/>
                  </a:lnTo>
                  <a:lnTo>
                    <a:pt x="17341" y="14200"/>
                  </a:lnTo>
                  <a:lnTo>
                    <a:pt x="17561" y="13810"/>
                  </a:lnTo>
                  <a:lnTo>
                    <a:pt x="17780" y="13396"/>
                  </a:lnTo>
                  <a:lnTo>
                    <a:pt x="17975" y="12982"/>
                  </a:lnTo>
                  <a:lnTo>
                    <a:pt x="18121" y="12568"/>
                  </a:lnTo>
                  <a:lnTo>
                    <a:pt x="18267" y="12130"/>
                  </a:lnTo>
                  <a:lnTo>
                    <a:pt x="18413" y="11691"/>
                  </a:lnTo>
                  <a:lnTo>
                    <a:pt x="18511" y="11229"/>
                  </a:lnTo>
                  <a:lnTo>
                    <a:pt x="18584" y="10766"/>
                  </a:lnTo>
                  <a:lnTo>
                    <a:pt x="18657" y="10303"/>
                  </a:lnTo>
                  <a:lnTo>
                    <a:pt x="18681" y="9840"/>
                  </a:lnTo>
                  <a:lnTo>
                    <a:pt x="18705" y="9353"/>
                  </a:lnTo>
                  <a:lnTo>
                    <a:pt x="18705" y="9353"/>
                  </a:lnTo>
                  <a:lnTo>
                    <a:pt x="18681" y="8866"/>
                  </a:lnTo>
                  <a:lnTo>
                    <a:pt x="18657" y="8403"/>
                  </a:lnTo>
                  <a:lnTo>
                    <a:pt x="18584" y="7941"/>
                  </a:lnTo>
                  <a:lnTo>
                    <a:pt x="18511" y="7478"/>
                  </a:lnTo>
                  <a:lnTo>
                    <a:pt x="18413" y="7015"/>
                  </a:lnTo>
                  <a:lnTo>
                    <a:pt x="18267" y="6577"/>
                  </a:lnTo>
                  <a:lnTo>
                    <a:pt x="18121" y="6138"/>
                  </a:lnTo>
                  <a:lnTo>
                    <a:pt x="17975" y="5724"/>
                  </a:lnTo>
                  <a:lnTo>
                    <a:pt x="17780" y="5310"/>
                  </a:lnTo>
                  <a:lnTo>
                    <a:pt x="17561" y="4896"/>
                  </a:lnTo>
                  <a:lnTo>
                    <a:pt x="17341" y="4507"/>
                  </a:lnTo>
                  <a:lnTo>
                    <a:pt x="17098" y="4117"/>
                  </a:lnTo>
                  <a:lnTo>
                    <a:pt x="16830" y="3752"/>
                  </a:lnTo>
                  <a:lnTo>
                    <a:pt x="16562" y="3411"/>
                  </a:lnTo>
                  <a:lnTo>
                    <a:pt x="16270" y="3070"/>
                  </a:lnTo>
                  <a:lnTo>
                    <a:pt x="15953" y="2753"/>
                  </a:lnTo>
                  <a:lnTo>
                    <a:pt x="15637" y="2436"/>
                  </a:lnTo>
                  <a:lnTo>
                    <a:pt x="15296" y="2144"/>
                  </a:lnTo>
                  <a:lnTo>
                    <a:pt x="14955" y="1876"/>
                  </a:lnTo>
                  <a:lnTo>
                    <a:pt x="14589" y="1608"/>
                  </a:lnTo>
                  <a:lnTo>
                    <a:pt x="14200" y="1365"/>
                  </a:lnTo>
                  <a:lnTo>
                    <a:pt x="13810" y="1146"/>
                  </a:lnTo>
                  <a:lnTo>
                    <a:pt x="13396" y="926"/>
                  </a:lnTo>
                  <a:lnTo>
                    <a:pt x="12982" y="732"/>
                  </a:lnTo>
                  <a:lnTo>
                    <a:pt x="12568" y="585"/>
                  </a:lnTo>
                  <a:lnTo>
                    <a:pt x="12130" y="439"/>
                  </a:lnTo>
                  <a:lnTo>
                    <a:pt x="11691" y="293"/>
                  </a:lnTo>
                  <a:lnTo>
                    <a:pt x="11228" y="196"/>
                  </a:lnTo>
                  <a:lnTo>
                    <a:pt x="10766" y="123"/>
                  </a:lnTo>
                  <a:lnTo>
                    <a:pt x="10303" y="50"/>
                  </a:lnTo>
                  <a:lnTo>
                    <a:pt x="9840" y="25"/>
                  </a:lnTo>
                  <a:lnTo>
                    <a:pt x="9353" y="1"/>
                  </a:lnTo>
                  <a:lnTo>
                    <a:pt x="9353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95" name="Shape 495"/>
            <p:cNvSpPr/>
            <p:nvPr/>
          </p:nvSpPr>
          <p:spPr>
            <a:xfrm>
              <a:off x="6211975" y="3753150"/>
              <a:ext cx="19525" cy="18900"/>
            </a:xfrm>
            <a:custGeom>
              <a:avLst/>
              <a:gdLst/>
              <a:ahLst/>
              <a:cxnLst/>
              <a:rect l="0" t="0" r="0" b="0"/>
              <a:pathLst>
                <a:path w="781" h="756" fill="none" extrusionOk="0">
                  <a:moveTo>
                    <a:pt x="585" y="0"/>
                  </a:moveTo>
                  <a:lnTo>
                    <a:pt x="585" y="0"/>
                  </a:lnTo>
                  <a:lnTo>
                    <a:pt x="658" y="24"/>
                  </a:lnTo>
                  <a:lnTo>
                    <a:pt x="707" y="49"/>
                  </a:lnTo>
                  <a:lnTo>
                    <a:pt x="756" y="122"/>
                  </a:lnTo>
                  <a:lnTo>
                    <a:pt x="780" y="195"/>
                  </a:lnTo>
                  <a:lnTo>
                    <a:pt x="780" y="195"/>
                  </a:lnTo>
                  <a:lnTo>
                    <a:pt x="756" y="268"/>
                  </a:lnTo>
                  <a:lnTo>
                    <a:pt x="707" y="390"/>
                  </a:lnTo>
                  <a:lnTo>
                    <a:pt x="658" y="487"/>
                  </a:lnTo>
                  <a:lnTo>
                    <a:pt x="585" y="560"/>
                  </a:lnTo>
                  <a:lnTo>
                    <a:pt x="585" y="560"/>
                  </a:lnTo>
                  <a:lnTo>
                    <a:pt x="488" y="633"/>
                  </a:lnTo>
                  <a:lnTo>
                    <a:pt x="390" y="706"/>
                  </a:lnTo>
                  <a:lnTo>
                    <a:pt x="293" y="755"/>
                  </a:lnTo>
                  <a:lnTo>
                    <a:pt x="196" y="755"/>
                  </a:lnTo>
                  <a:lnTo>
                    <a:pt x="196" y="755"/>
                  </a:lnTo>
                  <a:lnTo>
                    <a:pt x="122" y="755"/>
                  </a:lnTo>
                  <a:lnTo>
                    <a:pt x="74" y="706"/>
                  </a:lnTo>
                  <a:lnTo>
                    <a:pt x="25" y="633"/>
                  </a:lnTo>
                  <a:lnTo>
                    <a:pt x="1" y="560"/>
                  </a:lnTo>
                  <a:lnTo>
                    <a:pt x="1" y="560"/>
                  </a:lnTo>
                  <a:lnTo>
                    <a:pt x="25" y="487"/>
                  </a:lnTo>
                  <a:lnTo>
                    <a:pt x="74" y="390"/>
                  </a:lnTo>
                  <a:lnTo>
                    <a:pt x="122" y="268"/>
                  </a:lnTo>
                  <a:lnTo>
                    <a:pt x="196" y="195"/>
                  </a:lnTo>
                  <a:lnTo>
                    <a:pt x="196" y="195"/>
                  </a:lnTo>
                  <a:lnTo>
                    <a:pt x="293" y="122"/>
                  </a:lnTo>
                  <a:lnTo>
                    <a:pt x="390" y="49"/>
                  </a:lnTo>
                  <a:lnTo>
                    <a:pt x="488" y="24"/>
                  </a:lnTo>
                  <a:lnTo>
                    <a:pt x="585" y="0"/>
                  </a:lnTo>
                  <a:lnTo>
                    <a:pt x="585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96" name="Shape 496"/>
            <p:cNvSpPr/>
            <p:nvPr/>
          </p:nvSpPr>
          <p:spPr>
            <a:xfrm>
              <a:off x="5943475" y="3695900"/>
              <a:ext cx="177800" cy="351350"/>
            </a:xfrm>
            <a:custGeom>
              <a:avLst/>
              <a:gdLst/>
              <a:ahLst/>
              <a:cxnLst/>
              <a:rect l="0" t="0" r="0" b="0"/>
              <a:pathLst>
                <a:path w="7112" h="14054" fill="none" extrusionOk="0">
                  <a:moveTo>
                    <a:pt x="2582" y="780"/>
                  </a:moveTo>
                  <a:lnTo>
                    <a:pt x="2582" y="780"/>
                  </a:lnTo>
                  <a:lnTo>
                    <a:pt x="2752" y="780"/>
                  </a:lnTo>
                  <a:lnTo>
                    <a:pt x="2752" y="780"/>
                  </a:lnTo>
                  <a:lnTo>
                    <a:pt x="2996" y="780"/>
                  </a:lnTo>
                  <a:lnTo>
                    <a:pt x="3215" y="829"/>
                  </a:lnTo>
                  <a:lnTo>
                    <a:pt x="3386" y="878"/>
                  </a:lnTo>
                  <a:lnTo>
                    <a:pt x="3507" y="951"/>
                  </a:lnTo>
                  <a:lnTo>
                    <a:pt x="3507" y="951"/>
                  </a:lnTo>
                  <a:lnTo>
                    <a:pt x="3605" y="1024"/>
                  </a:lnTo>
                  <a:lnTo>
                    <a:pt x="3702" y="1048"/>
                  </a:lnTo>
                  <a:lnTo>
                    <a:pt x="3800" y="1024"/>
                  </a:lnTo>
                  <a:lnTo>
                    <a:pt x="3897" y="951"/>
                  </a:lnTo>
                  <a:lnTo>
                    <a:pt x="3897" y="951"/>
                  </a:lnTo>
                  <a:lnTo>
                    <a:pt x="3970" y="878"/>
                  </a:lnTo>
                  <a:lnTo>
                    <a:pt x="4092" y="829"/>
                  </a:lnTo>
                  <a:lnTo>
                    <a:pt x="4189" y="780"/>
                  </a:lnTo>
                  <a:lnTo>
                    <a:pt x="4262" y="780"/>
                  </a:lnTo>
                  <a:lnTo>
                    <a:pt x="4262" y="780"/>
                  </a:lnTo>
                  <a:lnTo>
                    <a:pt x="4384" y="731"/>
                  </a:lnTo>
                  <a:lnTo>
                    <a:pt x="4506" y="658"/>
                  </a:lnTo>
                  <a:lnTo>
                    <a:pt x="4676" y="537"/>
                  </a:lnTo>
                  <a:lnTo>
                    <a:pt x="4847" y="390"/>
                  </a:lnTo>
                  <a:lnTo>
                    <a:pt x="4847" y="390"/>
                  </a:lnTo>
                  <a:lnTo>
                    <a:pt x="5042" y="244"/>
                  </a:lnTo>
                  <a:lnTo>
                    <a:pt x="5285" y="123"/>
                  </a:lnTo>
                  <a:lnTo>
                    <a:pt x="5529" y="49"/>
                  </a:lnTo>
                  <a:lnTo>
                    <a:pt x="5797" y="1"/>
                  </a:lnTo>
                  <a:lnTo>
                    <a:pt x="5797" y="1"/>
                  </a:lnTo>
                  <a:lnTo>
                    <a:pt x="5894" y="25"/>
                  </a:lnTo>
                  <a:lnTo>
                    <a:pt x="5992" y="49"/>
                  </a:lnTo>
                  <a:lnTo>
                    <a:pt x="6040" y="74"/>
                  </a:lnTo>
                  <a:lnTo>
                    <a:pt x="6089" y="123"/>
                  </a:lnTo>
                  <a:lnTo>
                    <a:pt x="6089" y="171"/>
                  </a:lnTo>
                  <a:lnTo>
                    <a:pt x="6089" y="244"/>
                  </a:lnTo>
                  <a:lnTo>
                    <a:pt x="6040" y="317"/>
                  </a:lnTo>
                  <a:lnTo>
                    <a:pt x="5992" y="390"/>
                  </a:lnTo>
                  <a:lnTo>
                    <a:pt x="5992" y="390"/>
                  </a:lnTo>
                  <a:lnTo>
                    <a:pt x="5845" y="561"/>
                  </a:lnTo>
                  <a:lnTo>
                    <a:pt x="5772" y="707"/>
                  </a:lnTo>
                  <a:lnTo>
                    <a:pt x="5748" y="853"/>
                  </a:lnTo>
                  <a:lnTo>
                    <a:pt x="5772" y="926"/>
                  </a:lnTo>
                  <a:lnTo>
                    <a:pt x="5797" y="951"/>
                  </a:lnTo>
                  <a:lnTo>
                    <a:pt x="5797" y="951"/>
                  </a:lnTo>
                  <a:lnTo>
                    <a:pt x="5870" y="1048"/>
                  </a:lnTo>
                  <a:lnTo>
                    <a:pt x="5918" y="1145"/>
                  </a:lnTo>
                  <a:lnTo>
                    <a:pt x="5967" y="1243"/>
                  </a:lnTo>
                  <a:lnTo>
                    <a:pt x="5992" y="1340"/>
                  </a:lnTo>
                  <a:lnTo>
                    <a:pt x="5992" y="1340"/>
                  </a:lnTo>
                  <a:lnTo>
                    <a:pt x="5967" y="1438"/>
                  </a:lnTo>
                  <a:lnTo>
                    <a:pt x="5918" y="1535"/>
                  </a:lnTo>
                  <a:lnTo>
                    <a:pt x="5870" y="1633"/>
                  </a:lnTo>
                  <a:lnTo>
                    <a:pt x="5797" y="1730"/>
                  </a:lnTo>
                  <a:lnTo>
                    <a:pt x="5797" y="1730"/>
                  </a:lnTo>
                  <a:lnTo>
                    <a:pt x="5748" y="1754"/>
                  </a:lnTo>
                  <a:lnTo>
                    <a:pt x="5699" y="1754"/>
                  </a:lnTo>
                  <a:lnTo>
                    <a:pt x="5553" y="1754"/>
                  </a:lnTo>
                  <a:lnTo>
                    <a:pt x="5383" y="1657"/>
                  </a:lnTo>
                  <a:lnTo>
                    <a:pt x="5212" y="1535"/>
                  </a:lnTo>
                  <a:lnTo>
                    <a:pt x="5212" y="1535"/>
                  </a:lnTo>
                  <a:lnTo>
                    <a:pt x="5066" y="1389"/>
                  </a:lnTo>
                  <a:lnTo>
                    <a:pt x="4896" y="1316"/>
                  </a:lnTo>
                  <a:lnTo>
                    <a:pt x="4749" y="1292"/>
                  </a:lnTo>
                  <a:lnTo>
                    <a:pt x="4701" y="1316"/>
                  </a:lnTo>
                  <a:lnTo>
                    <a:pt x="4652" y="1340"/>
                  </a:lnTo>
                  <a:lnTo>
                    <a:pt x="4652" y="1340"/>
                  </a:lnTo>
                  <a:lnTo>
                    <a:pt x="4555" y="1413"/>
                  </a:lnTo>
                  <a:lnTo>
                    <a:pt x="4457" y="1486"/>
                  </a:lnTo>
                  <a:lnTo>
                    <a:pt x="4360" y="1511"/>
                  </a:lnTo>
                  <a:lnTo>
                    <a:pt x="4262" y="1535"/>
                  </a:lnTo>
                  <a:lnTo>
                    <a:pt x="4262" y="1535"/>
                  </a:lnTo>
                  <a:lnTo>
                    <a:pt x="4116" y="1559"/>
                  </a:lnTo>
                  <a:lnTo>
                    <a:pt x="4043" y="1584"/>
                  </a:lnTo>
                  <a:lnTo>
                    <a:pt x="3994" y="1633"/>
                  </a:lnTo>
                  <a:lnTo>
                    <a:pt x="3994" y="1633"/>
                  </a:lnTo>
                  <a:lnTo>
                    <a:pt x="3946" y="1657"/>
                  </a:lnTo>
                  <a:lnTo>
                    <a:pt x="3873" y="1681"/>
                  </a:lnTo>
                  <a:lnTo>
                    <a:pt x="3702" y="1730"/>
                  </a:lnTo>
                  <a:lnTo>
                    <a:pt x="3702" y="1730"/>
                  </a:lnTo>
                  <a:lnTo>
                    <a:pt x="3605" y="1730"/>
                  </a:lnTo>
                  <a:lnTo>
                    <a:pt x="3507" y="1779"/>
                  </a:lnTo>
                  <a:lnTo>
                    <a:pt x="3410" y="1827"/>
                  </a:lnTo>
                  <a:lnTo>
                    <a:pt x="3312" y="1900"/>
                  </a:lnTo>
                  <a:lnTo>
                    <a:pt x="3312" y="1900"/>
                  </a:lnTo>
                  <a:lnTo>
                    <a:pt x="3288" y="1949"/>
                  </a:lnTo>
                  <a:lnTo>
                    <a:pt x="3288" y="2022"/>
                  </a:lnTo>
                  <a:lnTo>
                    <a:pt x="3288" y="2144"/>
                  </a:lnTo>
                  <a:lnTo>
                    <a:pt x="3386" y="2314"/>
                  </a:lnTo>
                  <a:lnTo>
                    <a:pt x="3507" y="2485"/>
                  </a:lnTo>
                  <a:lnTo>
                    <a:pt x="3507" y="2485"/>
                  </a:lnTo>
                  <a:lnTo>
                    <a:pt x="3605" y="2558"/>
                  </a:lnTo>
                  <a:lnTo>
                    <a:pt x="3702" y="2582"/>
                  </a:lnTo>
                  <a:lnTo>
                    <a:pt x="3800" y="2607"/>
                  </a:lnTo>
                  <a:lnTo>
                    <a:pt x="3921" y="2607"/>
                  </a:lnTo>
                  <a:lnTo>
                    <a:pt x="4043" y="2582"/>
                  </a:lnTo>
                  <a:lnTo>
                    <a:pt x="4141" y="2534"/>
                  </a:lnTo>
                  <a:lnTo>
                    <a:pt x="4262" y="2461"/>
                  </a:lnTo>
                  <a:lnTo>
                    <a:pt x="4360" y="2388"/>
                  </a:lnTo>
                  <a:lnTo>
                    <a:pt x="4360" y="2388"/>
                  </a:lnTo>
                  <a:lnTo>
                    <a:pt x="4555" y="2193"/>
                  </a:lnTo>
                  <a:lnTo>
                    <a:pt x="4749" y="2047"/>
                  </a:lnTo>
                  <a:lnTo>
                    <a:pt x="4920" y="1949"/>
                  </a:lnTo>
                  <a:lnTo>
                    <a:pt x="5042" y="1900"/>
                  </a:lnTo>
                  <a:lnTo>
                    <a:pt x="5042" y="1900"/>
                  </a:lnTo>
                  <a:lnTo>
                    <a:pt x="5115" y="1925"/>
                  </a:lnTo>
                  <a:lnTo>
                    <a:pt x="5163" y="1974"/>
                  </a:lnTo>
                  <a:lnTo>
                    <a:pt x="5212" y="2022"/>
                  </a:lnTo>
                  <a:lnTo>
                    <a:pt x="5212" y="2095"/>
                  </a:lnTo>
                  <a:lnTo>
                    <a:pt x="5212" y="2095"/>
                  </a:lnTo>
                  <a:lnTo>
                    <a:pt x="5236" y="2168"/>
                  </a:lnTo>
                  <a:lnTo>
                    <a:pt x="5285" y="2241"/>
                  </a:lnTo>
                  <a:lnTo>
                    <a:pt x="5334" y="2266"/>
                  </a:lnTo>
                  <a:lnTo>
                    <a:pt x="5407" y="2290"/>
                  </a:lnTo>
                  <a:lnTo>
                    <a:pt x="5407" y="2290"/>
                  </a:lnTo>
                  <a:lnTo>
                    <a:pt x="5504" y="2314"/>
                  </a:lnTo>
                  <a:lnTo>
                    <a:pt x="5602" y="2339"/>
                  </a:lnTo>
                  <a:lnTo>
                    <a:pt x="5699" y="2412"/>
                  </a:lnTo>
                  <a:lnTo>
                    <a:pt x="5797" y="2485"/>
                  </a:lnTo>
                  <a:lnTo>
                    <a:pt x="5797" y="2485"/>
                  </a:lnTo>
                  <a:lnTo>
                    <a:pt x="5845" y="2558"/>
                  </a:lnTo>
                  <a:lnTo>
                    <a:pt x="5870" y="2680"/>
                  </a:lnTo>
                  <a:lnTo>
                    <a:pt x="5845" y="2777"/>
                  </a:lnTo>
                  <a:lnTo>
                    <a:pt x="5797" y="2850"/>
                  </a:lnTo>
                  <a:lnTo>
                    <a:pt x="5797" y="2850"/>
                  </a:lnTo>
                  <a:lnTo>
                    <a:pt x="5699" y="2923"/>
                  </a:lnTo>
                  <a:lnTo>
                    <a:pt x="5602" y="2996"/>
                  </a:lnTo>
                  <a:lnTo>
                    <a:pt x="5504" y="3045"/>
                  </a:lnTo>
                  <a:lnTo>
                    <a:pt x="5407" y="3045"/>
                  </a:lnTo>
                  <a:lnTo>
                    <a:pt x="5407" y="3045"/>
                  </a:lnTo>
                  <a:lnTo>
                    <a:pt x="5310" y="3069"/>
                  </a:lnTo>
                  <a:lnTo>
                    <a:pt x="5163" y="3167"/>
                  </a:lnTo>
                  <a:lnTo>
                    <a:pt x="4993" y="3289"/>
                  </a:lnTo>
                  <a:lnTo>
                    <a:pt x="4847" y="3435"/>
                  </a:lnTo>
                  <a:lnTo>
                    <a:pt x="4847" y="3435"/>
                  </a:lnTo>
                  <a:lnTo>
                    <a:pt x="4676" y="3581"/>
                  </a:lnTo>
                  <a:lnTo>
                    <a:pt x="4506" y="3703"/>
                  </a:lnTo>
                  <a:lnTo>
                    <a:pt x="4384" y="3776"/>
                  </a:lnTo>
                  <a:lnTo>
                    <a:pt x="4262" y="3800"/>
                  </a:lnTo>
                  <a:lnTo>
                    <a:pt x="4262" y="3800"/>
                  </a:lnTo>
                  <a:lnTo>
                    <a:pt x="4141" y="3849"/>
                  </a:lnTo>
                  <a:lnTo>
                    <a:pt x="3970" y="3971"/>
                  </a:lnTo>
                  <a:lnTo>
                    <a:pt x="3726" y="4165"/>
                  </a:lnTo>
                  <a:lnTo>
                    <a:pt x="3483" y="4409"/>
                  </a:lnTo>
                  <a:lnTo>
                    <a:pt x="3142" y="4750"/>
                  </a:lnTo>
                  <a:lnTo>
                    <a:pt x="3142" y="4750"/>
                  </a:lnTo>
                  <a:lnTo>
                    <a:pt x="3020" y="4847"/>
                  </a:lnTo>
                  <a:lnTo>
                    <a:pt x="2874" y="4969"/>
                  </a:lnTo>
                  <a:lnTo>
                    <a:pt x="2557" y="5164"/>
                  </a:lnTo>
                  <a:lnTo>
                    <a:pt x="2265" y="5286"/>
                  </a:lnTo>
                  <a:lnTo>
                    <a:pt x="2119" y="5310"/>
                  </a:lnTo>
                  <a:lnTo>
                    <a:pt x="1997" y="5335"/>
                  </a:lnTo>
                  <a:lnTo>
                    <a:pt x="1997" y="5335"/>
                  </a:lnTo>
                  <a:lnTo>
                    <a:pt x="1754" y="5335"/>
                  </a:lnTo>
                  <a:lnTo>
                    <a:pt x="1535" y="5383"/>
                  </a:lnTo>
                  <a:lnTo>
                    <a:pt x="1364" y="5456"/>
                  </a:lnTo>
                  <a:lnTo>
                    <a:pt x="1242" y="5529"/>
                  </a:lnTo>
                  <a:lnTo>
                    <a:pt x="1242" y="5529"/>
                  </a:lnTo>
                  <a:lnTo>
                    <a:pt x="1169" y="5602"/>
                  </a:lnTo>
                  <a:lnTo>
                    <a:pt x="1096" y="5700"/>
                  </a:lnTo>
                  <a:lnTo>
                    <a:pt x="1047" y="5797"/>
                  </a:lnTo>
                  <a:lnTo>
                    <a:pt x="1047" y="5895"/>
                  </a:lnTo>
                  <a:lnTo>
                    <a:pt x="1047" y="5895"/>
                  </a:lnTo>
                  <a:lnTo>
                    <a:pt x="1047" y="5992"/>
                  </a:lnTo>
                  <a:lnTo>
                    <a:pt x="1096" y="6090"/>
                  </a:lnTo>
                  <a:lnTo>
                    <a:pt x="1169" y="6187"/>
                  </a:lnTo>
                  <a:lnTo>
                    <a:pt x="1242" y="6284"/>
                  </a:lnTo>
                  <a:lnTo>
                    <a:pt x="1242" y="6284"/>
                  </a:lnTo>
                  <a:lnTo>
                    <a:pt x="1315" y="6357"/>
                  </a:lnTo>
                  <a:lnTo>
                    <a:pt x="1413" y="6406"/>
                  </a:lnTo>
                  <a:lnTo>
                    <a:pt x="1535" y="6455"/>
                  </a:lnTo>
                  <a:lnTo>
                    <a:pt x="1608" y="6455"/>
                  </a:lnTo>
                  <a:lnTo>
                    <a:pt x="1608" y="6455"/>
                  </a:lnTo>
                  <a:lnTo>
                    <a:pt x="1729" y="6504"/>
                  </a:lnTo>
                  <a:lnTo>
                    <a:pt x="1876" y="6601"/>
                  </a:lnTo>
                  <a:lnTo>
                    <a:pt x="2070" y="6747"/>
                  </a:lnTo>
                  <a:lnTo>
                    <a:pt x="2290" y="6942"/>
                  </a:lnTo>
                  <a:lnTo>
                    <a:pt x="2290" y="6942"/>
                  </a:lnTo>
                  <a:lnTo>
                    <a:pt x="2484" y="7137"/>
                  </a:lnTo>
                  <a:lnTo>
                    <a:pt x="2679" y="7283"/>
                  </a:lnTo>
                  <a:lnTo>
                    <a:pt x="2825" y="7380"/>
                  </a:lnTo>
                  <a:lnTo>
                    <a:pt x="2947" y="7405"/>
                  </a:lnTo>
                  <a:lnTo>
                    <a:pt x="2947" y="7405"/>
                  </a:lnTo>
                  <a:lnTo>
                    <a:pt x="3093" y="7380"/>
                  </a:lnTo>
                  <a:lnTo>
                    <a:pt x="3166" y="7356"/>
                  </a:lnTo>
                  <a:lnTo>
                    <a:pt x="3239" y="7332"/>
                  </a:lnTo>
                  <a:lnTo>
                    <a:pt x="3239" y="7332"/>
                  </a:lnTo>
                  <a:lnTo>
                    <a:pt x="3288" y="7283"/>
                  </a:lnTo>
                  <a:lnTo>
                    <a:pt x="3410" y="7259"/>
                  </a:lnTo>
                  <a:lnTo>
                    <a:pt x="3556" y="7234"/>
                  </a:lnTo>
                  <a:lnTo>
                    <a:pt x="3702" y="7234"/>
                  </a:lnTo>
                  <a:lnTo>
                    <a:pt x="3702" y="7234"/>
                  </a:lnTo>
                  <a:lnTo>
                    <a:pt x="3873" y="7234"/>
                  </a:lnTo>
                  <a:lnTo>
                    <a:pt x="4019" y="7283"/>
                  </a:lnTo>
                  <a:lnTo>
                    <a:pt x="4165" y="7332"/>
                  </a:lnTo>
                  <a:lnTo>
                    <a:pt x="4262" y="7429"/>
                  </a:lnTo>
                  <a:lnTo>
                    <a:pt x="4262" y="7429"/>
                  </a:lnTo>
                  <a:lnTo>
                    <a:pt x="4360" y="7502"/>
                  </a:lnTo>
                  <a:lnTo>
                    <a:pt x="4457" y="7551"/>
                  </a:lnTo>
                  <a:lnTo>
                    <a:pt x="4555" y="7600"/>
                  </a:lnTo>
                  <a:lnTo>
                    <a:pt x="4652" y="7600"/>
                  </a:lnTo>
                  <a:lnTo>
                    <a:pt x="4652" y="7600"/>
                  </a:lnTo>
                  <a:lnTo>
                    <a:pt x="4749" y="7648"/>
                  </a:lnTo>
                  <a:lnTo>
                    <a:pt x="4896" y="7721"/>
                  </a:lnTo>
                  <a:lnTo>
                    <a:pt x="5066" y="7843"/>
                  </a:lnTo>
                  <a:lnTo>
                    <a:pt x="5212" y="7989"/>
                  </a:lnTo>
                  <a:lnTo>
                    <a:pt x="5212" y="7989"/>
                  </a:lnTo>
                  <a:lnTo>
                    <a:pt x="5383" y="8135"/>
                  </a:lnTo>
                  <a:lnTo>
                    <a:pt x="5553" y="8257"/>
                  </a:lnTo>
                  <a:lnTo>
                    <a:pt x="5699" y="8330"/>
                  </a:lnTo>
                  <a:lnTo>
                    <a:pt x="5797" y="8355"/>
                  </a:lnTo>
                  <a:lnTo>
                    <a:pt x="5797" y="8355"/>
                  </a:lnTo>
                  <a:lnTo>
                    <a:pt x="5870" y="8379"/>
                  </a:lnTo>
                  <a:lnTo>
                    <a:pt x="5992" y="8428"/>
                  </a:lnTo>
                  <a:lnTo>
                    <a:pt x="6089" y="8476"/>
                  </a:lnTo>
                  <a:lnTo>
                    <a:pt x="6162" y="8549"/>
                  </a:lnTo>
                  <a:lnTo>
                    <a:pt x="6162" y="8549"/>
                  </a:lnTo>
                  <a:lnTo>
                    <a:pt x="6259" y="8622"/>
                  </a:lnTo>
                  <a:lnTo>
                    <a:pt x="6357" y="8695"/>
                  </a:lnTo>
                  <a:lnTo>
                    <a:pt x="6454" y="8720"/>
                  </a:lnTo>
                  <a:lnTo>
                    <a:pt x="6552" y="8744"/>
                  </a:lnTo>
                  <a:lnTo>
                    <a:pt x="6552" y="8744"/>
                  </a:lnTo>
                  <a:lnTo>
                    <a:pt x="6649" y="8769"/>
                  </a:lnTo>
                  <a:lnTo>
                    <a:pt x="6747" y="8793"/>
                  </a:lnTo>
                  <a:lnTo>
                    <a:pt x="6844" y="8866"/>
                  </a:lnTo>
                  <a:lnTo>
                    <a:pt x="6941" y="8939"/>
                  </a:lnTo>
                  <a:lnTo>
                    <a:pt x="6941" y="8939"/>
                  </a:lnTo>
                  <a:lnTo>
                    <a:pt x="7014" y="9036"/>
                  </a:lnTo>
                  <a:lnTo>
                    <a:pt x="7063" y="9134"/>
                  </a:lnTo>
                  <a:lnTo>
                    <a:pt x="7112" y="9231"/>
                  </a:lnTo>
                  <a:lnTo>
                    <a:pt x="7112" y="9304"/>
                  </a:lnTo>
                  <a:lnTo>
                    <a:pt x="7112" y="9304"/>
                  </a:lnTo>
                  <a:lnTo>
                    <a:pt x="7112" y="9402"/>
                  </a:lnTo>
                  <a:lnTo>
                    <a:pt x="7063" y="9499"/>
                  </a:lnTo>
                  <a:lnTo>
                    <a:pt x="7014" y="9597"/>
                  </a:lnTo>
                  <a:lnTo>
                    <a:pt x="6941" y="9694"/>
                  </a:lnTo>
                  <a:lnTo>
                    <a:pt x="6941" y="9694"/>
                  </a:lnTo>
                  <a:lnTo>
                    <a:pt x="6868" y="9791"/>
                  </a:lnTo>
                  <a:lnTo>
                    <a:pt x="6795" y="9889"/>
                  </a:lnTo>
                  <a:lnTo>
                    <a:pt x="6747" y="9986"/>
                  </a:lnTo>
                  <a:lnTo>
                    <a:pt x="6747" y="10084"/>
                  </a:lnTo>
                  <a:lnTo>
                    <a:pt x="6747" y="10084"/>
                  </a:lnTo>
                  <a:lnTo>
                    <a:pt x="6722" y="10181"/>
                  </a:lnTo>
                  <a:lnTo>
                    <a:pt x="6625" y="10327"/>
                  </a:lnTo>
                  <a:lnTo>
                    <a:pt x="6503" y="10473"/>
                  </a:lnTo>
                  <a:lnTo>
                    <a:pt x="6357" y="10644"/>
                  </a:lnTo>
                  <a:lnTo>
                    <a:pt x="6357" y="10644"/>
                  </a:lnTo>
                  <a:lnTo>
                    <a:pt x="6211" y="10814"/>
                  </a:lnTo>
                  <a:lnTo>
                    <a:pt x="6089" y="10961"/>
                  </a:lnTo>
                  <a:lnTo>
                    <a:pt x="6016" y="11107"/>
                  </a:lnTo>
                  <a:lnTo>
                    <a:pt x="5992" y="11204"/>
                  </a:lnTo>
                  <a:lnTo>
                    <a:pt x="5992" y="11204"/>
                  </a:lnTo>
                  <a:lnTo>
                    <a:pt x="5943" y="11326"/>
                  </a:lnTo>
                  <a:lnTo>
                    <a:pt x="5870" y="11472"/>
                  </a:lnTo>
                  <a:lnTo>
                    <a:pt x="5748" y="11618"/>
                  </a:lnTo>
                  <a:lnTo>
                    <a:pt x="5602" y="11789"/>
                  </a:lnTo>
                  <a:lnTo>
                    <a:pt x="5602" y="11789"/>
                  </a:lnTo>
                  <a:lnTo>
                    <a:pt x="5456" y="11935"/>
                  </a:lnTo>
                  <a:lnTo>
                    <a:pt x="5334" y="12105"/>
                  </a:lnTo>
                  <a:lnTo>
                    <a:pt x="5261" y="12251"/>
                  </a:lnTo>
                  <a:lnTo>
                    <a:pt x="5212" y="12349"/>
                  </a:lnTo>
                  <a:lnTo>
                    <a:pt x="5212" y="12349"/>
                  </a:lnTo>
                  <a:lnTo>
                    <a:pt x="5188" y="12446"/>
                  </a:lnTo>
                  <a:lnTo>
                    <a:pt x="5139" y="12568"/>
                  </a:lnTo>
                  <a:lnTo>
                    <a:pt x="5042" y="12714"/>
                  </a:lnTo>
                  <a:lnTo>
                    <a:pt x="4944" y="12836"/>
                  </a:lnTo>
                  <a:lnTo>
                    <a:pt x="4944" y="12836"/>
                  </a:lnTo>
                  <a:lnTo>
                    <a:pt x="4822" y="12958"/>
                  </a:lnTo>
                  <a:lnTo>
                    <a:pt x="4725" y="13079"/>
                  </a:lnTo>
                  <a:lnTo>
                    <a:pt x="4676" y="13201"/>
                  </a:lnTo>
                  <a:lnTo>
                    <a:pt x="4652" y="13299"/>
                  </a:lnTo>
                  <a:lnTo>
                    <a:pt x="4652" y="13299"/>
                  </a:lnTo>
                  <a:lnTo>
                    <a:pt x="4676" y="13469"/>
                  </a:lnTo>
                  <a:lnTo>
                    <a:pt x="4701" y="13542"/>
                  </a:lnTo>
                  <a:lnTo>
                    <a:pt x="4749" y="13591"/>
                  </a:lnTo>
                  <a:lnTo>
                    <a:pt x="4749" y="13591"/>
                  </a:lnTo>
                  <a:lnTo>
                    <a:pt x="4774" y="13640"/>
                  </a:lnTo>
                  <a:lnTo>
                    <a:pt x="4822" y="13713"/>
                  </a:lnTo>
                  <a:lnTo>
                    <a:pt x="4847" y="13883"/>
                  </a:lnTo>
                  <a:lnTo>
                    <a:pt x="4847" y="13883"/>
                  </a:lnTo>
                  <a:lnTo>
                    <a:pt x="4822" y="13956"/>
                  </a:lnTo>
                  <a:lnTo>
                    <a:pt x="4774" y="14005"/>
                  </a:lnTo>
                  <a:lnTo>
                    <a:pt x="4725" y="14054"/>
                  </a:lnTo>
                  <a:lnTo>
                    <a:pt x="4652" y="14054"/>
                  </a:lnTo>
                  <a:lnTo>
                    <a:pt x="4652" y="14054"/>
                  </a:lnTo>
                  <a:lnTo>
                    <a:pt x="4555" y="14054"/>
                  </a:lnTo>
                  <a:lnTo>
                    <a:pt x="4457" y="14005"/>
                  </a:lnTo>
                  <a:lnTo>
                    <a:pt x="4360" y="13956"/>
                  </a:lnTo>
                  <a:lnTo>
                    <a:pt x="4262" y="13883"/>
                  </a:lnTo>
                  <a:lnTo>
                    <a:pt x="4262" y="13883"/>
                  </a:lnTo>
                  <a:lnTo>
                    <a:pt x="4189" y="13761"/>
                  </a:lnTo>
                  <a:lnTo>
                    <a:pt x="4141" y="13615"/>
                  </a:lnTo>
                  <a:lnTo>
                    <a:pt x="4092" y="13469"/>
                  </a:lnTo>
                  <a:lnTo>
                    <a:pt x="4092" y="13299"/>
                  </a:lnTo>
                  <a:lnTo>
                    <a:pt x="4092" y="13299"/>
                  </a:lnTo>
                  <a:lnTo>
                    <a:pt x="4067" y="13152"/>
                  </a:lnTo>
                  <a:lnTo>
                    <a:pt x="4019" y="12982"/>
                  </a:lnTo>
                  <a:lnTo>
                    <a:pt x="3970" y="12836"/>
                  </a:lnTo>
                  <a:lnTo>
                    <a:pt x="3897" y="12738"/>
                  </a:lnTo>
                  <a:lnTo>
                    <a:pt x="3897" y="12738"/>
                  </a:lnTo>
                  <a:lnTo>
                    <a:pt x="3848" y="12690"/>
                  </a:lnTo>
                  <a:lnTo>
                    <a:pt x="3824" y="12592"/>
                  </a:lnTo>
                  <a:lnTo>
                    <a:pt x="3751" y="12349"/>
                  </a:lnTo>
                  <a:lnTo>
                    <a:pt x="3726" y="12056"/>
                  </a:lnTo>
                  <a:lnTo>
                    <a:pt x="3702" y="11716"/>
                  </a:lnTo>
                  <a:lnTo>
                    <a:pt x="3702" y="11472"/>
                  </a:lnTo>
                  <a:lnTo>
                    <a:pt x="3702" y="11472"/>
                  </a:lnTo>
                  <a:lnTo>
                    <a:pt x="3702" y="11301"/>
                  </a:lnTo>
                  <a:lnTo>
                    <a:pt x="3653" y="11107"/>
                  </a:lnTo>
                  <a:lnTo>
                    <a:pt x="3629" y="10936"/>
                  </a:lnTo>
                  <a:lnTo>
                    <a:pt x="3556" y="10741"/>
                  </a:lnTo>
                  <a:lnTo>
                    <a:pt x="3483" y="10571"/>
                  </a:lnTo>
                  <a:lnTo>
                    <a:pt x="3410" y="10425"/>
                  </a:lnTo>
                  <a:lnTo>
                    <a:pt x="3312" y="10279"/>
                  </a:lnTo>
                  <a:lnTo>
                    <a:pt x="3239" y="10181"/>
                  </a:lnTo>
                  <a:lnTo>
                    <a:pt x="3239" y="10181"/>
                  </a:lnTo>
                  <a:lnTo>
                    <a:pt x="3045" y="9962"/>
                  </a:lnTo>
                  <a:lnTo>
                    <a:pt x="2898" y="9767"/>
                  </a:lnTo>
                  <a:lnTo>
                    <a:pt x="2801" y="9621"/>
                  </a:lnTo>
                  <a:lnTo>
                    <a:pt x="2752" y="9499"/>
                  </a:lnTo>
                  <a:lnTo>
                    <a:pt x="2752" y="9499"/>
                  </a:lnTo>
                  <a:lnTo>
                    <a:pt x="2728" y="9353"/>
                  </a:lnTo>
                  <a:lnTo>
                    <a:pt x="2704" y="9280"/>
                  </a:lnTo>
                  <a:lnTo>
                    <a:pt x="2655" y="9231"/>
                  </a:lnTo>
                  <a:lnTo>
                    <a:pt x="2655" y="9231"/>
                  </a:lnTo>
                  <a:lnTo>
                    <a:pt x="2631" y="9158"/>
                  </a:lnTo>
                  <a:lnTo>
                    <a:pt x="2582" y="9036"/>
                  </a:lnTo>
                  <a:lnTo>
                    <a:pt x="2582" y="8890"/>
                  </a:lnTo>
                  <a:lnTo>
                    <a:pt x="2557" y="8744"/>
                  </a:lnTo>
                  <a:lnTo>
                    <a:pt x="2557" y="8744"/>
                  </a:lnTo>
                  <a:lnTo>
                    <a:pt x="2582" y="8598"/>
                  </a:lnTo>
                  <a:lnTo>
                    <a:pt x="2582" y="8452"/>
                  </a:lnTo>
                  <a:lnTo>
                    <a:pt x="2631" y="8330"/>
                  </a:lnTo>
                  <a:lnTo>
                    <a:pt x="2655" y="8281"/>
                  </a:lnTo>
                  <a:lnTo>
                    <a:pt x="2655" y="8281"/>
                  </a:lnTo>
                  <a:lnTo>
                    <a:pt x="2704" y="8208"/>
                  </a:lnTo>
                  <a:lnTo>
                    <a:pt x="2728" y="8160"/>
                  </a:lnTo>
                  <a:lnTo>
                    <a:pt x="2752" y="7989"/>
                  </a:lnTo>
                  <a:lnTo>
                    <a:pt x="2752" y="7989"/>
                  </a:lnTo>
                  <a:lnTo>
                    <a:pt x="2728" y="7819"/>
                  </a:lnTo>
                  <a:lnTo>
                    <a:pt x="2704" y="7746"/>
                  </a:lnTo>
                  <a:lnTo>
                    <a:pt x="2655" y="7697"/>
                  </a:lnTo>
                  <a:lnTo>
                    <a:pt x="2655" y="7697"/>
                  </a:lnTo>
                  <a:lnTo>
                    <a:pt x="2606" y="7673"/>
                  </a:lnTo>
                  <a:lnTo>
                    <a:pt x="2533" y="7624"/>
                  </a:lnTo>
                  <a:lnTo>
                    <a:pt x="2363" y="7600"/>
                  </a:lnTo>
                  <a:lnTo>
                    <a:pt x="2363" y="7600"/>
                  </a:lnTo>
                  <a:lnTo>
                    <a:pt x="2265" y="7575"/>
                  </a:lnTo>
                  <a:lnTo>
                    <a:pt x="2119" y="7502"/>
                  </a:lnTo>
                  <a:lnTo>
                    <a:pt x="1973" y="7380"/>
                  </a:lnTo>
                  <a:lnTo>
                    <a:pt x="1802" y="7234"/>
                  </a:lnTo>
                  <a:lnTo>
                    <a:pt x="1802" y="7234"/>
                  </a:lnTo>
                  <a:lnTo>
                    <a:pt x="1632" y="7088"/>
                  </a:lnTo>
                  <a:lnTo>
                    <a:pt x="1486" y="6966"/>
                  </a:lnTo>
                  <a:lnTo>
                    <a:pt x="1340" y="6869"/>
                  </a:lnTo>
                  <a:lnTo>
                    <a:pt x="1242" y="6845"/>
                  </a:lnTo>
                  <a:lnTo>
                    <a:pt x="1242" y="6845"/>
                  </a:lnTo>
                  <a:lnTo>
                    <a:pt x="1121" y="6796"/>
                  </a:lnTo>
                  <a:lnTo>
                    <a:pt x="926" y="6674"/>
                  </a:lnTo>
                  <a:lnTo>
                    <a:pt x="706" y="6504"/>
                  </a:lnTo>
                  <a:lnTo>
                    <a:pt x="463" y="6284"/>
                  </a:lnTo>
                  <a:lnTo>
                    <a:pt x="463" y="6284"/>
                  </a:lnTo>
                  <a:lnTo>
                    <a:pt x="171" y="5919"/>
                  </a:lnTo>
                  <a:lnTo>
                    <a:pt x="0" y="5700"/>
                  </a:lnTo>
                  <a:lnTo>
                    <a:pt x="0" y="5700"/>
                  </a:lnTo>
                  <a:lnTo>
                    <a:pt x="0" y="572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97" name="Shape 497"/>
            <p:cNvSpPr/>
            <p:nvPr/>
          </p:nvSpPr>
          <p:spPr>
            <a:xfrm>
              <a:off x="6128575" y="3695900"/>
              <a:ext cx="86475" cy="47525"/>
            </a:xfrm>
            <a:custGeom>
              <a:avLst/>
              <a:gdLst/>
              <a:ahLst/>
              <a:cxnLst/>
              <a:rect l="0" t="0" r="0" b="0"/>
              <a:pathLst>
                <a:path w="3459" h="1901" fill="none" extrusionOk="0">
                  <a:moveTo>
                    <a:pt x="2022" y="1340"/>
                  </a:moveTo>
                  <a:lnTo>
                    <a:pt x="2022" y="1340"/>
                  </a:lnTo>
                  <a:lnTo>
                    <a:pt x="1924" y="1413"/>
                  </a:lnTo>
                  <a:lnTo>
                    <a:pt x="1827" y="1486"/>
                  </a:lnTo>
                  <a:lnTo>
                    <a:pt x="1729" y="1511"/>
                  </a:lnTo>
                  <a:lnTo>
                    <a:pt x="1632" y="1535"/>
                  </a:lnTo>
                  <a:lnTo>
                    <a:pt x="1632" y="1535"/>
                  </a:lnTo>
                  <a:lnTo>
                    <a:pt x="1559" y="1535"/>
                  </a:lnTo>
                  <a:lnTo>
                    <a:pt x="1461" y="1584"/>
                  </a:lnTo>
                  <a:lnTo>
                    <a:pt x="1340" y="1657"/>
                  </a:lnTo>
                  <a:lnTo>
                    <a:pt x="1267" y="1730"/>
                  </a:lnTo>
                  <a:lnTo>
                    <a:pt x="1267" y="1730"/>
                  </a:lnTo>
                  <a:lnTo>
                    <a:pt x="1169" y="1803"/>
                  </a:lnTo>
                  <a:lnTo>
                    <a:pt x="1072" y="1852"/>
                  </a:lnTo>
                  <a:lnTo>
                    <a:pt x="974" y="1900"/>
                  </a:lnTo>
                  <a:lnTo>
                    <a:pt x="877" y="1900"/>
                  </a:lnTo>
                  <a:lnTo>
                    <a:pt x="877" y="1900"/>
                  </a:lnTo>
                  <a:lnTo>
                    <a:pt x="779" y="1900"/>
                  </a:lnTo>
                  <a:lnTo>
                    <a:pt x="682" y="1852"/>
                  </a:lnTo>
                  <a:lnTo>
                    <a:pt x="585" y="1803"/>
                  </a:lnTo>
                  <a:lnTo>
                    <a:pt x="512" y="1730"/>
                  </a:lnTo>
                  <a:lnTo>
                    <a:pt x="512" y="1730"/>
                  </a:lnTo>
                  <a:lnTo>
                    <a:pt x="438" y="1633"/>
                  </a:lnTo>
                  <a:lnTo>
                    <a:pt x="414" y="1535"/>
                  </a:lnTo>
                  <a:lnTo>
                    <a:pt x="438" y="1438"/>
                  </a:lnTo>
                  <a:lnTo>
                    <a:pt x="512" y="1340"/>
                  </a:lnTo>
                  <a:lnTo>
                    <a:pt x="512" y="1340"/>
                  </a:lnTo>
                  <a:lnTo>
                    <a:pt x="585" y="1243"/>
                  </a:lnTo>
                  <a:lnTo>
                    <a:pt x="633" y="1145"/>
                  </a:lnTo>
                  <a:lnTo>
                    <a:pt x="682" y="1048"/>
                  </a:lnTo>
                  <a:lnTo>
                    <a:pt x="682" y="951"/>
                  </a:lnTo>
                  <a:lnTo>
                    <a:pt x="682" y="951"/>
                  </a:lnTo>
                  <a:lnTo>
                    <a:pt x="658" y="804"/>
                  </a:lnTo>
                  <a:lnTo>
                    <a:pt x="633" y="731"/>
                  </a:lnTo>
                  <a:lnTo>
                    <a:pt x="585" y="683"/>
                  </a:lnTo>
                  <a:lnTo>
                    <a:pt x="585" y="683"/>
                  </a:lnTo>
                  <a:lnTo>
                    <a:pt x="536" y="634"/>
                  </a:lnTo>
                  <a:lnTo>
                    <a:pt x="463" y="610"/>
                  </a:lnTo>
                  <a:lnTo>
                    <a:pt x="317" y="585"/>
                  </a:lnTo>
                  <a:lnTo>
                    <a:pt x="317" y="585"/>
                  </a:lnTo>
                  <a:lnTo>
                    <a:pt x="146" y="561"/>
                  </a:lnTo>
                  <a:lnTo>
                    <a:pt x="73" y="512"/>
                  </a:lnTo>
                  <a:lnTo>
                    <a:pt x="24" y="488"/>
                  </a:lnTo>
                  <a:lnTo>
                    <a:pt x="24" y="488"/>
                  </a:lnTo>
                  <a:lnTo>
                    <a:pt x="0" y="439"/>
                  </a:lnTo>
                  <a:lnTo>
                    <a:pt x="24" y="366"/>
                  </a:lnTo>
                  <a:lnTo>
                    <a:pt x="49" y="293"/>
                  </a:lnTo>
                  <a:lnTo>
                    <a:pt x="122" y="196"/>
                  </a:lnTo>
                  <a:lnTo>
                    <a:pt x="122" y="196"/>
                  </a:lnTo>
                  <a:lnTo>
                    <a:pt x="171" y="171"/>
                  </a:lnTo>
                  <a:lnTo>
                    <a:pt x="268" y="123"/>
                  </a:lnTo>
                  <a:lnTo>
                    <a:pt x="512" y="74"/>
                  </a:lnTo>
                  <a:lnTo>
                    <a:pt x="804" y="25"/>
                  </a:lnTo>
                  <a:lnTo>
                    <a:pt x="1145" y="1"/>
                  </a:lnTo>
                  <a:lnTo>
                    <a:pt x="2509" y="1"/>
                  </a:lnTo>
                  <a:lnTo>
                    <a:pt x="2509" y="1"/>
                  </a:lnTo>
                  <a:lnTo>
                    <a:pt x="2850" y="25"/>
                  </a:lnTo>
                  <a:lnTo>
                    <a:pt x="3142" y="49"/>
                  </a:lnTo>
                  <a:lnTo>
                    <a:pt x="3337" y="74"/>
                  </a:lnTo>
                  <a:lnTo>
                    <a:pt x="3434" y="98"/>
                  </a:lnTo>
                  <a:lnTo>
                    <a:pt x="3434" y="98"/>
                  </a:lnTo>
                  <a:lnTo>
                    <a:pt x="3458" y="123"/>
                  </a:lnTo>
                  <a:lnTo>
                    <a:pt x="3434" y="171"/>
                  </a:lnTo>
                  <a:lnTo>
                    <a:pt x="3361" y="317"/>
                  </a:lnTo>
                  <a:lnTo>
                    <a:pt x="3239" y="488"/>
                  </a:lnTo>
                  <a:lnTo>
                    <a:pt x="3069" y="683"/>
                  </a:lnTo>
                  <a:lnTo>
                    <a:pt x="3069" y="683"/>
                  </a:lnTo>
                  <a:lnTo>
                    <a:pt x="2874" y="853"/>
                  </a:lnTo>
                  <a:lnTo>
                    <a:pt x="2679" y="999"/>
                  </a:lnTo>
                  <a:lnTo>
                    <a:pt x="2509" y="1121"/>
                  </a:lnTo>
                  <a:lnTo>
                    <a:pt x="2411" y="1145"/>
                  </a:lnTo>
                  <a:lnTo>
                    <a:pt x="2411" y="1145"/>
                  </a:lnTo>
                  <a:lnTo>
                    <a:pt x="2314" y="1170"/>
                  </a:lnTo>
                  <a:lnTo>
                    <a:pt x="2216" y="1194"/>
                  </a:lnTo>
                  <a:lnTo>
                    <a:pt x="2119" y="1267"/>
                  </a:lnTo>
                  <a:lnTo>
                    <a:pt x="2022" y="1340"/>
                  </a:lnTo>
                  <a:lnTo>
                    <a:pt x="2022" y="134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98" name="Shape 498"/>
            <p:cNvSpPr/>
            <p:nvPr/>
          </p:nvSpPr>
          <p:spPr>
            <a:xfrm>
              <a:off x="6357500" y="3940075"/>
              <a:ext cx="18900" cy="34725"/>
            </a:xfrm>
            <a:custGeom>
              <a:avLst/>
              <a:gdLst/>
              <a:ahLst/>
              <a:cxnLst/>
              <a:rect l="0" t="0" r="0" b="0"/>
              <a:pathLst>
                <a:path w="756" h="1389" fill="none" extrusionOk="0">
                  <a:moveTo>
                    <a:pt x="585" y="682"/>
                  </a:moveTo>
                  <a:lnTo>
                    <a:pt x="585" y="682"/>
                  </a:lnTo>
                  <a:lnTo>
                    <a:pt x="512" y="779"/>
                  </a:lnTo>
                  <a:lnTo>
                    <a:pt x="439" y="877"/>
                  </a:lnTo>
                  <a:lnTo>
                    <a:pt x="390" y="974"/>
                  </a:lnTo>
                  <a:lnTo>
                    <a:pt x="390" y="1072"/>
                  </a:lnTo>
                  <a:lnTo>
                    <a:pt x="390" y="1072"/>
                  </a:lnTo>
                  <a:lnTo>
                    <a:pt x="366" y="1218"/>
                  </a:lnTo>
                  <a:lnTo>
                    <a:pt x="317" y="1291"/>
                  </a:lnTo>
                  <a:lnTo>
                    <a:pt x="293" y="1364"/>
                  </a:lnTo>
                  <a:lnTo>
                    <a:pt x="293" y="1364"/>
                  </a:lnTo>
                  <a:lnTo>
                    <a:pt x="244" y="1388"/>
                  </a:lnTo>
                  <a:lnTo>
                    <a:pt x="195" y="1388"/>
                  </a:lnTo>
                  <a:lnTo>
                    <a:pt x="147" y="1388"/>
                  </a:lnTo>
                  <a:lnTo>
                    <a:pt x="98" y="1364"/>
                  </a:lnTo>
                  <a:lnTo>
                    <a:pt x="98" y="1364"/>
                  </a:lnTo>
                  <a:lnTo>
                    <a:pt x="74" y="1291"/>
                  </a:lnTo>
                  <a:lnTo>
                    <a:pt x="25" y="1169"/>
                  </a:lnTo>
                  <a:lnTo>
                    <a:pt x="25" y="1023"/>
                  </a:lnTo>
                  <a:lnTo>
                    <a:pt x="1" y="877"/>
                  </a:lnTo>
                  <a:lnTo>
                    <a:pt x="1" y="877"/>
                  </a:lnTo>
                  <a:lnTo>
                    <a:pt x="25" y="706"/>
                  </a:lnTo>
                  <a:lnTo>
                    <a:pt x="98" y="536"/>
                  </a:lnTo>
                  <a:lnTo>
                    <a:pt x="171" y="365"/>
                  </a:lnTo>
                  <a:lnTo>
                    <a:pt x="293" y="219"/>
                  </a:lnTo>
                  <a:lnTo>
                    <a:pt x="293" y="219"/>
                  </a:lnTo>
                  <a:lnTo>
                    <a:pt x="415" y="122"/>
                  </a:lnTo>
                  <a:lnTo>
                    <a:pt x="512" y="49"/>
                  </a:lnTo>
                  <a:lnTo>
                    <a:pt x="609" y="0"/>
                  </a:lnTo>
                  <a:lnTo>
                    <a:pt x="682" y="24"/>
                  </a:lnTo>
                  <a:lnTo>
                    <a:pt x="682" y="24"/>
                  </a:lnTo>
                  <a:lnTo>
                    <a:pt x="707" y="73"/>
                  </a:lnTo>
                  <a:lnTo>
                    <a:pt x="731" y="146"/>
                  </a:lnTo>
                  <a:lnTo>
                    <a:pt x="756" y="317"/>
                  </a:lnTo>
                  <a:lnTo>
                    <a:pt x="756" y="317"/>
                  </a:lnTo>
                  <a:lnTo>
                    <a:pt x="756" y="390"/>
                  </a:lnTo>
                  <a:lnTo>
                    <a:pt x="707" y="487"/>
                  </a:lnTo>
                  <a:lnTo>
                    <a:pt x="658" y="609"/>
                  </a:lnTo>
                  <a:lnTo>
                    <a:pt x="585" y="682"/>
                  </a:lnTo>
                  <a:lnTo>
                    <a:pt x="585" y="682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99" name="Shape 499"/>
            <p:cNvSpPr/>
            <p:nvPr/>
          </p:nvSpPr>
          <p:spPr>
            <a:xfrm>
              <a:off x="6202850" y="3720875"/>
              <a:ext cx="204000" cy="278875"/>
            </a:xfrm>
            <a:custGeom>
              <a:avLst/>
              <a:gdLst/>
              <a:ahLst/>
              <a:cxnLst/>
              <a:rect l="0" t="0" r="0" b="0"/>
              <a:pathLst>
                <a:path w="8160" h="11155" fill="none" extrusionOk="0">
                  <a:moveTo>
                    <a:pt x="8159" y="4774"/>
                  </a:moveTo>
                  <a:lnTo>
                    <a:pt x="8159" y="4774"/>
                  </a:lnTo>
                  <a:lnTo>
                    <a:pt x="7599" y="4701"/>
                  </a:lnTo>
                  <a:lnTo>
                    <a:pt x="7283" y="4652"/>
                  </a:lnTo>
                  <a:lnTo>
                    <a:pt x="7136" y="4603"/>
                  </a:lnTo>
                  <a:lnTo>
                    <a:pt x="7136" y="4603"/>
                  </a:lnTo>
                  <a:lnTo>
                    <a:pt x="7088" y="4579"/>
                  </a:lnTo>
                  <a:lnTo>
                    <a:pt x="7015" y="4555"/>
                  </a:lnTo>
                  <a:lnTo>
                    <a:pt x="6844" y="4530"/>
                  </a:lnTo>
                  <a:lnTo>
                    <a:pt x="6844" y="4530"/>
                  </a:lnTo>
                  <a:lnTo>
                    <a:pt x="6747" y="4506"/>
                  </a:lnTo>
                  <a:lnTo>
                    <a:pt x="6649" y="4457"/>
                  </a:lnTo>
                  <a:lnTo>
                    <a:pt x="6552" y="4409"/>
                  </a:lnTo>
                  <a:lnTo>
                    <a:pt x="6454" y="4336"/>
                  </a:lnTo>
                  <a:lnTo>
                    <a:pt x="6454" y="4336"/>
                  </a:lnTo>
                  <a:lnTo>
                    <a:pt x="6381" y="4262"/>
                  </a:lnTo>
                  <a:lnTo>
                    <a:pt x="6308" y="4214"/>
                  </a:lnTo>
                  <a:lnTo>
                    <a:pt x="6235" y="4214"/>
                  </a:lnTo>
                  <a:lnTo>
                    <a:pt x="6187" y="4238"/>
                  </a:lnTo>
                  <a:lnTo>
                    <a:pt x="6187" y="4238"/>
                  </a:lnTo>
                  <a:lnTo>
                    <a:pt x="6162" y="4287"/>
                  </a:lnTo>
                  <a:lnTo>
                    <a:pt x="6162" y="4360"/>
                  </a:lnTo>
                  <a:lnTo>
                    <a:pt x="6211" y="4433"/>
                  </a:lnTo>
                  <a:lnTo>
                    <a:pt x="6284" y="4530"/>
                  </a:lnTo>
                  <a:lnTo>
                    <a:pt x="6284" y="4530"/>
                  </a:lnTo>
                  <a:lnTo>
                    <a:pt x="6357" y="4603"/>
                  </a:lnTo>
                  <a:lnTo>
                    <a:pt x="6454" y="4652"/>
                  </a:lnTo>
                  <a:lnTo>
                    <a:pt x="6576" y="4701"/>
                  </a:lnTo>
                  <a:lnTo>
                    <a:pt x="6649" y="4701"/>
                  </a:lnTo>
                  <a:lnTo>
                    <a:pt x="6649" y="4701"/>
                  </a:lnTo>
                  <a:lnTo>
                    <a:pt x="6747" y="4725"/>
                  </a:lnTo>
                  <a:lnTo>
                    <a:pt x="6844" y="4774"/>
                  </a:lnTo>
                  <a:lnTo>
                    <a:pt x="6942" y="4823"/>
                  </a:lnTo>
                  <a:lnTo>
                    <a:pt x="7039" y="4896"/>
                  </a:lnTo>
                  <a:lnTo>
                    <a:pt x="7039" y="4896"/>
                  </a:lnTo>
                  <a:lnTo>
                    <a:pt x="7063" y="4944"/>
                  </a:lnTo>
                  <a:lnTo>
                    <a:pt x="7088" y="4993"/>
                  </a:lnTo>
                  <a:lnTo>
                    <a:pt x="7063" y="5139"/>
                  </a:lnTo>
                  <a:lnTo>
                    <a:pt x="6966" y="5310"/>
                  </a:lnTo>
                  <a:lnTo>
                    <a:pt x="6844" y="5480"/>
                  </a:lnTo>
                  <a:lnTo>
                    <a:pt x="6844" y="5480"/>
                  </a:lnTo>
                  <a:lnTo>
                    <a:pt x="6674" y="5626"/>
                  </a:lnTo>
                  <a:lnTo>
                    <a:pt x="6528" y="5748"/>
                  </a:lnTo>
                  <a:lnTo>
                    <a:pt x="6381" y="5821"/>
                  </a:lnTo>
                  <a:lnTo>
                    <a:pt x="6284" y="5846"/>
                  </a:lnTo>
                  <a:lnTo>
                    <a:pt x="6284" y="5846"/>
                  </a:lnTo>
                  <a:lnTo>
                    <a:pt x="6113" y="5870"/>
                  </a:lnTo>
                  <a:lnTo>
                    <a:pt x="6040" y="5894"/>
                  </a:lnTo>
                  <a:lnTo>
                    <a:pt x="5992" y="5943"/>
                  </a:lnTo>
                  <a:lnTo>
                    <a:pt x="5992" y="5943"/>
                  </a:lnTo>
                  <a:lnTo>
                    <a:pt x="5943" y="5967"/>
                  </a:lnTo>
                  <a:lnTo>
                    <a:pt x="5894" y="5992"/>
                  </a:lnTo>
                  <a:lnTo>
                    <a:pt x="5846" y="5967"/>
                  </a:lnTo>
                  <a:lnTo>
                    <a:pt x="5797" y="5943"/>
                  </a:lnTo>
                  <a:lnTo>
                    <a:pt x="5797" y="5943"/>
                  </a:lnTo>
                  <a:lnTo>
                    <a:pt x="5773" y="5894"/>
                  </a:lnTo>
                  <a:lnTo>
                    <a:pt x="5724" y="5821"/>
                  </a:lnTo>
                  <a:lnTo>
                    <a:pt x="5699" y="5651"/>
                  </a:lnTo>
                  <a:lnTo>
                    <a:pt x="5699" y="5651"/>
                  </a:lnTo>
                  <a:lnTo>
                    <a:pt x="5675" y="5553"/>
                  </a:lnTo>
                  <a:lnTo>
                    <a:pt x="5602" y="5407"/>
                  </a:lnTo>
                  <a:lnTo>
                    <a:pt x="5480" y="5261"/>
                  </a:lnTo>
                  <a:lnTo>
                    <a:pt x="5334" y="5091"/>
                  </a:lnTo>
                  <a:lnTo>
                    <a:pt x="5334" y="5091"/>
                  </a:lnTo>
                  <a:lnTo>
                    <a:pt x="5188" y="4920"/>
                  </a:lnTo>
                  <a:lnTo>
                    <a:pt x="5066" y="4774"/>
                  </a:lnTo>
                  <a:lnTo>
                    <a:pt x="4969" y="4628"/>
                  </a:lnTo>
                  <a:lnTo>
                    <a:pt x="4944" y="4530"/>
                  </a:lnTo>
                  <a:lnTo>
                    <a:pt x="4944" y="4530"/>
                  </a:lnTo>
                  <a:lnTo>
                    <a:pt x="4944" y="4457"/>
                  </a:lnTo>
                  <a:lnTo>
                    <a:pt x="4920" y="4409"/>
                  </a:lnTo>
                  <a:lnTo>
                    <a:pt x="4896" y="4409"/>
                  </a:lnTo>
                  <a:lnTo>
                    <a:pt x="4847" y="4433"/>
                  </a:lnTo>
                  <a:lnTo>
                    <a:pt x="4847" y="4433"/>
                  </a:lnTo>
                  <a:lnTo>
                    <a:pt x="4823" y="4482"/>
                  </a:lnTo>
                  <a:lnTo>
                    <a:pt x="4774" y="4555"/>
                  </a:lnTo>
                  <a:lnTo>
                    <a:pt x="4750" y="4701"/>
                  </a:lnTo>
                  <a:lnTo>
                    <a:pt x="4750" y="4701"/>
                  </a:lnTo>
                  <a:lnTo>
                    <a:pt x="4774" y="4798"/>
                  </a:lnTo>
                  <a:lnTo>
                    <a:pt x="4847" y="4920"/>
                  </a:lnTo>
                  <a:lnTo>
                    <a:pt x="4920" y="5066"/>
                  </a:lnTo>
                  <a:lnTo>
                    <a:pt x="5042" y="5188"/>
                  </a:lnTo>
                  <a:lnTo>
                    <a:pt x="5042" y="5188"/>
                  </a:lnTo>
                  <a:lnTo>
                    <a:pt x="5139" y="5310"/>
                  </a:lnTo>
                  <a:lnTo>
                    <a:pt x="5237" y="5431"/>
                  </a:lnTo>
                  <a:lnTo>
                    <a:pt x="5310" y="5553"/>
                  </a:lnTo>
                  <a:lnTo>
                    <a:pt x="5334" y="5651"/>
                  </a:lnTo>
                  <a:lnTo>
                    <a:pt x="5334" y="5651"/>
                  </a:lnTo>
                  <a:lnTo>
                    <a:pt x="5334" y="5748"/>
                  </a:lnTo>
                  <a:lnTo>
                    <a:pt x="5383" y="5846"/>
                  </a:lnTo>
                  <a:lnTo>
                    <a:pt x="5432" y="5943"/>
                  </a:lnTo>
                  <a:lnTo>
                    <a:pt x="5505" y="6040"/>
                  </a:lnTo>
                  <a:lnTo>
                    <a:pt x="5505" y="6040"/>
                  </a:lnTo>
                  <a:lnTo>
                    <a:pt x="5626" y="6113"/>
                  </a:lnTo>
                  <a:lnTo>
                    <a:pt x="5773" y="6162"/>
                  </a:lnTo>
                  <a:lnTo>
                    <a:pt x="5919" y="6211"/>
                  </a:lnTo>
                  <a:lnTo>
                    <a:pt x="6089" y="6235"/>
                  </a:lnTo>
                  <a:lnTo>
                    <a:pt x="6089" y="6235"/>
                  </a:lnTo>
                  <a:lnTo>
                    <a:pt x="6235" y="6235"/>
                  </a:lnTo>
                  <a:lnTo>
                    <a:pt x="6357" y="6284"/>
                  </a:lnTo>
                  <a:lnTo>
                    <a:pt x="6430" y="6333"/>
                  </a:lnTo>
                  <a:lnTo>
                    <a:pt x="6454" y="6381"/>
                  </a:lnTo>
                  <a:lnTo>
                    <a:pt x="6454" y="6430"/>
                  </a:lnTo>
                  <a:lnTo>
                    <a:pt x="6454" y="6430"/>
                  </a:lnTo>
                  <a:lnTo>
                    <a:pt x="6430" y="6527"/>
                  </a:lnTo>
                  <a:lnTo>
                    <a:pt x="6308" y="6722"/>
                  </a:lnTo>
                  <a:lnTo>
                    <a:pt x="6113" y="6941"/>
                  </a:lnTo>
                  <a:lnTo>
                    <a:pt x="5894" y="7185"/>
                  </a:lnTo>
                  <a:lnTo>
                    <a:pt x="5894" y="7185"/>
                  </a:lnTo>
                  <a:lnTo>
                    <a:pt x="5675" y="7429"/>
                  </a:lnTo>
                  <a:lnTo>
                    <a:pt x="5505" y="7696"/>
                  </a:lnTo>
                  <a:lnTo>
                    <a:pt x="5358" y="7940"/>
                  </a:lnTo>
                  <a:lnTo>
                    <a:pt x="5334" y="8037"/>
                  </a:lnTo>
                  <a:lnTo>
                    <a:pt x="5334" y="8135"/>
                  </a:lnTo>
                  <a:lnTo>
                    <a:pt x="5334" y="8135"/>
                  </a:lnTo>
                  <a:lnTo>
                    <a:pt x="5334" y="8281"/>
                  </a:lnTo>
                  <a:lnTo>
                    <a:pt x="5358" y="8427"/>
                  </a:lnTo>
                  <a:lnTo>
                    <a:pt x="5383" y="8525"/>
                  </a:lnTo>
                  <a:lnTo>
                    <a:pt x="5432" y="8598"/>
                  </a:lnTo>
                  <a:lnTo>
                    <a:pt x="5432" y="8598"/>
                  </a:lnTo>
                  <a:lnTo>
                    <a:pt x="5456" y="8646"/>
                  </a:lnTo>
                  <a:lnTo>
                    <a:pt x="5480" y="8719"/>
                  </a:lnTo>
                  <a:lnTo>
                    <a:pt x="5505" y="8890"/>
                  </a:lnTo>
                  <a:lnTo>
                    <a:pt x="5505" y="8890"/>
                  </a:lnTo>
                  <a:lnTo>
                    <a:pt x="5480" y="8987"/>
                  </a:lnTo>
                  <a:lnTo>
                    <a:pt x="5383" y="9158"/>
                  </a:lnTo>
                  <a:lnTo>
                    <a:pt x="5237" y="9353"/>
                  </a:lnTo>
                  <a:lnTo>
                    <a:pt x="5042" y="9547"/>
                  </a:lnTo>
                  <a:lnTo>
                    <a:pt x="5042" y="9547"/>
                  </a:lnTo>
                  <a:lnTo>
                    <a:pt x="4847" y="9742"/>
                  </a:lnTo>
                  <a:lnTo>
                    <a:pt x="4701" y="9937"/>
                  </a:lnTo>
                  <a:lnTo>
                    <a:pt x="4603" y="10108"/>
                  </a:lnTo>
                  <a:lnTo>
                    <a:pt x="4555" y="10205"/>
                  </a:lnTo>
                  <a:lnTo>
                    <a:pt x="4555" y="10205"/>
                  </a:lnTo>
                  <a:lnTo>
                    <a:pt x="4530" y="10327"/>
                  </a:lnTo>
                  <a:lnTo>
                    <a:pt x="4457" y="10473"/>
                  </a:lnTo>
                  <a:lnTo>
                    <a:pt x="4336" y="10619"/>
                  </a:lnTo>
                  <a:lnTo>
                    <a:pt x="4189" y="10790"/>
                  </a:lnTo>
                  <a:lnTo>
                    <a:pt x="4189" y="10790"/>
                  </a:lnTo>
                  <a:lnTo>
                    <a:pt x="4019" y="10936"/>
                  </a:lnTo>
                  <a:lnTo>
                    <a:pt x="3873" y="11057"/>
                  </a:lnTo>
                  <a:lnTo>
                    <a:pt x="3727" y="11131"/>
                  </a:lnTo>
                  <a:lnTo>
                    <a:pt x="3605" y="11155"/>
                  </a:lnTo>
                  <a:lnTo>
                    <a:pt x="3605" y="11155"/>
                  </a:lnTo>
                  <a:lnTo>
                    <a:pt x="3532" y="11155"/>
                  </a:lnTo>
                  <a:lnTo>
                    <a:pt x="3434" y="11106"/>
                  </a:lnTo>
                  <a:lnTo>
                    <a:pt x="3337" y="11057"/>
                  </a:lnTo>
                  <a:lnTo>
                    <a:pt x="3240" y="10984"/>
                  </a:lnTo>
                  <a:lnTo>
                    <a:pt x="3240" y="10984"/>
                  </a:lnTo>
                  <a:lnTo>
                    <a:pt x="3167" y="10887"/>
                  </a:lnTo>
                  <a:lnTo>
                    <a:pt x="3093" y="10790"/>
                  </a:lnTo>
                  <a:lnTo>
                    <a:pt x="3069" y="10692"/>
                  </a:lnTo>
                  <a:lnTo>
                    <a:pt x="3045" y="10595"/>
                  </a:lnTo>
                  <a:lnTo>
                    <a:pt x="3045" y="10595"/>
                  </a:lnTo>
                  <a:lnTo>
                    <a:pt x="3020" y="10424"/>
                  </a:lnTo>
                  <a:lnTo>
                    <a:pt x="2996" y="10351"/>
                  </a:lnTo>
                  <a:lnTo>
                    <a:pt x="2947" y="10302"/>
                  </a:lnTo>
                  <a:lnTo>
                    <a:pt x="2947" y="10302"/>
                  </a:lnTo>
                  <a:lnTo>
                    <a:pt x="2923" y="10254"/>
                  </a:lnTo>
                  <a:lnTo>
                    <a:pt x="2874" y="10181"/>
                  </a:lnTo>
                  <a:lnTo>
                    <a:pt x="2850" y="10035"/>
                  </a:lnTo>
                  <a:lnTo>
                    <a:pt x="2850" y="10035"/>
                  </a:lnTo>
                  <a:lnTo>
                    <a:pt x="2826" y="9864"/>
                  </a:lnTo>
                  <a:lnTo>
                    <a:pt x="2801" y="9791"/>
                  </a:lnTo>
                  <a:lnTo>
                    <a:pt x="2752" y="9742"/>
                  </a:lnTo>
                  <a:lnTo>
                    <a:pt x="2752" y="9742"/>
                  </a:lnTo>
                  <a:lnTo>
                    <a:pt x="2728" y="9669"/>
                  </a:lnTo>
                  <a:lnTo>
                    <a:pt x="2704" y="9572"/>
                  </a:lnTo>
                  <a:lnTo>
                    <a:pt x="2679" y="9426"/>
                  </a:lnTo>
                  <a:lnTo>
                    <a:pt x="2655" y="9255"/>
                  </a:lnTo>
                  <a:lnTo>
                    <a:pt x="2655" y="9255"/>
                  </a:lnTo>
                  <a:lnTo>
                    <a:pt x="2679" y="9109"/>
                  </a:lnTo>
                  <a:lnTo>
                    <a:pt x="2704" y="8963"/>
                  </a:lnTo>
                  <a:lnTo>
                    <a:pt x="2728" y="8866"/>
                  </a:lnTo>
                  <a:lnTo>
                    <a:pt x="2752" y="8792"/>
                  </a:lnTo>
                  <a:lnTo>
                    <a:pt x="2752" y="8792"/>
                  </a:lnTo>
                  <a:lnTo>
                    <a:pt x="2801" y="8744"/>
                  </a:lnTo>
                  <a:lnTo>
                    <a:pt x="2826" y="8671"/>
                  </a:lnTo>
                  <a:lnTo>
                    <a:pt x="2850" y="8500"/>
                  </a:lnTo>
                  <a:lnTo>
                    <a:pt x="2850" y="8500"/>
                  </a:lnTo>
                  <a:lnTo>
                    <a:pt x="2826" y="8403"/>
                  </a:lnTo>
                  <a:lnTo>
                    <a:pt x="2777" y="8281"/>
                  </a:lnTo>
                  <a:lnTo>
                    <a:pt x="2679" y="8159"/>
                  </a:lnTo>
                  <a:lnTo>
                    <a:pt x="2582" y="8037"/>
                  </a:lnTo>
                  <a:lnTo>
                    <a:pt x="2582" y="8037"/>
                  </a:lnTo>
                  <a:lnTo>
                    <a:pt x="2460" y="7891"/>
                  </a:lnTo>
                  <a:lnTo>
                    <a:pt x="2363" y="7721"/>
                  </a:lnTo>
                  <a:lnTo>
                    <a:pt x="2314" y="7526"/>
                  </a:lnTo>
                  <a:lnTo>
                    <a:pt x="2290" y="7356"/>
                  </a:lnTo>
                  <a:lnTo>
                    <a:pt x="2290" y="7356"/>
                  </a:lnTo>
                  <a:lnTo>
                    <a:pt x="2290" y="7209"/>
                  </a:lnTo>
                  <a:lnTo>
                    <a:pt x="2265" y="7063"/>
                  </a:lnTo>
                  <a:lnTo>
                    <a:pt x="2217" y="6966"/>
                  </a:lnTo>
                  <a:lnTo>
                    <a:pt x="2192" y="6893"/>
                  </a:lnTo>
                  <a:lnTo>
                    <a:pt x="2192" y="6893"/>
                  </a:lnTo>
                  <a:lnTo>
                    <a:pt x="2144" y="6844"/>
                  </a:lnTo>
                  <a:lnTo>
                    <a:pt x="2071" y="6820"/>
                  </a:lnTo>
                  <a:lnTo>
                    <a:pt x="1900" y="6795"/>
                  </a:lnTo>
                  <a:lnTo>
                    <a:pt x="1900" y="6795"/>
                  </a:lnTo>
                  <a:lnTo>
                    <a:pt x="1754" y="6820"/>
                  </a:lnTo>
                  <a:lnTo>
                    <a:pt x="1681" y="6844"/>
                  </a:lnTo>
                  <a:lnTo>
                    <a:pt x="1632" y="6893"/>
                  </a:lnTo>
                  <a:lnTo>
                    <a:pt x="1632" y="6893"/>
                  </a:lnTo>
                  <a:lnTo>
                    <a:pt x="1559" y="6941"/>
                  </a:lnTo>
                  <a:lnTo>
                    <a:pt x="1437" y="6966"/>
                  </a:lnTo>
                  <a:lnTo>
                    <a:pt x="1291" y="6990"/>
                  </a:lnTo>
                  <a:lnTo>
                    <a:pt x="1145" y="6990"/>
                  </a:lnTo>
                  <a:lnTo>
                    <a:pt x="1145" y="6990"/>
                  </a:lnTo>
                  <a:lnTo>
                    <a:pt x="975" y="6966"/>
                  </a:lnTo>
                  <a:lnTo>
                    <a:pt x="780" y="6868"/>
                  </a:lnTo>
                  <a:lnTo>
                    <a:pt x="561" y="6747"/>
                  </a:lnTo>
                  <a:lnTo>
                    <a:pt x="390" y="6601"/>
                  </a:lnTo>
                  <a:lnTo>
                    <a:pt x="390" y="6601"/>
                  </a:lnTo>
                  <a:lnTo>
                    <a:pt x="317" y="6527"/>
                  </a:lnTo>
                  <a:lnTo>
                    <a:pt x="244" y="6406"/>
                  </a:lnTo>
                  <a:lnTo>
                    <a:pt x="122" y="6113"/>
                  </a:lnTo>
                  <a:lnTo>
                    <a:pt x="49" y="5797"/>
                  </a:lnTo>
                  <a:lnTo>
                    <a:pt x="0" y="5480"/>
                  </a:lnTo>
                  <a:lnTo>
                    <a:pt x="0" y="5480"/>
                  </a:lnTo>
                  <a:lnTo>
                    <a:pt x="25" y="5310"/>
                  </a:lnTo>
                  <a:lnTo>
                    <a:pt x="49" y="5139"/>
                  </a:lnTo>
                  <a:lnTo>
                    <a:pt x="147" y="4798"/>
                  </a:lnTo>
                  <a:lnTo>
                    <a:pt x="220" y="4628"/>
                  </a:lnTo>
                  <a:lnTo>
                    <a:pt x="293" y="4482"/>
                  </a:lnTo>
                  <a:lnTo>
                    <a:pt x="390" y="4336"/>
                  </a:lnTo>
                  <a:lnTo>
                    <a:pt x="487" y="4238"/>
                  </a:lnTo>
                  <a:lnTo>
                    <a:pt x="487" y="4238"/>
                  </a:lnTo>
                  <a:lnTo>
                    <a:pt x="682" y="4043"/>
                  </a:lnTo>
                  <a:lnTo>
                    <a:pt x="877" y="3897"/>
                  </a:lnTo>
                  <a:lnTo>
                    <a:pt x="1048" y="3800"/>
                  </a:lnTo>
                  <a:lnTo>
                    <a:pt x="1145" y="3751"/>
                  </a:lnTo>
                  <a:lnTo>
                    <a:pt x="1145" y="3751"/>
                  </a:lnTo>
                  <a:lnTo>
                    <a:pt x="1316" y="3727"/>
                  </a:lnTo>
                  <a:lnTo>
                    <a:pt x="1389" y="3702"/>
                  </a:lnTo>
                  <a:lnTo>
                    <a:pt x="1437" y="3654"/>
                  </a:lnTo>
                  <a:lnTo>
                    <a:pt x="1437" y="3654"/>
                  </a:lnTo>
                  <a:lnTo>
                    <a:pt x="1510" y="3629"/>
                  </a:lnTo>
                  <a:lnTo>
                    <a:pt x="1608" y="3605"/>
                  </a:lnTo>
                  <a:lnTo>
                    <a:pt x="1754" y="3581"/>
                  </a:lnTo>
                  <a:lnTo>
                    <a:pt x="1900" y="3581"/>
                  </a:lnTo>
                  <a:lnTo>
                    <a:pt x="1900" y="3581"/>
                  </a:lnTo>
                  <a:lnTo>
                    <a:pt x="2071" y="3581"/>
                  </a:lnTo>
                  <a:lnTo>
                    <a:pt x="2241" y="3629"/>
                  </a:lnTo>
                  <a:lnTo>
                    <a:pt x="2363" y="3678"/>
                  </a:lnTo>
                  <a:lnTo>
                    <a:pt x="2485" y="3751"/>
                  </a:lnTo>
                  <a:lnTo>
                    <a:pt x="2485" y="3751"/>
                  </a:lnTo>
                  <a:lnTo>
                    <a:pt x="2558" y="3824"/>
                  </a:lnTo>
                  <a:lnTo>
                    <a:pt x="2655" y="3897"/>
                  </a:lnTo>
                  <a:lnTo>
                    <a:pt x="2777" y="3946"/>
                  </a:lnTo>
                  <a:lnTo>
                    <a:pt x="2850" y="3946"/>
                  </a:lnTo>
                  <a:lnTo>
                    <a:pt x="2850" y="3946"/>
                  </a:lnTo>
                  <a:lnTo>
                    <a:pt x="3020" y="3970"/>
                  </a:lnTo>
                  <a:lnTo>
                    <a:pt x="3093" y="4019"/>
                  </a:lnTo>
                  <a:lnTo>
                    <a:pt x="3142" y="4043"/>
                  </a:lnTo>
                  <a:lnTo>
                    <a:pt x="3142" y="4043"/>
                  </a:lnTo>
                  <a:lnTo>
                    <a:pt x="3191" y="4068"/>
                  </a:lnTo>
                  <a:lnTo>
                    <a:pt x="3240" y="4092"/>
                  </a:lnTo>
                  <a:lnTo>
                    <a:pt x="3288" y="4068"/>
                  </a:lnTo>
                  <a:lnTo>
                    <a:pt x="3337" y="4043"/>
                  </a:lnTo>
                  <a:lnTo>
                    <a:pt x="3337" y="4043"/>
                  </a:lnTo>
                  <a:lnTo>
                    <a:pt x="3386" y="4019"/>
                  </a:lnTo>
                  <a:lnTo>
                    <a:pt x="3459" y="3970"/>
                  </a:lnTo>
                  <a:lnTo>
                    <a:pt x="3605" y="3946"/>
                  </a:lnTo>
                  <a:lnTo>
                    <a:pt x="3605" y="3946"/>
                  </a:lnTo>
                  <a:lnTo>
                    <a:pt x="3775" y="3970"/>
                  </a:lnTo>
                  <a:lnTo>
                    <a:pt x="3848" y="4019"/>
                  </a:lnTo>
                  <a:lnTo>
                    <a:pt x="3897" y="4043"/>
                  </a:lnTo>
                  <a:lnTo>
                    <a:pt x="3897" y="4043"/>
                  </a:lnTo>
                  <a:lnTo>
                    <a:pt x="3970" y="4092"/>
                  </a:lnTo>
                  <a:lnTo>
                    <a:pt x="4068" y="4116"/>
                  </a:lnTo>
                  <a:lnTo>
                    <a:pt x="4214" y="4141"/>
                  </a:lnTo>
                  <a:lnTo>
                    <a:pt x="4384" y="4141"/>
                  </a:lnTo>
                  <a:lnTo>
                    <a:pt x="4384" y="4141"/>
                  </a:lnTo>
                  <a:lnTo>
                    <a:pt x="4530" y="4141"/>
                  </a:lnTo>
                  <a:lnTo>
                    <a:pt x="4677" y="4116"/>
                  </a:lnTo>
                  <a:lnTo>
                    <a:pt x="4774" y="4092"/>
                  </a:lnTo>
                  <a:lnTo>
                    <a:pt x="4847" y="4043"/>
                  </a:lnTo>
                  <a:lnTo>
                    <a:pt x="4847" y="4043"/>
                  </a:lnTo>
                  <a:lnTo>
                    <a:pt x="4896" y="3995"/>
                  </a:lnTo>
                  <a:lnTo>
                    <a:pt x="4920" y="3921"/>
                  </a:lnTo>
                  <a:lnTo>
                    <a:pt x="4944" y="3751"/>
                  </a:lnTo>
                  <a:lnTo>
                    <a:pt x="4944" y="3751"/>
                  </a:lnTo>
                  <a:lnTo>
                    <a:pt x="4944" y="3727"/>
                  </a:lnTo>
                  <a:lnTo>
                    <a:pt x="4920" y="3678"/>
                  </a:lnTo>
                  <a:lnTo>
                    <a:pt x="4823" y="3629"/>
                  </a:lnTo>
                  <a:lnTo>
                    <a:pt x="4701" y="3581"/>
                  </a:lnTo>
                  <a:lnTo>
                    <a:pt x="4555" y="3581"/>
                  </a:lnTo>
                  <a:lnTo>
                    <a:pt x="4555" y="3581"/>
                  </a:lnTo>
                  <a:lnTo>
                    <a:pt x="4409" y="3556"/>
                  </a:lnTo>
                  <a:lnTo>
                    <a:pt x="4238" y="3507"/>
                  </a:lnTo>
                  <a:lnTo>
                    <a:pt x="4092" y="3459"/>
                  </a:lnTo>
                  <a:lnTo>
                    <a:pt x="3995" y="3386"/>
                  </a:lnTo>
                  <a:lnTo>
                    <a:pt x="3995" y="3386"/>
                  </a:lnTo>
                  <a:lnTo>
                    <a:pt x="3897" y="3313"/>
                  </a:lnTo>
                  <a:lnTo>
                    <a:pt x="3800" y="3240"/>
                  </a:lnTo>
                  <a:lnTo>
                    <a:pt x="3702" y="3215"/>
                  </a:lnTo>
                  <a:lnTo>
                    <a:pt x="3605" y="3191"/>
                  </a:lnTo>
                  <a:lnTo>
                    <a:pt x="3605" y="3191"/>
                  </a:lnTo>
                  <a:lnTo>
                    <a:pt x="3532" y="3166"/>
                  </a:lnTo>
                  <a:lnTo>
                    <a:pt x="3434" y="3142"/>
                  </a:lnTo>
                  <a:lnTo>
                    <a:pt x="3337" y="3069"/>
                  </a:lnTo>
                  <a:lnTo>
                    <a:pt x="3240" y="2996"/>
                  </a:lnTo>
                  <a:lnTo>
                    <a:pt x="3240" y="2996"/>
                  </a:lnTo>
                  <a:lnTo>
                    <a:pt x="3167" y="2923"/>
                  </a:lnTo>
                  <a:lnTo>
                    <a:pt x="3069" y="2899"/>
                  </a:lnTo>
                  <a:lnTo>
                    <a:pt x="2996" y="2874"/>
                  </a:lnTo>
                  <a:lnTo>
                    <a:pt x="2947" y="2899"/>
                  </a:lnTo>
                  <a:lnTo>
                    <a:pt x="2947" y="2899"/>
                  </a:lnTo>
                  <a:lnTo>
                    <a:pt x="2899" y="2923"/>
                  </a:lnTo>
                  <a:lnTo>
                    <a:pt x="2826" y="2923"/>
                  </a:lnTo>
                  <a:lnTo>
                    <a:pt x="2752" y="2874"/>
                  </a:lnTo>
                  <a:lnTo>
                    <a:pt x="2655" y="2801"/>
                  </a:lnTo>
                  <a:lnTo>
                    <a:pt x="2655" y="2801"/>
                  </a:lnTo>
                  <a:lnTo>
                    <a:pt x="2582" y="2752"/>
                  </a:lnTo>
                  <a:lnTo>
                    <a:pt x="2509" y="2704"/>
                  </a:lnTo>
                  <a:lnTo>
                    <a:pt x="2436" y="2704"/>
                  </a:lnTo>
                  <a:lnTo>
                    <a:pt x="2387" y="2704"/>
                  </a:lnTo>
                  <a:lnTo>
                    <a:pt x="2387" y="2704"/>
                  </a:lnTo>
                  <a:lnTo>
                    <a:pt x="2338" y="2752"/>
                  </a:lnTo>
                  <a:lnTo>
                    <a:pt x="2265" y="2777"/>
                  </a:lnTo>
                  <a:lnTo>
                    <a:pt x="2095" y="2801"/>
                  </a:lnTo>
                  <a:lnTo>
                    <a:pt x="2095" y="2801"/>
                  </a:lnTo>
                  <a:lnTo>
                    <a:pt x="1997" y="2850"/>
                  </a:lnTo>
                  <a:lnTo>
                    <a:pt x="1851" y="2923"/>
                  </a:lnTo>
                  <a:lnTo>
                    <a:pt x="1681" y="3045"/>
                  </a:lnTo>
                  <a:lnTo>
                    <a:pt x="1535" y="3191"/>
                  </a:lnTo>
                  <a:lnTo>
                    <a:pt x="1535" y="3191"/>
                  </a:lnTo>
                  <a:lnTo>
                    <a:pt x="1364" y="3337"/>
                  </a:lnTo>
                  <a:lnTo>
                    <a:pt x="1194" y="3459"/>
                  </a:lnTo>
                  <a:lnTo>
                    <a:pt x="1072" y="3532"/>
                  </a:lnTo>
                  <a:lnTo>
                    <a:pt x="950" y="3581"/>
                  </a:lnTo>
                  <a:lnTo>
                    <a:pt x="950" y="3581"/>
                  </a:lnTo>
                  <a:lnTo>
                    <a:pt x="804" y="3532"/>
                  </a:lnTo>
                  <a:lnTo>
                    <a:pt x="731" y="3507"/>
                  </a:lnTo>
                  <a:lnTo>
                    <a:pt x="682" y="3483"/>
                  </a:lnTo>
                  <a:lnTo>
                    <a:pt x="682" y="3483"/>
                  </a:lnTo>
                  <a:lnTo>
                    <a:pt x="634" y="3434"/>
                  </a:lnTo>
                  <a:lnTo>
                    <a:pt x="609" y="3361"/>
                  </a:lnTo>
                  <a:lnTo>
                    <a:pt x="585" y="3191"/>
                  </a:lnTo>
                  <a:lnTo>
                    <a:pt x="585" y="3191"/>
                  </a:lnTo>
                  <a:lnTo>
                    <a:pt x="609" y="3020"/>
                  </a:lnTo>
                  <a:lnTo>
                    <a:pt x="634" y="2947"/>
                  </a:lnTo>
                  <a:lnTo>
                    <a:pt x="682" y="2899"/>
                  </a:lnTo>
                  <a:lnTo>
                    <a:pt x="682" y="2899"/>
                  </a:lnTo>
                  <a:lnTo>
                    <a:pt x="731" y="2874"/>
                  </a:lnTo>
                  <a:lnTo>
                    <a:pt x="853" y="2850"/>
                  </a:lnTo>
                  <a:lnTo>
                    <a:pt x="999" y="2826"/>
                  </a:lnTo>
                  <a:lnTo>
                    <a:pt x="1145" y="2801"/>
                  </a:lnTo>
                  <a:lnTo>
                    <a:pt x="1145" y="2801"/>
                  </a:lnTo>
                  <a:lnTo>
                    <a:pt x="1291" y="2801"/>
                  </a:lnTo>
                  <a:lnTo>
                    <a:pt x="1413" y="2752"/>
                  </a:lnTo>
                  <a:lnTo>
                    <a:pt x="1486" y="2704"/>
                  </a:lnTo>
                  <a:lnTo>
                    <a:pt x="1510" y="2655"/>
                  </a:lnTo>
                  <a:lnTo>
                    <a:pt x="1535" y="2631"/>
                  </a:lnTo>
                  <a:lnTo>
                    <a:pt x="1535" y="2631"/>
                  </a:lnTo>
                  <a:lnTo>
                    <a:pt x="1486" y="2460"/>
                  </a:lnTo>
                  <a:lnTo>
                    <a:pt x="1462" y="2387"/>
                  </a:lnTo>
                  <a:lnTo>
                    <a:pt x="1437" y="2338"/>
                  </a:lnTo>
                  <a:lnTo>
                    <a:pt x="1437" y="2338"/>
                  </a:lnTo>
                  <a:lnTo>
                    <a:pt x="1389" y="2290"/>
                  </a:lnTo>
                  <a:lnTo>
                    <a:pt x="1389" y="2241"/>
                  </a:lnTo>
                  <a:lnTo>
                    <a:pt x="1389" y="2192"/>
                  </a:lnTo>
                  <a:lnTo>
                    <a:pt x="1437" y="2144"/>
                  </a:lnTo>
                  <a:lnTo>
                    <a:pt x="1437" y="2144"/>
                  </a:lnTo>
                  <a:lnTo>
                    <a:pt x="1486" y="2119"/>
                  </a:lnTo>
                  <a:lnTo>
                    <a:pt x="1559" y="2070"/>
                  </a:lnTo>
                  <a:lnTo>
                    <a:pt x="1705" y="2046"/>
                  </a:lnTo>
                  <a:lnTo>
                    <a:pt x="1705" y="2046"/>
                  </a:lnTo>
                  <a:lnTo>
                    <a:pt x="1803" y="2046"/>
                  </a:lnTo>
                  <a:lnTo>
                    <a:pt x="1900" y="1997"/>
                  </a:lnTo>
                  <a:lnTo>
                    <a:pt x="1997" y="1924"/>
                  </a:lnTo>
                  <a:lnTo>
                    <a:pt x="2095" y="1851"/>
                  </a:lnTo>
                  <a:lnTo>
                    <a:pt x="2095" y="1851"/>
                  </a:lnTo>
                  <a:lnTo>
                    <a:pt x="2168" y="1778"/>
                  </a:lnTo>
                  <a:lnTo>
                    <a:pt x="2241" y="1681"/>
                  </a:lnTo>
                  <a:lnTo>
                    <a:pt x="2265" y="1559"/>
                  </a:lnTo>
                  <a:lnTo>
                    <a:pt x="2290" y="1486"/>
                  </a:lnTo>
                  <a:lnTo>
                    <a:pt x="2290" y="1486"/>
                  </a:lnTo>
                  <a:lnTo>
                    <a:pt x="2265" y="1315"/>
                  </a:lnTo>
                  <a:lnTo>
                    <a:pt x="2217" y="1242"/>
                  </a:lnTo>
                  <a:lnTo>
                    <a:pt x="2192" y="1194"/>
                  </a:lnTo>
                  <a:lnTo>
                    <a:pt x="2192" y="1194"/>
                  </a:lnTo>
                  <a:lnTo>
                    <a:pt x="2192" y="1169"/>
                  </a:lnTo>
                  <a:lnTo>
                    <a:pt x="2192" y="1121"/>
                  </a:lnTo>
                  <a:lnTo>
                    <a:pt x="2265" y="999"/>
                  </a:lnTo>
                  <a:lnTo>
                    <a:pt x="2387" y="828"/>
                  </a:lnTo>
                  <a:lnTo>
                    <a:pt x="2582" y="634"/>
                  </a:lnTo>
                  <a:lnTo>
                    <a:pt x="2582" y="634"/>
                  </a:lnTo>
                  <a:lnTo>
                    <a:pt x="2679" y="536"/>
                  </a:lnTo>
                  <a:lnTo>
                    <a:pt x="2826" y="439"/>
                  </a:lnTo>
                  <a:lnTo>
                    <a:pt x="2972" y="366"/>
                  </a:lnTo>
                  <a:lnTo>
                    <a:pt x="3142" y="293"/>
                  </a:lnTo>
                  <a:lnTo>
                    <a:pt x="3483" y="195"/>
                  </a:lnTo>
                  <a:lnTo>
                    <a:pt x="3654" y="171"/>
                  </a:lnTo>
                  <a:lnTo>
                    <a:pt x="3800" y="146"/>
                  </a:lnTo>
                  <a:lnTo>
                    <a:pt x="3800" y="146"/>
                  </a:lnTo>
                  <a:lnTo>
                    <a:pt x="4116" y="171"/>
                  </a:lnTo>
                  <a:lnTo>
                    <a:pt x="4360" y="171"/>
                  </a:lnTo>
                  <a:lnTo>
                    <a:pt x="4555" y="220"/>
                  </a:lnTo>
                  <a:lnTo>
                    <a:pt x="4652" y="244"/>
                  </a:lnTo>
                  <a:lnTo>
                    <a:pt x="4652" y="244"/>
                  </a:lnTo>
                  <a:lnTo>
                    <a:pt x="4701" y="268"/>
                  </a:lnTo>
                  <a:lnTo>
                    <a:pt x="4750" y="293"/>
                  </a:lnTo>
                  <a:lnTo>
                    <a:pt x="4798" y="268"/>
                  </a:lnTo>
                  <a:lnTo>
                    <a:pt x="4847" y="244"/>
                  </a:lnTo>
                  <a:lnTo>
                    <a:pt x="4847" y="244"/>
                  </a:lnTo>
                  <a:lnTo>
                    <a:pt x="5018" y="195"/>
                  </a:lnTo>
                  <a:lnTo>
                    <a:pt x="5407" y="122"/>
                  </a:lnTo>
                  <a:lnTo>
                    <a:pt x="5821" y="25"/>
                  </a:lnTo>
                  <a:lnTo>
                    <a:pt x="6138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500" name="Shape 500"/>
          <p:cNvGrpSpPr/>
          <p:nvPr/>
        </p:nvGrpSpPr>
        <p:grpSpPr>
          <a:xfrm>
            <a:off x="5588546" y="4117546"/>
            <a:ext cx="342881" cy="342902"/>
            <a:chOff x="6643075" y="3664250"/>
            <a:chExt cx="407950" cy="407975"/>
          </a:xfrm>
        </p:grpSpPr>
        <p:sp>
          <p:nvSpPr>
            <p:cNvPr id="501" name="Shape 501"/>
            <p:cNvSpPr/>
            <p:nvPr/>
          </p:nvSpPr>
          <p:spPr>
            <a:xfrm>
              <a:off x="6794075" y="3815250"/>
              <a:ext cx="211300" cy="211300"/>
            </a:xfrm>
            <a:custGeom>
              <a:avLst/>
              <a:gdLst/>
              <a:ahLst/>
              <a:cxnLst/>
              <a:rect l="0" t="0" r="0" b="0"/>
              <a:pathLst>
                <a:path w="8452" h="8452" fill="none" extrusionOk="0">
                  <a:moveTo>
                    <a:pt x="0" y="8135"/>
                  </a:moveTo>
                  <a:lnTo>
                    <a:pt x="0" y="8135"/>
                  </a:lnTo>
                  <a:lnTo>
                    <a:pt x="438" y="8257"/>
                  </a:lnTo>
                  <a:lnTo>
                    <a:pt x="852" y="8354"/>
                  </a:lnTo>
                  <a:lnTo>
                    <a:pt x="1291" y="8403"/>
                  </a:lnTo>
                  <a:lnTo>
                    <a:pt x="1729" y="8452"/>
                  </a:lnTo>
                  <a:lnTo>
                    <a:pt x="2168" y="8452"/>
                  </a:lnTo>
                  <a:lnTo>
                    <a:pt x="2606" y="8427"/>
                  </a:lnTo>
                  <a:lnTo>
                    <a:pt x="3020" y="8378"/>
                  </a:lnTo>
                  <a:lnTo>
                    <a:pt x="3458" y="8281"/>
                  </a:lnTo>
                  <a:lnTo>
                    <a:pt x="3872" y="8184"/>
                  </a:lnTo>
                  <a:lnTo>
                    <a:pt x="4311" y="8037"/>
                  </a:lnTo>
                  <a:lnTo>
                    <a:pt x="4701" y="7867"/>
                  </a:lnTo>
                  <a:lnTo>
                    <a:pt x="5115" y="7672"/>
                  </a:lnTo>
                  <a:lnTo>
                    <a:pt x="5504" y="7429"/>
                  </a:lnTo>
                  <a:lnTo>
                    <a:pt x="5870" y="7185"/>
                  </a:lnTo>
                  <a:lnTo>
                    <a:pt x="6235" y="6893"/>
                  </a:lnTo>
                  <a:lnTo>
                    <a:pt x="6576" y="6576"/>
                  </a:lnTo>
                  <a:lnTo>
                    <a:pt x="6576" y="6576"/>
                  </a:lnTo>
                  <a:lnTo>
                    <a:pt x="6892" y="6235"/>
                  </a:lnTo>
                  <a:lnTo>
                    <a:pt x="7185" y="5870"/>
                  </a:lnTo>
                  <a:lnTo>
                    <a:pt x="7428" y="5505"/>
                  </a:lnTo>
                  <a:lnTo>
                    <a:pt x="7672" y="5115"/>
                  </a:lnTo>
                  <a:lnTo>
                    <a:pt x="7867" y="4701"/>
                  </a:lnTo>
                  <a:lnTo>
                    <a:pt x="8037" y="4311"/>
                  </a:lnTo>
                  <a:lnTo>
                    <a:pt x="8183" y="3873"/>
                  </a:lnTo>
                  <a:lnTo>
                    <a:pt x="8281" y="3459"/>
                  </a:lnTo>
                  <a:lnTo>
                    <a:pt x="8378" y="3020"/>
                  </a:lnTo>
                  <a:lnTo>
                    <a:pt x="8427" y="2606"/>
                  </a:lnTo>
                  <a:lnTo>
                    <a:pt x="8451" y="2168"/>
                  </a:lnTo>
                  <a:lnTo>
                    <a:pt x="8451" y="1730"/>
                  </a:lnTo>
                  <a:lnTo>
                    <a:pt x="8402" y="1291"/>
                  </a:lnTo>
                  <a:lnTo>
                    <a:pt x="8354" y="853"/>
                  </a:lnTo>
                  <a:lnTo>
                    <a:pt x="8256" y="439"/>
                  </a:lnTo>
                  <a:lnTo>
                    <a:pt x="8135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02" name="Shape 502"/>
            <p:cNvSpPr/>
            <p:nvPr/>
          </p:nvSpPr>
          <p:spPr>
            <a:xfrm>
              <a:off x="6643075" y="3664250"/>
              <a:ext cx="407950" cy="407975"/>
            </a:xfrm>
            <a:custGeom>
              <a:avLst/>
              <a:gdLst/>
              <a:ahLst/>
              <a:cxnLst/>
              <a:rect l="0" t="0" r="0" b="0"/>
              <a:pathLst>
                <a:path w="16318" h="16319" fill="none" extrusionOk="0">
                  <a:moveTo>
                    <a:pt x="16074" y="244"/>
                  </a:moveTo>
                  <a:lnTo>
                    <a:pt x="16074" y="244"/>
                  </a:lnTo>
                  <a:lnTo>
                    <a:pt x="15928" y="122"/>
                  </a:lnTo>
                  <a:lnTo>
                    <a:pt x="15758" y="49"/>
                  </a:lnTo>
                  <a:lnTo>
                    <a:pt x="15538" y="0"/>
                  </a:lnTo>
                  <a:lnTo>
                    <a:pt x="15319" y="0"/>
                  </a:lnTo>
                  <a:lnTo>
                    <a:pt x="15051" y="25"/>
                  </a:lnTo>
                  <a:lnTo>
                    <a:pt x="14759" y="73"/>
                  </a:lnTo>
                  <a:lnTo>
                    <a:pt x="14442" y="171"/>
                  </a:lnTo>
                  <a:lnTo>
                    <a:pt x="14102" y="293"/>
                  </a:lnTo>
                  <a:lnTo>
                    <a:pt x="13736" y="439"/>
                  </a:lnTo>
                  <a:lnTo>
                    <a:pt x="13347" y="609"/>
                  </a:lnTo>
                  <a:lnTo>
                    <a:pt x="12957" y="828"/>
                  </a:lnTo>
                  <a:lnTo>
                    <a:pt x="12543" y="1048"/>
                  </a:lnTo>
                  <a:lnTo>
                    <a:pt x="11666" y="1608"/>
                  </a:lnTo>
                  <a:lnTo>
                    <a:pt x="10716" y="2265"/>
                  </a:lnTo>
                  <a:lnTo>
                    <a:pt x="10716" y="2265"/>
                  </a:lnTo>
                  <a:lnTo>
                    <a:pt x="10278" y="2095"/>
                  </a:lnTo>
                  <a:lnTo>
                    <a:pt x="9815" y="1949"/>
                  </a:lnTo>
                  <a:lnTo>
                    <a:pt x="9352" y="1851"/>
                  </a:lnTo>
                  <a:lnTo>
                    <a:pt x="8890" y="1778"/>
                  </a:lnTo>
                  <a:lnTo>
                    <a:pt x="8427" y="1730"/>
                  </a:lnTo>
                  <a:lnTo>
                    <a:pt x="7940" y="1730"/>
                  </a:lnTo>
                  <a:lnTo>
                    <a:pt x="7477" y="1778"/>
                  </a:lnTo>
                  <a:lnTo>
                    <a:pt x="7014" y="1827"/>
                  </a:lnTo>
                  <a:lnTo>
                    <a:pt x="6551" y="1924"/>
                  </a:lnTo>
                  <a:lnTo>
                    <a:pt x="6089" y="2070"/>
                  </a:lnTo>
                  <a:lnTo>
                    <a:pt x="5650" y="2241"/>
                  </a:lnTo>
                  <a:lnTo>
                    <a:pt x="5212" y="2436"/>
                  </a:lnTo>
                  <a:lnTo>
                    <a:pt x="4774" y="2679"/>
                  </a:lnTo>
                  <a:lnTo>
                    <a:pt x="4384" y="2972"/>
                  </a:lnTo>
                  <a:lnTo>
                    <a:pt x="3994" y="3264"/>
                  </a:lnTo>
                  <a:lnTo>
                    <a:pt x="3605" y="3605"/>
                  </a:lnTo>
                  <a:lnTo>
                    <a:pt x="3605" y="3605"/>
                  </a:lnTo>
                  <a:lnTo>
                    <a:pt x="3264" y="3995"/>
                  </a:lnTo>
                  <a:lnTo>
                    <a:pt x="2971" y="4384"/>
                  </a:lnTo>
                  <a:lnTo>
                    <a:pt x="2679" y="4774"/>
                  </a:lnTo>
                  <a:lnTo>
                    <a:pt x="2436" y="5212"/>
                  </a:lnTo>
                  <a:lnTo>
                    <a:pt x="2241" y="5651"/>
                  </a:lnTo>
                  <a:lnTo>
                    <a:pt x="2070" y="6089"/>
                  </a:lnTo>
                  <a:lnTo>
                    <a:pt x="1924" y="6552"/>
                  </a:lnTo>
                  <a:lnTo>
                    <a:pt x="1827" y="7015"/>
                  </a:lnTo>
                  <a:lnTo>
                    <a:pt x="1778" y="7477"/>
                  </a:lnTo>
                  <a:lnTo>
                    <a:pt x="1729" y="7940"/>
                  </a:lnTo>
                  <a:lnTo>
                    <a:pt x="1729" y="8427"/>
                  </a:lnTo>
                  <a:lnTo>
                    <a:pt x="1778" y="8890"/>
                  </a:lnTo>
                  <a:lnTo>
                    <a:pt x="1851" y="9353"/>
                  </a:lnTo>
                  <a:lnTo>
                    <a:pt x="1948" y="9815"/>
                  </a:lnTo>
                  <a:lnTo>
                    <a:pt x="2095" y="10278"/>
                  </a:lnTo>
                  <a:lnTo>
                    <a:pt x="2265" y="10716"/>
                  </a:lnTo>
                  <a:lnTo>
                    <a:pt x="2265" y="10716"/>
                  </a:lnTo>
                  <a:lnTo>
                    <a:pt x="1607" y="11666"/>
                  </a:lnTo>
                  <a:lnTo>
                    <a:pt x="1047" y="12543"/>
                  </a:lnTo>
                  <a:lnTo>
                    <a:pt x="828" y="12957"/>
                  </a:lnTo>
                  <a:lnTo>
                    <a:pt x="609" y="13347"/>
                  </a:lnTo>
                  <a:lnTo>
                    <a:pt x="438" y="13737"/>
                  </a:lnTo>
                  <a:lnTo>
                    <a:pt x="292" y="14102"/>
                  </a:lnTo>
                  <a:lnTo>
                    <a:pt x="170" y="14443"/>
                  </a:lnTo>
                  <a:lnTo>
                    <a:pt x="73" y="14759"/>
                  </a:lnTo>
                  <a:lnTo>
                    <a:pt x="24" y="15052"/>
                  </a:lnTo>
                  <a:lnTo>
                    <a:pt x="0" y="15320"/>
                  </a:lnTo>
                  <a:lnTo>
                    <a:pt x="0" y="15539"/>
                  </a:lnTo>
                  <a:lnTo>
                    <a:pt x="49" y="15758"/>
                  </a:lnTo>
                  <a:lnTo>
                    <a:pt x="122" y="15928"/>
                  </a:lnTo>
                  <a:lnTo>
                    <a:pt x="244" y="16075"/>
                  </a:lnTo>
                  <a:lnTo>
                    <a:pt x="244" y="16075"/>
                  </a:lnTo>
                  <a:lnTo>
                    <a:pt x="341" y="16172"/>
                  </a:lnTo>
                  <a:lnTo>
                    <a:pt x="487" y="16245"/>
                  </a:lnTo>
                  <a:lnTo>
                    <a:pt x="633" y="16294"/>
                  </a:lnTo>
                  <a:lnTo>
                    <a:pt x="804" y="16318"/>
                  </a:lnTo>
                  <a:lnTo>
                    <a:pt x="974" y="16318"/>
                  </a:lnTo>
                  <a:lnTo>
                    <a:pt x="1169" y="16318"/>
                  </a:lnTo>
                  <a:lnTo>
                    <a:pt x="1388" y="16269"/>
                  </a:lnTo>
                  <a:lnTo>
                    <a:pt x="1632" y="16221"/>
                  </a:lnTo>
                  <a:lnTo>
                    <a:pt x="2143" y="16075"/>
                  </a:lnTo>
                  <a:lnTo>
                    <a:pt x="2703" y="15831"/>
                  </a:lnTo>
                  <a:lnTo>
                    <a:pt x="3312" y="15539"/>
                  </a:lnTo>
                  <a:lnTo>
                    <a:pt x="3946" y="15149"/>
                  </a:lnTo>
                  <a:lnTo>
                    <a:pt x="4652" y="14711"/>
                  </a:lnTo>
                  <a:lnTo>
                    <a:pt x="5358" y="14224"/>
                  </a:lnTo>
                  <a:lnTo>
                    <a:pt x="6113" y="13663"/>
                  </a:lnTo>
                  <a:lnTo>
                    <a:pt x="6892" y="13055"/>
                  </a:lnTo>
                  <a:lnTo>
                    <a:pt x="7696" y="12397"/>
                  </a:lnTo>
                  <a:lnTo>
                    <a:pt x="8500" y="11691"/>
                  </a:lnTo>
                  <a:lnTo>
                    <a:pt x="9304" y="10936"/>
                  </a:lnTo>
                  <a:lnTo>
                    <a:pt x="10132" y="10132"/>
                  </a:lnTo>
                  <a:lnTo>
                    <a:pt x="10132" y="10132"/>
                  </a:lnTo>
                  <a:lnTo>
                    <a:pt x="10935" y="9304"/>
                  </a:lnTo>
                  <a:lnTo>
                    <a:pt x="11690" y="8500"/>
                  </a:lnTo>
                  <a:lnTo>
                    <a:pt x="12397" y="7696"/>
                  </a:lnTo>
                  <a:lnTo>
                    <a:pt x="13054" y="6893"/>
                  </a:lnTo>
                  <a:lnTo>
                    <a:pt x="13663" y="6113"/>
                  </a:lnTo>
                  <a:lnTo>
                    <a:pt x="14223" y="5358"/>
                  </a:lnTo>
                  <a:lnTo>
                    <a:pt x="14710" y="4652"/>
                  </a:lnTo>
                  <a:lnTo>
                    <a:pt x="15149" y="3946"/>
                  </a:lnTo>
                  <a:lnTo>
                    <a:pt x="15538" y="3313"/>
                  </a:lnTo>
                  <a:lnTo>
                    <a:pt x="15831" y="2704"/>
                  </a:lnTo>
                  <a:lnTo>
                    <a:pt x="16074" y="2144"/>
                  </a:lnTo>
                  <a:lnTo>
                    <a:pt x="16220" y="1632"/>
                  </a:lnTo>
                  <a:lnTo>
                    <a:pt x="16269" y="1389"/>
                  </a:lnTo>
                  <a:lnTo>
                    <a:pt x="16318" y="1169"/>
                  </a:lnTo>
                  <a:lnTo>
                    <a:pt x="16318" y="975"/>
                  </a:lnTo>
                  <a:lnTo>
                    <a:pt x="16318" y="804"/>
                  </a:lnTo>
                  <a:lnTo>
                    <a:pt x="16293" y="634"/>
                  </a:lnTo>
                  <a:lnTo>
                    <a:pt x="16245" y="487"/>
                  </a:lnTo>
                  <a:lnTo>
                    <a:pt x="16172" y="341"/>
                  </a:lnTo>
                  <a:lnTo>
                    <a:pt x="16074" y="244"/>
                  </a:lnTo>
                  <a:lnTo>
                    <a:pt x="16074" y="244"/>
                  </a:lnTo>
                  <a:close/>
                  <a:moveTo>
                    <a:pt x="1827" y="13810"/>
                  </a:moveTo>
                  <a:lnTo>
                    <a:pt x="1827" y="13810"/>
                  </a:lnTo>
                  <a:lnTo>
                    <a:pt x="1754" y="13737"/>
                  </a:lnTo>
                  <a:lnTo>
                    <a:pt x="1729" y="13639"/>
                  </a:lnTo>
                  <a:lnTo>
                    <a:pt x="1681" y="13542"/>
                  </a:lnTo>
                  <a:lnTo>
                    <a:pt x="1681" y="13444"/>
                  </a:lnTo>
                  <a:lnTo>
                    <a:pt x="1681" y="13176"/>
                  </a:lnTo>
                  <a:lnTo>
                    <a:pt x="1754" y="12884"/>
                  </a:lnTo>
                  <a:lnTo>
                    <a:pt x="1875" y="12519"/>
                  </a:lnTo>
                  <a:lnTo>
                    <a:pt x="2046" y="12153"/>
                  </a:lnTo>
                  <a:lnTo>
                    <a:pt x="2265" y="11715"/>
                  </a:lnTo>
                  <a:lnTo>
                    <a:pt x="2533" y="11277"/>
                  </a:lnTo>
                  <a:lnTo>
                    <a:pt x="2533" y="11277"/>
                  </a:lnTo>
                  <a:lnTo>
                    <a:pt x="2752" y="11642"/>
                  </a:lnTo>
                  <a:lnTo>
                    <a:pt x="3020" y="12007"/>
                  </a:lnTo>
                  <a:lnTo>
                    <a:pt x="3288" y="12373"/>
                  </a:lnTo>
                  <a:lnTo>
                    <a:pt x="3605" y="12714"/>
                  </a:lnTo>
                  <a:lnTo>
                    <a:pt x="3605" y="12714"/>
                  </a:lnTo>
                  <a:lnTo>
                    <a:pt x="3897" y="12957"/>
                  </a:lnTo>
                  <a:lnTo>
                    <a:pt x="4165" y="13201"/>
                  </a:lnTo>
                  <a:lnTo>
                    <a:pt x="4165" y="13201"/>
                  </a:lnTo>
                  <a:lnTo>
                    <a:pt x="3751" y="13444"/>
                  </a:lnTo>
                  <a:lnTo>
                    <a:pt x="3361" y="13639"/>
                  </a:lnTo>
                  <a:lnTo>
                    <a:pt x="3020" y="13785"/>
                  </a:lnTo>
                  <a:lnTo>
                    <a:pt x="2679" y="13883"/>
                  </a:lnTo>
                  <a:lnTo>
                    <a:pt x="2411" y="13956"/>
                  </a:lnTo>
                  <a:lnTo>
                    <a:pt x="2168" y="13956"/>
                  </a:lnTo>
                  <a:lnTo>
                    <a:pt x="2070" y="13931"/>
                  </a:lnTo>
                  <a:lnTo>
                    <a:pt x="1973" y="13907"/>
                  </a:lnTo>
                  <a:lnTo>
                    <a:pt x="1900" y="13858"/>
                  </a:lnTo>
                  <a:lnTo>
                    <a:pt x="1827" y="13810"/>
                  </a:lnTo>
                  <a:lnTo>
                    <a:pt x="1827" y="13810"/>
                  </a:lnTo>
                  <a:close/>
                  <a:moveTo>
                    <a:pt x="8159" y="4482"/>
                  </a:moveTo>
                  <a:lnTo>
                    <a:pt x="8159" y="4482"/>
                  </a:lnTo>
                  <a:lnTo>
                    <a:pt x="8037" y="4482"/>
                  </a:lnTo>
                  <a:lnTo>
                    <a:pt x="7940" y="4433"/>
                  </a:lnTo>
                  <a:lnTo>
                    <a:pt x="7842" y="4384"/>
                  </a:lnTo>
                  <a:lnTo>
                    <a:pt x="7745" y="4311"/>
                  </a:lnTo>
                  <a:lnTo>
                    <a:pt x="7672" y="4238"/>
                  </a:lnTo>
                  <a:lnTo>
                    <a:pt x="7623" y="4141"/>
                  </a:lnTo>
                  <a:lnTo>
                    <a:pt x="7574" y="4019"/>
                  </a:lnTo>
                  <a:lnTo>
                    <a:pt x="7574" y="3897"/>
                  </a:lnTo>
                  <a:lnTo>
                    <a:pt x="7574" y="3897"/>
                  </a:lnTo>
                  <a:lnTo>
                    <a:pt x="7574" y="3775"/>
                  </a:lnTo>
                  <a:lnTo>
                    <a:pt x="7623" y="3678"/>
                  </a:lnTo>
                  <a:lnTo>
                    <a:pt x="7672" y="3580"/>
                  </a:lnTo>
                  <a:lnTo>
                    <a:pt x="7745" y="3483"/>
                  </a:lnTo>
                  <a:lnTo>
                    <a:pt x="7842" y="3410"/>
                  </a:lnTo>
                  <a:lnTo>
                    <a:pt x="7940" y="3361"/>
                  </a:lnTo>
                  <a:lnTo>
                    <a:pt x="8037" y="3337"/>
                  </a:lnTo>
                  <a:lnTo>
                    <a:pt x="8159" y="3313"/>
                  </a:lnTo>
                  <a:lnTo>
                    <a:pt x="8159" y="3313"/>
                  </a:lnTo>
                  <a:lnTo>
                    <a:pt x="8281" y="3337"/>
                  </a:lnTo>
                  <a:lnTo>
                    <a:pt x="8378" y="3361"/>
                  </a:lnTo>
                  <a:lnTo>
                    <a:pt x="8476" y="3410"/>
                  </a:lnTo>
                  <a:lnTo>
                    <a:pt x="8573" y="3483"/>
                  </a:lnTo>
                  <a:lnTo>
                    <a:pt x="8646" y="3580"/>
                  </a:lnTo>
                  <a:lnTo>
                    <a:pt x="8695" y="3678"/>
                  </a:lnTo>
                  <a:lnTo>
                    <a:pt x="8743" y="3775"/>
                  </a:lnTo>
                  <a:lnTo>
                    <a:pt x="8743" y="3897"/>
                  </a:lnTo>
                  <a:lnTo>
                    <a:pt x="8743" y="3897"/>
                  </a:lnTo>
                  <a:lnTo>
                    <a:pt x="8743" y="4019"/>
                  </a:lnTo>
                  <a:lnTo>
                    <a:pt x="8695" y="4141"/>
                  </a:lnTo>
                  <a:lnTo>
                    <a:pt x="8646" y="4238"/>
                  </a:lnTo>
                  <a:lnTo>
                    <a:pt x="8573" y="4311"/>
                  </a:lnTo>
                  <a:lnTo>
                    <a:pt x="8476" y="4384"/>
                  </a:lnTo>
                  <a:lnTo>
                    <a:pt x="8378" y="4433"/>
                  </a:lnTo>
                  <a:lnTo>
                    <a:pt x="8281" y="4482"/>
                  </a:lnTo>
                  <a:lnTo>
                    <a:pt x="8159" y="4482"/>
                  </a:lnTo>
                  <a:lnTo>
                    <a:pt x="8159" y="4482"/>
                  </a:lnTo>
                  <a:close/>
                  <a:moveTo>
                    <a:pt x="9133" y="5943"/>
                  </a:moveTo>
                  <a:lnTo>
                    <a:pt x="9133" y="5943"/>
                  </a:lnTo>
                  <a:lnTo>
                    <a:pt x="9036" y="5943"/>
                  </a:lnTo>
                  <a:lnTo>
                    <a:pt x="8963" y="5919"/>
                  </a:lnTo>
                  <a:lnTo>
                    <a:pt x="8841" y="5846"/>
                  </a:lnTo>
                  <a:lnTo>
                    <a:pt x="8768" y="5724"/>
                  </a:lnTo>
                  <a:lnTo>
                    <a:pt x="8743" y="5651"/>
                  </a:lnTo>
                  <a:lnTo>
                    <a:pt x="8743" y="5553"/>
                  </a:lnTo>
                  <a:lnTo>
                    <a:pt x="8743" y="5553"/>
                  </a:lnTo>
                  <a:lnTo>
                    <a:pt x="8743" y="5480"/>
                  </a:lnTo>
                  <a:lnTo>
                    <a:pt x="8768" y="5407"/>
                  </a:lnTo>
                  <a:lnTo>
                    <a:pt x="8841" y="5285"/>
                  </a:lnTo>
                  <a:lnTo>
                    <a:pt x="8963" y="5212"/>
                  </a:lnTo>
                  <a:lnTo>
                    <a:pt x="9036" y="5188"/>
                  </a:lnTo>
                  <a:lnTo>
                    <a:pt x="9133" y="5164"/>
                  </a:lnTo>
                  <a:lnTo>
                    <a:pt x="9133" y="5164"/>
                  </a:lnTo>
                  <a:lnTo>
                    <a:pt x="9206" y="5188"/>
                  </a:lnTo>
                  <a:lnTo>
                    <a:pt x="9279" y="5212"/>
                  </a:lnTo>
                  <a:lnTo>
                    <a:pt x="9401" y="5285"/>
                  </a:lnTo>
                  <a:lnTo>
                    <a:pt x="9474" y="5407"/>
                  </a:lnTo>
                  <a:lnTo>
                    <a:pt x="9498" y="5480"/>
                  </a:lnTo>
                  <a:lnTo>
                    <a:pt x="9523" y="5553"/>
                  </a:lnTo>
                  <a:lnTo>
                    <a:pt x="9523" y="5553"/>
                  </a:lnTo>
                  <a:lnTo>
                    <a:pt x="9498" y="5651"/>
                  </a:lnTo>
                  <a:lnTo>
                    <a:pt x="9474" y="5724"/>
                  </a:lnTo>
                  <a:lnTo>
                    <a:pt x="9401" y="5846"/>
                  </a:lnTo>
                  <a:lnTo>
                    <a:pt x="9279" y="5919"/>
                  </a:lnTo>
                  <a:lnTo>
                    <a:pt x="9206" y="5943"/>
                  </a:lnTo>
                  <a:lnTo>
                    <a:pt x="9133" y="5943"/>
                  </a:lnTo>
                  <a:lnTo>
                    <a:pt x="9133" y="5943"/>
                  </a:lnTo>
                  <a:close/>
                  <a:moveTo>
                    <a:pt x="9986" y="4409"/>
                  </a:moveTo>
                  <a:lnTo>
                    <a:pt x="9986" y="4409"/>
                  </a:lnTo>
                  <a:lnTo>
                    <a:pt x="9888" y="4409"/>
                  </a:lnTo>
                  <a:lnTo>
                    <a:pt x="9815" y="4384"/>
                  </a:lnTo>
                  <a:lnTo>
                    <a:pt x="9693" y="4287"/>
                  </a:lnTo>
                  <a:lnTo>
                    <a:pt x="9620" y="4165"/>
                  </a:lnTo>
                  <a:lnTo>
                    <a:pt x="9596" y="4092"/>
                  </a:lnTo>
                  <a:lnTo>
                    <a:pt x="9596" y="4019"/>
                  </a:lnTo>
                  <a:lnTo>
                    <a:pt x="9596" y="4019"/>
                  </a:lnTo>
                  <a:lnTo>
                    <a:pt x="9596" y="3946"/>
                  </a:lnTo>
                  <a:lnTo>
                    <a:pt x="9620" y="3873"/>
                  </a:lnTo>
                  <a:lnTo>
                    <a:pt x="9693" y="3751"/>
                  </a:lnTo>
                  <a:lnTo>
                    <a:pt x="9815" y="3654"/>
                  </a:lnTo>
                  <a:lnTo>
                    <a:pt x="9888" y="3629"/>
                  </a:lnTo>
                  <a:lnTo>
                    <a:pt x="9986" y="3629"/>
                  </a:lnTo>
                  <a:lnTo>
                    <a:pt x="9986" y="3629"/>
                  </a:lnTo>
                  <a:lnTo>
                    <a:pt x="10059" y="3629"/>
                  </a:lnTo>
                  <a:lnTo>
                    <a:pt x="10132" y="3654"/>
                  </a:lnTo>
                  <a:lnTo>
                    <a:pt x="10253" y="3751"/>
                  </a:lnTo>
                  <a:lnTo>
                    <a:pt x="10327" y="3873"/>
                  </a:lnTo>
                  <a:lnTo>
                    <a:pt x="10351" y="3946"/>
                  </a:lnTo>
                  <a:lnTo>
                    <a:pt x="10375" y="4019"/>
                  </a:lnTo>
                  <a:lnTo>
                    <a:pt x="10375" y="4019"/>
                  </a:lnTo>
                  <a:lnTo>
                    <a:pt x="10351" y="4092"/>
                  </a:lnTo>
                  <a:lnTo>
                    <a:pt x="10327" y="4165"/>
                  </a:lnTo>
                  <a:lnTo>
                    <a:pt x="10253" y="4287"/>
                  </a:lnTo>
                  <a:lnTo>
                    <a:pt x="10132" y="4384"/>
                  </a:lnTo>
                  <a:lnTo>
                    <a:pt x="10059" y="4409"/>
                  </a:lnTo>
                  <a:lnTo>
                    <a:pt x="9986" y="4409"/>
                  </a:lnTo>
                  <a:lnTo>
                    <a:pt x="9986" y="4409"/>
                  </a:lnTo>
                  <a:close/>
                  <a:moveTo>
                    <a:pt x="13200" y="4165"/>
                  </a:moveTo>
                  <a:lnTo>
                    <a:pt x="13200" y="4165"/>
                  </a:lnTo>
                  <a:lnTo>
                    <a:pt x="12957" y="3897"/>
                  </a:lnTo>
                  <a:lnTo>
                    <a:pt x="12713" y="3605"/>
                  </a:lnTo>
                  <a:lnTo>
                    <a:pt x="12713" y="3605"/>
                  </a:lnTo>
                  <a:lnTo>
                    <a:pt x="12372" y="3288"/>
                  </a:lnTo>
                  <a:lnTo>
                    <a:pt x="12007" y="3020"/>
                  </a:lnTo>
                  <a:lnTo>
                    <a:pt x="11642" y="2752"/>
                  </a:lnTo>
                  <a:lnTo>
                    <a:pt x="11276" y="2533"/>
                  </a:lnTo>
                  <a:lnTo>
                    <a:pt x="11276" y="2533"/>
                  </a:lnTo>
                  <a:lnTo>
                    <a:pt x="11715" y="2265"/>
                  </a:lnTo>
                  <a:lnTo>
                    <a:pt x="12153" y="2046"/>
                  </a:lnTo>
                  <a:lnTo>
                    <a:pt x="12518" y="1876"/>
                  </a:lnTo>
                  <a:lnTo>
                    <a:pt x="12884" y="1754"/>
                  </a:lnTo>
                  <a:lnTo>
                    <a:pt x="13176" y="1681"/>
                  </a:lnTo>
                  <a:lnTo>
                    <a:pt x="13444" y="1681"/>
                  </a:lnTo>
                  <a:lnTo>
                    <a:pt x="13541" y="1681"/>
                  </a:lnTo>
                  <a:lnTo>
                    <a:pt x="13639" y="1730"/>
                  </a:lnTo>
                  <a:lnTo>
                    <a:pt x="13736" y="1754"/>
                  </a:lnTo>
                  <a:lnTo>
                    <a:pt x="13809" y="1827"/>
                  </a:lnTo>
                  <a:lnTo>
                    <a:pt x="13809" y="1827"/>
                  </a:lnTo>
                  <a:lnTo>
                    <a:pt x="13858" y="1900"/>
                  </a:lnTo>
                  <a:lnTo>
                    <a:pt x="13907" y="1973"/>
                  </a:lnTo>
                  <a:lnTo>
                    <a:pt x="13931" y="2070"/>
                  </a:lnTo>
                  <a:lnTo>
                    <a:pt x="13955" y="2168"/>
                  </a:lnTo>
                  <a:lnTo>
                    <a:pt x="13955" y="2411"/>
                  </a:lnTo>
                  <a:lnTo>
                    <a:pt x="13882" y="2679"/>
                  </a:lnTo>
                  <a:lnTo>
                    <a:pt x="13785" y="3020"/>
                  </a:lnTo>
                  <a:lnTo>
                    <a:pt x="13639" y="3361"/>
                  </a:lnTo>
                  <a:lnTo>
                    <a:pt x="13444" y="3751"/>
                  </a:lnTo>
                  <a:lnTo>
                    <a:pt x="13200" y="4165"/>
                  </a:lnTo>
                  <a:lnTo>
                    <a:pt x="13200" y="4165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503" name="Shape 503"/>
          <p:cNvGrpSpPr/>
          <p:nvPr/>
        </p:nvGrpSpPr>
        <p:grpSpPr>
          <a:xfrm>
            <a:off x="489379" y="4668200"/>
            <a:ext cx="371564" cy="371543"/>
            <a:chOff x="576250" y="4319400"/>
            <a:chExt cx="442075" cy="442050"/>
          </a:xfrm>
        </p:grpSpPr>
        <p:sp>
          <p:nvSpPr>
            <p:cNvPr id="504" name="Shape 504"/>
            <p:cNvSpPr/>
            <p:nvPr/>
          </p:nvSpPr>
          <p:spPr>
            <a:xfrm>
              <a:off x="576250" y="4319400"/>
              <a:ext cx="442075" cy="442050"/>
            </a:xfrm>
            <a:custGeom>
              <a:avLst/>
              <a:gdLst/>
              <a:ahLst/>
              <a:cxnLst/>
              <a:rect l="0" t="0" r="0" b="0"/>
              <a:pathLst>
                <a:path w="17683" h="17682" fill="none" extrusionOk="0">
                  <a:moveTo>
                    <a:pt x="11472" y="17292"/>
                  </a:moveTo>
                  <a:lnTo>
                    <a:pt x="11472" y="12153"/>
                  </a:lnTo>
                  <a:lnTo>
                    <a:pt x="16416" y="7209"/>
                  </a:lnTo>
                  <a:lnTo>
                    <a:pt x="16416" y="7209"/>
                  </a:lnTo>
                  <a:lnTo>
                    <a:pt x="16562" y="7063"/>
                  </a:lnTo>
                  <a:lnTo>
                    <a:pt x="16684" y="6868"/>
                  </a:lnTo>
                  <a:lnTo>
                    <a:pt x="16830" y="6674"/>
                  </a:lnTo>
                  <a:lnTo>
                    <a:pt x="16927" y="6479"/>
                  </a:lnTo>
                  <a:lnTo>
                    <a:pt x="17146" y="6040"/>
                  </a:lnTo>
                  <a:lnTo>
                    <a:pt x="17317" y="5553"/>
                  </a:lnTo>
                  <a:lnTo>
                    <a:pt x="17439" y="5042"/>
                  </a:lnTo>
                  <a:lnTo>
                    <a:pt x="17560" y="4506"/>
                  </a:lnTo>
                  <a:lnTo>
                    <a:pt x="17633" y="3970"/>
                  </a:lnTo>
                  <a:lnTo>
                    <a:pt x="17658" y="3434"/>
                  </a:lnTo>
                  <a:lnTo>
                    <a:pt x="17682" y="2898"/>
                  </a:lnTo>
                  <a:lnTo>
                    <a:pt x="17682" y="2411"/>
                  </a:lnTo>
                  <a:lnTo>
                    <a:pt x="17658" y="1949"/>
                  </a:lnTo>
                  <a:lnTo>
                    <a:pt x="17609" y="1510"/>
                  </a:lnTo>
                  <a:lnTo>
                    <a:pt x="17536" y="1145"/>
                  </a:lnTo>
                  <a:lnTo>
                    <a:pt x="17463" y="828"/>
                  </a:lnTo>
                  <a:lnTo>
                    <a:pt x="17366" y="585"/>
                  </a:lnTo>
                  <a:lnTo>
                    <a:pt x="17292" y="487"/>
                  </a:lnTo>
                  <a:lnTo>
                    <a:pt x="17244" y="439"/>
                  </a:lnTo>
                  <a:lnTo>
                    <a:pt x="17244" y="439"/>
                  </a:lnTo>
                  <a:lnTo>
                    <a:pt x="17195" y="390"/>
                  </a:lnTo>
                  <a:lnTo>
                    <a:pt x="17098" y="317"/>
                  </a:lnTo>
                  <a:lnTo>
                    <a:pt x="16854" y="219"/>
                  </a:lnTo>
                  <a:lnTo>
                    <a:pt x="16537" y="146"/>
                  </a:lnTo>
                  <a:lnTo>
                    <a:pt x="16172" y="73"/>
                  </a:lnTo>
                  <a:lnTo>
                    <a:pt x="15734" y="25"/>
                  </a:lnTo>
                  <a:lnTo>
                    <a:pt x="15271" y="0"/>
                  </a:lnTo>
                  <a:lnTo>
                    <a:pt x="14784" y="0"/>
                  </a:lnTo>
                  <a:lnTo>
                    <a:pt x="14248" y="25"/>
                  </a:lnTo>
                  <a:lnTo>
                    <a:pt x="13712" y="49"/>
                  </a:lnTo>
                  <a:lnTo>
                    <a:pt x="13176" y="122"/>
                  </a:lnTo>
                  <a:lnTo>
                    <a:pt x="12641" y="244"/>
                  </a:lnTo>
                  <a:lnTo>
                    <a:pt x="12129" y="366"/>
                  </a:lnTo>
                  <a:lnTo>
                    <a:pt x="11642" y="536"/>
                  </a:lnTo>
                  <a:lnTo>
                    <a:pt x="11204" y="755"/>
                  </a:lnTo>
                  <a:lnTo>
                    <a:pt x="10985" y="853"/>
                  </a:lnTo>
                  <a:lnTo>
                    <a:pt x="10814" y="999"/>
                  </a:lnTo>
                  <a:lnTo>
                    <a:pt x="10619" y="1121"/>
                  </a:lnTo>
                  <a:lnTo>
                    <a:pt x="10473" y="1267"/>
                  </a:lnTo>
                  <a:lnTo>
                    <a:pt x="5529" y="6211"/>
                  </a:lnTo>
                  <a:lnTo>
                    <a:pt x="390" y="6211"/>
                  </a:lnTo>
                  <a:lnTo>
                    <a:pt x="390" y="6211"/>
                  </a:lnTo>
                  <a:lnTo>
                    <a:pt x="244" y="6235"/>
                  </a:lnTo>
                  <a:lnTo>
                    <a:pt x="147" y="6259"/>
                  </a:lnTo>
                  <a:lnTo>
                    <a:pt x="49" y="6308"/>
                  </a:lnTo>
                  <a:lnTo>
                    <a:pt x="0" y="6381"/>
                  </a:lnTo>
                  <a:lnTo>
                    <a:pt x="0" y="6454"/>
                  </a:lnTo>
                  <a:lnTo>
                    <a:pt x="25" y="6552"/>
                  </a:lnTo>
                  <a:lnTo>
                    <a:pt x="74" y="6649"/>
                  </a:lnTo>
                  <a:lnTo>
                    <a:pt x="171" y="6771"/>
                  </a:lnTo>
                  <a:lnTo>
                    <a:pt x="2582" y="9158"/>
                  </a:lnTo>
                  <a:lnTo>
                    <a:pt x="2265" y="9474"/>
                  </a:lnTo>
                  <a:lnTo>
                    <a:pt x="950" y="9718"/>
                  </a:lnTo>
                  <a:lnTo>
                    <a:pt x="950" y="9718"/>
                  </a:lnTo>
                  <a:lnTo>
                    <a:pt x="804" y="9767"/>
                  </a:lnTo>
                  <a:lnTo>
                    <a:pt x="682" y="9815"/>
                  </a:lnTo>
                  <a:lnTo>
                    <a:pt x="609" y="9913"/>
                  </a:lnTo>
                  <a:lnTo>
                    <a:pt x="561" y="9986"/>
                  </a:lnTo>
                  <a:lnTo>
                    <a:pt x="561" y="10083"/>
                  </a:lnTo>
                  <a:lnTo>
                    <a:pt x="585" y="10205"/>
                  </a:lnTo>
                  <a:lnTo>
                    <a:pt x="634" y="10302"/>
                  </a:lnTo>
                  <a:lnTo>
                    <a:pt x="731" y="10424"/>
                  </a:lnTo>
                  <a:lnTo>
                    <a:pt x="7258" y="16951"/>
                  </a:lnTo>
                  <a:lnTo>
                    <a:pt x="7258" y="16951"/>
                  </a:lnTo>
                  <a:lnTo>
                    <a:pt x="7380" y="17049"/>
                  </a:lnTo>
                  <a:lnTo>
                    <a:pt x="7477" y="17097"/>
                  </a:lnTo>
                  <a:lnTo>
                    <a:pt x="7599" y="17122"/>
                  </a:lnTo>
                  <a:lnTo>
                    <a:pt x="7697" y="17122"/>
                  </a:lnTo>
                  <a:lnTo>
                    <a:pt x="7770" y="17073"/>
                  </a:lnTo>
                  <a:lnTo>
                    <a:pt x="7867" y="17000"/>
                  </a:lnTo>
                  <a:lnTo>
                    <a:pt x="7916" y="16878"/>
                  </a:lnTo>
                  <a:lnTo>
                    <a:pt x="7965" y="16732"/>
                  </a:lnTo>
                  <a:lnTo>
                    <a:pt x="8208" y="15417"/>
                  </a:lnTo>
                  <a:lnTo>
                    <a:pt x="8525" y="15100"/>
                  </a:lnTo>
                  <a:lnTo>
                    <a:pt x="10911" y="17511"/>
                  </a:lnTo>
                  <a:lnTo>
                    <a:pt x="10911" y="17511"/>
                  </a:lnTo>
                  <a:lnTo>
                    <a:pt x="11033" y="17609"/>
                  </a:lnTo>
                  <a:lnTo>
                    <a:pt x="11131" y="17658"/>
                  </a:lnTo>
                  <a:lnTo>
                    <a:pt x="11228" y="17682"/>
                  </a:lnTo>
                  <a:lnTo>
                    <a:pt x="11301" y="17682"/>
                  </a:lnTo>
                  <a:lnTo>
                    <a:pt x="11374" y="17633"/>
                  </a:lnTo>
                  <a:lnTo>
                    <a:pt x="11423" y="17536"/>
                  </a:lnTo>
                  <a:lnTo>
                    <a:pt x="11447" y="17438"/>
                  </a:lnTo>
                  <a:lnTo>
                    <a:pt x="11472" y="17292"/>
                  </a:lnTo>
                  <a:lnTo>
                    <a:pt x="11472" y="17292"/>
                  </a:lnTo>
                  <a:close/>
                  <a:moveTo>
                    <a:pt x="6162" y="12202"/>
                  </a:moveTo>
                  <a:lnTo>
                    <a:pt x="6162" y="12202"/>
                  </a:lnTo>
                  <a:lnTo>
                    <a:pt x="6089" y="12275"/>
                  </a:lnTo>
                  <a:lnTo>
                    <a:pt x="6016" y="12324"/>
                  </a:lnTo>
                  <a:lnTo>
                    <a:pt x="5919" y="12348"/>
                  </a:lnTo>
                  <a:lnTo>
                    <a:pt x="5821" y="12348"/>
                  </a:lnTo>
                  <a:lnTo>
                    <a:pt x="5724" y="12348"/>
                  </a:lnTo>
                  <a:lnTo>
                    <a:pt x="5626" y="12324"/>
                  </a:lnTo>
                  <a:lnTo>
                    <a:pt x="5553" y="12275"/>
                  </a:lnTo>
                  <a:lnTo>
                    <a:pt x="5480" y="12202"/>
                  </a:lnTo>
                  <a:lnTo>
                    <a:pt x="5480" y="12202"/>
                  </a:lnTo>
                  <a:lnTo>
                    <a:pt x="5407" y="12129"/>
                  </a:lnTo>
                  <a:lnTo>
                    <a:pt x="5359" y="12056"/>
                  </a:lnTo>
                  <a:lnTo>
                    <a:pt x="5334" y="11959"/>
                  </a:lnTo>
                  <a:lnTo>
                    <a:pt x="5334" y="11861"/>
                  </a:lnTo>
                  <a:lnTo>
                    <a:pt x="5334" y="11764"/>
                  </a:lnTo>
                  <a:lnTo>
                    <a:pt x="5359" y="11666"/>
                  </a:lnTo>
                  <a:lnTo>
                    <a:pt x="5407" y="11593"/>
                  </a:lnTo>
                  <a:lnTo>
                    <a:pt x="5480" y="11520"/>
                  </a:lnTo>
                  <a:lnTo>
                    <a:pt x="8013" y="8987"/>
                  </a:lnTo>
                  <a:lnTo>
                    <a:pt x="8013" y="8987"/>
                  </a:lnTo>
                  <a:lnTo>
                    <a:pt x="8086" y="8939"/>
                  </a:lnTo>
                  <a:lnTo>
                    <a:pt x="8159" y="8890"/>
                  </a:lnTo>
                  <a:lnTo>
                    <a:pt x="8257" y="8865"/>
                  </a:lnTo>
                  <a:lnTo>
                    <a:pt x="8354" y="8841"/>
                  </a:lnTo>
                  <a:lnTo>
                    <a:pt x="8452" y="8865"/>
                  </a:lnTo>
                  <a:lnTo>
                    <a:pt x="8525" y="8890"/>
                  </a:lnTo>
                  <a:lnTo>
                    <a:pt x="8622" y="8939"/>
                  </a:lnTo>
                  <a:lnTo>
                    <a:pt x="8695" y="8987"/>
                  </a:lnTo>
                  <a:lnTo>
                    <a:pt x="8695" y="8987"/>
                  </a:lnTo>
                  <a:lnTo>
                    <a:pt x="8744" y="9060"/>
                  </a:lnTo>
                  <a:lnTo>
                    <a:pt x="8793" y="9158"/>
                  </a:lnTo>
                  <a:lnTo>
                    <a:pt x="8817" y="9231"/>
                  </a:lnTo>
                  <a:lnTo>
                    <a:pt x="8841" y="9328"/>
                  </a:lnTo>
                  <a:lnTo>
                    <a:pt x="8817" y="9426"/>
                  </a:lnTo>
                  <a:lnTo>
                    <a:pt x="8793" y="9523"/>
                  </a:lnTo>
                  <a:lnTo>
                    <a:pt x="8744" y="9596"/>
                  </a:lnTo>
                  <a:lnTo>
                    <a:pt x="8695" y="9669"/>
                  </a:lnTo>
                  <a:lnTo>
                    <a:pt x="6162" y="12202"/>
                  </a:lnTo>
                  <a:close/>
                  <a:moveTo>
                    <a:pt x="13396" y="7307"/>
                  </a:moveTo>
                  <a:lnTo>
                    <a:pt x="13396" y="7307"/>
                  </a:lnTo>
                  <a:lnTo>
                    <a:pt x="13274" y="7404"/>
                  </a:lnTo>
                  <a:lnTo>
                    <a:pt x="13152" y="7477"/>
                  </a:lnTo>
                  <a:lnTo>
                    <a:pt x="13006" y="7526"/>
                  </a:lnTo>
                  <a:lnTo>
                    <a:pt x="12836" y="7550"/>
                  </a:lnTo>
                  <a:lnTo>
                    <a:pt x="12689" y="7526"/>
                  </a:lnTo>
                  <a:lnTo>
                    <a:pt x="12543" y="7477"/>
                  </a:lnTo>
                  <a:lnTo>
                    <a:pt x="12421" y="7404"/>
                  </a:lnTo>
                  <a:lnTo>
                    <a:pt x="12300" y="7307"/>
                  </a:lnTo>
                  <a:lnTo>
                    <a:pt x="10376" y="5383"/>
                  </a:lnTo>
                  <a:lnTo>
                    <a:pt x="10376" y="5383"/>
                  </a:lnTo>
                  <a:lnTo>
                    <a:pt x="10278" y="5261"/>
                  </a:lnTo>
                  <a:lnTo>
                    <a:pt x="10205" y="5139"/>
                  </a:lnTo>
                  <a:lnTo>
                    <a:pt x="10156" y="4993"/>
                  </a:lnTo>
                  <a:lnTo>
                    <a:pt x="10132" y="4847"/>
                  </a:lnTo>
                  <a:lnTo>
                    <a:pt x="10156" y="4676"/>
                  </a:lnTo>
                  <a:lnTo>
                    <a:pt x="10205" y="4530"/>
                  </a:lnTo>
                  <a:lnTo>
                    <a:pt x="10278" y="4408"/>
                  </a:lnTo>
                  <a:lnTo>
                    <a:pt x="10376" y="4287"/>
                  </a:lnTo>
                  <a:lnTo>
                    <a:pt x="10376" y="4287"/>
                  </a:lnTo>
                  <a:lnTo>
                    <a:pt x="11326" y="3313"/>
                  </a:lnTo>
                  <a:lnTo>
                    <a:pt x="11326" y="3313"/>
                  </a:lnTo>
                  <a:lnTo>
                    <a:pt x="11496" y="3166"/>
                  </a:lnTo>
                  <a:lnTo>
                    <a:pt x="11666" y="3045"/>
                  </a:lnTo>
                  <a:lnTo>
                    <a:pt x="11861" y="2947"/>
                  </a:lnTo>
                  <a:lnTo>
                    <a:pt x="12032" y="2850"/>
                  </a:lnTo>
                  <a:lnTo>
                    <a:pt x="12227" y="2777"/>
                  </a:lnTo>
                  <a:lnTo>
                    <a:pt x="12446" y="2728"/>
                  </a:lnTo>
                  <a:lnTo>
                    <a:pt x="12641" y="2704"/>
                  </a:lnTo>
                  <a:lnTo>
                    <a:pt x="12836" y="2704"/>
                  </a:lnTo>
                  <a:lnTo>
                    <a:pt x="13055" y="2704"/>
                  </a:lnTo>
                  <a:lnTo>
                    <a:pt x="13250" y="2728"/>
                  </a:lnTo>
                  <a:lnTo>
                    <a:pt x="13469" y="2777"/>
                  </a:lnTo>
                  <a:lnTo>
                    <a:pt x="13664" y="2850"/>
                  </a:lnTo>
                  <a:lnTo>
                    <a:pt x="13834" y="2947"/>
                  </a:lnTo>
                  <a:lnTo>
                    <a:pt x="14029" y="3045"/>
                  </a:lnTo>
                  <a:lnTo>
                    <a:pt x="14199" y="3166"/>
                  </a:lnTo>
                  <a:lnTo>
                    <a:pt x="14370" y="3313"/>
                  </a:lnTo>
                  <a:lnTo>
                    <a:pt x="14370" y="3313"/>
                  </a:lnTo>
                  <a:lnTo>
                    <a:pt x="14516" y="3483"/>
                  </a:lnTo>
                  <a:lnTo>
                    <a:pt x="14638" y="3653"/>
                  </a:lnTo>
                  <a:lnTo>
                    <a:pt x="14735" y="3848"/>
                  </a:lnTo>
                  <a:lnTo>
                    <a:pt x="14833" y="4019"/>
                  </a:lnTo>
                  <a:lnTo>
                    <a:pt x="14906" y="4214"/>
                  </a:lnTo>
                  <a:lnTo>
                    <a:pt x="14954" y="4433"/>
                  </a:lnTo>
                  <a:lnTo>
                    <a:pt x="14979" y="4628"/>
                  </a:lnTo>
                  <a:lnTo>
                    <a:pt x="14979" y="4847"/>
                  </a:lnTo>
                  <a:lnTo>
                    <a:pt x="14979" y="5042"/>
                  </a:lnTo>
                  <a:lnTo>
                    <a:pt x="14954" y="5237"/>
                  </a:lnTo>
                  <a:lnTo>
                    <a:pt x="14906" y="5456"/>
                  </a:lnTo>
                  <a:lnTo>
                    <a:pt x="14833" y="5651"/>
                  </a:lnTo>
                  <a:lnTo>
                    <a:pt x="14735" y="5821"/>
                  </a:lnTo>
                  <a:lnTo>
                    <a:pt x="14638" y="6016"/>
                  </a:lnTo>
                  <a:lnTo>
                    <a:pt x="14516" y="6186"/>
                  </a:lnTo>
                  <a:lnTo>
                    <a:pt x="14370" y="6357"/>
                  </a:lnTo>
                  <a:lnTo>
                    <a:pt x="14370" y="6357"/>
                  </a:lnTo>
                  <a:lnTo>
                    <a:pt x="13396" y="7307"/>
                  </a:lnTo>
                  <a:lnTo>
                    <a:pt x="13396" y="7307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05" name="Shape 505"/>
            <p:cNvSpPr/>
            <p:nvPr/>
          </p:nvSpPr>
          <p:spPr>
            <a:xfrm>
              <a:off x="595725" y="4668875"/>
              <a:ext cx="73100" cy="73100"/>
            </a:xfrm>
            <a:custGeom>
              <a:avLst/>
              <a:gdLst/>
              <a:ahLst/>
              <a:cxnLst/>
              <a:rect l="0" t="0" r="0" b="0"/>
              <a:pathLst>
                <a:path w="2924" h="2924" fill="none" extrusionOk="0">
                  <a:moveTo>
                    <a:pt x="2656" y="269"/>
                  </a:moveTo>
                  <a:lnTo>
                    <a:pt x="2656" y="269"/>
                  </a:lnTo>
                  <a:lnTo>
                    <a:pt x="2509" y="147"/>
                  </a:lnTo>
                  <a:lnTo>
                    <a:pt x="2363" y="74"/>
                  </a:lnTo>
                  <a:lnTo>
                    <a:pt x="2193" y="25"/>
                  </a:lnTo>
                  <a:lnTo>
                    <a:pt x="2022" y="1"/>
                  </a:lnTo>
                  <a:lnTo>
                    <a:pt x="1852" y="25"/>
                  </a:lnTo>
                  <a:lnTo>
                    <a:pt x="1681" y="74"/>
                  </a:lnTo>
                  <a:lnTo>
                    <a:pt x="1511" y="147"/>
                  </a:lnTo>
                  <a:lnTo>
                    <a:pt x="1365" y="269"/>
                  </a:lnTo>
                  <a:lnTo>
                    <a:pt x="1365" y="269"/>
                  </a:lnTo>
                  <a:lnTo>
                    <a:pt x="1219" y="488"/>
                  </a:lnTo>
                  <a:lnTo>
                    <a:pt x="999" y="829"/>
                  </a:lnTo>
                  <a:lnTo>
                    <a:pt x="561" y="1730"/>
                  </a:lnTo>
                  <a:lnTo>
                    <a:pt x="171" y="2558"/>
                  </a:lnTo>
                  <a:lnTo>
                    <a:pt x="1" y="2924"/>
                  </a:lnTo>
                  <a:lnTo>
                    <a:pt x="1" y="2924"/>
                  </a:lnTo>
                  <a:lnTo>
                    <a:pt x="366" y="2753"/>
                  </a:lnTo>
                  <a:lnTo>
                    <a:pt x="1194" y="2363"/>
                  </a:lnTo>
                  <a:lnTo>
                    <a:pt x="2095" y="1925"/>
                  </a:lnTo>
                  <a:lnTo>
                    <a:pt x="2436" y="1706"/>
                  </a:lnTo>
                  <a:lnTo>
                    <a:pt x="2656" y="1560"/>
                  </a:lnTo>
                  <a:lnTo>
                    <a:pt x="2656" y="1560"/>
                  </a:lnTo>
                  <a:lnTo>
                    <a:pt x="2777" y="1414"/>
                  </a:lnTo>
                  <a:lnTo>
                    <a:pt x="2850" y="1243"/>
                  </a:lnTo>
                  <a:lnTo>
                    <a:pt x="2899" y="1073"/>
                  </a:lnTo>
                  <a:lnTo>
                    <a:pt x="2923" y="902"/>
                  </a:lnTo>
                  <a:lnTo>
                    <a:pt x="2899" y="732"/>
                  </a:lnTo>
                  <a:lnTo>
                    <a:pt x="2850" y="561"/>
                  </a:lnTo>
                  <a:lnTo>
                    <a:pt x="2777" y="415"/>
                  </a:lnTo>
                  <a:lnTo>
                    <a:pt x="2656" y="269"/>
                  </a:lnTo>
                  <a:lnTo>
                    <a:pt x="2656" y="26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06" name="Shape 506"/>
            <p:cNvSpPr/>
            <p:nvPr/>
          </p:nvSpPr>
          <p:spPr>
            <a:xfrm>
              <a:off x="652350" y="4711500"/>
              <a:ext cx="46925" cy="46925"/>
            </a:xfrm>
            <a:custGeom>
              <a:avLst/>
              <a:gdLst/>
              <a:ahLst/>
              <a:cxnLst/>
              <a:rect l="0" t="0" r="0" b="0"/>
              <a:pathLst>
                <a:path w="1877" h="1877" fill="none" extrusionOk="0">
                  <a:moveTo>
                    <a:pt x="1657" y="244"/>
                  </a:moveTo>
                  <a:lnTo>
                    <a:pt x="1657" y="244"/>
                  </a:lnTo>
                  <a:lnTo>
                    <a:pt x="1535" y="147"/>
                  </a:lnTo>
                  <a:lnTo>
                    <a:pt x="1413" y="74"/>
                  </a:lnTo>
                  <a:lnTo>
                    <a:pt x="1267" y="25"/>
                  </a:lnTo>
                  <a:lnTo>
                    <a:pt x="1121" y="1"/>
                  </a:lnTo>
                  <a:lnTo>
                    <a:pt x="975" y="25"/>
                  </a:lnTo>
                  <a:lnTo>
                    <a:pt x="829" y="74"/>
                  </a:lnTo>
                  <a:lnTo>
                    <a:pt x="707" y="147"/>
                  </a:lnTo>
                  <a:lnTo>
                    <a:pt x="585" y="244"/>
                  </a:lnTo>
                  <a:lnTo>
                    <a:pt x="585" y="244"/>
                  </a:lnTo>
                  <a:lnTo>
                    <a:pt x="464" y="391"/>
                  </a:lnTo>
                  <a:lnTo>
                    <a:pt x="366" y="610"/>
                  </a:lnTo>
                  <a:lnTo>
                    <a:pt x="269" y="878"/>
                  </a:lnTo>
                  <a:lnTo>
                    <a:pt x="171" y="1170"/>
                  </a:lnTo>
                  <a:lnTo>
                    <a:pt x="50" y="1681"/>
                  </a:lnTo>
                  <a:lnTo>
                    <a:pt x="1" y="1876"/>
                  </a:lnTo>
                  <a:lnTo>
                    <a:pt x="1" y="1876"/>
                  </a:lnTo>
                  <a:lnTo>
                    <a:pt x="220" y="1852"/>
                  </a:lnTo>
                  <a:lnTo>
                    <a:pt x="731" y="1706"/>
                  </a:lnTo>
                  <a:lnTo>
                    <a:pt x="999" y="1633"/>
                  </a:lnTo>
                  <a:lnTo>
                    <a:pt x="1267" y="1535"/>
                  </a:lnTo>
                  <a:lnTo>
                    <a:pt x="1511" y="1413"/>
                  </a:lnTo>
                  <a:lnTo>
                    <a:pt x="1657" y="1316"/>
                  </a:lnTo>
                  <a:lnTo>
                    <a:pt x="1657" y="1316"/>
                  </a:lnTo>
                  <a:lnTo>
                    <a:pt x="1754" y="1194"/>
                  </a:lnTo>
                  <a:lnTo>
                    <a:pt x="1827" y="1048"/>
                  </a:lnTo>
                  <a:lnTo>
                    <a:pt x="1876" y="926"/>
                  </a:lnTo>
                  <a:lnTo>
                    <a:pt x="1876" y="780"/>
                  </a:lnTo>
                  <a:lnTo>
                    <a:pt x="1876" y="634"/>
                  </a:lnTo>
                  <a:lnTo>
                    <a:pt x="1827" y="488"/>
                  </a:lnTo>
                  <a:lnTo>
                    <a:pt x="1754" y="366"/>
                  </a:lnTo>
                  <a:lnTo>
                    <a:pt x="1657" y="244"/>
                  </a:lnTo>
                  <a:lnTo>
                    <a:pt x="1657" y="244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07" name="Shape 507"/>
            <p:cNvSpPr/>
            <p:nvPr/>
          </p:nvSpPr>
          <p:spPr>
            <a:xfrm>
              <a:off x="579300" y="4638450"/>
              <a:ext cx="46900" cy="46900"/>
            </a:xfrm>
            <a:custGeom>
              <a:avLst/>
              <a:gdLst/>
              <a:ahLst/>
              <a:cxnLst/>
              <a:rect l="0" t="0" r="0" b="0"/>
              <a:pathLst>
                <a:path w="1876" h="1876" fill="none" extrusionOk="0">
                  <a:moveTo>
                    <a:pt x="1632" y="219"/>
                  </a:moveTo>
                  <a:lnTo>
                    <a:pt x="1632" y="219"/>
                  </a:lnTo>
                  <a:lnTo>
                    <a:pt x="1510" y="122"/>
                  </a:lnTo>
                  <a:lnTo>
                    <a:pt x="1388" y="49"/>
                  </a:lnTo>
                  <a:lnTo>
                    <a:pt x="1242" y="0"/>
                  </a:lnTo>
                  <a:lnTo>
                    <a:pt x="1096" y="0"/>
                  </a:lnTo>
                  <a:lnTo>
                    <a:pt x="950" y="0"/>
                  </a:lnTo>
                  <a:lnTo>
                    <a:pt x="828" y="49"/>
                  </a:lnTo>
                  <a:lnTo>
                    <a:pt x="682" y="122"/>
                  </a:lnTo>
                  <a:lnTo>
                    <a:pt x="560" y="219"/>
                  </a:lnTo>
                  <a:lnTo>
                    <a:pt x="560" y="219"/>
                  </a:lnTo>
                  <a:lnTo>
                    <a:pt x="463" y="366"/>
                  </a:lnTo>
                  <a:lnTo>
                    <a:pt x="341" y="609"/>
                  </a:lnTo>
                  <a:lnTo>
                    <a:pt x="244" y="877"/>
                  </a:lnTo>
                  <a:lnTo>
                    <a:pt x="171" y="1145"/>
                  </a:lnTo>
                  <a:lnTo>
                    <a:pt x="25" y="1656"/>
                  </a:lnTo>
                  <a:lnTo>
                    <a:pt x="0" y="1876"/>
                  </a:lnTo>
                  <a:lnTo>
                    <a:pt x="0" y="1876"/>
                  </a:lnTo>
                  <a:lnTo>
                    <a:pt x="195" y="1827"/>
                  </a:lnTo>
                  <a:lnTo>
                    <a:pt x="707" y="1705"/>
                  </a:lnTo>
                  <a:lnTo>
                    <a:pt x="999" y="1608"/>
                  </a:lnTo>
                  <a:lnTo>
                    <a:pt x="1267" y="1510"/>
                  </a:lnTo>
                  <a:lnTo>
                    <a:pt x="1486" y="1413"/>
                  </a:lnTo>
                  <a:lnTo>
                    <a:pt x="1632" y="1291"/>
                  </a:lnTo>
                  <a:lnTo>
                    <a:pt x="1632" y="1291"/>
                  </a:lnTo>
                  <a:lnTo>
                    <a:pt x="1729" y="1169"/>
                  </a:lnTo>
                  <a:lnTo>
                    <a:pt x="1802" y="1048"/>
                  </a:lnTo>
                  <a:lnTo>
                    <a:pt x="1851" y="901"/>
                  </a:lnTo>
                  <a:lnTo>
                    <a:pt x="1876" y="755"/>
                  </a:lnTo>
                  <a:lnTo>
                    <a:pt x="1851" y="609"/>
                  </a:lnTo>
                  <a:lnTo>
                    <a:pt x="1802" y="463"/>
                  </a:lnTo>
                  <a:lnTo>
                    <a:pt x="1729" y="341"/>
                  </a:lnTo>
                  <a:lnTo>
                    <a:pt x="1632" y="219"/>
                  </a:lnTo>
                  <a:lnTo>
                    <a:pt x="1632" y="21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508" name="Shape 508"/>
          <p:cNvSpPr/>
          <p:nvPr/>
        </p:nvSpPr>
        <p:spPr>
          <a:xfrm>
            <a:off x="1039043" y="4740497"/>
            <a:ext cx="402263" cy="227229"/>
          </a:xfrm>
          <a:custGeom>
            <a:avLst/>
            <a:gdLst/>
            <a:ahLst/>
            <a:cxnLst/>
            <a:rect l="0" t="0" r="0" b="0"/>
            <a:pathLst>
              <a:path w="19144" h="10814" fill="none" extrusionOk="0">
                <a:moveTo>
                  <a:pt x="16124" y="4774"/>
                </a:moveTo>
                <a:lnTo>
                  <a:pt x="15369" y="4774"/>
                </a:lnTo>
                <a:lnTo>
                  <a:pt x="15369" y="4774"/>
                </a:lnTo>
                <a:lnTo>
                  <a:pt x="15393" y="4482"/>
                </a:lnTo>
                <a:lnTo>
                  <a:pt x="15393" y="4482"/>
                </a:lnTo>
                <a:lnTo>
                  <a:pt x="15369" y="4189"/>
                </a:lnTo>
                <a:lnTo>
                  <a:pt x="15344" y="3921"/>
                </a:lnTo>
                <a:lnTo>
                  <a:pt x="15271" y="3654"/>
                </a:lnTo>
                <a:lnTo>
                  <a:pt x="15174" y="3410"/>
                </a:lnTo>
                <a:lnTo>
                  <a:pt x="15052" y="3166"/>
                </a:lnTo>
                <a:lnTo>
                  <a:pt x="14930" y="2947"/>
                </a:lnTo>
                <a:lnTo>
                  <a:pt x="14760" y="2728"/>
                </a:lnTo>
                <a:lnTo>
                  <a:pt x="14589" y="2533"/>
                </a:lnTo>
                <a:lnTo>
                  <a:pt x="14394" y="2363"/>
                </a:lnTo>
                <a:lnTo>
                  <a:pt x="14175" y="2192"/>
                </a:lnTo>
                <a:lnTo>
                  <a:pt x="13956" y="2070"/>
                </a:lnTo>
                <a:lnTo>
                  <a:pt x="13712" y="1949"/>
                </a:lnTo>
                <a:lnTo>
                  <a:pt x="13469" y="1851"/>
                </a:lnTo>
                <a:lnTo>
                  <a:pt x="13201" y="1778"/>
                </a:lnTo>
                <a:lnTo>
                  <a:pt x="12933" y="1754"/>
                </a:lnTo>
                <a:lnTo>
                  <a:pt x="12641" y="1729"/>
                </a:lnTo>
                <a:lnTo>
                  <a:pt x="12641" y="1729"/>
                </a:lnTo>
                <a:lnTo>
                  <a:pt x="12300" y="1754"/>
                </a:lnTo>
                <a:lnTo>
                  <a:pt x="11959" y="1827"/>
                </a:lnTo>
                <a:lnTo>
                  <a:pt x="11618" y="1924"/>
                </a:lnTo>
                <a:lnTo>
                  <a:pt x="11326" y="2070"/>
                </a:lnTo>
                <a:lnTo>
                  <a:pt x="11326" y="2070"/>
                </a:lnTo>
                <a:lnTo>
                  <a:pt x="11155" y="1851"/>
                </a:lnTo>
                <a:lnTo>
                  <a:pt x="10985" y="1632"/>
                </a:lnTo>
                <a:lnTo>
                  <a:pt x="10814" y="1413"/>
                </a:lnTo>
                <a:lnTo>
                  <a:pt x="10619" y="1218"/>
                </a:lnTo>
                <a:lnTo>
                  <a:pt x="10425" y="1048"/>
                </a:lnTo>
                <a:lnTo>
                  <a:pt x="10205" y="877"/>
                </a:lnTo>
                <a:lnTo>
                  <a:pt x="9962" y="707"/>
                </a:lnTo>
                <a:lnTo>
                  <a:pt x="9718" y="560"/>
                </a:lnTo>
                <a:lnTo>
                  <a:pt x="9475" y="439"/>
                </a:lnTo>
                <a:lnTo>
                  <a:pt x="9231" y="317"/>
                </a:lnTo>
                <a:lnTo>
                  <a:pt x="8963" y="219"/>
                </a:lnTo>
                <a:lnTo>
                  <a:pt x="8695" y="146"/>
                </a:lnTo>
                <a:lnTo>
                  <a:pt x="8403" y="73"/>
                </a:lnTo>
                <a:lnTo>
                  <a:pt x="8135" y="25"/>
                </a:lnTo>
                <a:lnTo>
                  <a:pt x="7843" y="0"/>
                </a:lnTo>
                <a:lnTo>
                  <a:pt x="7551" y="0"/>
                </a:lnTo>
                <a:lnTo>
                  <a:pt x="7551" y="0"/>
                </a:lnTo>
                <a:lnTo>
                  <a:pt x="7088" y="25"/>
                </a:lnTo>
                <a:lnTo>
                  <a:pt x="6650" y="98"/>
                </a:lnTo>
                <a:lnTo>
                  <a:pt x="6211" y="195"/>
                </a:lnTo>
                <a:lnTo>
                  <a:pt x="5797" y="341"/>
                </a:lnTo>
                <a:lnTo>
                  <a:pt x="5407" y="536"/>
                </a:lnTo>
                <a:lnTo>
                  <a:pt x="5042" y="755"/>
                </a:lnTo>
                <a:lnTo>
                  <a:pt x="4701" y="1023"/>
                </a:lnTo>
                <a:lnTo>
                  <a:pt x="4385" y="1315"/>
                </a:lnTo>
                <a:lnTo>
                  <a:pt x="4092" y="1632"/>
                </a:lnTo>
                <a:lnTo>
                  <a:pt x="3824" y="1973"/>
                </a:lnTo>
                <a:lnTo>
                  <a:pt x="3605" y="2338"/>
                </a:lnTo>
                <a:lnTo>
                  <a:pt x="3410" y="2728"/>
                </a:lnTo>
                <a:lnTo>
                  <a:pt x="3264" y="3142"/>
                </a:lnTo>
                <a:lnTo>
                  <a:pt x="3142" y="3580"/>
                </a:lnTo>
                <a:lnTo>
                  <a:pt x="3094" y="4019"/>
                </a:lnTo>
                <a:lnTo>
                  <a:pt x="3069" y="4482"/>
                </a:lnTo>
                <a:lnTo>
                  <a:pt x="3069" y="4482"/>
                </a:lnTo>
                <a:lnTo>
                  <a:pt x="3069" y="4774"/>
                </a:lnTo>
                <a:lnTo>
                  <a:pt x="3021" y="4774"/>
                </a:lnTo>
                <a:lnTo>
                  <a:pt x="3021" y="4774"/>
                </a:lnTo>
                <a:lnTo>
                  <a:pt x="2704" y="4774"/>
                </a:lnTo>
                <a:lnTo>
                  <a:pt x="2412" y="4823"/>
                </a:lnTo>
                <a:lnTo>
                  <a:pt x="2120" y="4896"/>
                </a:lnTo>
                <a:lnTo>
                  <a:pt x="1827" y="5017"/>
                </a:lnTo>
                <a:lnTo>
                  <a:pt x="1584" y="5139"/>
                </a:lnTo>
                <a:lnTo>
                  <a:pt x="1316" y="5285"/>
                </a:lnTo>
                <a:lnTo>
                  <a:pt x="1097" y="5456"/>
                </a:lnTo>
                <a:lnTo>
                  <a:pt x="877" y="5651"/>
                </a:lnTo>
                <a:lnTo>
                  <a:pt x="683" y="5870"/>
                </a:lnTo>
                <a:lnTo>
                  <a:pt x="512" y="6113"/>
                </a:lnTo>
                <a:lnTo>
                  <a:pt x="366" y="6357"/>
                </a:lnTo>
                <a:lnTo>
                  <a:pt x="220" y="6625"/>
                </a:lnTo>
                <a:lnTo>
                  <a:pt x="122" y="6893"/>
                </a:lnTo>
                <a:lnTo>
                  <a:pt x="49" y="7185"/>
                </a:lnTo>
                <a:lnTo>
                  <a:pt x="1" y="7477"/>
                </a:lnTo>
                <a:lnTo>
                  <a:pt x="1" y="7794"/>
                </a:lnTo>
                <a:lnTo>
                  <a:pt x="1" y="7794"/>
                </a:lnTo>
                <a:lnTo>
                  <a:pt x="1" y="8110"/>
                </a:lnTo>
                <a:lnTo>
                  <a:pt x="49" y="8403"/>
                </a:lnTo>
                <a:lnTo>
                  <a:pt x="122" y="8695"/>
                </a:lnTo>
                <a:lnTo>
                  <a:pt x="220" y="8963"/>
                </a:lnTo>
                <a:lnTo>
                  <a:pt x="366" y="9231"/>
                </a:lnTo>
                <a:lnTo>
                  <a:pt x="512" y="9474"/>
                </a:lnTo>
                <a:lnTo>
                  <a:pt x="683" y="9718"/>
                </a:lnTo>
                <a:lnTo>
                  <a:pt x="877" y="9937"/>
                </a:lnTo>
                <a:lnTo>
                  <a:pt x="1097" y="10132"/>
                </a:lnTo>
                <a:lnTo>
                  <a:pt x="1316" y="10302"/>
                </a:lnTo>
                <a:lnTo>
                  <a:pt x="1584" y="10449"/>
                </a:lnTo>
                <a:lnTo>
                  <a:pt x="1827" y="10570"/>
                </a:lnTo>
                <a:lnTo>
                  <a:pt x="2120" y="10692"/>
                </a:lnTo>
                <a:lnTo>
                  <a:pt x="2412" y="10765"/>
                </a:lnTo>
                <a:lnTo>
                  <a:pt x="2704" y="10814"/>
                </a:lnTo>
                <a:lnTo>
                  <a:pt x="3021" y="10814"/>
                </a:lnTo>
                <a:lnTo>
                  <a:pt x="16124" y="10814"/>
                </a:lnTo>
                <a:lnTo>
                  <a:pt x="16124" y="10814"/>
                </a:lnTo>
                <a:lnTo>
                  <a:pt x="16440" y="10814"/>
                </a:lnTo>
                <a:lnTo>
                  <a:pt x="16732" y="10765"/>
                </a:lnTo>
                <a:lnTo>
                  <a:pt x="17025" y="10692"/>
                </a:lnTo>
                <a:lnTo>
                  <a:pt x="17317" y="10570"/>
                </a:lnTo>
                <a:lnTo>
                  <a:pt x="17561" y="10449"/>
                </a:lnTo>
                <a:lnTo>
                  <a:pt x="17828" y="10302"/>
                </a:lnTo>
                <a:lnTo>
                  <a:pt x="18048" y="10132"/>
                </a:lnTo>
                <a:lnTo>
                  <a:pt x="18267" y="9937"/>
                </a:lnTo>
                <a:lnTo>
                  <a:pt x="18462" y="9718"/>
                </a:lnTo>
                <a:lnTo>
                  <a:pt x="18632" y="9474"/>
                </a:lnTo>
                <a:lnTo>
                  <a:pt x="18778" y="9231"/>
                </a:lnTo>
                <a:lnTo>
                  <a:pt x="18924" y="8963"/>
                </a:lnTo>
                <a:lnTo>
                  <a:pt x="19022" y="8695"/>
                </a:lnTo>
                <a:lnTo>
                  <a:pt x="19095" y="8403"/>
                </a:lnTo>
                <a:lnTo>
                  <a:pt x="19144" y="8110"/>
                </a:lnTo>
                <a:lnTo>
                  <a:pt x="19144" y="7794"/>
                </a:lnTo>
                <a:lnTo>
                  <a:pt x="19144" y="7794"/>
                </a:lnTo>
                <a:lnTo>
                  <a:pt x="19144" y="7477"/>
                </a:lnTo>
                <a:lnTo>
                  <a:pt x="19095" y="7185"/>
                </a:lnTo>
                <a:lnTo>
                  <a:pt x="19022" y="6893"/>
                </a:lnTo>
                <a:lnTo>
                  <a:pt x="18924" y="6625"/>
                </a:lnTo>
                <a:lnTo>
                  <a:pt x="18778" y="6357"/>
                </a:lnTo>
                <a:lnTo>
                  <a:pt x="18632" y="6113"/>
                </a:lnTo>
                <a:lnTo>
                  <a:pt x="18462" y="5870"/>
                </a:lnTo>
                <a:lnTo>
                  <a:pt x="18267" y="5651"/>
                </a:lnTo>
                <a:lnTo>
                  <a:pt x="18048" y="5456"/>
                </a:lnTo>
                <a:lnTo>
                  <a:pt x="17828" y="5285"/>
                </a:lnTo>
                <a:lnTo>
                  <a:pt x="17561" y="5139"/>
                </a:lnTo>
                <a:lnTo>
                  <a:pt x="17317" y="5017"/>
                </a:lnTo>
                <a:lnTo>
                  <a:pt x="17025" y="4896"/>
                </a:lnTo>
                <a:lnTo>
                  <a:pt x="16732" y="4823"/>
                </a:lnTo>
                <a:lnTo>
                  <a:pt x="16440" y="4774"/>
                </a:lnTo>
                <a:lnTo>
                  <a:pt x="16124" y="4774"/>
                </a:lnTo>
                <a:lnTo>
                  <a:pt x="16124" y="4774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09" name="Shape 509"/>
          <p:cNvSpPr/>
          <p:nvPr/>
        </p:nvSpPr>
        <p:spPr>
          <a:xfrm>
            <a:off x="3329766" y="4683677"/>
            <a:ext cx="340843" cy="340864"/>
          </a:xfrm>
          <a:custGeom>
            <a:avLst/>
            <a:gdLst/>
            <a:ahLst/>
            <a:cxnLst/>
            <a:rect l="0" t="0" r="0" b="0"/>
            <a:pathLst>
              <a:path w="16221" h="16222" fill="none" extrusionOk="0">
                <a:moveTo>
                  <a:pt x="0" y="8111"/>
                </a:moveTo>
                <a:lnTo>
                  <a:pt x="0" y="8111"/>
                </a:lnTo>
                <a:lnTo>
                  <a:pt x="0" y="7697"/>
                </a:lnTo>
                <a:lnTo>
                  <a:pt x="49" y="7283"/>
                </a:lnTo>
                <a:lnTo>
                  <a:pt x="98" y="6869"/>
                </a:lnTo>
                <a:lnTo>
                  <a:pt x="171" y="6479"/>
                </a:lnTo>
                <a:lnTo>
                  <a:pt x="244" y="6090"/>
                </a:lnTo>
                <a:lnTo>
                  <a:pt x="366" y="5700"/>
                </a:lnTo>
                <a:lnTo>
                  <a:pt x="487" y="5335"/>
                </a:lnTo>
                <a:lnTo>
                  <a:pt x="634" y="4945"/>
                </a:lnTo>
                <a:lnTo>
                  <a:pt x="804" y="4604"/>
                </a:lnTo>
                <a:lnTo>
                  <a:pt x="975" y="4239"/>
                </a:lnTo>
                <a:lnTo>
                  <a:pt x="1169" y="3898"/>
                </a:lnTo>
                <a:lnTo>
                  <a:pt x="1389" y="3581"/>
                </a:lnTo>
                <a:lnTo>
                  <a:pt x="1608" y="3264"/>
                </a:lnTo>
                <a:lnTo>
                  <a:pt x="1851" y="2948"/>
                </a:lnTo>
                <a:lnTo>
                  <a:pt x="2119" y="2656"/>
                </a:lnTo>
                <a:lnTo>
                  <a:pt x="2387" y="2388"/>
                </a:lnTo>
                <a:lnTo>
                  <a:pt x="2655" y="2120"/>
                </a:lnTo>
                <a:lnTo>
                  <a:pt x="2947" y="1852"/>
                </a:lnTo>
                <a:lnTo>
                  <a:pt x="3264" y="1608"/>
                </a:lnTo>
                <a:lnTo>
                  <a:pt x="3581" y="1389"/>
                </a:lnTo>
                <a:lnTo>
                  <a:pt x="3897" y="1170"/>
                </a:lnTo>
                <a:lnTo>
                  <a:pt x="4238" y="975"/>
                </a:lnTo>
                <a:lnTo>
                  <a:pt x="4603" y="805"/>
                </a:lnTo>
                <a:lnTo>
                  <a:pt x="4944" y="634"/>
                </a:lnTo>
                <a:lnTo>
                  <a:pt x="5334" y="488"/>
                </a:lnTo>
                <a:lnTo>
                  <a:pt x="5699" y="366"/>
                </a:lnTo>
                <a:lnTo>
                  <a:pt x="6089" y="244"/>
                </a:lnTo>
                <a:lnTo>
                  <a:pt x="6479" y="171"/>
                </a:lnTo>
                <a:lnTo>
                  <a:pt x="6868" y="98"/>
                </a:lnTo>
                <a:lnTo>
                  <a:pt x="7282" y="50"/>
                </a:lnTo>
                <a:lnTo>
                  <a:pt x="7696" y="1"/>
                </a:lnTo>
                <a:lnTo>
                  <a:pt x="8111" y="1"/>
                </a:lnTo>
                <a:lnTo>
                  <a:pt x="8111" y="1"/>
                </a:lnTo>
                <a:lnTo>
                  <a:pt x="8525" y="1"/>
                </a:lnTo>
                <a:lnTo>
                  <a:pt x="8939" y="50"/>
                </a:lnTo>
                <a:lnTo>
                  <a:pt x="9353" y="98"/>
                </a:lnTo>
                <a:lnTo>
                  <a:pt x="9742" y="171"/>
                </a:lnTo>
                <a:lnTo>
                  <a:pt x="10132" y="244"/>
                </a:lnTo>
                <a:lnTo>
                  <a:pt x="10522" y="366"/>
                </a:lnTo>
                <a:lnTo>
                  <a:pt x="10911" y="488"/>
                </a:lnTo>
                <a:lnTo>
                  <a:pt x="11277" y="634"/>
                </a:lnTo>
                <a:lnTo>
                  <a:pt x="11618" y="805"/>
                </a:lnTo>
                <a:lnTo>
                  <a:pt x="11983" y="975"/>
                </a:lnTo>
                <a:lnTo>
                  <a:pt x="12324" y="1170"/>
                </a:lnTo>
                <a:lnTo>
                  <a:pt x="12641" y="1389"/>
                </a:lnTo>
                <a:lnTo>
                  <a:pt x="12957" y="1608"/>
                </a:lnTo>
                <a:lnTo>
                  <a:pt x="13274" y="1852"/>
                </a:lnTo>
                <a:lnTo>
                  <a:pt x="13566" y="2120"/>
                </a:lnTo>
                <a:lnTo>
                  <a:pt x="13834" y="2388"/>
                </a:lnTo>
                <a:lnTo>
                  <a:pt x="14126" y="2656"/>
                </a:lnTo>
                <a:lnTo>
                  <a:pt x="14370" y="2948"/>
                </a:lnTo>
                <a:lnTo>
                  <a:pt x="14613" y="3264"/>
                </a:lnTo>
                <a:lnTo>
                  <a:pt x="14832" y="3581"/>
                </a:lnTo>
                <a:lnTo>
                  <a:pt x="15052" y="3898"/>
                </a:lnTo>
                <a:lnTo>
                  <a:pt x="15247" y="4239"/>
                </a:lnTo>
                <a:lnTo>
                  <a:pt x="15417" y="4604"/>
                </a:lnTo>
                <a:lnTo>
                  <a:pt x="15587" y="4945"/>
                </a:lnTo>
                <a:lnTo>
                  <a:pt x="15734" y="5335"/>
                </a:lnTo>
                <a:lnTo>
                  <a:pt x="15855" y="5700"/>
                </a:lnTo>
                <a:lnTo>
                  <a:pt x="15977" y="6090"/>
                </a:lnTo>
                <a:lnTo>
                  <a:pt x="16050" y="6479"/>
                </a:lnTo>
                <a:lnTo>
                  <a:pt x="16123" y="6869"/>
                </a:lnTo>
                <a:lnTo>
                  <a:pt x="16172" y="7283"/>
                </a:lnTo>
                <a:lnTo>
                  <a:pt x="16221" y="7697"/>
                </a:lnTo>
                <a:lnTo>
                  <a:pt x="16221" y="8111"/>
                </a:lnTo>
                <a:lnTo>
                  <a:pt x="16221" y="8111"/>
                </a:lnTo>
                <a:lnTo>
                  <a:pt x="16221" y="8525"/>
                </a:lnTo>
                <a:lnTo>
                  <a:pt x="16172" y="8939"/>
                </a:lnTo>
                <a:lnTo>
                  <a:pt x="16123" y="9353"/>
                </a:lnTo>
                <a:lnTo>
                  <a:pt x="16050" y="9743"/>
                </a:lnTo>
                <a:lnTo>
                  <a:pt x="15977" y="10133"/>
                </a:lnTo>
                <a:lnTo>
                  <a:pt x="15855" y="10522"/>
                </a:lnTo>
                <a:lnTo>
                  <a:pt x="15734" y="10888"/>
                </a:lnTo>
                <a:lnTo>
                  <a:pt x="15587" y="11277"/>
                </a:lnTo>
                <a:lnTo>
                  <a:pt x="15417" y="11618"/>
                </a:lnTo>
                <a:lnTo>
                  <a:pt x="15247" y="11984"/>
                </a:lnTo>
                <a:lnTo>
                  <a:pt x="15052" y="12324"/>
                </a:lnTo>
                <a:lnTo>
                  <a:pt x="14832" y="12641"/>
                </a:lnTo>
                <a:lnTo>
                  <a:pt x="14613" y="12958"/>
                </a:lnTo>
                <a:lnTo>
                  <a:pt x="14370" y="13274"/>
                </a:lnTo>
                <a:lnTo>
                  <a:pt x="14126" y="13567"/>
                </a:lnTo>
                <a:lnTo>
                  <a:pt x="13834" y="13835"/>
                </a:lnTo>
                <a:lnTo>
                  <a:pt x="13566" y="14102"/>
                </a:lnTo>
                <a:lnTo>
                  <a:pt x="13274" y="14370"/>
                </a:lnTo>
                <a:lnTo>
                  <a:pt x="12957" y="14614"/>
                </a:lnTo>
                <a:lnTo>
                  <a:pt x="12641" y="14833"/>
                </a:lnTo>
                <a:lnTo>
                  <a:pt x="12324" y="15052"/>
                </a:lnTo>
                <a:lnTo>
                  <a:pt x="11983" y="15247"/>
                </a:lnTo>
                <a:lnTo>
                  <a:pt x="11618" y="15418"/>
                </a:lnTo>
                <a:lnTo>
                  <a:pt x="11277" y="15588"/>
                </a:lnTo>
                <a:lnTo>
                  <a:pt x="10911" y="15734"/>
                </a:lnTo>
                <a:lnTo>
                  <a:pt x="10522" y="15856"/>
                </a:lnTo>
                <a:lnTo>
                  <a:pt x="10132" y="15978"/>
                </a:lnTo>
                <a:lnTo>
                  <a:pt x="9742" y="16051"/>
                </a:lnTo>
                <a:lnTo>
                  <a:pt x="9353" y="16124"/>
                </a:lnTo>
                <a:lnTo>
                  <a:pt x="8939" y="16173"/>
                </a:lnTo>
                <a:lnTo>
                  <a:pt x="8525" y="16221"/>
                </a:lnTo>
                <a:lnTo>
                  <a:pt x="8111" y="16221"/>
                </a:lnTo>
                <a:lnTo>
                  <a:pt x="8111" y="16221"/>
                </a:lnTo>
                <a:lnTo>
                  <a:pt x="7696" y="16221"/>
                </a:lnTo>
                <a:lnTo>
                  <a:pt x="7282" y="16173"/>
                </a:lnTo>
                <a:lnTo>
                  <a:pt x="6868" y="16124"/>
                </a:lnTo>
                <a:lnTo>
                  <a:pt x="6479" y="16051"/>
                </a:lnTo>
                <a:lnTo>
                  <a:pt x="6089" y="15978"/>
                </a:lnTo>
                <a:lnTo>
                  <a:pt x="5699" y="15856"/>
                </a:lnTo>
                <a:lnTo>
                  <a:pt x="5334" y="15734"/>
                </a:lnTo>
                <a:lnTo>
                  <a:pt x="4944" y="15588"/>
                </a:lnTo>
                <a:lnTo>
                  <a:pt x="4603" y="15418"/>
                </a:lnTo>
                <a:lnTo>
                  <a:pt x="4238" y="15247"/>
                </a:lnTo>
                <a:lnTo>
                  <a:pt x="3897" y="15052"/>
                </a:lnTo>
                <a:lnTo>
                  <a:pt x="3581" y="14833"/>
                </a:lnTo>
                <a:lnTo>
                  <a:pt x="3264" y="14614"/>
                </a:lnTo>
                <a:lnTo>
                  <a:pt x="2947" y="14370"/>
                </a:lnTo>
                <a:lnTo>
                  <a:pt x="2655" y="14102"/>
                </a:lnTo>
                <a:lnTo>
                  <a:pt x="2387" y="13835"/>
                </a:lnTo>
                <a:lnTo>
                  <a:pt x="2119" y="13567"/>
                </a:lnTo>
                <a:lnTo>
                  <a:pt x="1851" y="13274"/>
                </a:lnTo>
                <a:lnTo>
                  <a:pt x="1608" y="12958"/>
                </a:lnTo>
                <a:lnTo>
                  <a:pt x="1389" y="12641"/>
                </a:lnTo>
                <a:lnTo>
                  <a:pt x="1169" y="12324"/>
                </a:lnTo>
                <a:lnTo>
                  <a:pt x="975" y="11984"/>
                </a:lnTo>
                <a:lnTo>
                  <a:pt x="804" y="11618"/>
                </a:lnTo>
                <a:lnTo>
                  <a:pt x="634" y="11277"/>
                </a:lnTo>
                <a:lnTo>
                  <a:pt x="487" y="10888"/>
                </a:lnTo>
                <a:lnTo>
                  <a:pt x="366" y="10522"/>
                </a:lnTo>
                <a:lnTo>
                  <a:pt x="244" y="10133"/>
                </a:lnTo>
                <a:lnTo>
                  <a:pt x="171" y="9743"/>
                </a:lnTo>
                <a:lnTo>
                  <a:pt x="98" y="9353"/>
                </a:lnTo>
                <a:lnTo>
                  <a:pt x="49" y="8939"/>
                </a:lnTo>
                <a:lnTo>
                  <a:pt x="0" y="8525"/>
                </a:lnTo>
                <a:lnTo>
                  <a:pt x="0" y="8111"/>
                </a:lnTo>
                <a:lnTo>
                  <a:pt x="0" y="8111"/>
                </a:lnTo>
                <a:close/>
                <a:moveTo>
                  <a:pt x="7234" y="11180"/>
                </a:moveTo>
                <a:lnTo>
                  <a:pt x="7234" y="11180"/>
                </a:lnTo>
                <a:lnTo>
                  <a:pt x="7282" y="11180"/>
                </a:lnTo>
                <a:lnTo>
                  <a:pt x="7282" y="11180"/>
                </a:lnTo>
                <a:lnTo>
                  <a:pt x="7453" y="11155"/>
                </a:lnTo>
                <a:lnTo>
                  <a:pt x="7623" y="11082"/>
                </a:lnTo>
                <a:lnTo>
                  <a:pt x="7794" y="10985"/>
                </a:lnTo>
                <a:lnTo>
                  <a:pt x="7916" y="10863"/>
                </a:lnTo>
                <a:lnTo>
                  <a:pt x="12007" y="6747"/>
                </a:lnTo>
                <a:lnTo>
                  <a:pt x="12007" y="6747"/>
                </a:lnTo>
                <a:lnTo>
                  <a:pt x="12105" y="6625"/>
                </a:lnTo>
                <a:lnTo>
                  <a:pt x="12153" y="6504"/>
                </a:lnTo>
                <a:lnTo>
                  <a:pt x="12202" y="6358"/>
                </a:lnTo>
                <a:lnTo>
                  <a:pt x="12202" y="6211"/>
                </a:lnTo>
                <a:lnTo>
                  <a:pt x="12202" y="6211"/>
                </a:lnTo>
                <a:lnTo>
                  <a:pt x="12178" y="6017"/>
                </a:lnTo>
                <a:lnTo>
                  <a:pt x="12129" y="5822"/>
                </a:lnTo>
                <a:lnTo>
                  <a:pt x="12032" y="5676"/>
                </a:lnTo>
                <a:lnTo>
                  <a:pt x="11886" y="5529"/>
                </a:lnTo>
                <a:lnTo>
                  <a:pt x="11886" y="5529"/>
                </a:lnTo>
                <a:lnTo>
                  <a:pt x="11764" y="5432"/>
                </a:lnTo>
                <a:lnTo>
                  <a:pt x="11618" y="5383"/>
                </a:lnTo>
                <a:lnTo>
                  <a:pt x="11472" y="5335"/>
                </a:lnTo>
                <a:lnTo>
                  <a:pt x="11325" y="5335"/>
                </a:lnTo>
                <a:lnTo>
                  <a:pt x="11325" y="5335"/>
                </a:lnTo>
                <a:lnTo>
                  <a:pt x="11131" y="5359"/>
                </a:lnTo>
                <a:lnTo>
                  <a:pt x="10960" y="5408"/>
                </a:lnTo>
                <a:lnTo>
                  <a:pt x="10790" y="5505"/>
                </a:lnTo>
                <a:lnTo>
                  <a:pt x="10643" y="5651"/>
                </a:lnTo>
                <a:lnTo>
                  <a:pt x="7161" y="8988"/>
                </a:lnTo>
                <a:lnTo>
                  <a:pt x="5797" y="7648"/>
                </a:lnTo>
                <a:lnTo>
                  <a:pt x="5797" y="7648"/>
                </a:lnTo>
                <a:lnTo>
                  <a:pt x="5675" y="7527"/>
                </a:lnTo>
                <a:lnTo>
                  <a:pt x="5505" y="7454"/>
                </a:lnTo>
                <a:lnTo>
                  <a:pt x="5358" y="7405"/>
                </a:lnTo>
                <a:lnTo>
                  <a:pt x="5188" y="7380"/>
                </a:lnTo>
                <a:lnTo>
                  <a:pt x="5188" y="7380"/>
                </a:lnTo>
                <a:lnTo>
                  <a:pt x="5017" y="7405"/>
                </a:lnTo>
                <a:lnTo>
                  <a:pt x="4847" y="7454"/>
                </a:lnTo>
                <a:lnTo>
                  <a:pt x="4701" y="7527"/>
                </a:lnTo>
                <a:lnTo>
                  <a:pt x="4555" y="7648"/>
                </a:lnTo>
                <a:lnTo>
                  <a:pt x="4555" y="7648"/>
                </a:lnTo>
                <a:lnTo>
                  <a:pt x="4457" y="7770"/>
                </a:lnTo>
                <a:lnTo>
                  <a:pt x="4360" y="7916"/>
                </a:lnTo>
                <a:lnTo>
                  <a:pt x="4311" y="8087"/>
                </a:lnTo>
                <a:lnTo>
                  <a:pt x="4311" y="8257"/>
                </a:lnTo>
                <a:lnTo>
                  <a:pt x="4311" y="8257"/>
                </a:lnTo>
                <a:lnTo>
                  <a:pt x="4311" y="8428"/>
                </a:lnTo>
                <a:lnTo>
                  <a:pt x="4360" y="8598"/>
                </a:lnTo>
                <a:lnTo>
                  <a:pt x="4457" y="8744"/>
                </a:lnTo>
                <a:lnTo>
                  <a:pt x="4555" y="8890"/>
                </a:lnTo>
                <a:lnTo>
                  <a:pt x="6601" y="10936"/>
                </a:lnTo>
                <a:lnTo>
                  <a:pt x="6601" y="10936"/>
                </a:lnTo>
                <a:lnTo>
                  <a:pt x="6747" y="11034"/>
                </a:lnTo>
                <a:lnTo>
                  <a:pt x="6893" y="11131"/>
                </a:lnTo>
                <a:lnTo>
                  <a:pt x="7063" y="11180"/>
                </a:lnTo>
                <a:lnTo>
                  <a:pt x="7234" y="11180"/>
                </a:lnTo>
                <a:lnTo>
                  <a:pt x="7234" y="11180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10" name="Shape 510"/>
          <p:cNvSpPr/>
          <p:nvPr/>
        </p:nvSpPr>
        <p:spPr>
          <a:xfrm>
            <a:off x="2764760" y="4705174"/>
            <a:ext cx="340843" cy="297873"/>
          </a:xfrm>
          <a:custGeom>
            <a:avLst/>
            <a:gdLst/>
            <a:ahLst/>
            <a:cxnLst/>
            <a:rect l="0" t="0" r="0" b="0"/>
            <a:pathLst>
              <a:path w="16221" h="14176" fill="none" extrusionOk="0">
                <a:moveTo>
                  <a:pt x="16075" y="12665"/>
                </a:moveTo>
                <a:lnTo>
                  <a:pt x="8987" y="488"/>
                </a:lnTo>
                <a:lnTo>
                  <a:pt x="8987" y="488"/>
                </a:lnTo>
                <a:lnTo>
                  <a:pt x="8914" y="390"/>
                </a:lnTo>
                <a:lnTo>
                  <a:pt x="8817" y="293"/>
                </a:lnTo>
                <a:lnTo>
                  <a:pt x="8720" y="196"/>
                </a:lnTo>
                <a:lnTo>
                  <a:pt x="8622" y="123"/>
                </a:lnTo>
                <a:lnTo>
                  <a:pt x="8500" y="74"/>
                </a:lnTo>
                <a:lnTo>
                  <a:pt x="8379" y="25"/>
                </a:lnTo>
                <a:lnTo>
                  <a:pt x="8232" y="1"/>
                </a:lnTo>
                <a:lnTo>
                  <a:pt x="8111" y="1"/>
                </a:lnTo>
                <a:lnTo>
                  <a:pt x="8111" y="1"/>
                </a:lnTo>
                <a:lnTo>
                  <a:pt x="7965" y="1"/>
                </a:lnTo>
                <a:lnTo>
                  <a:pt x="7843" y="25"/>
                </a:lnTo>
                <a:lnTo>
                  <a:pt x="7721" y="74"/>
                </a:lnTo>
                <a:lnTo>
                  <a:pt x="7599" y="123"/>
                </a:lnTo>
                <a:lnTo>
                  <a:pt x="7502" y="196"/>
                </a:lnTo>
                <a:lnTo>
                  <a:pt x="7404" y="293"/>
                </a:lnTo>
                <a:lnTo>
                  <a:pt x="7307" y="390"/>
                </a:lnTo>
                <a:lnTo>
                  <a:pt x="7234" y="488"/>
                </a:lnTo>
                <a:lnTo>
                  <a:pt x="147" y="12665"/>
                </a:lnTo>
                <a:lnTo>
                  <a:pt x="147" y="12665"/>
                </a:lnTo>
                <a:lnTo>
                  <a:pt x="74" y="12787"/>
                </a:lnTo>
                <a:lnTo>
                  <a:pt x="25" y="12909"/>
                </a:lnTo>
                <a:lnTo>
                  <a:pt x="0" y="13031"/>
                </a:lnTo>
                <a:lnTo>
                  <a:pt x="0" y="13177"/>
                </a:lnTo>
                <a:lnTo>
                  <a:pt x="0" y="13177"/>
                </a:lnTo>
                <a:lnTo>
                  <a:pt x="0" y="13299"/>
                </a:lnTo>
                <a:lnTo>
                  <a:pt x="25" y="13420"/>
                </a:lnTo>
                <a:lnTo>
                  <a:pt x="74" y="13567"/>
                </a:lnTo>
                <a:lnTo>
                  <a:pt x="147" y="13688"/>
                </a:lnTo>
                <a:lnTo>
                  <a:pt x="147" y="13688"/>
                </a:lnTo>
                <a:lnTo>
                  <a:pt x="220" y="13786"/>
                </a:lnTo>
                <a:lnTo>
                  <a:pt x="293" y="13883"/>
                </a:lnTo>
                <a:lnTo>
                  <a:pt x="390" y="13981"/>
                </a:lnTo>
                <a:lnTo>
                  <a:pt x="512" y="14054"/>
                </a:lnTo>
                <a:lnTo>
                  <a:pt x="634" y="14102"/>
                </a:lnTo>
                <a:lnTo>
                  <a:pt x="755" y="14151"/>
                </a:lnTo>
                <a:lnTo>
                  <a:pt x="877" y="14175"/>
                </a:lnTo>
                <a:lnTo>
                  <a:pt x="1023" y="14175"/>
                </a:lnTo>
                <a:lnTo>
                  <a:pt x="15198" y="14175"/>
                </a:lnTo>
                <a:lnTo>
                  <a:pt x="15198" y="14175"/>
                </a:lnTo>
                <a:lnTo>
                  <a:pt x="15344" y="14175"/>
                </a:lnTo>
                <a:lnTo>
                  <a:pt x="15466" y="14151"/>
                </a:lnTo>
                <a:lnTo>
                  <a:pt x="15588" y="14102"/>
                </a:lnTo>
                <a:lnTo>
                  <a:pt x="15709" y="14054"/>
                </a:lnTo>
                <a:lnTo>
                  <a:pt x="15831" y="13981"/>
                </a:lnTo>
                <a:lnTo>
                  <a:pt x="15929" y="13883"/>
                </a:lnTo>
                <a:lnTo>
                  <a:pt x="16002" y="13786"/>
                </a:lnTo>
                <a:lnTo>
                  <a:pt x="16075" y="13688"/>
                </a:lnTo>
                <a:lnTo>
                  <a:pt x="16075" y="13688"/>
                </a:lnTo>
                <a:lnTo>
                  <a:pt x="16148" y="13567"/>
                </a:lnTo>
                <a:lnTo>
                  <a:pt x="16197" y="13420"/>
                </a:lnTo>
                <a:lnTo>
                  <a:pt x="16221" y="13299"/>
                </a:lnTo>
                <a:lnTo>
                  <a:pt x="16221" y="13177"/>
                </a:lnTo>
                <a:lnTo>
                  <a:pt x="16221" y="13177"/>
                </a:lnTo>
                <a:lnTo>
                  <a:pt x="16221" y="13031"/>
                </a:lnTo>
                <a:lnTo>
                  <a:pt x="16197" y="12909"/>
                </a:lnTo>
                <a:lnTo>
                  <a:pt x="16148" y="12787"/>
                </a:lnTo>
                <a:lnTo>
                  <a:pt x="16075" y="12665"/>
                </a:lnTo>
                <a:lnTo>
                  <a:pt x="16075" y="12665"/>
                </a:lnTo>
                <a:close/>
                <a:moveTo>
                  <a:pt x="8111" y="12349"/>
                </a:moveTo>
                <a:lnTo>
                  <a:pt x="8111" y="12349"/>
                </a:lnTo>
                <a:lnTo>
                  <a:pt x="7916" y="12324"/>
                </a:lnTo>
                <a:lnTo>
                  <a:pt x="7721" y="12276"/>
                </a:lnTo>
                <a:lnTo>
                  <a:pt x="7575" y="12178"/>
                </a:lnTo>
                <a:lnTo>
                  <a:pt x="7429" y="12057"/>
                </a:lnTo>
                <a:lnTo>
                  <a:pt x="7307" y="11910"/>
                </a:lnTo>
                <a:lnTo>
                  <a:pt x="7210" y="11764"/>
                </a:lnTo>
                <a:lnTo>
                  <a:pt x="7161" y="11569"/>
                </a:lnTo>
                <a:lnTo>
                  <a:pt x="7136" y="11375"/>
                </a:lnTo>
                <a:lnTo>
                  <a:pt x="7136" y="11375"/>
                </a:lnTo>
                <a:lnTo>
                  <a:pt x="7161" y="11180"/>
                </a:lnTo>
                <a:lnTo>
                  <a:pt x="7210" y="11009"/>
                </a:lnTo>
                <a:lnTo>
                  <a:pt x="7307" y="10839"/>
                </a:lnTo>
                <a:lnTo>
                  <a:pt x="7429" y="10693"/>
                </a:lnTo>
                <a:lnTo>
                  <a:pt x="7575" y="10571"/>
                </a:lnTo>
                <a:lnTo>
                  <a:pt x="7721" y="10473"/>
                </a:lnTo>
                <a:lnTo>
                  <a:pt x="7916" y="10425"/>
                </a:lnTo>
                <a:lnTo>
                  <a:pt x="8111" y="10400"/>
                </a:lnTo>
                <a:lnTo>
                  <a:pt x="8111" y="10400"/>
                </a:lnTo>
                <a:lnTo>
                  <a:pt x="8306" y="10425"/>
                </a:lnTo>
                <a:lnTo>
                  <a:pt x="8476" y="10473"/>
                </a:lnTo>
                <a:lnTo>
                  <a:pt x="8646" y="10571"/>
                </a:lnTo>
                <a:lnTo>
                  <a:pt x="8793" y="10693"/>
                </a:lnTo>
                <a:lnTo>
                  <a:pt x="8914" y="10839"/>
                </a:lnTo>
                <a:lnTo>
                  <a:pt x="9012" y="11009"/>
                </a:lnTo>
                <a:lnTo>
                  <a:pt x="9061" y="11180"/>
                </a:lnTo>
                <a:lnTo>
                  <a:pt x="9085" y="11375"/>
                </a:lnTo>
                <a:lnTo>
                  <a:pt x="9085" y="11375"/>
                </a:lnTo>
                <a:lnTo>
                  <a:pt x="9061" y="11569"/>
                </a:lnTo>
                <a:lnTo>
                  <a:pt x="9012" y="11764"/>
                </a:lnTo>
                <a:lnTo>
                  <a:pt x="8914" y="11910"/>
                </a:lnTo>
                <a:lnTo>
                  <a:pt x="8793" y="12057"/>
                </a:lnTo>
                <a:lnTo>
                  <a:pt x="8646" y="12178"/>
                </a:lnTo>
                <a:lnTo>
                  <a:pt x="8476" y="12276"/>
                </a:lnTo>
                <a:lnTo>
                  <a:pt x="8306" y="12324"/>
                </a:lnTo>
                <a:lnTo>
                  <a:pt x="8111" y="12349"/>
                </a:lnTo>
                <a:lnTo>
                  <a:pt x="8111" y="12349"/>
                </a:lnTo>
                <a:close/>
                <a:moveTo>
                  <a:pt x="9231" y="5091"/>
                </a:moveTo>
                <a:lnTo>
                  <a:pt x="8939" y="8915"/>
                </a:lnTo>
                <a:lnTo>
                  <a:pt x="8939" y="8915"/>
                </a:lnTo>
                <a:lnTo>
                  <a:pt x="8914" y="9061"/>
                </a:lnTo>
                <a:lnTo>
                  <a:pt x="8866" y="9207"/>
                </a:lnTo>
                <a:lnTo>
                  <a:pt x="8793" y="9304"/>
                </a:lnTo>
                <a:lnTo>
                  <a:pt x="8695" y="9426"/>
                </a:lnTo>
                <a:lnTo>
                  <a:pt x="8573" y="9499"/>
                </a:lnTo>
                <a:lnTo>
                  <a:pt x="8452" y="9572"/>
                </a:lnTo>
                <a:lnTo>
                  <a:pt x="8330" y="9621"/>
                </a:lnTo>
                <a:lnTo>
                  <a:pt x="8184" y="9621"/>
                </a:lnTo>
                <a:lnTo>
                  <a:pt x="8038" y="9621"/>
                </a:lnTo>
                <a:lnTo>
                  <a:pt x="8038" y="9621"/>
                </a:lnTo>
                <a:lnTo>
                  <a:pt x="7891" y="9621"/>
                </a:lnTo>
                <a:lnTo>
                  <a:pt x="7770" y="9572"/>
                </a:lnTo>
                <a:lnTo>
                  <a:pt x="7648" y="9499"/>
                </a:lnTo>
                <a:lnTo>
                  <a:pt x="7526" y="9426"/>
                </a:lnTo>
                <a:lnTo>
                  <a:pt x="7429" y="9304"/>
                </a:lnTo>
                <a:lnTo>
                  <a:pt x="7356" y="9207"/>
                </a:lnTo>
                <a:lnTo>
                  <a:pt x="7307" y="9061"/>
                </a:lnTo>
                <a:lnTo>
                  <a:pt x="7283" y="8915"/>
                </a:lnTo>
                <a:lnTo>
                  <a:pt x="6990" y="5091"/>
                </a:lnTo>
                <a:lnTo>
                  <a:pt x="6990" y="5091"/>
                </a:lnTo>
                <a:lnTo>
                  <a:pt x="7015" y="4945"/>
                </a:lnTo>
                <a:lnTo>
                  <a:pt x="7039" y="4823"/>
                </a:lnTo>
                <a:lnTo>
                  <a:pt x="7088" y="4701"/>
                </a:lnTo>
                <a:lnTo>
                  <a:pt x="7161" y="4604"/>
                </a:lnTo>
                <a:lnTo>
                  <a:pt x="7258" y="4506"/>
                </a:lnTo>
                <a:lnTo>
                  <a:pt x="7380" y="4433"/>
                </a:lnTo>
                <a:lnTo>
                  <a:pt x="7526" y="4409"/>
                </a:lnTo>
                <a:lnTo>
                  <a:pt x="7648" y="4385"/>
                </a:lnTo>
                <a:lnTo>
                  <a:pt x="8573" y="4385"/>
                </a:lnTo>
                <a:lnTo>
                  <a:pt x="8573" y="4385"/>
                </a:lnTo>
                <a:lnTo>
                  <a:pt x="8695" y="4409"/>
                </a:lnTo>
                <a:lnTo>
                  <a:pt x="8841" y="4433"/>
                </a:lnTo>
                <a:lnTo>
                  <a:pt x="8963" y="4506"/>
                </a:lnTo>
                <a:lnTo>
                  <a:pt x="9061" y="4604"/>
                </a:lnTo>
                <a:lnTo>
                  <a:pt x="9134" y="4701"/>
                </a:lnTo>
                <a:lnTo>
                  <a:pt x="9182" y="4823"/>
                </a:lnTo>
                <a:lnTo>
                  <a:pt x="9207" y="4945"/>
                </a:lnTo>
                <a:lnTo>
                  <a:pt x="9231" y="5091"/>
                </a:lnTo>
                <a:lnTo>
                  <a:pt x="9231" y="5091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11" name="Shape 511"/>
          <p:cNvSpPr/>
          <p:nvPr/>
        </p:nvSpPr>
        <p:spPr>
          <a:xfrm>
            <a:off x="3893237" y="4682143"/>
            <a:ext cx="343911" cy="343932"/>
          </a:xfrm>
          <a:custGeom>
            <a:avLst/>
            <a:gdLst/>
            <a:ahLst/>
            <a:cxnLst/>
            <a:rect l="0" t="0" r="0" b="0"/>
            <a:pathLst>
              <a:path w="16367" h="16368" fill="none" extrusionOk="0">
                <a:moveTo>
                  <a:pt x="16074" y="4385"/>
                </a:moveTo>
                <a:lnTo>
                  <a:pt x="11983" y="293"/>
                </a:lnTo>
                <a:lnTo>
                  <a:pt x="11983" y="293"/>
                </a:lnTo>
                <a:lnTo>
                  <a:pt x="11812" y="171"/>
                </a:lnTo>
                <a:lnTo>
                  <a:pt x="11642" y="74"/>
                </a:lnTo>
                <a:lnTo>
                  <a:pt x="11447" y="25"/>
                </a:lnTo>
                <a:lnTo>
                  <a:pt x="11252" y="1"/>
                </a:lnTo>
                <a:lnTo>
                  <a:pt x="5115" y="1"/>
                </a:lnTo>
                <a:lnTo>
                  <a:pt x="5115" y="1"/>
                </a:lnTo>
                <a:lnTo>
                  <a:pt x="4920" y="25"/>
                </a:lnTo>
                <a:lnTo>
                  <a:pt x="4725" y="74"/>
                </a:lnTo>
                <a:lnTo>
                  <a:pt x="4554" y="171"/>
                </a:lnTo>
                <a:lnTo>
                  <a:pt x="4384" y="293"/>
                </a:lnTo>
                <a:lnTo>
                  <a:pt x="292" y="4385"/>
                </a:lnTo>
                <a:lnTo>
                  <a:pt x="292" y="4385"/>
                </a:lnTo>
                <a:lnTo>
                  <a:pt x="171" y="4555"/>
                </a:lnTo>
                <a:lnTo>
                  <a:pt x="73" y="4726"/>
                </a:lnTo>
                <a:lnTo>
                  <a:pt x="24" y="4921"/>
                </a:lnTo>
                <a:lnTo>
                  <a:pt x="0" y="5115"/>
                </a:lnTo>
                <a:lnTo>
                  <a:pt x="0" y="11253"/>
                </a:lnTo>
                <a:lnTo>
                  <a:pt x="0" y="11253"/>
                </a:lnTo>
                <a:lnTo>
                  <a:pt x="24" y="11448"/>
                </a:lnTo>
                <a:lnTo>
                  <a:pt x="73" y="11642"/>
                </a:lnTo>
                <a:lnTo>
                  <a:pt x="171" y="11813"/>
                </a:lnTo>
                <a:lnTo>
                  <a:pt x="292" y="11983"/>
                </a:lnTo>
                <a:lnTo>
                  <a:pt x="4384" y="16075"/>
                </a:lnTo>
                <a:lnTo>
                  <a:pt x="4384" y="16075"/>
                </a:lnTo>
                <a:lnTo>
                  <a:pt x="4554" y="16197"/>
                </a:lnTo>
                <a:lnTo>
                  <a:pt x="4725" y="16294"/>
                </a:lnTo>
                <a:lnTo>
                  <a:pt x="4920" y="16343"/>
                </a:lnTo>
                <a:lnTo>
                  <a:pt x="5115" y="16367"/>
                </a:lnTo>
                <a:lnTo>
                  <a:pt x="11252" y="16367"/>
                </a:lnTo>
                <a:lnTo>
                  <a:pt x="11252" y="16367"/>
                </a:lnTo>
                <a:lnTo>
                  <a:pt x="11447" y="16343"/>
                </a:lnTo>
                <a:lnTo>
                  <a:pt x="11642" y="16294"/>
                </a:lnTo>
                <a:lnTo>
                  <a:pt x="11812" y="16197"/>
                </a:lnTo>
                <a:lnTo>
                  <a:pt x="11983" y="16075"/>
                </a:lnTo>
                <a:lnTo>
                  <a:pt x="16074" y="11983"/>
                </a:lnTo>
                <a:lnTo>
                  <a:pt x="16074" y="11983"/>
                </a:lnTo>
                <a:lnTo>
                  <a:pt x="16196" y="11813"/>
                </a:lnTo>
                <a:lnTo>
                  <a:pt x="16294" y="11642"/>
                </a:lnTo>
                <a:lnTo>
                  <a:pt x="16342" y="11448"/>
                </a:lnTo>
                <a:lnTo>
                  <a:pt x="16367" y="11253"/>
                </a:lnTo>
                <a:lnTo>
                  <a:pt x="16367" y="5115"/>
                </a:lnTo>
                <a:lnTo>
                  <a:pt x="16367" y="5115"/>
                </a:lnTo>
                <a:lnTo>
                  <a:pt x="16342" y="4921"/>
                </a:lnTo>
                <a:lnTo>
                  <a:pt x="16294" y="4726"/>
                </a:lnTo>
                <a:lnTo>
                  <a:pt x="16196" y="4555"/>
                </a:lnTo>
                <a:lnTo>
                  <a:pt x="16074" y="4385"/>
                </a:lnTo>
                <a:lnTo>
                  <a:pt x="16074" y="4385"/>
                </a:lnTo>
                <a:close/>
                <a:moveTo>
                  <a:pt x="9864" y="8452"/>
                </a:moveTo>
                <a:lnTo>
                  <a:pt x="11203" y="9792"/>
                </a:lnTo>
                <a:lnTo>
                  <a:pt x="11203" y="9792"/>
                </a:lnTo>
                <a:lnTo>
                  <a:pt x="11252" y="9840"/>
                </a:lnTo>
                <a:lnTo>
                  <a:pt x="11276" y="9913"/>
                </a:lnTo>
                <a:lnTo>
                  <a:pt x="11301" y="10059"/>
                </a:lnTo>
                <a:lnTo>
                  <a:pt x="11276" y="10206"/>
                </a:lnTo>
                <a:lnTo>
                  <a:pt x="11252" y="10279"/>
                </a:lnTo>
                <a:lnTo>
                  <a:pt x="11203" y="10327"/>
                </a:lnTo>
                <a:lnTo>
                  <a:pt x="10327" y="11204"/>
                </a:lnTo>
                <a:lnTo>
                  <a:pt x="10327" y="11204"/>
                </a:lnTo>
                <a:lnTo>
                  <a:pt x="10278" y="11253"/>
                </a:lnTo>
                <a:lnTo>
                  <a:pt x="10205" y="11277"/>
                </a:lnTo>
                <a:lnTo>
                  <a:pt x="10059" y="11302"/>
                </a:lnTo>
                <a:lnTo>
                  <a:pt x="9913" y="11277"/>
                </a:lnTo>
                <a:lnTo>
                  <a:pt x="9840" y="11253"/>
                </a:lnTo>
                <a:lnTo>
                  <a:pt x="9791" y="11204"/>
                </a:lnTo>
                <a:lnTo>
                  <a:pt x="8451" y="9865"/>
                </a:lnTo>
                <a:lnTo>
                  <a:pt x="8451" y="9865"/>
                </a:lnTo>
                <a:lnTo>
                  <a:pt x="8403" y="9816"/>
                </a:lnTo>
                <a:lnTo>
                  <a:pt x="8330" y="9792"/>
                </a:lnTo>
                <a:lnTo>
                  <a:pt x="8183" y="9767"/>
                </a:lnTo>
                <a:lnTo>
                  <a:pt x="8037" y="9792"/>
                </a:lnTo>
                <a:lnTo>
                  <a:pt x="7964" y="9816"/>
                </a:lnTo>
                <a:lnTo>
                  <a:pt x="7915" y="9865"/>
                </a:lnTo>
                <a:lnTo>
                  <a:pt x="6576" y="11204"/>
                </a:lnTo>
                <a:lnTo>
                  <a:pt x="6576" y="11204"/>
                </a:lnTo>
                <a:lnTo>
                  <a:pt x="6527" y="11253"/>
                </a:lnTo>
                <a:lnTo>
                  <a:pt x="6454" y="11277"/>
                </a:lnTo>
                <a:lnTo>
                  <a:pt x="6308" y="11302"/>
                </a:lnTo>
                <a:lnTo>
                  <a:pt x="6162" y="11277"/>
                </a:lnTo>
                <a:lnTo>
                  <a:pt x="6089" y="11253"/>
                </a:lnTo>
                <a:lnTo>
                  <a:pt x="6040" y="11204"/>
                </a:lnTo>
                <a:lnTo>
                  <a:pt x="5163" y="10327"/>
                </a:lnTo>
                <a:lnTo>
                  <a:pt x="5163" y="10327"/>
                </a:lnTo>
                <a:lnTo>
                  <a:pt x="5115" y="10279"/>
                </a:lnTo>
                <a:lnTo>
                  <a:pt x="5090" y="10206"/>
                </a:lnTo>
                <a:lnTo>
                  <a:pt x="5066" y="10059"/>
                </a:lnTo>
                <a:lnTo>
                  <a:pt x="5090" y="9913"/>
                </a:lnTo>
                <a:lnTo>
                  <a:pt x="5115" y="9840"/>
                </a:lnTo>
                <a:lnTo>
                  <a:pt x="5163" y="9792"/>
                </a:lnTo>
                <a:lnTo>
                  <a:pt x="6503" y="8452"/>
                </a:lnTo>
                <a:lnTo>
                  <a:pt x="6503" y="8452"/>
                </a:lnTo>
                <a:lnTo>
                  <a:pt x="6552" y="8403"/>
                </a:lnTo>
                <a:lnTo>
                  <a:pt x="6576" y="8330"/>
                </a:lnTo>
                <a:lnTo>
                  <a:pt x="6600" y="8184"/>
                </a:lnTo>
                <a:lnTo>
                  <a:pt x="6576" y="8038"/>
                </a:lnTo>
                <a:lnTo>
                  <a:pt x="6552" y="7965"/>
                </a:lnTo>
                <a:lnTo>
                  <a:pt x="6503" y="7916"/>
                </a:lnTo>
                <a:lnTo>
                  <a:pt x="5163" y="6577"/>
                </a:lnTo>
                <a:lnTo>
                  <a:pt x="5163" y="6577"/>
                </a:lnTo>
                <a:lnTo>
                  <a:pt x="5115" y="6528"/>
                </a:lnTo>
                <a:lnTo>
                  <a:pt x="5090" y="6455"/>
                </a:lnTo>
                <a:lnTo>
                  <a:pt x="5066" y="6309"/>
                </a:lnTo>
                <a:lnTo>
                  <a:pt x="5090" y="6163"/>
                </a:lnTo>
                <a:lnTo>
                  <a:pt x="5115" y="6090"/>
                </a:lnTo>
                <a:lnTo>
                  <a:pt x="5163" y="6041"/>
                </a:lnTo>
                <a:lnTo>
                  <a:pt x="6040" y="5164"/>
                </a:lnTo>
                <a:lnTo>
                  <a:pt x="6040" y="5164"/>
                </a:lnTo>
                <a:lnTo>
                  <a:pt x="6089" y="5115"/>
                </a:lnTo>
                <a:lnTo>
                  <a:pt x="6162" y="5091"/>
                </a:lnTo>
                <a:lnTo>
                  <a:pt x="6308" y="5067"/>
                </a:lnTo>
                <a:lnTo>
                  <a:pt x="6454" y="5091"/>
                </a:lnTo>
                <a:lnTo>
                  <a:pt x="6527" y="5115"/>
                </a:lnTo>
                <a:lnTo>
                  <a:pt x="6576" y="5164"/>
                </a:lnTo>
                <a:lnTo>
                  <a:pt x="7915" y="6504"/>
                </a:lnTo>
                <a:lnTo>
                  <a:pt x="7915" y="6504"/>
                </a:lnTo>
                <a:lnTo>
                  <a:pt x="7964" y="6552"/>
                </a:lnTo>
                <a:lnTo>
                  <a:pt x="8037" y="6577"/>
                </a:lnTo>
                <a:lnTo>
                  <a:pt x="8183" y="6601"/>
                </a:lnTo>
                <a:lnTo>
                  <a:pt x="8330" y="6577"/>
                </a:lnTo>
                <a:lnTo>
                  <a:pt x="8403" y="6552"/>
                </a:lnTo>
                <a:lnTo>
                  <a:pt x="8451" y="6504"/>
                </a:lnTo>
                <a:lnTo>
                  <a:pt x="9791" y="5164"/>
                </a:lnTo>
                <a:lnTo>
                  <a:pt x="9791" y="5164"/>
                </a:lnTo>
                <a:lnTo>
                  <a:pt x="9840" y="5115"/>
                </a:lnTo>
                <a:lnTo>
                  <a:pt x="9913" y="5091"/>
                </a:lnTo>
                <a:lnTo>
                  <a:pt x="10059" y="5067"/>
                </a:lnTo>
                <a:lnTo>
                  <a:pt x="10205" y="5091"/>
                </a:lnTo>
                <a:lnTo>
                  <a:pt x="10278" y="5115"/>
                </a:lnTo>
                <a:lnTo>
                  <a:pt x="10327" y="5164"/>
                </a:lnTo>
                <a:lnTo>
                  <a:pt x="11203" y="6041"/>
                </a:lnTo>
                <a:lnTo>
                  <a:pt x="11203" y="6041"/>
                </a:lnTo>
                <a:lnTo>
                  <a:pt x="11252" y="6090"/>
                </a:lnTo>
                <a:lnTo>
                  <a:pt x="11276" y="6163"/>
                </a:lnTo>
                <a:lnTo>
                  <a:pt x="11301" y="6309"/>
                </a:lnTo>
                <a:lnTo>
                  <a:pt x="11276" y="6455"/>
                </a:lnTo>
                <a:lnTo>
                  <a:pt x="11252" y="6528"/>
                </a:lnTo>
                <a:lnTo>
                  <a:pt x="11203" y="6577"/>
                </a:lnTo>
                <a:lnTo>
                  <a:pt x="9864" y="7916"/>
                </a:lnTo>
                <a:lnTo>
                  <a:pt x="9864" y="7916"/>
                </a:lnTo>
                <a:lnTo>
                  <a:pt x="9815" y="7965"/>
                </a:lnTo>
                <a:lnTo>
                  <a:pt x="9791" y="8038"/>
                </a:lnTo>
                <a:lnTo>
                  <a:pt x="9766" y="8184"/>
                </a:lnTo>
                <a:lnTo>
                  <a:pt x="9791" y="8330"/>
                </a:lnTo>
                <a:lnTo>
                  <a:pt x="9815" y="8403"/>
                </a:lnTo>
                <a:lnTo>
                  <a:pt x="9864" y="8452"/>
                </a:lnTo>
                <a:lnTo>
                  <a:pt x="9864" y="8452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512" name="Shape 512"/>
          <p:cNvGrpSpPr/>
          <p:nvPr/>
        </p:nvGrpSpPr>
        <p:grpSpPr>
          <a:xfrm>
            <a:off x="4432984" y="4687132"/>
            <a:ext cx="394068" cy="325504"/>
            <a:chOff x="5268225" y="4341925"/>
            <a:chExt cx="468850" cy="387275"/>
          </a:xfrm>
        </p:grpSpPr>
        <p:sp>
          <p:nvSpPr>
            <p:cNvPr id="513" name="Shape 513"/>
            <p:cNvSpPr/>
            <p:nvPr/>
          </p:nvSpPr>
          <p:spPr>
            <a:xfrm>
              <a:off x="5652425" y="4676800"/>
              <a:ext cx="65775" cy="52400"/>
            </a:xfrm>
            <a:custGeom>
              <a:avLst/>
              <a:gdLst/>
              <a:ahLst/>
              <a:cxnLst/>
              <a:rect l="0" t="0" r="0" b="0"/>
              <a:pathLst>
                <a:path w="2631" h="2096" fill="none" extrusionOk="0">
                  <a:moveTo>
                    <a:pt x="1" y="1"/>
                  </a:moveTo>
                  <a:lnTo>
                    <a:pt x="1" y="780"/>
                  </a:lnTo>
                  <a:lnTo>
                    <a:pt x="1" y="780"/>
                  </a:lnTo>
                  <a:lnTo>
                    <a:pt x="25" y="1048"/>
                  </a:lnTo>
                  <a:lnTo>
                    <a:pt x="122" y="1291"/>
                  </a:lnTo>
                  <a:lnTo>
                    <a:pt x="244" y="1511"/>
                  </a:lnTo>
                  <a:lnTo>
                    <a:pt x="390" y="1705"/>
                  </a:lnTo>
                  <a:lnTo>
                    <a:pt x="585" y="1852"/>
                  </a:lnTo>
                  <a:lnTo>
                    <a:pt x="804" y="1973"/>
                  </a:lnTo>
                  <a:lnTo>
                    <a:pt x="1048" y="2071"/>
                  </a:lnTo>
                  <a:lnTo>
                    <a:pt x="1316" y="2095"/>
                  </a:lnTo>
                  <a:lnTo>
                    <a:pt x="1316" y="2095"/>
                  </a:lnTo>
                  <a:lnTo>
                    <a:pt x="1584" y="2071"/>
                  </a:lnTo>
                  <a:lnTo>
                    <a:pt x="1827" y="1973"/>
                  </a:lnTo>
                  <a:lnTo>
                    <a:pt x="2046" y="1852"/>
                  </a:lnTo>
                  <a:lnTo>
                    <a:pt x="2241" y="1705"/>
                  </a:lnTo>
                  <a:lnTo>
                    <a:pt x="2412" y="1511"/>
                  </a:lnTo>
                  <a:lnTo>
                    <a:pt x="2533" y="1291"/>
                  </a:lnTo>
                  <a:lnTo>
                    <a:pt x="2607" y="1048"/>
                  </a:lnTo>
                  <a:lnTo>
                    <a:pt x="2631" y="780"/>
                  </a:lnTo>
                  <a:lnTo>
                    <a:pt x="263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14" name="Shape 514"/>
            <p:cNvSpPr/>
            <p:nvPr/>
          </p:nvSpPr>
          <p:spPr>
            <a:xfrm>
              <a:off x="5287100" y="4676800"/>
              <a:ext cx="65775" cy="52400"/>
            </a:xfrm>
            <a:custGeom>
              <a:avLst/>
              <a:gdLst/>
              <a:ahLst/>
              <a:cxnLst/>
              <a:rect l="0" t="0" r="0" b="0"/>
              <a:pathLst>
                <a:path w="2631" h="2096" fill="none" extrusionOk="0">
                  <a:moveTo>
                    <a:pt x="1" y="1"/>
                  </a:moveTo>
                  <a:lnTo>
                    <a:pt x="1" y="780"/>
                  </a:lnTo>
                  <a:lnTo>
                    <a:pt x="1" y="780"/>
                  </a:lnTo>
                  <a:lnTo>
                    <a:pt x="25" y="1048"/>
                  </a:lnTo>
                  <a:lnTo>
                    <a:pt x="98" y="1291"/>
                  </a:lnTo>
                  <a:lnTo>
                    <a:pt x="220" y="1511"/>
                  </a:lnTo>
                  <a:lnTo>
                    <a:pt x="390" y="1705"/>
                  </a:lnTo>
                  <a:lnTo>
                    <a:pt x="585" y="1852"/>
                  </a:lnTo>
                  <a:lnTo>
                    <a:pt x="804" y="1973"/>
                  </a:lnTo>
                  <a:lnTo>
                    <a:pt x="1048" y="2071"/>
                  </a:lnTo>
                  <a:lnTo>
                    <a:pt x="1316" y="2095"/>
                  </a:lnTo>
                  <a:lnTo>
                    <a:pt x="1316" y="2095"/>
                  </a:lnTo>
                  <a:lnTo>
                    <a:pt x="1584" y="2071"/>
                  </a:lnTo>
                  <a:lnTo>
                    <a:pt x="1827" y="1973"/>
                  </a:lnTo>
                  <a:lnTo>
                    <a:pt x="2046" y="1852"/>
                  </a:lnTo>
                  <a:lnTo>
                    <a:pt x="2241" y="1705"/>
                  </a:lnTo>
                  <a:lnTo>
                    <a:pt x="2387" y="1511"/>
                  </a:lnTo>
                  <a:lnTo>
                    <a:pt x="2509" y="1291"/>
                  </a:lnTo>
                  <a:lnTo>
                    <a:pt x="2607" y="1048"/>
                  </a:lnTo>
                  <a:lnTo>
                    <a:pt x="2631" y="780"/>
                  </a:lnTo>
                  <a:lnTo>
                    <a:pt x="263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15" name="Shape 515"/>
            <p:cNvSpPr/>
            <p:nvPr/>
          </p:nvSpPr>
          <p:spPr>
            <a:xfrm>
              <a:off x="5268225" y="4341925"/>
              <a:ext cx="468850" cy="333075"/>
            </a:xfrm>
            <a:custGeom>
              <a:avLst/>
              <a:gdLst/>
              <a:ahLst/>
              <a:cxnLst/>
              <a:rect l="0" t="0" r="0" b="0"/>
              <a:pathLst>
                <a:path w="18754" h="13323" fill="none" extrusionOk="0">
                  <a:moveTo>
                    <a:pt x="18754" y="5553"/>
                  </a:moveTo>
                  <a:lnTo>
                    <a:pt x="18754" y="5553"/>
                  </a:lnTo>
                  <a:lnTo>
                    <a:pt x="18730" y="5334"/>
                  </a:lnTo>
                  <a:lnTo>
                    <a:pt x="18681" y="5091"/>
                  </a:lnTo>
                  <a:lnTo>
                    <a:pt x="18583" y="4847"/>
                  </a:lnTo>
                  <a:lnTo>
                    <a:pt x="18462" y="4628"/>
                  </a:lnTo>
                  <a:lnTo>
                    <a:pt x="18291" y="4433"/>
                  </a:lnTo>
                  <a:lnTo>
                    <a:pt x="18121" y="4287"/>
                  </a:lnTo>
                  <a:lnTo>
                    <a:pt x="18023" y="4214"/>
                  </a:lnTo>
                  <a:lnTo>
                    <a:pt x="17926" y="4165"/>
                  </a:lnTo>
                  <a:lnTo>
                    <a:pt x="17828" y="4141"/>
                  </a:lnTo>
                  <a:lnTo>
                    <a:pt x="17731" y="4141"/>
                  </a:lnTo>
                  <a:lnTo>
                    <a:pt x="16489" y="4141"/>
                  </a:lnTo>
                  <a:lnTo>
                    <a:pt x="15588" y="1803"/>
                  </a:lnTo>
                  <a:lnTo>
                    <a:pt x="15588" y="1803"/>
                  </a:lnTo>
                  <a:lnTo>
                    <a:pt x="15490" y="1583"/>
                  </a:lnTo>
                  <a:lnTo>
                    <a:pt x="15344" y="1364"/>
                  </a:lnTo>
                  <a:lnTo>
                    <a:pt x="15174" y="1169"/>
                  </a:lnTo>
                  <a:lnTo>
                    <a:pt x="15003" y="975"/>
                  </a:lnTo>
                  <a:lnTo>
                    <a:pt x="14784" y="804"/>
                  </a:lnTo>
                  <a:lnTo>
                    <a:pt x="14565" y="658"/>
                  </a:lnTo>
                  <a:lnTo>
                    <a:pt x="14346" y="536"/>
                  </a:lnTo>
                  <a:lnTo>
                    <a:pt x="14102" y="439"/>
                  </a:lnTo>
                  <a:lnTo>
                    <a:pt x="14102" y="439"/>
                  </a:lnTo>
                  <a:lnTo>
                    <a:pt x="13810" y="390"/>
                  </a:lnTo>
                  <a:lnTo>
                    <a:pt x="13444" y="317"/>
                  </a:lnTo>
                  <a:lnTo>
                    <a:pt x="12933" y="220"/>
                  </a:lnTo>
                  <a:lnTo>
                    <a:pt x="12275" y="147"/>
                  </a:lnTo>
                  <a:lnTo>
                    <a:pt x="11472" y="73"/>
                  </a:lnTo>
                  <a:lnTo>
                    <a:pt x="10498" y="25"/>
                  </a:lnTo>
                  <a:lnTo>
                    <a:pt x="9377" y="0"/>
                  </a:lnTo>
                  <a:lnTo>
                    <a:pt x="9377" y="0"/>
                  </a:lnTo>
                  <a:lnTo>
                    <a:pt x="8257" y="25"/>
                  </a:lnTo>
                  <a:lnTo>
                    <a:pt x="7283" y="73"/>
                  </a:lnTo>
                  <a:lnTo>
                    <a:pt x="6479" y="147"/>
                  </a:lnTo>
                  <a:lnTo>
                    <a:pt x="5821" y="220"/>
                  </a:lnTo>
                  <a:lnTo>
                    <a:pt x="5310" y="317"/>
                  </a:lnTo>
                  <a:lnTo>
                    <a:pt x="4945" y="390"/>
                  </a:lnTo>
                  <a:lnTo>
                    <a:pt x="4652" y="439"/>
                  </a:lnTo>
                  <a:lnTo>
                    <a:pt x="4652" y="439"/>
                  </a:lnTo>
                  <a:lnTo>
                    <a:pt x="4409" y="536"/>
                  </a:lnTo>
                  <a:lnTo>
                    <a:pt x="4190" y="658"/>
                  </a:lnTo>
                  <a:lnTo>
                    <a:pt x="3970" y="804"/>
                  </a:lnTo>
                  <a:lnTo>
                    <a:pt x="3751" y="975"/>
                  </a:lnTo>
                  <a:lnTo>
                    <a:pt x="3581" y="1169"/>
                  </a:lnTo>
                  <a:lnTo>
                    <a:pt x="3410" y="1364"/>
                  </a:lnTo>
                  <a:lnTo>
                    <a:pt x="3264" y="1583"/>
                  </a:lnTo>
                  <a:lnTo>
                    <a:pt x="3167" y="1803"/>
                  </a:lnTo>
                  <a:lnTo>
                    <a:pt x="2266" y="4141"/>
                  </a:lnTo>
                  <a:lnTo>
                    <a:pt x="1023" y="4141"/>
                  </a:lnTo>
                  <a:lnTo>
                    <a:pt x="1023" y="4141"/>
                  </a:lnTo>
                  <a:lnTo>
                    <a:pt x="926" y="4141"/>
                  </a:lnTo>
                  <a:lnTo>
                    <a:pt x="829" y="4165"/>
                  </a:lnTo>
                  <a:lnTo>
                    <a:pt x="731" y="4214"/>
                  </a:lnTo>
                  <a:lnTo>
                    <a:pt x="634" y="4287"/>
                  </a:lnTo>
                  <a:lnTo>
                    <a:pt x="463" y="4433"/>
                  </a:lnTo>
                  <a:lnTo>
                    <a:pt x="293" y="4628"/>
                  </a:lnTo>
                  <a:lnTo>
                    <a:pt x="171" y="4847"/>
                  </a:lnTo>
                  <a:lnTo>
                    <a:pt x="74" y="5091"/>
                  </a:lnTo>
                  <a:lnTo>
                    <a:pt x="25" y="5334"/>
                  </a:lnTo>
                  <a:lnTo>
                    <a:pt x="1" y="5553"/>
                  </a:lnTo>
                  <a:lnTo>
                    <a:pt x="1" y="5553"/>
                  </a:lnTo>
                  <a:lnTo>
                    <a:pt x="25" y="5748"/>
                  </a:lnTo>
                  <a:lnTo>
                    <a:pt x="74" y="5894"/>
                  </a:lnTo>
                  <a:lnTo>
                    <a:pt x="171" y="6016"/>
                  </a:lnTo>
                  <a:lnTo>
                    <a:pt x="293" y="6089"/>
                  </a:lnTo>
                  <a:lnTo>
                    <a:pt x="463" y="6138"/>
                  </a:lnTo>
                  <a:lnTo>
                    <a:pt x="634" y="6187"/>
                  </a:lnTo>
                  <a:lnTo>
                    <a:pt x="1023" y="6187"/>
                  </a:lnTo>
                  <a:lnTo>
                    <a:pt x="1462" y="6187"/>
                  </a:lnTo>
                  <a:lnTo>
                    <a:pt x="1145" y="7015"/>
                  </a:lnTo>
                  <a:lnTo>
                    <a:pt x="1145" y="7015"/>
                  </a:lnTo>
                  <a:lnTo>
                    <a:pt x="999" y="7526"/>
                  </a:lnTo>
                  <a:lnTo>
                    <a:pt x="877" y="8086"/>
                  </a:lnTo>
                  <a:lnTo>
                    <a:pt x="780" y="8671"/>
                  </a:lnTo>
                  <a:lnTo>
                    <a:pt x="756" y="9207"/>
                  </a:lnTo>
                  <a:lnTo>
                    <a:pt x="756" y="13323"/>
                  </a:lnTo>
                  <a:lnTo>
                    <a:pt x="17999" y="13323"/>
                  </a:lnTo>
                  <a:lnTo>
                    <a:pt x="17999" y="9207"/>
                  </a:lnTo>
                  <a:lnTo>
                    <a:pt x="17999" y="9207"/>
                  </a:lnTo>
                  <a:lnTo>
                    <a:pt x="17975" y="8671"/>
                  </a:lnTo>
                  <a:lnTo>
                    <a:pt x="17877" y="8086"/>
                  </a:lnTo>
                  <a:lnTo>
                    <a:pt x="17755" y="7526"/>
                  </a:lnTo>
                  <a:lnTo>
                    <a:pt x="17609" y="7015"/>
                  </a:lnTo>
                  <a:lnTo>
                    <a:pt x="17293" y="6187"/>
                  </a:lnTo>
                  <a:lnTo>
                    <a:pt x="17731" y="6187"/>
                  </a:lnTo>
                  <a:lnTo>
                    <a:pt x="17731" y="6187"/>
                  </a:lnTo>
                  <a:lnTo>
                    <a:pt x="18121" y="6187"/>
                  </a:lnTo>
                  <a:lnTo>
                    <a:pt x="18291" y="6138"/>
                  </a:lnTo>
                  <a:lnTo>
                    <a:pt x="18462" y="6089"/>
                  </a:lnTo>
                  <a:lnTo>
                    <a:pt x="18583" y="6016"/>
                  </a:lnTo>
                  <a:lnTo>
                    <a:pt x="18681" y="5894"/>
                  </a:lnTo>
                  <a:lnTo>
                    <a:pt x="18730" y="5748"/>
                  </a:lnTo>
                  <a:lnTo>
                    <a:pt x="18754" y="5553"/>
                  </a:lnTo>
                  <a:lnTo>
                    <a:pt x="18754" y="555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16" name="Shape 516"/>
            <p:cNvSpPr/>
            <p:nvPr/>
          </p:nvSpPr>
          <p:spPr>
            <a:xfrm>
              <a:off x="5351025" y="4375400"/>
              <a:ext cx="303250" cy="149825"/>
            </a:xfrm>
            <a:custGeom>
              <a:avLst/>
              <a:gdLst/>
              <a:ahLst/>
              <a:cxnLst/>
              <a:rect l="0" t="0" r="0" b="0"/>
              <a:pathLst>
                <a:path w="12130" h="5993" fill="none" extrusionOk="0">
                  <a:moveTo>
                    <a:pt x="1" y="4628"/>
                  </a:moveTo>
                  <a:lnTo>
                    <a:pt x="1" y="4628"/>
                  </a:lnTo>
                  <a:lnTo>
                    <a:pt x="171" y="4019"/>
                  </a:lnTo>
                  <a:lnTo>
                    <a:pt x="585" y="2656"/>
                  </a:lnTo>
                  <a:lnTo>
                    <a:pt x="805" y="1925"/>
                  </a:lnTo>
                  <a:lnTo>
                    <a:pt x="1024" y="1292"/>
                  </a:lnTo>
                  <a:lnTo>
                    <a:pt x="1194" y="829"/>
                  </a:lnTo>
                  <a:lnTo>
                    <a:pt x="1267" y="707"/>
                  </a:lnTo>
                  <a:lnTo>
                    <a:pt x="1316" y="658"/>
                  </a:lnTo>
                  <a:lnTo>
                    <a:pt x="1316" y="658"/>
                  </a:lnTo>
                  <a:lnTo>
                    <a:pt x="1535" y="561"/>
                  </a:lnTo>
                  <a:lnTo>
                    <a:pt x="1852" y="464"/>
                  </a:lnTo>
                  <a:lnTo>
                    <a:pt x="2315" y="342"/>
                  </a:lnTo>
                  <a:lnTo>
                    <a:pt x="2948" y="220"/>
                  </a:lnTo>
                  <a:lnTo>
                    <a:pt x="3776" y="98"/>
                  </a:lnTo>
                  <a:lnTo>
                    <a:pt x="4799" y="25"/>
                  </a:lnTo>
                  <a:lnTo>
                    <a:pt x="5408" y="1"/>
                  </a:lnTo>
                  <a:lnTo>
                    <a:pt x="6065" y="1"/>
                  </a:lnTo>
                  <a:lnTo>
                    <a:pt x="6065" y="1"/>
                  </a:lnTo>
                  <a:lnTo>
                    <a:pt x="6723" y="1"/>
                  </a:lnTo>
                  <a:lnTo>
                    <a:pt x="7332" y="25"/>
                  </a:lnTo>
                  <a:lnTo>
                    <a:pt x="8355" y="98"/>
                  </a:lnTo>
                  <a:lnTo>
                    <a:pt x="9183" y="220"/>
                  </a:lnTo>
                  <a:lnTo>
                    <a:pt x="9816" y="342"/>
                  </a:lnTo>
                  <a:lnTo>
                    <a:pt x="10279" y="464"/>
                  </a:lnTo>
                  <a:lnTo>
                    <a:pt x="10595" y="561"/>
                  </a:lnTo>
                  <a:lnTo>
                    <a:pt x="10814" y="658"/>
                  </a:lnTo>
                  <a:lnTo>
                    <a:pt x="10814" y="658"/>
                  </a:lnTo>
                  <a:lnTo>
                    <a:pt x="10863" y="707"/>
                  </a:lnTo>
                  <a:lnTo>
                    <a:pt x="10936" y="829"/>
                  </a:lnTo>
                  <a:lnTo>
                    <a:pt x="11107" y="1292"/>
                  </a:lnTo>
                  <a:lnTo>
                    <a:pt x="11326" y="1925"/>
                  </a:lnTo>
                  <a:lnTo>
                    <a:pt x="11545" y="2656"/>
                  </a:lnTo>
                  <a:lnTo>
                    <a:pt x="11959" y="4019"/>
                  </a:lnTo>
                  <a:lnTo>
                    <a:pt x="12130" y="4628"/>
                  </a:lnTo>
                  <a:lnTo>
                    <a:pt x="12130" y="4628"/>
                  </a:lnTo>
                  <a:lnTo>
                    <a:pt x="12105" y="4677"/>
                  </a:lnTo>
                  <a:lnTo>
                    <a:pt x="12057" y="4750"/>
                  </a:lnTo>
                  <a:lnTo>
                    <a:pt x="11959" y="4823"/>
                  </a:lnTo>
                  <a:lnTo>
                    <a:pt x="11813" y="4921"/>
                  </a:lnTo>
                  <a:lnTo>
                    <a:pt x="11618" y="5042"/>
                  </a:lnTo>
                  <a:lnTo>
                    <a:pt x="11375" y="5164"/>
                  </a:lnTo>
                  <a:lnTo>
                    <a:pt x="11058" y="5262"/>
                  </a:lnTo>
                  <a:lnTo>
                    <a:pt x="10717" y="5383"/>
                  </a:lnTo>
                  <a:lnTo>
                    <a:pt x="10327" y="5505"/>
                  </a:lnTo>
                  <a:lnTo>
                    <a:pt x="9865" y="5627"/>
                  </a:lnTo>
                  <a:lnTo>
                    <a:pt x="9377" y="5724"/>
                  </a:lnTo>
                  <a:lnTo>
                    <a:pt x="8817" y="5822"/>
                  </a:lnTo>
                  <a:lnTo>
                    <a:pt x="8208" y="5895"/>
                  </a:lnTo>
                  <a:lnTo>
                    <a:pt x="7551" y="5944"/>
                  </a:lnTo>
                  <a:lnTo>
                    <a:pt x="6845" y="5992"/>
                  </a:lnTo>
                  <a:lnTo>
                    <a:pt x="6065" y="5992"/>
                  </a:lnTo>
                  <a:lnTo>
                    <a:pt x="6065" y="5992"/>
                  </a:lnTo>
                  <a:lnTo>
                    <a:pt x="5286" y="5992"/>
                  </a:lnTo>
                  <a:lnTo>
                    <a:pt x="4580" y="5944"/>
                  </a:lnTo>
                  <a:lnTo>
                    <a:pt x="3922" y="5895"/>
                  </a:lnTo>
                  <a:lnTo>
                    <a:pt x="3313" y="5822"/>
                  </a:lnTo>
                  <a:lnTo>
                    <a:pt x="2753" y="5724"/>
                  </a:lnTo>
                  <a:lnTo>
                    <a:pt x="2266" y="5627"/>
                  </a:lnTo>
                  <a:lnTo>
                    <a:pt x="1803" y="5505"/>
                  </a:lnTo>
                  <a:lnTo>
                    <a:pt x="1413" y="5383"/>
                  </a:lnTo>
                  <a:lnTo>
                    <a:pt x="1072" y="5262"/>
                  </a:lnTo>
                  <a:lnTo>
                    <a:pt x="756" y="5164"/>
                  </a:lnTo>
                  <a:lnTo>
                    <a:pt x="512" y="5042"/>
                  </a:lnTo>
                  <a:lnTo>
                    <a:pt x="317" y="4921"/>
                  </a:lnTo>
                  <a:lnTo>
                    <a:pt x="171" y="4823"/>
                  </a:lnTo>
                  <a:lnTo>
                    <a:pt x="74" y="4750"/>
                  </a:lnTo>
                  <a:lnTo>
                    <a:pt x="25" y="4677"/>
                  </a:lnTo>
                  <a:lnTo>
                    <a:pt x="1" y="4628"/>
                  </a:lnTo>
                  <a:lnTo>
                    <a:pt x="1" y="462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17" name="Shape 517"/>
            <p:cNvSpPr/>
            <p:nvPr/>
          </p:nvSpPr>
          <p:spPr>
            <a:xfrm>
              <a:off x="5326675" y="4569025"/>
              <a:ext cx="81000" cy="65175"/>
            </a:xfrm>
            <a:custGeom>
              <a:avLst/>
              <a:gdLst/>
              <a:ahLst/>
              <a:cxnLst/>
              <a:rect l="0" t="0" r="0" b="0"/>
              <a:pathLst>
                <a:path w="3240" h="2607" fill="none" extrusionOk="0">
                  <a:moveTo>
                    <a:pt x="1632" y="2607"/>
                  </a:moveTo>
                  <a:lnTo>
                    <a:pt x="1632" y="2607"/>
                  </a:lnTo>
                  <a:lnTo>
                    <a:pt x="1291" y="2582"/>
                  </a:lnTo>
                  <a:lnTo>
                    <a:pt x="999" y="2509"/>
                  </a:lnTo>
                  <a:lnTo>
                    <a:pt x="731" y="2388"/>
                  </a:lnTo>
                  <a:lnTo>
                    <a:pt x="488" y="2217"/>
                  </a:lnTo>
                  <a:lnTo>
                    <a:pt x="293" y="2047"/>
                  </a:lnTo>
                  <a:lnTo>
                    <a:pt x="122" y="1803"/>
                  </a:lnTo>
                  <a:lnTo>
                    <a:pt x="74" y="1706"/>
                  </a:lnTo>
                  <a:lnTo>
                    <a:pt x="49" y="1559"/>
                  </a:lnTo>
                  <a:lnTo>
                    <a:pt x="25" y="1438"/>
                  </a:lnTo>
                  <a:lnTo>
                    <a:pt x="1" y="1316"/>
                  </a:lnTo>
                  <a:lnTo>
                    <a:pt x="1" y="1316"/>
                  </a:lnTo>
                  <a:lnTo>
                    <a:pt x="25" y="1170"/>
                  </a:lnTo>
                  <a:lnTo>
                    <a:pt x="49" y="1048"/>
                  </a:lnTo>
                  <a:lnTo>
                    <a:pt x="74" y="926"/>
                  </a:lnTo>
                  <a:lnTo>
                    <a:pt x="122" y="804"/>
                  </a:lnTo>
                  <a:lnTo>
                    <a:pt x="293" y="585"/>
                  </a:lnTo>
                  <a:lnTo>
                    <a:pt x="488" y="390"/>
                  </a:lnTo>
                  <a:lnTo>
                    <a:pt x="731" y="220"/>
                  </a:lnTo>
                  <a:lnTo>
                    <a:pt x="999" y="98"/>
                  </a:lnTo>
                  <a:lnTo>
                    <a:pt x="1291" y="25"/>
                  </a:lnTo>
                  <a:lnTo>
                    <a:pt x="1632" y="1"/>
                  </a:lnTo>
                  <a:lnTo>
                    <a:pt x="1632" y="1"/>
                  </a:lnTo>
                  <a:lnTo>
                    <a:pt x="1803" y="1"/>
                  </a:lnTo>
                  <a:lnTo>
                    <a:pt x="1949" y="49"/>
                  </a:lnTo>
                  <a:lnTo>
                    <a:pt x="2120" y="98"/>
                  </a:lnTo>
                  <a:lnTo>
                    <a:pt x="2266" y="171"/>
                  </a:lnTo>
                  <a:lnTo>
                    <a:pt x="2412" y="269"/>
                  </a:lnTo>
                  <a:lnTo>
                    <a:pt x="2534" y="390"/>
                  </a:lnTo>
                  <a:lnTo>
                    <a:pt x="2777" y="634"/>
                  </a:lnTo>
                  <a:lnTo>
                    <a:pt x="2972" y="926"/>
                  </a:lnTo>
                  <a:lnTo>
                    <a:pt x="3118" y="1219"/>
                  </a:lnTo>
                  <a:lnTo>
                    <a:pt x="3215" y="1535"/>
                  </a:lnTo>
                  <a:lnTo>
                    <a:pt x="3240" y="1681"/>
                  </a:lnTo>
                  <a:lnTo>
                    <a:pt x="3240" y="1803"/>
                  </a:lnTo>
                  <a:lnTo>
                    <a:pt x="3240" y="1803"/>
                  </a:lnTo>
                  <a:lnTo>
                    <a:pt x="3240" y="1949"/>
                  </a:lnTo>
                  <a:lnTo>
                    <a:pt x="3215" y="2047"/>
                  </a:lnTo>
                  <a:lnTo>
                    <a:pt x="3167" y="2144"/>
                  </a:lnTo>
                  <a:lnTo>
                    <a:pt x="3118" y="2241"/>
                  </a:lnTo>
                  <a:lnTo>
                    <a:pt x="3045" y="2314"/>
                  </a:lnTo>
                  <a:lnTo>
                    <a:pt x="2972" y="2388"/>
                  </a:lnTo>
                  <a:lnTo>
                    <a:pt x="2777" y="2485"/>
                  </a:lnTo>
                  <a:lnTo>
                    <a:pt x="2534" y="2558"/>
                  </a:lnTo>
                  <a:lnTo>
                    <a:pt x="2266" y="2582"/>
                  </a:lnTo>
                  <a:lnTo>
                    <a:pt x="1949" y="2607"/>
                  </a:lnTo>
                  <a:lnTo>
                    <a:pt x="1632" y="2607"/>
                  </a:lnTo>
                  <a:lnTo>
                    <a:pt x="1632" y="2607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18" name="Shape 518"/>
            <p:cNvSpPr/>
            <p:nvPr/>
          </p:nvSpPr>
          <p:spPr>
            <a:xfrm>
              <a:off x="5447225" y="4615925"/>
              <a:ext cx="110850" cy="25"/>
            </a:xfrm>
            <a:custGeom>
              <a:avLst/>
              <a:gdLst/>
              <a:ahLst/>
              <a:cxnLst/>
              <a:rect l="0" t="0" r="0" b="0"/>
              <a:pathLst>
                <a:path w="4434" h="1" fill="none" extrusionOk="0">
                  <a:moveTo>
                    <a:pt x="1" y="0"/>
                  </a:moveTo>
                  <a:lnTo>
                    <a:pt x="4434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19" name="Shape 519"/>
            <p:cNvSpPr/>
            <p:nvPr/>
          </p:nvSpPr>
          <p:spPr>
            <a:xfrm>
              <a:off x="5439925" y="4589125"/>
              <a:ext cx="125450" cy="25"/>
            </a:xfrm>
            <a:custGeom>
              <a:avLst/>
              <a:gdLst/>
              <a:ahLst/>
              <a:cxnLst/>
              <a:rect l="0" t="0" r="0" b="0"/>
              <a:pathLst>
                <a:path w="5018" h="1" fill="none" extrusionOk="0">
                  <a:moveTo>
                    <a:pt x="1" y="0"/>
                  </a:moveTo>
                  <a:lnTo>
                    <a:pt x="5018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20" name="Shape 520"/>
            <p:cNvSpPr/>
            <p:nvPr/>
          </p:nvSpPr>
          <p:spPr>
            <a:xfrm>
              <a:off x="5597625" y="4569025"/>
              <a:ext cx="81000" cy="65175"/>
            </a:xfrm>
            <a:custGeom>
              <a:avLst/>
              <a:gdLst/>
              <a:ahLst/>
              <a:cxnLst/>
              <a:rect l="0" t="0" r="0" b="0"/>
              <a:pathLst>
                <a:path w="3240" h="2607" fill="none" extrusionOk="0">
                  <a:moveTo>
                    <a:pt x="1608" y="2607"/>
                  </a:moveTo>
                  <a:lnTo>
                    <a:pt x="1608" y="2607"/>
                  </a:lnTo>
                  <a:lnTo>
                    <a:pt x="1291" y="2607"/>
                  </a:lnTo>
                  <a:lnTo>
                    <a:pt x="975" y="2582"/>
                  </a:lnTo>
                  <a:lnTo>
                    <a:pt x="707" y="2558"/>
                  </a:lnTo>
                  <a:lnTo>
                    <a:pt x="463" y="2485"/>
                  </a:lnTo>
                  <a:lnTo>
                    <a:pt x="268" y="2388"/>
                  </a:lnTo>
                  <a:lnTo>
                    <a:pt x="195" y="2314"/>
                  </a:lnTo>
                  <a:lnTo>
                    <a:pt x="122" y="2241"/>
                  </a:lnTo>
                  <a:lnTo>
                    <a:pt x="74" y="2144"/>
                  </a:lnTo>
                  <a:lnTo>
                    <a:pt x="25" y="2047"/>
                  </a:lnTo>
                  <a:lnTo>
                    <a:pt x="1" y="1949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681"/>
                  </a:lnTo>
                  <a:lnTo>
                    <a:pt x="25" y="1535"/>
                  </a:lnTo>
                  <a:lnTo>
                    <a:pt x="122" y="1219"/>
                  </a:lnTo>
                  <a:lnTo>
                    <a:pt x="268" y="926"/>
                  </a:lnTo>
                  <a:lnTo>
                    <a:pt x="463" y="634"/>
                  </a:lnTo>
                  <a:lnTo>
                    <a:pt x="707" y="390"/>
                  </a:lnTo>
                  <a:lnTo>
                    <a:pt x="829" y="269"/>
                  </a:lnTo>
                  <a:lnTo>
                    <a:pt x="975" y="171"/>
                  </a:lnTo>
                  <a:lnTo>
                    <a:pt x="1121" y="98"/>
                  </a:lnTo>
                  <a:lnTo>
                    <a:pt x="1291" y="49"/>
                  </a:lnTo>
                  <a:lnTo>
                    <a:pt x="1438" y="1"/>
                  </a:lnTo>
                  <a:lnTo>
                    <a:pt x="1608" y="1"/>
                  </a:lnTo>
                  <a:lnTo>
                    <a:pt x="1608" y="1"/>
                  </a:lnTo>
                  <a:lnTo>
                    <a:pt x="1949" y="25"/>
                  </a:lnTo>
                  <a:lnTo>
                    <a:pt x="2241" y="98"/>
                  </a:lnTo>
                  <a:lnTo>
                    <a:pt x="2509" y="220"/>
                  </a:lnTo>
                  <a:lnTo>
                    <a:pt x="2753" y="390"/>
                  </a:lnTo>
                  <a:lnTo>
                    <a:pt x="2948" y="585"/>
                  </a:lnTo>
                  <a:lnTo>
                    <a:pt x="3118" y="804"/>
                  </a:lnTo>
                  <a:lnTo>
                    <a:pt x="3167" y="926"/>
                  </a:lnTo>
                  <a:lnTo>
                    <a:pt x="3191" y="1048"/>
                  </a:lnTo>
                  <a:lnTo>
                    <a:pt x="3215" y="1170"/>
                  </a:lnTo>
                  <a:lnTo>
                    <a:pt x="3240" y="1316"/>
                  </a:lnTo>
                  <a:lnTo>
                    <a:pt x="3240" y="1316"/>
                  </a:lnTo>
                  <a:lnTo>
                    <a:pt x="3215" y="1438"/>
                  </a:lnTo>
                  <a:lnTo>
                    <a:pt x="3191" y="1559"/>
                  </a:lnTo>
                  <a:lnTo>
                    <a:pt x="3167" y="1706"/>
                  </a:lnTo>
                  <a:lnTo>
                    <a:pt x="3118" y="1803"/>
                  </a:lnTo>
                  <a:lnTo>
                    <a:pt x="2948" y="2047"/>
                  </a:lnTo>
                  <a:lnTo>
                    <a:pt x="2753" y="2217"/>
                  </a:lnTo>
                  <a:lnTo>
                    <a:pt x="2509" y="2388"/>
                  </a:lnTo>
                  <a:lnTo>
                    <a:pt x="2241" y="2509"/>
                  </a:lnTo>
                  <a:lnTo>
                    <a:pt x="1949" y="2582"/>
                  </a:lnTo>
                  <a:lnTo>
                    <a:pt x="1608" y="2607"/>
                  </a:lnTo>
                  <a:lnTo>
                    <a:pt x="1608" y="2607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521" name="Shape 521"/>
          <p:cNvGrpSpPr/>
          <p:nvPr/>
        </p:nvGrpSpPr>
        <p:grpSpPr>
          <a:xfrm>
            <a:off x="5017930" y="4676899"/>
            <a:ext cx="354144" cy="354144"/>
            <a:chOff x="5964175" y="4329750"/>
            <a:chExt cx="421350" cy="421350"/>
          </a:xfrm>
        </p:grpSpPr>
        <p:sp>
          <p:nvSpPr>
            <p:cNvPr id="522" name="Shape 522"/>
            <p:cNvSpPr/>
            <p:nvPr/>
          </p:nvSpPr>
          <p:spPr>
            <a:xfrm>
              <a:off x="5964175" y="4329750"/>
              <a:ext cx="421350" cy="421350"/>
            </a:xfrm>
            <a:custGeom>
              <a:avLst/>
              <a:gdLst/>
              <a:ahLst/>
              <a:cxnLst/>
              <a:rect l="0" t="0" r="0" b="0"/>
              <a:pathLst>
                <a:path w="16854" h="16854" fill="none" extrusionOk="0">
                  <a:moveTo>
                    <a:pt x="15636" y="14004"/>
                  </a:moveTo>
                  <a:lnTo>
                    <a:pt x="13517" y="6260"/>
                  </a:lnTo>
                  <a:lnTo>
                    <a:pt x="16196" y="3605"/>
                  </a:lnTo>
                  <a:lnTo>
                    <a:pt x="16196" y="3605"/>
                  </a:lnTo>
                  <a:lnTo>
                    <a:pt x="16318" y="3434"/>
                  </a:lnTo>
                  <a:lnTo>
                    <a:pt x="16440" y="3239"/>
                  </a:lnTo>
                  <a:lnTo>
                    <a:pt x="16537" y="3020"/>
                  </a:lnTo>
                  <a:lnTo>
                    <a:pt x="16610" y="2777"/>
                  </a:lnTo>
                  <a:lnTo>
                    <a:pt x="16732" y="2338"/>
                  </a:lnTo>
                  <a:lnTo>
                    <a:pt x="16805" y="2046"/>
                  </a:lnTo>
                  <a:lnTo>
                    <a:pt x="16805" y="2046"/>
                  </a:lnTo>
                  <a:lnTo>
                    <a:pt x="16830" y="1729"/>
                  </a:lnTo>
                  <a:lnTo>
                    <a:pt x="16854" y="1437"/>
                  </a:lnTo>
                  <a:lnTo>
                    <a:pt x="16854" y="1194"/>
                  </a:lnTo>
                  <a:lnTo>
                    <a:pt x="16854" y="950"/>
                  </a:lnTo>
                  <a:lnTo>
                    <a:pt x="16805" y="755"/>
                  </a:lnTo>
                  <a:lnTo>
                    <a:pt x="16732" y="585"/>
                  </a:lnTo>
                  <a:lnTo>
                    <a:pt x="16659" y="414"/>
                  </a:lnTo>
                  <a:lnTo>
                    <a:pt x="16562" y="293"/>
                  </a:lnTo>
                  <a:lnTo>
                    <a:pt x="16562" y="293"/>
                  </a:lnTo>
                  <a:lnTo>
                    <a:pt x="16440" y="195"/>
                  </a:lnTo>
                  <a:lnTo>
                    <a:pt x="16269" y="122"/>
                  </a:lnTo>
                  <a:lnTo>
                    <a:pt x="16099" y="49"/>
                  </a:lnTo>
                  <a:lnTo>
                    <a:pt x="15904" y="0"/>
                  </a:lnTo>
                  <a:lnTo>
                    <a:pt x="15660" y="0"/>
                  </a:lnTo>
                  <a:lnTo>
                    <a:pt x="15417" y="0"/>
                  </a:lnTo>
                  <a:lnTo>
                    <a:pt x="15125" y="25"/>
                  </a:lnTo>
                  <a:lnTo>
                    <a:pt x="14808" y="49"/>
                  </a:lnTo>
                  <a:lnTo>
                    <a:pt x="14808" y="49"/>
                  </a:lnTo>
                  <a:lnTo>
                    <a:pt x="14516" y="122"/>
                  </a:lnTo>
                  <a:lnTo>
                    <a:pt x="14077" y="244"/>
                  </a:lnTo>
                  <a:lnTo>
                    <a:pt x="13834" y="317"/>
                  </a:lnTo>
                  <a:lnTo>
                    <a:pt x="13615" y="414"/>
                  </a:lnTo>
                  <a:lnTo>
                    <a:pt x="13420" y="536"/>
                  </a:lnTo>
                  <a:lnTo>
                    <a:pt x="13249" y="658"/>
                  </a:lnTo>
                  <a:lnTo>
                    <a:pt x="10595" y="3337"/>
                  </a:lnTo>
                  <a:lnTo>
                    <a:pt x="2850" y="1218"/>
                  </a:lnTo>
                  <a:lnTo>
                    <a:pt x="2850" y="1218"/>
                  </a:lnTo>
                  <a:lnTo>
                    <a:pt x="2704" y="1194"/>
                  </a:lnTo>
                  <a:lnTo>
                    <a:pt x="2582" y="1218"/>
                  </a:lnTo>
                  <a:lnTo>
                    <a:pt x="2460" y="1267"/>
                  </a:lnTo>
                  <a:lnTo>
                    <a:pt x="2338" y="1340"/>
                  </a:lnTo>
                  <a:lnTo>
                    <a:pt x="1608" y="2095"/>
                  </a:lnTo>
                  <a:lnTo>
                    <a:pt x="1608" y="2095"/>
                  </a:lnTo>
                  <a:lnTo>
                    <a:pt x="1535" y="2192"/>
                  </a:lnTo>
                  <a:lnTo>
                    <a:pt x="1486" y="2290"/>
                  </a:lnTo>
                  <a:lnTo>
                    <a:pt x="1462" y="2411"/>
                  </a:lnTo>
                  <a:lnTo>
                    <a:pt x="1462" y="2509"/>
                  </a:lnTo>
                  <a:lnTo>
                    <a:pt x="1462" y="2509"/>
                  </a:lnTo>
                  <a:lnTo>
                    <a:pt x="1486" y="2606"/>
                  </a:lnTo>
                  <a:lnTo>
                    <a:pt x="1510" y="2679"/>
                  </a:lnTo>
                  <a:lnTo>
                    <a:pt x="1608" y="2825"/>
                  </a:lnTo>
                  <a:lnTo>
                    <a:pt x="1608" y="2825"/>
                  </a:lnTo>
                  <a:lnTo>
                    <a:pt x="1705" y="2899"/>
                  </a:lnTo>
                  <a:lnTo>
                    <a:pt x="7404" y="6600"/>
                  </a:lnTo>
                  <a:lnTo>
                    <a:pt x="4165" y="10863"/>
                  </a:lnTo>
                  <a:lnTo>
                    <a:pt x="926" y="10302"/>
                  </a:lnTo>
                  <a:lnTo>
                    <a:pt x="926" y="10302"/>
                  </a:lnTo>
                  <a:lnTo>
                    <a:pt x="828" y="10302"/>
                  </a:lnTo>
                  <a:lnTo>
                    <a:pt x="707" y="10327"/>
                  </a:lnTo>
                  <a:lnTo>
                    <a:pt x="609" y="10375"/>
                  </a:lnTo>
                  <a:lnTo>
                    <a:pt x="512" y="10449"/>
                  </a:lnTo>
                  <a:lnTo>
                    <a:pt x="146" y="10814"/>
                  </a:lnTo>
                  <a:lnTo>
                    <a:pt x="146" y="10814"/>
                  </a:lnTo>
                  <a:lnTo>
                    <a:pt x="73" y="10911"/>
                  </a:lnTo>
                  <a:lnTo>
                    <a:pt x="25" y="11033"/>
                  </a:lnTo>
                  <a:lnTo>
                    <a:pt x="0" y="11155"/>
                  </a:lnTo>
                  <a:lnTo>
                    <a:pt x="0" y="11277"/>
                  </a:lnTo>
                  <a:lnTo>
                    <a:pt x="0" y="11277"/>
                  </a:lnTo>
                  <a:lnTo>
                    <a:pt x="49" y="11423"/>
                  </a:lnTo>
                  <a:lnTo>
                    <a:pt x="146" y="11569"/>
                  </a:lnTo>
                  <a:lnTo>
                    <a:pt x="146" y="11569"/>
                  </a:lnTo>
                  <a:lnTo>
                    <a:pt x="244" y="11642"/>
                  </a:lnTo>
                  <a:lnTo>
                    <a:pt x="3434" y="13420"/>
                  </a:lnTo>
                  <a:lnTo>
                    <a:pt x="5212" y="16610"/>
                  </a:lnTo>
                  <a:lnTo>
                    <a:pt x="5212" y="16610"/>
                  </a:lnTo>
                  <a:lnTo>
                    <a:pt x="5285" y="16708"/>
                  </a:lnTo>
                  <a:lnTo>
                    <a:pt x="5285" y="16708"/>
                  </a:lnTo>
                  <a:lnTo>
                    <a:pt x="5431" y="16805"/>
                  </a:lnTo>
                  <a:lnTo>
                    <a:pt x="5578" y="16854"/>
                  </a:lnTo>
                  <a:lnTo>
                    <a:pt x="5578" y="16854"/>
                  </a:lnTo>
                  <a:lnTo>
                    <a:pt x="5699" y="16854"/>
                  </a:lnTo>
                  <a:lnTo>
                    <a:pt x="5821" y="16830"/>
                  </a:lnTo>
                  <a:lnTo>
                    <a:pt x="5943" y="16781"/>
                  </a:lnTo>
                  <a:lnTo>
                    <a:pt x="6040" y="16708"/>
                  </a:lnTo>
                  <a:lnTo>
                    <a:pt x="6406" y="16342"/>
                  </a:lnTo>
                  <a:lnTo>
                    <a:pt x="6406" y="16342"/>
                  </a:lnTo>
                  <a:lnTo>
                    <a:pt x="6479" y="16245"/>
                  </a:lnTo>
                  <a:lnTo>
                    <a:pt x="6527" y="16148"/>
                  </a:lnTo>
                  <a:lnTo>
                    <a:pt x="6552" y="16026"/>
                  </a:lnTo>
                  <a:lnTo>
                    <a:pt x="6552" y="15928"/>
                  </a:lnTo>
                  <a:lnTo>
                    <a:pt x="5992" y="12689"/>
                  </a:lnTo>
                  <a:lnTo>
                    <a:pt x="10254" y="9450"/>
                  </a:lnTo>
                  <a:lnTo>
                    <a:pt x="13956" y="15149"/>
                  </a:lnTo>
                  <a:lnTo>
                    <a:pt x="13956" y="15149"/>
                  </a:lnTo>
                  <a:lnTo>
                    <a:pt x="14029" y="15246"/>
                  </a:lnTo>
                  <a:lnTo>
                    <a:pt x="14029" y="15246"/>
                  </a:lnTo>
                  <a:lnTo>
                    <a:pt x="14175" y="15344"/>
                  </a:lnTo>
                  <a:lnTo>
                    <a:pt x="14248" y="15368"/>
                  </a:lnTo>
                  <a:lnTo>
                    <a:pt x="14345" y="15393"/>
                  </a:lnTo>
                  <a:lnTo>
                    <a:pt x="14345" y="15393"/>
                  </a:lnTo>
                  <a:lnTo>
                    <a:pt x="14443" y="15393"/>
                  </a:lnTo>
                  <a:lnTo>
                    <a:pt x="14565" y="15368"/>
                  </a:lnTo>
                  <a:lnTo>
                    <a:pt x="14662" y="15320"/>
                  </a:lnTo>
                  <a:lnTo>
                    <a:pt x="14759" y="15246"/>
                  </a:lnTo>
                  <a:lnTo>
                    <a:pt x="15514" y="14516"/>
                  </a:lnTo>
                  <a:lnTo>
                    <a:pt x="15514" y="14516"/>
                  </a:lnTo>
                  <a:lnTo>
                    <a:pt x="15587" y="14394"/>
                  </a:lnTo>
                  <a:lnTo>
                    <a:pt x="15636" y="14272"/>
                  </a:lnTo>
                  <a:lnTo>
                    <a:pt x="15660" y="14151"/>
                  </a:lnTo>
                  <a:lnTo>
                    <a:pt x="15636" y="14004"/>
                  </a:lnTo>
                  <a:lnTo>
                    <a:pt x="15636" y="1400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23" name="Shape 523"/>
            <p:cNvSpPr/>
            <p:nvPr/>
          </p:nvSpPr>
          <p:spPr>
            <a:xfrm>
              <a:off x="6322800" y="4360800"/>
              <a:ext cx="31675" cy="30475"/>
            </a:xfrm>
            <a:custGeom>
              <a:avLst/>
              <a:gdLst/>
              <a:ahLst/>
              <a:cxnLst/>
              <a:rect l="0" t="0" r="0" b="0"/>
              <a:pathLst>
                <a:path w="1267" h="1219" fill="none" extrusionOk="0">
                  <a:moveTo>
                    <a:pt x="1267" y="1218"/>
                  </a:moveTo>
                  <a:lnTo>
                    <a:pt x="1267" y="1218"/>
                  </a:lnTo>
                  <a:lnTo>
                    <a:pt x="1242" y="999"/>
                  </a:lnTo>
                  <a:lnTo>
                    <a:pt x="1169" y="755"/>
                  </a:lnTo>
                  <a:lnTo>
                    <a:pt x="1048" y="561"/>
                  </a:lnTo>
                  <a:lnTo>
                    <a:pt x="901" y="366"/>
                  </a:lnTo>
                  <a:lnTo>
                    <a:pt x="901" y="366"/>
                  </a:lnTo>
                  <a:lnTo>
                    <a:pt x="707" y="220"/>
                  </a:lnTo>
                  <a:lnTo>
                    <a:pt x="487" y="98"/>
                  </a:lnTo>
                  <a:lnTo>
                    <a:pt x="244" y="25"/>
                  </a:ln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524" name="Shape 524"/>
          <p:cNvGrpSpPr/>
          <p:nvPr/>
        </p:nvGrpSpPr>
        <p:grpSpPr>
          <a:xfrm>
            <a:off x="1053838" y="5241883"/>
            <a:ext cx="372593" cy="360301"/>
            <a:chOff x="1247825" y="5001950"/>
            <a:chExt cx="443300" cy="428675"/>
          </a:xfrm>
        </p:grpSpPr>
        <p:sp>
          <p:nvSpPr>
            <p:cNvPr id="525" name="Shape 525"/>
            <p:cNvSpPr/>
            <p:nvPr/>
          </p:nvSpPr>
          <p:spPr>
            <a:xfrm>
              <a:off x="1247825" y="5168175"/>
              <a:ext cx="373875" cy="221650"/>
            </a:xfrm>
            <a:custGeom>
              <a:avLst/>
              <a:gdLst/>
              <a:ahLst/>
              <a:cxnLst/>
              <a:rect l="0" t="0" r="0" b="0"/>
              <a:pathLst>
                <a:path w="14955" h="8866" fill="none" extrusionOk="0">
                  <a:moveTo>
                    <a:pt x="12178" y="8865"/>
                  </a:moveTo>
                  <a:lnTo>
                    <a:pt x="12178" y="8865"/>
                  </a:lnTo>
                  <a:lnTo>
                    <a:pt x="12325" y="8841"/>
                  </a:lnTo>
                  <a:lnTo>
                    <a:pt x="12471" y="8792"/>
                  </a:lnTo>
                  <a:lnTo>
                    <a:pt x="12592" y="8695"/>
                  </a:lnTo>
                  <a:lnTo>
                    <a:pt x="12666" y="8573"/>
                  </a:lnTo>
                  <a:lnTo>
                    <a:pt x="12666" y="8573"/>
                  </a:lnTo>
                  <a:lnTo>
                    <a:pt x="12958" y="8037"/>
                  </a:lnTo>
                  <a:lnTo>
                    <a:pt x="13323" y="7331"/>
                  </a:lnTo>
                  <a:lnTo>
                    <a:pt x="13688" y="6454"/>
                  </a:lnTo>
                  <a:lnTo>
                    <a:pt x="13883" y="5991"/>
                  </a:lnTo>
                  <a:lnTo>
                    <a:pt x="14078" y="5480"/>
                  </a:lnTo>
                  <a:lnTo>
                    <a:pt x="14249" y="4944"/>
                  </a:lnTo>
                  <a:lnTo>
                    <a:pt x="14419" y="4360"/>
                  </a:lnTo>
                  <a:lnTo>
                    <a:pt x="14565" y="3775"/>
                  </a:lnTo>
                  <a:lnTo>
                    <a:pt x="14711" y="3166"/>
                  </a:lnTo>
                  <a:lnTo>
                    <a:pt x="14809" y="2533"/>
                  </a:lnTo>
                  <a:lnTo>
                    <a:pt x="14882" y="1875"/>
                  </a:lnTo>
                  <a:lnTo>
                    <a:pt x="14931" y="1218"/>
                  </a:lnTo>
                  <a:lnTo>
                    <a:pt x="14955" y="536"/>
                  </a:lnTo>
                  <a:lnTo>
                    <a:pt x="14955" y="536"/>
                  </a:lnTo>
                  <a:lnTo>
                    <a:pt x="14955" y="438"/>
                  </a:lnTo>
                  <a:lnTo>
                    <a:pt x="14906" y="341"/>
                  </a:lnTo>
                  <a:lnTo>
                    <a:pt x="14857" y="244"/>
                  </a:lnTo>
                  <a:lnTo>
                    <a:pt x="14809" y="146"/>
                  </a:lnTo>
                  <a:lnTo>
                    <a:pt x="14711" y="97"/>
                  </a:lnTo>
                  <a:lnTo>
                    <a:pt x="14614" y="24"/>
                  </a:lnTo>
                  <a:lnTo>
                    <a:pt x="14516" y="0"/>
                  </a:lnTo>
                  <a:lnTo>
                    <a:pt x="14395" y="0"/>
                  </a:lnTo>
                  <a:lnTo>
                    <a:pt x="3338" y="0"/>
                  </a:lnTo>
                  <a:lnTo>
                    <a:pt x="3338" y="0"/>
                  </a:lnTo>
                  <a:lnTo>
                    <a:pt x="3216" y="0"/>
                  </a:lnTo>
                  <a:lnTo>
                    <a:pt x="3118" y="24"/>
                  </a:lnTo>
                  <a:lnTo>
                    <a:pt x="3021" y="97"/>
                  </a:lnTo>
                  <a:lnTo>
                    <a:pt x="2924" y="146"/>
                  </a:lnTo>
                  <a:lnTo>
                    <a:pt x="2875" y="244"/>
                  </a:lnTo>
                  <a:lnTo>
                    <a:pt x="2826" y="341"/>
                  </a:lnTo>
                  <a:lnTo>
                    <a:pt x="2777" y="438"/>
                  </a:lnTo>
                  <a:lnTo>
                    <a:pt x="2777" y="536"/>
                  </a:lnTo>
                  <a:lnTo>
                    <a:pt x="2777" y="536"/>
                  </a:lnTo>
                  <a:lnTo>
                    <a:pt x="2777" y="706"/>
                  </a:lnTo>
                  <a:lnTo>
                    <a:pt x="2777" y="706"/>
                  </a:lnTo>
                  <a:lnTo>
                    <a:pt x="2558" y="633"/>
                  </a:lnTo>
                  <a:lnTo>
                    <a:pt x="2363" y="585"/>
                  </a:lnTo>
                  <a:lnTo>
                    <a:pt x="2144" y="560"/>
                  </a:lnTo>
                  <a:lnTo>
                    <a:pt x="1949" y="536"/>
                  </a:lnTo>
                  <a:lnTo>
                    <a:pt x="1949" y="536"/>
                  </a:lnTo>
                  <a:lnTo>
                    <a:pt x="1755" y="560"/>
                  </a:lnTo>
                  <a:lnTo>
                    <a:pt x="1560" y="585"/>
                  </a:lnTo>
                  <a:lnTo>
                    <a:pt x="1365" y="633"/>
                  </a:lnTo>
                  <a:lnTo>
                    <a:pt x="1194" y="706"/>
                  </a:lnTo>
                  <a:lnTo>
                    <a:pt x="1024" y="779"/>
                  </a:lnTo>
                  <a:lnTo>
                    <a:pt x="853" y="877"/>
                  </a:lnTo>
                  <a:lnTo>
                    <a:pt x="707" y="999"/>
                  </a:lnTo>
                  <a:lnTo>
                    <a:pt x="561" y="1120"/>
                  </a:lnTo>
                  <a:lnTo>
                    <a:pt x="439" y="1242"/>
                  </a:lnTo>
                  <a:lnTo>
                    <a:pt x="342" y="1413"/>
                  </a:lnTo>
                  <a:lnTo>
                    <a:pt x="244" y="1559"/>
                  </a:lnTo>
                  <a:lnTo>
                    <a:pt x="147" y="1729"/>
                  </a:lnTo>
                  <a:lnTo>
                    <a:pt x="98" y="1900"/>
                  </a:lnTo>
                  <a:lnTo>
                    <a:pt x="50" y="2095"/>
                  </a:lnTo>
                  <a:lnTo>
                    <a:pt x="1" y="2289"/>
                  </a:lnTo>
                  <a:lnTo>
                    <a:pt x="1" y="2484"/>
                  </a:lnTo>
                  <a:lnTo>
                    <a:pt x="1" y="2484"/>
                  </a:lnTo>
                  <a:lnTo>
                    <a:pt x="25" y="2850"/>
                  </a:lnTo>
                  <a:lnTo>
                    <a:pt x="98" y="3191"/>
                  </a:lnTo>
                  <a:lnTo>
                    <a:pt x="220" y="3556"/>
                  </a:lnTo>
                  <a:lnTo>
                    <a:pt x="366" y="3872"/>
                  </a:lnTo>
                  <a:lnTo>
                    <a:pt x="561" y="4213"/>
                  </a:lnTo>
                  <a:lnTo>
                    <a:pt x="780" y="4530"/>
                  </a:lnTo>
                  <a:lnTo>
                    <a:pt x="1024" y="4822"/>
                  </a:lnTo>
                  <a:lnTo>
                    <a:pt x="1292" y="5090"/>
                  </a:lnTo>
                  <a:lnTo>
                    <a:pt x="1584" y="5334"/>
                  </a:lnTo>
                  <a:lnTo>
                    <a:pt x="1901" y="5577"/>
                  </a:lnTo>
                  <a:lnTo>
                    <a:pt x="2242" y="5772"/>
                  </a:lnTo>
                  <a:lnTo>
                    <a:pt x="2583" y="5943"/>
                  </a:lnTo>
                  <a:lnTo>
                    <a:pt x="2924" y="6089"/>
                  </a:lnTo>
                  <a:lnTo>
                    <a:pt x="3265" y="6186"/>
                  </a:lnTo>
                  <a:lnTo>
                    <a:pt x="3605" y="6259"/>
                  </a:lnTo>
                  <a:lnTo>
                    <a:pt x="3946" y="6284"/>
                  </a:lnTo>
                  <a:lnTo>
                    <a:pt x="3946" y="6284"/>
                  </a:lnTo>
                  <a:lnTo>
                    <a:pt x="4068" y="6625"/>
                  </a:lnTo>
                  <a:lnTo>
                    <a:pt x="4214" y="6941"/>
                  </a:lnTo>
                  <a:lnTo>
                    <a:pt x="4507" y="7574"/>
                  </a:lnTo>
                  <a:lnTo>
                    <a:pt x="4799" y="8110"/>
                  </a:lnTo>
                  <a:lnTo>
                    <a:pt x="5067" y="8573"/>
                  </a:lnTo>
                  <a:lnTo>
                    <a:pt x="5067" y="8573"/>
                  </a:lnTo>
                  <a:lnTo>
                    <a:pt x="5140" y="8695"/>
                  </a:lnTo>
                  <a:lnTo>
                    <a:pt x="5262" y="8792"/>
                  </a:lnTo>
                  <a:lnTo>
                    <a:pt x="5408" y="8841"/>
                  </a:lnTo>
                  <a:lnTo>
                    <a:pt x="5554" y="8865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26" name="Shape 526"/>
            <p:cNvSpPr/>
            <p:nvPr/>
          </p:nvSpPr>
          <p:spPr>
            <a:xfrm>
              <a:off x="1275850" y="5209575"/>
              <a:ext cx="60900" cy="87075"/>
            </a:xfrm>
            <a:custGeom>
              <a:avLst/>
              <a:gdLst/>
              <a:ahLst/>
              <a:cxnLst/>
              <a:rect l="0" t="0" r="0" b="0"/>
              <a:pathLst>
                <a:path w="2436" h="3483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0" y="658"/>
                  </a:lnTo>
                  <a:lnTo>
                    <a:pt x="49" y="512"/>
                  </a:lnTo>
                  <a:lnTo>
                    <a:pt x="122" y="366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487" y="73"/>
                  </a:lnTo>
                  <a:lnTo>
                    <a:pt x="658" y="25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50" y="0"/>
                  </a:lnTo>
                  <a:lnTo>
                    <a:pt x="1072" y="25"/>
                  </a:lnTo>
                  <a:lnTo>
                    <a:pt x="1340" y="122"/>
                  </a:lnTo>
                  <a:lnTo>
                    <a:pt x="1559" y="268"/>
                  </a:lnTo>
                  <a:lnTo>
                    <a:pt x="1754" y="414"/>
                  </a:lnTo>
                  <a:lnTo>
                    <a:pt x="1754" y="414"/>
                  </a:lnTo>
                  <a:lnTo>
                    <a:pt x="1803" y="780"/>
                  </a:lnTo>
                  <a:lnTo>
                    <a:pt x="1876" y="1169"/>
                  </a:lnTo>
                  <a:lnTo>
                    <a:pt x="2046" y="1997"/>
                  </a:lnTo>
                  <a:lnTo>
                    <a:pt x="2265" y="2801"/>
                  </a:lnTo>
                  <a:lnTo>
                    <a:pt x="2436" y="3483"/>
                  </a:lnTo>
                  <a:lnTo>
                    <a:pt x="2436" y="3483"/>
                  </a:lnTo>
                  <a:lnTo>
                    <a:pt x="2241" y="3434"/>
                  </a:lnTo>
                  <a:lnTo>
                    <a:pt x="2022" y="3361"/>
                  </a:lnTo>
                  <a:lnTo>
                    <a:pt x="1827" y="3264"/>
                  </a:lnTo>
                  <a:lnTo>
                    <a:pt x="1608" y="3142"/>
                  </a:lnTo>
                  <a:lnTo>
                    <a:pt x="1413" y="3020"/>
                  </a:lnTo>
                  <a:lnTo>
                    <a:pt x="1194" y="2874"/>
                  </a:lnTo>
                  <a:lnTo>
                    <a:pt x="999" y="2704"/>
                  </a:lnTo>
                  <a:lnTo>
                    <a:pt x="804" y="2533"/>
                  </a:lnTo>
                  <a:lnTo>
                    <a:pt x="634" y="2338"/>
                  </a:lnTo>
                  <a:lnTo>
                    <a:pt x="487" y="2143"/>
                  </a:lnTo>
                  <a:lnTo>
                    <a:pt x="341" y="1924"/>
                  </a:lnTo>
                  <a:lnTo>
                    <a:pt x="219" y="1729"/>
                  </a:lnTo>
                  <a:lnTo>
                    <a:pt x="122" y="1510"/>
                  </a:lnTo>
                  <a:lnTo>
                    <a:pt x="49" y="1267"/>
                  </a:lnTo>
                  <a:lnTo>
                    <a:pt x="0" y="1047"/>
                  </a:lnTo>
                  <a:lnTo>
                    <a:pt x="0" y="828"/>
                  </a:lnTo>
                  <a:lnTo>
                    <a:pt x="0" y="82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27" name="Shape 527"/>
            <p:cNvSpPr/>
            <p:nvPr/>
          </p:nvSpPr>
          <p:spPr>
            <a:xfrm>
              <a:off x="1247825" y="5391625"/>
              <a:ext cx="443300" cy="39000"/>
            </a:xfrm>
            <a:custGeom>
              <a:avLst/>
              <a:gdLst/>
              <a:ahLst/>
              <a:cxnLst/>
              <a:rect l="0" t="0" r="0" b="0"/>
              <a:pathLst>
                <a:path w="17732" h="1560" fill="none" extrusionOk="0">
                  <a:moveTo>
                    <a:pt x="16611" y="1559"/>
                  </a:moveTo>
                  <a:lnTo>
                    <a:pt x="1121" y="1559"/>
                  </a:lnTo>
                  <a:lnTo>
                    <a:pt x="1121" y="1559"/>
                  </a:lnTo>
                  <a:lnTo>
                    <a:pt x="1000" y="1535"/>
                  </a:lnTo>
                  <a:lnTo>
                    <a:pt x="878" y="1510"/>
                  </a:lnTo>
                  <a:lnTo>
                    <a:pt x="780" y="1462"/>
                  </a:lnTo>
                  <a:lnTo>
                    <a:pt x="683" y="1389"/>
                  </a:lnTo>
                  <a:lnTo>
                    <a:pt x="488" y="1218"/>
                  </a:lnTo>
                  <a:lnTo>
                    <a:pt x="318" y="999"/>
                  </a:lnTo>
                  <a:lnTo>
                    <a:pt x="196" y="755"/>
                  </a:lnTo>
                  <a:lnTo>
                    <a:pt x="98" y="487"/>
                  </a:lnTo>
                  <a:lnTo>
                    <a:pt x="25" y="244"/>
                  </a:lnTo>
                  <a:lnTo>
                    <a:pt x="1" y="0"/>
                  </a:lnTo>
                  <a:lnTo>
                    <a:pt x="17731" y="0"/>
                  </a:lnTo>
                  <a:lnTo>
                    <a:pt x="17731" y="0"/>
                  </a:lnTo>
                  <a:lnTo>
                    <a:pt x="17707" y="244"/>
                  </a:lnTo>
                  <a:lnTo>
                    <a:pt x="17634" y="487"/>
                  </a:lnTo>
                  <a:lnTo>
                    <a:pt x="17537" y="755"/>
                  </a:lnTo>
                  <a:lnTo>
                    <a:pt x="17415" y="999"/>
                  </a:lnTo>
                  <a:lnTo>
                    <a:pt x="17244" y="1218"/>
                  </a:lnTo>
                  <a:lnTo>
                    <a:pt x="17049" y="1389"/>
                  </a:lnTo>
                  <a:lnTo>
                    <a:pt x="16952" y="1462"/>
                  </a:lnTo>
                  <a:lnTo>
                    <a:pt x="16855" y="1510"/>
                  </a:lnTo>
                  <a:lnTo>
                    <a:pt x="16733" y="1535"/>
                  </a:lnTo>
                  <a:lnTo>
                    <a:pt x="16611" y="1559"/>
                  </a:lnTo>
                  <a:lnTo>
                    <a:pt x="16611" y="155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28" name="Shape 528"/>
            <p:cNvSpPr/>
            <p:nvPr/>
          </p:nvSpPr>
          <p:spPr>
            <a:xfrm>
              <a:off x="1454850" y="5001950"/>
              <a:ext cx="17075" cy="114475"/>
            </a:xfrm>
            <a:custGeom>
              <a:avLst/>
              <a:gdLst/>
              <a:ahLst/>
              <a:cxnLst/>
              <a:rect l="0" t="0" r="0" b="0"/>
              <a:pathLst>
                <a:path w="683" h="4579" fill="none" extrusionOk="0">
                  <a:moveTo>
                    <a:pt x="683" y="0"/>
                  </a:moveTo>
                  <a:lnTo>
                    <a:pt x="683" y="0"/>
                  </a:lnTo>
                  <a:lnTo>
                    <a:pt x="658" y="171"/>
                  </a:lnTo>
                  <a:lnTo>
                    <a:pt x="610" y="317"/>
                  </a:lnTo>
                  <a:lnTo>
                    <a:pt x="512" y="439"/>
                  </a:lnTo>
                  <a:lnTo>
                    <a:pt x="415" y="585"/>
                  </a:lnTo>
                  <a:lnTo>
                    <a:pt x="415" y="585"/>
                  </a:lnTo>
                  <a:lnTo>
                    <a:pt x="269" y="731"/>
                  </a:lnTo>
                  <a:lnTo>
                    <a:pt x="147" y="950"/>
                  </a:lnTo>
                  <a:lnTo>
                    <a:pt x="74" y="1072"/>
                  </a:lnTo>
                  <a:lnTo>
                    <a:pt x="49" y="1194"/>
                  </a:lnTo>
                  <a:lnTo>
                    <a:pt x="1" y="1364"/>
                  </a:lnTo>
                  <a:lnTo>
                    <a:pt x="1" y="1535"/>
                  </a:lnTo>
                  <a:lnTo>
                    <a:pt x="1" y="1535"/>
                  </a:lnTo>
                  <a:lnTo>
                    <a:pt x="1" y="1705"/>
                  </a:lnTo>
                  <a:lnTo>
                    <a:pt x="49" y="1851"/>
                  </a:lnTo>
                  <a:lnTo>
                    <a:pt x="74" y="1997"/>
                  </a:lnTo>
                  <a:lnTo>
                    <a:pt x="147" y="2095"/>
                  </a:lnTo>
                  <a:lnTo>
                    <a:pt x="269" y="2314"/>
                  </a:lnTo>
                  <a:lnTo>
                    <a:pt x="415" y="2484"/>
                  </a:lnTo>
                  <a:lnTo>
                    <a:pt x="415" y="2484"/>
                  </a:lnTo>
                  <a:lnTo>
                    <a:pt x="512" y="2606"/>
                  </a:lnTo>
                  <a:lnTo>
                    <a:pt x="610" y="2728"/>
                  </a:lnTo>
                  <a:lnTo>
                    <a:pt x="658" y="2874"/>
                  </a:lnTo>
                  <a:lnTo>
                    <a:pt x="683" y="3045"/>
                  </a:lnTo>
                  <a:lnTo>
                    <a:pt x="683" y="3045"/>
                  </a:lnTo>
                  <a:lnTo>
                    <a:pt x="658" y="3239"/>
                  </a:lnTo>
                  <a:lnTo>
                    <a:pt x="610" y="3385"/>
                  </a:lnTo>
                  <a:lnTo>
                    <a:pt x="512" y="3507"/>
                  </a:lnTo>
                  <a:lnTo>
                    <a:pt x="415" y="3629"/>
                  </a:lnTo>
                  <a:lnTo>
                    <a:pt x="415" y="3629"/>
                  </a:lnTo>
                  <a:lnTo>
                    <a:pt x="269" y="3800"/>
                  </a:lnTo>
                  <a:lnTo>
                    <a:pt x="147" y="3994"/>
                  </a:lnTo>
                  <a:lnTo>
                    <a:pt x="74" y="4116"/>
                  </a:lnTo>
                  <a:lnTo>
                    <a:pt x="49" y="4262"/>
                  </a:lnTo>
                  <a:lnTo>
                    <a:pt x="1" y="4408"/>
                  </a:lnTo>
                  <a:lnTo>
                    <a:pt x="1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29" name="Shape 529"/>
            <p:cNvSpPr/>
            <p:nvPr/>
          </p:nvSpPr>
          <p:spPr>
            <a:xfrm>
              <a:off x="1411025" y="5001950"/>
              <a:ext cx="17075" cy="114475"/>
            </a:xfrm>
            <a:custGeom>
              <a:avLst/>
              <a:gdLst/>
              <a:ahLst/>
              <a:cxnLst/>
              <a:rect l="0" t="0" r="0" b="0"/>
              <a:pathLst>
                <a:path w="683" h="4579" fill="none" extrusionOk="0">
                  <a:moveTo>
                    <a:pt x="682" y="0"/>
                  </a:moveTo>
                  <a:lnTo>
                    <a:pt x="682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36" y="439"/>
                  </a:lnTo>
                  <a:lnTo>
                    <a:pt x="414" y="585"/>
                  </a:lnTo>
                  <a:lnTo>
                    <a:pt x="414" y="585"/>
                  </a:lnTo>
                  <a:lnTo>
                    <a:pt x="268" y="731"/>
                  </a:lnTo>
                  <a:lnTo>
                    <a:pt x="146" y="950"/>
                  </a:lnTo>
                  <a:lnTo>
                    <a:pt x="97" y="1072"/>
                  </a:lnTo>
                  <a:lnTo>
                    <a:pt x="49" y="1194"/>
                  </a:lnTo>
                  <a:lnTo>
                    <a:pt x="24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24" y="1705"/>
                  </a:lnTo>
                  <a:lnTo>
                    <a:pt x="49" y="1851"/>
                  </a:lnTo>
                  <a:lnTo>
                    <a:pt x="97" y="1997"/>
                  </a:lnTo>
                  <a:lnTo>
                    <a:pt x="146" y="2095"/>
                  </a:lnTo>
                  <a:lnTo>
                    <a:pt x="268" y="2314"/>
                  </a:lnTo>
                  <a:lnTo>
                    <a:pt x="414" y="2484"/>
                  </a:lnTo>
                  <a:lnTo>
                    <a:pt x="414" y="2484"/>
                  </a:lnTo>
                  <a:lnTo>
                    <a:pt x="536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2" y="3045"/>
                  </a:lnTo>
                  <a:lnTo>
                    <a:pt x="682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36" y="3507"/>
                  </a:lnTo>
                  <a:lnTo>
                    <a:pt x="414" y="3629"/>
                  </a:lnTo>
                  <a:lnTo>
                    <a:pt x="414" y="3629"/>
                  </a:lnTo>
                  <a:lnTo>
                    <a:pt x="268" y="3800"/>
                  </a:lnTo>
                  <a:lnTo>
                    <a:pt x="146" y="3994"/>
                  </a:lnTo>
                  <a:lnTo>
                    <a:pt x="97" y="4116"/>
                  </a:lnTo>
                  <a:lnTo>
                    <a:pt x="49" y="4262"/>
                  </a:lnTo>
                  <a:lnTo>
                    <a:pt x="24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30" name="Shape 530"/>
            <p:cNvSpPr/>
            <p:nvPr/>
          </p:nvSpPr>
          <p:spPr>
            <a:xfrm>
              <a:off x="1498700" y="5001950"/>
              <a:ext cx="16450" cy="114475"/>
            </a:xfrm>
            <a:custGeom>
              <a:avLst/>
              <a:gdLst/>
              <a:ahLst/>
              <a:cxnLst/>
              <a:rect l="0" t="0" r="0" b="0"/>
              <a:pathLst>
                <a:path w="658" h="4579" fill="none" extrusionOk="0">
                  <a:moveTo>
                    <a:pt x="658" y="0"/>
                  </a:moveTo>
                  <a:lnTo>
                    <a:pt x="658" y="0"/>
                  </a:lnTo>
                  <a:lnTo>
                    <a:pt x="658" y="171"/>
                  </a:lnTo>
                  <a:lnTo>
                    <a:pt x="585" y="317"/>
                  </a:lnTo>
                  <a:lnTo>
                    <a:pt x="512" y="439"/>
                  </a:lnTo>
                  <a:lnTo>
                    <a:pt x="390" y="585"/>
                  </a:lnTo>
                  <a:lnTo>
                    <a:pt x="390" y="585"/>
                  </a:lnTo>
                  <a:lnTo>
                    <a:pt x="268" y="731"/>
                  </a:lnTo>
                  <a:lnTo>
                    <a:pt x="122" y="950"/>
                  </a:lnTo>
                  <a:lnTo>
                    <a:pt x="73" y="1072"/>
                  </a:lnTo>
                  <a:lnTo>
                    <a:pt x="25" y="1194"/>
                  </a:lnTo>
                  <a:lnTo>
                    <a:pt x="0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0" y="1705"/>
                  </a:lnTo>
                  <a:lnTo>
                    <a:pt x="25" y="1851"/>
                  </a:lnTo>
                  <a:lnTo>
                    <a:pt x="73" y="1997"/>
                  </a:lnTo>
                  <a:lnTo>
                    <a:pt x="122" y="2095"/>
                  </a:lnTo>
                  <a:lnTo>
                    <a:pt x="268" y="2314"/>
                  </a:lnTo>
                  <a:lnTo>
                    <a:pt x="390" y="2484"/>
                  </a:lnTo>
                  <a:lnTo>
                    <a:pt x="390" y="2484"/>
                  </a:lnTo>
                  <a:lnTo>
                    <a:pt x="512" y="2606"/>
                  </a:lnTo>
                  <a:lnTo>
                    <a:pt x="585" y="2728"/>
                  </a:lnTo>
                  <a:lnTo>
                    <a:pt x="658" y="2874"/>
                  </a:lnTo>
                  <a:lnTo>
                    <a:pt x="658" y="3045"/>
                  </a:lnTo>
                  <a:lnTo>
                    <a:pt x="658" y="3045"/>
                  </a:lnTo>
                  <a:lnTo>
                    <a:pt x="658" y="3239"/>
                  </a:lnTo>
                  <a:lnTo>
                    <a:pt x="585" y="3385"/>
                  </a:lnTo>
                  <a:lnTo>
                    <a:pt x="512" y="3507"/>
                  </a:lnTo>
                  <a:lnTo>
                    <a:pt x="390" y="3629"/>
                  </a:lnTo>
                  <a:lnTo>
                    <a:pt x="390" y="3629"/>
                  </a:lnTo>
                  <a:lnTo>
                    <a:pt x="268" y="3800"/>
                  </a:lnTo>
                  <a:lnTo>
                    <a:pt x="122" y="3994"/>
                  </a:lnTo>
                  <a:lnTo>
                    <a:pt x="73" y="4116"/>
                  </a:lnTo>
                  <a:lnTo>
                    <a:pt x="25" y="4262"/>
                  </a:lnTo>
                  <a:lnTo>
                    <a:pt x="0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531" name="Shape 531"/>
          <p:cNvGrpSpPr/>
          <p:nvPr/>
        </p:nvGrpSpPr>
        <p:grpSpPr>
          <a:xfrm>
            <a:off x="1652085" y="5223959"/>
            <a:ext cx="306068" cy="389991"/>
            <a:chOff x="1959600" y="4980625"/>
            <a:chExt cx="364150" cy="464000"/>
          </a:xfrm>
        </p:grpSpPr>
        <p:sp>
          <p:nvSpPr>
            <p:cNvPr id="532" name="Shape 532"/>
            <p:cNvSpPr/>
            <p:nvPr/>
          </p:nvSpPr>
          <p:spPr>
            <a:xfrm>
              <a:off x="1959600" y="4980625"/>
              <a:ext cx="364150" cy="239325"/>
            </a:xfrm>
            <a:custGeom>
              <a:avLst/>
              <a:gdLst/>
              <a:ahLst/>
              <a:cxnLst/>
              <a:rect l="0" t="0" r="0" b="0"/>
              <a:pathLst>
                <a:path w="14566" h="9573" fill="none" extrusionOk="0">
                  <a:moveTo>
                    <a:pt x="8769" y="9572"/>
                  </a:moveTo>
                  <a:lnTo>
                    <a:pt x="14565" y="9572"/>
                  </a:lnTo>
                  <a:lnTo>
                    <a:pt x="14565" y="6114"/>
                  </a:lnTo>
                  <a:lnTo>
                    <a:pt x="14565" y="6114"/>
                  </a:lnTo>
                  <a:lnTo>
                    <a:pt x="14541" y="6016"/>
                  </a:lnTo>
                  <a:lnTo>
                    <a:pt x="14516" y="5919"/>
                  </a:lnTo>
                  <a:lnTo>
                    <a:pt x="14468" y="5822"/>
                  </a:lnTo>
                  <a:lnTo>
                    <a:pt x="14419" y="5773"/>
                  </a:lnTo>
                  <a:lnTo>
                    <a:pt x="14346" y="5700"/>
                  </a:lnTo>
                  <a:lnTo>
                    <a:pt x="14249" y="5651"/>
                  </a:lnTo>
                  <a:lnTo>
                    <a:pt x="14175" y="5627"/>
                  </a:lnTo>
                  <a:lnTo>
                    <a:pt x="14078" y="5627"/>
                  </a:lnTo>
                  <a:lnTo>
                    <a:pt x="10814" y="5627"/>
                  </a:lnTo>
                  <a:lnTo>
                    <a:pt x="10814" y="5627"/>
                  </a:lnTo>
                  <a:lnTo>
                    <a:pt x="11228" y="5456"/>
                  </a:lnTo>
                  <a:lnTo>
                    <a:pt x="11643" y="5237"/>
                  </a:lnTo>
                  <a:lnTo>
                    <a:pt x="12008" y="4993"/>
                  </a:lnTo>
                  <a:lnTo>
                    <a:pt x="12178" y="4872"/>
                  </a:lnTo>
                  <a:lnTo>
                    <a:pt x="12349" y="4726"/>
                  </a:lnTo>
                  <a:lnTo>
                    <a:pt x="12349" y="4726"/>
                  </a:lnTo>
                  <a:lnTo>
                    <a:pt x="12617" y="4433"/>
                  </a:lnTo>
                  <a:lnTo>
                    <a:pt x="12836" y="4141"/>
                  </a:lnTo>
                  <a:lnTo>
                    <a:pt x="13031" y="3849"/>
                  </a:lnTo>
                  <a:lnTo>
                    <a:pt x="13177" y="3557"/>
                  </a:lnTo>
                  <a:lnTo>
                    <a:pt x="13274" y="3289"/>
                  </a:lnTo>
                  <a:lnTo>
                    <a:pt x="13372" y="3021"/>
                  </a:lnTo>
                  <a:lnTo>
                    <a:pt x="13396" y="2753"/>
                  </a:lnTo>
                  <a:lnTo>
                    <a:pt x="13420" y="2485"/>
                  </a:lnTo>
                  <a:lnTo>
                    <a:pt x="13396" y="2241"/>
                  </a:lnTo>
                  <a:lnTo>
                    <a:pt x="13347" y="1998"/>
                  </a:lnTo>
                  <a:lnTo>
                    <a:pt x="13274" y="1754"/>
                  </a:lnTo>
                  <a:lnTo>
                    <a:pt x="13201" y="1535"/>
                  </a:lnTo>
                  <a:lnTo>
                    <a:pt x="13079" y="1340"/>
                  </a:lnTo>
                  <a:lnTo>
                    <a:pt x="12958" y="1121"/>
                  </a:lnTo>
                  <a:lnTo>
                    <a:pt x="12812" y="951"/>
                  </a:lnTo>
                  <a:lnTo>
                    <a:pt x="12641" y="780"/>
                  </a:lnTo>
                  <a:lnTo>
                    <a:pt x="12641" y="780"/>
                  </a:lnTo>
                  <a:lnTo>
                    <a:pt x="12471" y="610"/>
                  </a:lnTo>
                  <a:lnTo>
                    <a:pt x="12300" y="463"/>
                  </a:lnTo>
                  <a:lnTo>
                    <a:pt x="12105" y="342"/>
                  </a:lnTo>
                  <a:lnTo>
                    <a:pt x="11886" y="220"/>
                  </a:lnTo>
                  <a:lnTo>
                    <a:pt x="11667" y="147"/>
                  </a:lnTo>
                  <a:lnTo>
                    <a:pt x="11423" y="74"/>
                  </a:lnTo>
                  <a:lnTo>
                    <a:pt x="11180" y="25"/>
                  </a:lnTo>
                  <a:lnTo>
                    <a:pt x="10936" y="1"/>
                  </a:lnTo>
                  <a:lnTo>
                    <a:pt x="10668" y="25"/>
                  </a:lnTo>
                  <a:lnTo>
                    <a:pt x="10400" y="49"/>
                  </a:lnTo>
                  <a:lnTo>
                    <a:pt x="10133" y="147"/>
                  </a:lnTo>
                  <a:lnTo>
                    <a:pt x="9865" y="244"/>
                  </a:lnTo>
                  <a:lnTo>
                    <a:pt x="9572" y="390"/>
                  </a:lnTo>
                  <a:lnTo>
                    <a:pt x="9280" y="585"/>
                  </a:lnTo>
                  <a:lnTo>
                    <a:pt x="8988" y="804"/>
                  </a:lnTo>
                  <a:lnTo>
                    <a:pt x="8696" y="1072"/>
                  </a:lnTo>
                  <a:lnTo>
                    <a:pt x="8696" y="1072"/>
                  </a:lnTo>
                  <a:lnTo>
                    <a:pt x="8452" y="1365"/>
                  </a:lnTo>
                  <a:lnTo>
                    <a:pt x="8257" y="1657"/>
                  </a:lnTo>
                  <a:lnTo>
                    <a:pt x="8062" y="1973"/>
                  </a:lnTo>
                  <a:lnTo>
                    <a:pt x="7892" y="2314"/>
                  </a:lnTo>
                  <a:lnTo>
                    <a:pt x="7770" y="2680"/>
                  </a:lnTo>
                  <a:lnTo>
                    <a:pt x="7648" y="3045"/>
                  </a:lnTo>
                  <a:lnTo>
                    <a:pt x="7551" y="3386"/>
                  </a:lnTo>
                  <a:lnTo>
                    <a:pt x="7478" y="3727"/>
                  </a:lnTo>
                  <a:lnTo>
                    <a:pt x="7380" y="4385"/>
                  </a:lnTo>
                  <a:lnTo>
                    <a:pt x="7307" y="4896"/>
                  </a:lnTo>
                  <a:lnTo>
                    <a:pt x="7283" y="5456"/>
                  </a:lnTo>
                  <a:lnTo>
                    <a:pt x="7283" y="5456"/>
                  </a:lnTo>
                  <a:lnTo>
                    <a:pt x="7283" y="5456"/>
                  </a:lnTo>
                  <a:lnTo>
                    <a:pt x="7283" y="5456"/>
                  </a:lnTo>
                  <a:lnTo>
                    <a:pt x="7283" y="5456"/>
                  </a:lnTo>
                  <a:lnTo>
                    <a:pt x="7259" y="4896"/>
                  </a:lnTo>
                  <a:lnTo>
                    <a:pt x="7186" y="4385"/>
                  </a:lnTo>
                  <a:lnTo>
                    <a:pt x="7088" y="3727"/>
                  </a:lnTo>
                  <a:lnTo>
                    <a:pt x="7015" y="3386"/>
                  </a:lnTo>
                  <a:lnTo>
                    <a:pt x="6918" y="3045"/>
                  </a:lnTo>
                  <a:lnTo>
                    <a:pt x="6796" y="2680"/>
                  </a:lnTo>
                  <a:lnTo>
                    <a:pt x="6674" y="2314"/>
                  </a:lnTo>
                  <a:lnTo>
                    <a:pt x="6504" y="1973"/>
                  </a:lnTo>
                  <a:lnTo>
                    <a:pt x="6309" y="1657"/>
                  </a:lnTo>
                  <a:lnTo>
                    <a:pt x="6114" y="1365"/>
                  </a:lnTo>
                  <a:lnTo>
                    <a:pt x="5870" y="1072"/>
                  </a:lnTo>
                  <a:lnTo>
                    <a:pt x="5870" y="1072"/>
                  </a:lnTo>
                  <a:lnTo>
                    <a:pt x="5578" y="804"/>
                  </a:lnTo>
                  <a:lnTo>
                    <a:pt x="5286" y="585"/>
                  </a:lnTo>
                  <a:lnTo>
                    <a:pt x="4994" y="390"/>
                  </a:lnTo>
                  <a:lnTo>
                    <a:pt x="4701" y="244"/>
                  </a:lnTo>
                  <a:lnTo>
                    <a:pt x="4433" y="147"/>
                  </a:lnTo>
                  <a:lnTo>
                    <a:pt x="4166" y="49"/>
                  </a:lnTo>
                  <a:lnTo>
                    <a:pt x="3898" y="25"/>
                  </a:lnTo>
                  <a:lnTo>
                    <a:pt x="3630" y="1"/>
                  </a:lnTo>
                  <a:lnTo>
                    <a:pt x="3386" y="25"/>
                  </a:lnTo>
                  <a:lnTo>
                    <a:pt x="3143" y="74"/>
                  </a:lnTo>
                  <a:lnTo>
                    <a:pt x="2899" y="147"/>
                  </a:lnTo>
                  <a:lnTo>
                    <a:pt x="2680" y="220"/>
                  </a:lnTo>
                  <a:lnTo>
                    <a:pt x="2461" y="342"/>
                  </a:lnTo>
                  <a:lnTo>
                    <a:pt x="2266" y="463"/>
                  </a:lnTo>
                  <a:lnTo>
                    <a:pt x="2095" y="610"/>
                  </a:lnTo>
                  <a:lnTo>
                    <a:pt x="1925" y="780"/>
                  </a:lnTo>
                  <a:lnTo>
                    <a:pt x="1925" y="780"/>
                  </a:lnTo>
                  <a:lnTo>
                    <a:pt x="1754" y="951"/>
                  </a:lnTo>
                  <a:lnTo>
                    <a:pt x="1608" y="1121"/>
                  </a:lnTo>
                  <a:lnTo>
                    <a:pt x="1487" y="1340"/>
                  </a:lnTo>
                  <a:lnTo>
                    <a:pt x="1365" y="1535"/>
                  </a:lnTo>
                  <a:lnTo>
                    <a:pt x="1292" y="1754"/>
                  </a:lnTo>
                  <a:lnTo>
                    <a:pt x="1219" y="1998"/>
                  </a:lnTo>
                  <a:lnTo>
                    <a:pt x="1170" y="2241"/>
                  </a:lnTo>
                  <a:lnTo>
                    <a:pt x="1146" y="2485"/>
                  </a:lnTo>
                  <a:lnTo>
                    <a:pt x="1170" y="2753"/>
                  </a:lnTo>
                  <a:lnTo>
                    <a:pt x="1194" y="3021"/>
                  </a:lnTo>
                  <a:lnTo>
                    <a:pt x="1292" y="3289"/>
                  </a:lnTo>
                  <a:lnTo>
                    <a:pt x="1389" y="3557"/>
                  </a:lnTo>
                  <a:lnTo>
                    <a:pt x="1535" y="3849"/>
                  </a:lnTo>
                  <a:lnTo>
                    <a:pt x="1730" y="4141"/>
                  </a:lnTo>
                  <a:lnTo>
                    <a:pt x="1949" y="4433"/>
                  </a:lnTo>
                  <a:lnTo>
                    <a:pt x="2217" y="4726"/>
                  </a:lnTo>
                  <a:lnTo>
                    <a:pt x="2217" y="4726"/>
                  </a:lnTo>
                  <a:lnTo>
                    <a:pt x="2388" y="4872"/>
                  </a:lnTo>
                  <a:lnTo>
                    <a:pt x="2558" y="4993"/>
                  </a:lnTo>
                  <a:lnTo>
                    <a:pt x="2923" y="5237"/>
                  </a:lnTo>
                  <a:lnTo>
                    <a:pt x="3337" y="5456"/>
                  </a:lnTo>
                  <a:lnTo>
                    <a:pt x="3752" y="5627"/>
                  </a:lnTo>
                  <a:lnTo>
                    <a:pt x="488" y="5627"/>
                  </a:lnTo>
                  <a:lnTo>
                    <a:pt x="488" y="5627"/>
                  </a:lnTo>
                  <a:lnTo>
                    <a:pt x="391" y="5627"/>
                  </a:lnTo>
                  <a:lnTo>
                    <a:pt x="317" y="5651"/>
                  </a:lnTo>
                  <a:lnTo>
                    <a:pt x="220" y="5700"/>
                  </a:lnTo>
                  <a:lnTo>
                    <a:pt x="147" y="5773"/>
                  </a:lnTo>
                  <a:lnTo>
                    <a:pt x="98" y="5822"/>
                  </a:lnTo>
                  <a:lnTo>
                    <a:pt x="50" y="5919"/>
                  </a:lnTo>
                  <a:lnTo>
                    <a:pt x="25" y="6016"/>
                  </a:lnTo>
                  <a:lnTo>
                    <a:pt x="1" y="6114"/>
                  </a:lnTo>
                  <a:lnTo>
                    <a:pt x="1" y="9572"/>
                  </a:lnTo>
                  <a:lnTo>
                    <a:pt x="5797" y="9572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33" name="Shape 533"/>
            <p:cNvSpPr/>
            <p:nvPr/>
          </p:nvSpPr>
          <p:spPr>
            <a:xfrm>
              <a:off x="2053375" y="5121275"/>
              <a:ext cx="176600" cy="25"/>
            </a:xfrm>
            <a:custGeom>
              <a:avLst/>
              <a:gdLst/>
              <a:ahLst/>
              <a:cxnLst/>
              <a:rect l="0" t="0" r="0" b="0"/>
              <a:pathLst>
                <a:path w="7064" h="1" fill="none" extrusionOk="0">
                  <a:moveTo>
                    <a:pt x="1" y="1"/>
                  </a:moveTo>
                  <a:lnTo>
                    <a:pt x="7063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34" name="Shape 534"/>
            <p:cNvSpPr/>
            <p:nvPr/>
          </p:nvSpPr>
          <p:spPr>
            <a:xfrm>
              <a:off x="2104525" y="5121275"/>
              <a:ext cx="74300" cy="323350"/>
            </a:xfrm>
            <a:custGeom>
              <a:avLst/>
              <a:gdLst/>
              <a:ahLst/>
              <a:cxnLst/>
              <a:rect l="0" t="0" r="0" b="0"/>
              <a:pathLst>
                <a:path w="2972" h="12934" fill="none" extrusionOk="0">
                  <a:moveTo>
                    <a:pt x="0" y="1"/>
                  </a:moveTo>
                  <a:lnTo>
                    <a:pt x="0" y="12933"/>
                  </a:lnTo>
                  <a:lnTo>
                    <a:pt x="2972" y="12933"/>
                  </a:lnTo>
                  <a:lnTo>
                    <a:pt x="297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35" name="Shape 535"/>
            <p:cNvSpPr/>
            <p:nvPr/>
          </p:nvSpPr>
          <p:spPr>
            <a:xfrm>
              <a:off x="2166625" y="5023850"/>
              <a:ext cx="85275" cy="85275"/>
            </a:xfrm>
            <a:custGeom>
              <a:avLst/>
              <a:gdLst/>
              <a:ahLst/>
              <a:cxnLst/>
              <a:rect l="0" t="0" r="0" b="0"/>
              <a:pathLst>
                <a:path w="3411" h="3411" fill="none" extrusionOk="0">
                  <a:moveTo>
                    <a:pt x="902" y="659"/>
                  </a:moveTo>
                  <a:lnTo>
                    <a:pt x="902" y="659"/>
                  </a:lnTo>
                  <a:lnTo>
                    <a:pt x="1194" y="391"/>
                  </a:lnTo>
                  <a:lnTo>
                    <a:pt x="1486" y="196"/>
                  </a:lnTo>
                  <a:lnTo>
                    <a:pt x="1754" y="74"/>
                  </a:lnTo>
                  <a:lnTo>
                    <a:pt x="1900" y="50"/>
                  </a:lnTo>
                  <a:lnTo>
                    <a:pt x="2022" y="25"/>
                  </a:lnTo>
                  <a:lnTo>
                    <a:pt x="2144" y="1"/>
                  </a:lnTo>
                  <a:lnTo>
                    <a:pt x="2290" y="25"/>
                  </a:lnTo>
                  <a:lnTo>
                    <a:pt x="2412" y="50"/>
                  </a:lnTo>
                  <a:lnTo>
                    <a:pt x="2533" y="74"/>
                  </a:lnTo>
                  <a:lnTo>
                    <a:pt x="2655" y="123"/>
                  </a:lnTo>
                  <a:lnTo>
                    <a:pt x="2777" y="196"/>
                  </a:lnTo>
                  <a:lnTo>
                    <a:pt x="3021" y="391"/>
                  </a:lnTo>
                  <a:lnTo>
                    <a:pt x="3021" y="391"/>
                  </a:lnTo>
                  <a:lnTo>
                    <a:pt x="3215" y="634"/>
                  </a:lnTo>
                  <a:lnTo>
                    <a:pt x="3288" y="756"/>
                  </a:lnTo>
                  <a:lnTo>
                    <a:pt x="3337" y="878"/>
                  </a:lnTo>
                  <a:lnTo>
                    <a:pt x="3362" y="999"/>
                  </a:lnTo>
                  <a:lnTo>
                    <a:pt x="3386" y="1121"/>
                  </a:lnTo>
                  <a:lnTo>
                    <a:pt x="3410" y="1267"/>
                  </a:lnTo>
                  <a:lnTo>
                    <a:pt x="3386" y="1389"/>
                  </a:lnTo>
                  <a:lnTo>
                    <a:pt x="3362" y="1535"/>
                  </a:lnTo>
                  <a:lnTo>
                    <a:pt x="3337" y="1657"/>
                  </a:lnTo>
                  <a:lnTo>
                    <a:pt x="3215" y="1925"/>
                  </a:lnTo>
                  <a:lnTo>
                    <a:pt x="3021" y="2217"/>
                  </a:lnTo>
                  <a:lnTo>
                    <a:pt x="2753" y="2509"/>
                  </a:lnTo>
                  <a:lnTo>
                    <a:pt x="2753" y="2509"/>
                  </a:lnTo>
                  <a:lnTo>
                    <a:pt x="2631" y="2607"/>
                  </a:lnTo>
                  <a:lnTo>
                    <a:pt x="2509" y="2704"/>
                  </a:lnTo>
                  <a:lnTo>
                    <a:pt x="2192" y="2899"/>
                  </a:lnTo>
                  <a:lnTo>
                    <a:pt x="1827" y="3045"/>
                  </a:lnTo>
                  <a:lnTo>
                    <a:pt x="1462" y="3167"/>
                  </a:lnTo>
                  <a:lnTo>
                    <a:pt x="1072" y="3264"/>
                  </a:lnTo>
                  <a:lnTo>
                    <a:pt x="682" y="3338"/>
                  </a:lnTo>
                  <a:lnTo>
                    <a:pt x="317" y="3386"/>
                  </a:lnTo>
                  <a:lnTo>
                    <a:pt x="1" y="3411"/>
                  </a:lnTo>
                  <a:lnTo>
                    <a:pt x="1" y="3411"/>
                  </a:lnTo>
                  <a:lnTo>
                    <a:pt x="25" y="3094"/>
                  </a:lnTo>
                  <a:lnTo>
                    <a:pt x="98" y="2729"/>
                  </a:lnTo>
                  <a:lnTo>
                    <a:pt x="147" y="2339"/>
                  </a:lnTo>
                  <a:lnTo>
                    <a:pt x="244" y="1949"/>
                  </a:lnTo>
                  <a:lnTo>
                    <a:pt x="366" y="1584"/>
                  </a:lnTo>
                  <a:lnTo>
                    <a:pt x="512" y="1219"/>
                  </a:lnTo>
                  <a:lnTo>
                    <a:pt x="707" y="902"/>
                  </a:lnTo>
                  <a:lnTo>
                    <a:pt x="804" y="780"/>
                  </a:lnTo>
                  <a:lnTo>
                    <a:pt x="902" y="659"/>
                  </a:lnTo>
                  <a:lnTo>
                    <a:pt x="902" y="65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36" name="Shape 536"/>
            <p:cNvSpPr/>
            <p:nvPr/>
          </p:nvSpPr>
          <p:spPr>
            <a:xfrm>
              <a:off x="2031450" y="5023850"/>
              <a:ext cx="85275" cy="85275"/>
            </a:xfrm>
            <a:custGeom>
              <a:avLst/>
              <a:gdLst/>
              <a:ahLst/>
              <a:cxnLst/>
              <a:rect l="0" t="0" r="0" b="0"/>
              <a:pathLst>
                <a:path w="3411" h="3411" fill="none" extrusionOk="0">
                  <a:moveTo>
                    <a:pt x="390" y="391"/>
                  </a:moveTo>
                  <a:lnTo>
                    <a:pt x="390" y="391"/>
                  </a:lnTo>
                  <a:lnTo>
                    <a:pt x="634" y="196"/>
                  </a:lnTo>
                  <a:lnTo>
                    <a:pt x="756" y="123"/>
                  </a:lnTo>
                  <a:lnTo>
                    <a:pt x="878" y="74"/>
                  </a:lnTo>
                  <a:lnTo>
                    <a:pt x="999" y="50"/>
                  </a:lnTo>
                  <a:lnTo>
                    <a:pt x="1121" y="25"/>
                  </a:lnTo>
                  <a:lnTo>
                    <a:pt x="1267" y="1"/>
                  </a:lnTo>
                  <a:lnTo>
                    <a:pt x="1389" y="25"/>
                  </a:lnTo>
                  <a:lnTo>
                    <a:pt x="1511" y="50"/>
                  </a:lnTo>
                  <a:lnTo>
                    <a:pt x="1657" y="74"/>
                  </a:lnTo>
                  <a:lnTo>
                    <a:pt x="1925" y="196"/>
                  </a:lnTo>
                  <a:lnTo>
                    <a:pt x="2217" y="391"/>
                  </a:lnTo>
                  <a:lnTo>
                    <a:pt x="2509" y="659"/>
                  </a:lnTo>
                  <a:lnTo>
                    <a:pt x="2509" y="659"/>
                  </a:lnTo>
                  <a:lnTo>
                    <a:pt x="2607" y="780"/>
                  </a:lnTo>
                  <a:lnTo>
                    <a:pt x="2704" y="902"/>
                  </a:lnTo>
                  <a:lnTo>
                    <a:pt x="2899" y="1219"/>
                  </a:lnTo>
                  <a:lnTo>
                    <a:pt x="3045" y="1584"/>
                  </a:lnTo>
                  <a:lnTo>
                    <a:pt x="3167" y="1949"/>
                  </a:lnTo>
                  <a:lnTo>
                    <a:pt x="3264" y="2339"/>
                  </a:lnTo>
                  <a:lnTo>
                    <a:pt x="3313" y="2729"/>
                  </a:lnTo>
                  <a:lnTo>
                    <a:pt x="3386" y="3094"/>
                  </a:lnTo>
                  <a:lnTo>
                    <a:pt x="3410" y="3411"/>
                  </a:lnTo>
                  <a:lnTo>
                    <a:pt x="3410" y="3411"/>
                  </a:lnTo>
                  <a:lnTo>
                    <a:pt x="3094" y="3386"/>
                  </a:lnTo>
                  <a:lnTo>
                    <a:pt x="2729" y="3338"/>
                  </a:lnTo>
                  <a:lnTo>
                    <a:pt x="2339" y="3264"/>
                  </a:lnTo>
                  <a:lnTo>
                    <a:pt x="1949" y="3167"/>
                  </a:lnTo>
                  <a:lnTo>
                    <a:pt x="1584" y="3045"/>
                  </a:lnTo>
                  <a:lnTo>
                    <a:pt x="1218" y="2899"/>
                  </a:lnTo>
                  <a:lnTo>
                    <a:pt x="902" y="2704"/>
                  </a:lnTo>
                  <a:lnTo>
                    <a:pt x="780" y="2607"/>
                  </a:lnTo>
                  <a:lnTo>
                    <a:pt x="658" y="2509"/>
                  </a:lnTo>
                  <a:lnTo>
                    <a:pt x="658" y="2509"/>
                  </a:lnTo>
                  <a:lnTo>
                    <a:pt x="390" y="2217"/>
                  </a:lnTo>
                  <a:lnTo>
                    <a:pt x="196" y="1925"/>
                  </a:lnTo>
                  <a:lnTo>
                    <a:pt x="74" y="1657"/>
                  </a:lnTo>
                  <a:lnTo>
                    <a:pt x="49" y="1535"/>
                  </a:lnTo>
                  <a:lnTo>
                    <a:pt x="25" y="1389"/>
                  </a:lnTo>
                  <a:lnTo>
                    <a:pt x="1" y="1267"/>
                  </a:lnTo>
                  <a:lnTo>
                    <a:pt x="25" y="1121"/>
                  </a:lnTo>
                  <a:lnTo>
                    <a:pt x="49" y="999"/>
                  </a:lnTo>
                  <a:lnTo>
                    <a:pt x="74" y="878"/>
                  </a:lnTo>
                  <a:lnTo>
                    <a:pt x="123" y="756"/>
                  </a:lnTo>
                  <a:lnTo>
                    <a:pt x="196" y="634"/>
                  </a:lnTo>
                  <a:lnTo>
                    <a:pt x="390" y="391"/>
                  </a:lnTo>
                  <a:lnTo>
                    <a:pt x="390" y="39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37" name="Shape 537"/>
            <p:cNvSpPr/>
            <p:nvPr/>
          </p:nvSpPr>
          <p:spPr>
            <a:xfrm>
              <a:off x="1979100" y="5219925"/>
              <a:ext cx="125450" cy="224700"/>
            </a:xfrm>
            <a:custGeom>
              <a:avLst/>
              <a:gdLst/>
              <a:ahLst/>
              <a:cxnLst/>
              <a:rect l="0" t="0" r="0" b="0"/>
              <a:pathLst>
                <a:path w="5018" h="8988" fill="none" extrusionOk="0">
                  <a:moveTo>
                    <a:pt x="0" y="0"/>
                  </a:moveTo>
                  <a:lnTo>
                    <a:pt x="0" y="8500"/>
                  </a:lnTo>
                  <a:lnTo>
                    <a:pt x="0" y="8500"/>
                  </a:lnTo>
                  <a:lnTo>
                    <a:pt x="25" y="8598"/>
                  </a:lnTo>
                  <a:lnTo>
                    <a:pt x="49" y="8695"/>
                  </a:lnTo>
                  <a:lnTo>
                    <a:pt x="98" y="8768"/>
                  </a:lnTo>
                  <a:lnTo>
                    <a:pt x="146" y="8841"/>
                  </a:lnTo>
                  <a:lnTo>
                    <a:pt x="219" y="8890"/>
                  </a:lnTo>
                  <a:lnTo>
                    <a:pt x="317" y="8938"/>
                  </a:lnTo>
                  <a:lnTo>
                    <a:pt x="390" y="8963"/>
                  </a:lnTo>
                  <a:lnTo>
                    <a:pt x="487" y="8987"/>
                  </a:lnTo>
                  <a:lnTo>
                    <a:pt x="5017" y="8987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38" name="Shape 538"/>
            <p:cNvSpPr/>
            <p:nvPr/>
          </p:nvSpPr>
          <p:spPr>
            <a:xfrm>
              <a:off x="2178800" y="5219925"/>
              <a:ext cx="125450" cy="224700"/>
            </a:xfrm>
            <a:custGeom>
              <a:avLst/>
              <a:gdLst/>
              <a:ahLst/>
              <a:cxnLst/>
              <a:rect l="0" t="0" r="0" b="0"/>
              <a:pathLst>
                <a:path w="5018" h="8988" fill="none" extrusionOk="0">
                  <a:moveTo>
                    <a:pt x="1" y="8987"/>
                  </a:moveTo>
                  <a:lnTo>
                    <a:pt x="4531" y="8987"/>
                  </a:lnTo>
                  <a:lnTo>
                    <a:pt x="4531" y="8987"/>
                  </a:lnTo>
                  <a:lnTo>
                    <a:pt x="4628" y="8963"/>
                  </a:lnTo>
                  <a:lnTo>
                    <a:pt x="4701" y="8938"/>
                  </a:lnTo>
                  <a:lnTo>
                    <a:pt x="4799" y="8890"/>
                  </a:lnTo>
                  <a:lnTo>
                    <a:pt x="4872" y="8841"/>
                  </a:lnTo>
                  <a:lnTo>
                    <a:pt x="4920" y="8768"/>
                  </a:lnTo>
                  <a:lnTo>
                    <a:pt x="4969" y="8695"/>
                  </a:lnTo>
                  <a:lnTo>
                    <a:pt x="4993" y="8598"/>
                  </a:lnTo>
                  <a:lnTo>
                    <a:pt x="5018" y="8500"/>
                  </a:lnTo>
                  <a:lnTo>
                    <a:pt x="5018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539" name="Shape 539"/>
          <p:cNvGrpSpPr/>
          <p:nvPr/>
        </p:nvGrpSpPr>
        <p:grpSpPr>
          <a:xfrm>
            <a:off x="2194565" y="5238815"/>
            <a:ext cx="351076" cy="360805"/>
            <a:chOff x="2605025" y="4998300"/>
            <a:chExt cx="417700" cy="429275"/>
          </a:xfrm>
        </p:grpSpPr>
        <p:sp>
          <p:nvSpPr>
            <p:cNvPr id="540" name="Shape 540"/>
            <p:cNvSpPr/>
            <p:nvPr/>
          </p:nvSpPr>
          <p:spPr>
            <a:xfrm>
              <a:off x="2819350" y="5216875"/>
              <a:ext cx="202150" cy="210700"/>
            </a:xfrm>
            <a:custGeom>
              <a:avLst/>
              <a:gdLst/>
              <a:ahLst/>
              <a:cxnLst/>
              <a:rect l="0" t="0" r="0" b="0"/>
              <a:pathLst>
                <a:path w="8086" h="8428" fill="none" extrusionOk="0">
                  <a:moveTo>
                    <a:pt x="0" y="1851"/>
                  </a:moveTo>
                  <a:lnTo>
                    <a:pt x="5797" y="8135"/>
                  </a:lnTo>
                  <a:lnTo>
                    <a:pt x="5797" y="8135"/>
                  </a:lnTo>
                  <a:lnTo>
                    <a:pt x="5943" y="8257"/>
                  </a:lnTo>
                  <a:lnTo>
                    <a:pt x="6113" y="8354"/>
                  </a:lnTo>
                  <a:lnTo>
                    <a:pt x="6284" y="8403"/>
                  </a:lnTo>
                  <a:lnTo>
                    <a:pt x="6478" y="8427"/>
                  </a:lnTo>
                  <a:lnTo>
                    <a:pt x="6649" y="8403"/>
                  </a:lnTo>
                  <a:lnTo>
                    <a:pt x="6819" y="8354"/>
                  </a:lnTo>
                  <a:lnTo>
                    <a:pt x="6990" y="8257"/>
                  </a:lnTo>
                  <a:lnTo>
                    <a:pt x="7136" y="8135"/>
                  </a:lnTo>
                  <a:lnTo>
                    <a:pt x="7818" y="7453"/>
                  </a:lnTo>
                  <a:lnTo>
                    <a:pt x="7818" y="7453"/>
                  </a:lnTo>
                  <a:lnTo>
                    <a:pt x="7940" y="7307"/>
                  </a:lnTo>
                  <a:lnTo>
                    <a:pt x="8037" y="7136"/>
                  </a:lnTo>
                  <a:lnTo>
                    <a:pt x="8086" y="6966"/>
                  </a:lnTo>
                  <a:lnTo>
                    <a:pt x="8086" y="6795"/>
                  </a:lnTo>
                  <a:lnTo>
                    <a:pt x="8086" y="6601"/>
                  </a:lnTo>
                  <a:lnTo>
                    <a:pt x="8037" y="6430"/>
                  </a:lnTo>
                  <a:lnTo>
                    <a:pt x="7940" y="6260"/>
                  </a:lnTo>
                  <a:lnTo>
                    <a:pt x="7818" y="6114"/>
                  </a:lnTo>
                  <a:lnTo>
                    <a:pt x="1705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41" name="Shape 541"/>
            <p:cNvSpPr/>
            <p:nvPr/>
          </p:nvSpPr>
          <p:spPr>
            <a:xfrm>
              <a:off x="2606225" y="4998300"/>
              <a:ext cx="203400" cy="207650"/>
            </a:xfrm>
            <a:custGeom>
              <a:avLst/>
              <a:gdLst/>
              <a:ahLst/>
              <a:cxnLst/>
              <a:rect l="0" t="0" r="0" b="0"/>
              <a:pathLst>
                <a:path w="8136" h="8306" fill="none" extrusionOk="0">
                  <a:moveTo>
                    <a:pt x="8135" y="6649"/>
                  </a:moveTo>
                  <a:lnTo>
                    <a:pt x="4433" y="2947"/>
                  </a:lnTo>
                  <a:lnTo>
                    <a:pt x="1730" y="244"/>
                  </a:lnTo>
                  <a:lnTo>
                    <a:pt x="1730" y="244"/>
                  </a:lnTo>
                  <a:lnTo>
                    <a:pt x="1584" y="122"/>
                  </a:lnTo>
                  <a:lnTo>
                    <a:pt x="1413" y="49"/>
                  </a:lnTo>
                  <a:lnTo>
                    <a:pt x="1243" y="0"/>
                  </a:lnTo>
                  <a:lnTo>
                    <a:pt x="1048" y="0"/>
                  </a:lnTo>
                  <a:lnTo>
                    <a:pt x="878" y="0"/>
                  </a:lnTo>
                  <a:lnTo>
                    <a:pt x="683" y="49"/>
                  </a:lnTo>
                  <a:lnTo>
                    <a:pt x="512" y="122"/>
                  </a:lnTo>
                  <a:lnTo>
                    <a:pt x="390" y="244"/>
                  </a:lnTo>
                  <a:lnTo>
                    <a:pt x="390" y="244"/>
                  </a:lnTo>
                  <a:lnTo>
                    <a:pt x="269" y="365"/>
                  </a:lnTo>
                  <a:lnTo>
                    <a:pt x="171" y="511"/>
                  </a:lnTo>
                  <a:lnTo>
                    <a:pt x="98" y="682"/>
                  </a:lnTo>
                  <a:lnTo>
                    <a:pt x="50" y="852"/>
                  </a:lnTo>
                  <a:lnTo>
                    <a:pt x="1" y="1023"/>
                  </a:lnTo>
                  <a:lnTo>
                    <a:pt x="1" y="1218"/>
                  </a:lnTo>
                  <a:lnTo>
                    <a:pt x="1" y="1413"/>
                  </a:lnTo>
                  <a:lnTo>
                    <a:pt x="1" y="1607"/>
                  </a:lnTo>
                  <a:lnTo>
                    <a:pt x="74" y="2021"/>
                  </a:lnTo>
                  <a:lnTo>
                    <a:pt x="220" y="2484"/>
                  </a:lnTo>
                  <a:lnTo>
                    <a:pt x="390" y="2923"/>
                  </a:lnTo>
                  <a:lnTo>
                    <a:pt x="610" y="3385"/>
                  </a:lnTo>
                  <a:lnTo>
                    <a:pt x="853" y="3872"/>
                  </a:lnTo>
                  <a:lnTo>
                    <a:pt x="1121" y="4311"/>
                  </a:lnTo>
                  <a:lnTo>
                    <a:pt x="1413" y="4774"/>
                  </a:lnTo>
                  <a:lnTo>
                    <a:pt x="1706" y="5188"/>
                  </a:lnTo>
                  <a:lnTo>
                    <a:pt x="1998" y="5577"/>
                  </a:lnTo>
                  <a:lnTo>
                    <a:pt x="2290" y="5943"/>
                  </a:lnTo>
                  <a:lnTo>
                    <a:pt x="2582" y="6284"/>
                  </a:lnTo>
                  <a:lnTo>
                    <a:pt x="2850" y="6551"/>
                  </a:lnTo>
                  <a:lnTo>
                    <a:pt x="2850" y="6551"/>
                  </a:lnTo>
                  <a:lnTo>
                    <a:pt x="3070" y="6771"/>
                  </a:lnTo>
                  <a:lnTo>
                    <a:pt x="3313" y="6966"/>
                  </a:lnTo>
                  <a:lnTo>
                    <a:pt x="3557" y="7136"/>
                  </a:lnTo>
                  <a:lnTo>
                    <a:pt x="3800" y="7307"/>
                  </a:lnTo>
                  <a:lnTo>
                    <a:pt x="4312" y="7599"/>
                  </a:lnTo>
                  <a:lnTo>
                    <a:pt x="4823" y="7818"/>
                  </a:lnTo>
                  <a:lnTo>
                    <a:pt x="5310" y="8013"/>
                  </a:lnTo>
                  <a:lnTo>
                    <a:pt x="5724" y="8159"/>
                  </a:lnTo>
                  <a:lnTo>
                    <a:pt x="6333" y="8305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42" name="Shape 542"/>
            <p:cNvSpPr/>
            <p:nvPr/>
          </p:nvSpPr>
          <p:spPr>
            <a:xfrm>
              <a:off x="2605025" y="5003775"/>
              <a:ext cx="417700" cy="417700"/>
            </a:xfrm>
            <a:custGeom>
              <a:avLst/>
              <a:gdLst/>
              <a:ahLst/>
              <a:cxnLst/>
              <a:rect l="0" t="0" r="0" b="0"/>
              <a:pathLst>
                <a:path w="16708" h="16708" fill="none" extrusionOk="0">
                  <a:moveTo>
                    <a:pt x="13931" y="6820"/>
                  </a:moveTo>
                  <a:lnTo>
                    <a:pt x="13931" y="6820"/>
                  </a:lnTo>
                  <a:lnTo>
                    <a:pt x="14126" y="6625"/>
                  </a:lnTo>
                  <a:lnTo>
                    <a:pt x="14345" y="6357"/>
                  </a:lnTo>
                  <a:lnTo>
                    <a:pt x="14784" y="5797"/>
                  </a:lnTo>
                  <a:lnTo>
                    <a:pt x="15246" y="5139"/>
                  </a:lnTo>
                  <a:lnTo>
                    <a:pt x="15685" y="4482"/>
                  </a:lnTo>
                  <a:lnTo>
                    <a:pt x="16367" y="3386"/>
                  </a:lnTo>
                  <a:lnTo>
                    <a:pt x="16659" y="2923"/>
                  </a:lnTo>
                  <a:lnTo>
                    <a:pt x="16659" y="2923"/>
                  </a:lnTo>
                  <a:lnTo>
                    <a:pt x="16708" y="2825"/>
                  </a:lnTo>
                  <a:lnTo>
                    <a:pt x="16708" y="2728"/>
                  </a:lnTo>
                  <a:lnTo>
                    <a:pt x="16708" y="2655"/>
                  </a:lnTo>
                  <a:lnTo>
                    <a:pt x="16659" y="2582"/>
                  </a:lnTo>
                  <a:lnTo>
                    <a:pt x="16659" y="2582"/>
                  </a:lnTo>
                  <a:lnTo>
                    <a:pt x="16586" y="2533"/>
                  </a:lnTo>
                  <a:lnTo>
                    <a:pt x="16488" y="2533"/>
                  </a:lnTo>
                  <a:lnTo>
                    <a:pt x="16415" y="2533"/>
                  </a:lnTo>
                  <a:lnTo>
                    <a:pt x="16318" y="2582"/>
                  </a:lnTo>
                  <a:lnTo>
                    <a:pt x="13615" y="4944"/>
                  </a:lnTo>
                  <a:lnTo>
                    <a:pt x="13615" y="4944"/>
                  </a:lnTo>
                  <a:lnTo>
                    <a:pt x="13541" y="4993"/>
                  </a:lnTo>
                  <a:lnTo>
                    <a:pt x="13420" y="4993"/>
                  </a:lnTo>
                  <a:lnTo>
                    <a:pt x="13322" y="4969"/>
                  </a:lnTo>
                  <a:lnTo>
                    <a:pt x="13200" y="4871"/>
                  </a:lnTo>
                  <a:lnTo>
                    <a:pt x="13200" y="4871"/>
                  </a:lnTo>
                  <a:lnTo>
                    <a:pt x="13103" y="4749"/>
                  </a:lnTo>
                  <a:lnTo>
                    <a:pt x="13054" y="4628"/>
                  </a:lnTo>
                  <a:lnTo>
                    <a:pt x="13054" y="4530"/>
                  </a:lnTo>
                  <a:lnTo>
                    <a:pt x="13103" y="4433"/>
                  </a:lnTo>
                  <a:lnTo>
                    <a:pt x="13103" y="4433"/>
                  </a:lnTo>
                  <a:lnTo>
                    <a:pt x="15563" y="1486"/>
                  </a:lnTo>
                  <a:lnTo>
                    <a:pt x="15563" y="1486"/>
                  </a:lnTo>
                  <a:lnTo>
                    <a:pt x="15612" y="1388"/>
                  </a:lnTo>
                  <a:lnTo>
                    <a:pt x="15612" y="1315"/>
                  </a:lnTo>
                  <a:lnTo>
                    <a:pt x="15612" y="1218"/>
                  </a:lnTo>
                  <a:lnTo>
                    <a:pt x="15563" y="1145"/>
                  </a:lnTo>
                  <a:lnTo>
                    <a:pt x="15563" y="1145"/>
                  </a:lnTo>
                  <a:lnTo>
                    <a:pt x="15490" y="1096"/>
                  </a:lnTo>
                  <a:lnTo>
                    <a:pt x="15392" y="1096"/>
                  </a:lnTo>
                  <a:lnTo>
                    <a:pt x="15319" y="1096"/>
                  </a:lnTo>
                  <a:lnTo>
                    <a:pt x="15222" y="1145"/>
                  </a:lnTo>
                  <a:lnTo>
                    <a:pt x="15222" y="1145"/>
                  </a:lnTo>
                  <a:lnTo>
                    <a:pt x="12275" y="3605"/>
                  </a:lnTo>
                  <a:lnTo>
                    <a:pt x="12275" y="3605"/>
                  </a:lnTo>
                  <a:lnTo>
                    <a:pt x="12178" y="3653"/>
                  </a:lnTo>
                  <a:lnTo>
                    <a:pt x="12080" y="3653"/>
                  </a:lnTo>
                  <a:lnTo>
                    <a:pt x="11958" y="3605"/>
                  </a:lnTo>
                  <a:lnTo>
                    <a:pt x="11861" y="3507"/>
                  </a:lnTo>
                  <a:lnTo>
                    <a:pt x="11861" y="3507"/>
                  </a:lnTo>
                  <a:lnTo>
                    <a:pt x="11764" y="3386"/>
                  </a:lnTo>
                  <a:lnTo>
                    <a:pt x="11715" y="3288"/>
                  </a:lnTo>
                  <a:lnTo>
                    <a:pt x="11715" y="3166"/>
                  </a:lnTo>
                  <a:lnTo>
                    <a:pt x="11764" y="3093"/>
                  </a:lnTo>
                  <a:lnTo>
                    <a:pt x="14126" y="390"/>
                  </a:lnTo>
                  <a:lnTo>
                    <a:pt x="14126" y="390"/>
                  </a:lnTo>
                  <a:lnTo>
                    <a:pt x="14175" y="292"/>
                  </a:lnTo>
                  <a:lnTo>
                    <a:pt x="14175" y="219"/>
                  </a:lnTo>
                  <a:lnTo>
                    <a:pt x="14175" y="122"/>
                  </a:lnTo>
                  <a:lnTo>
                    <a:pt x="14126" y="49"/>
                  </a:lnTo>
                  <a:lnTo>
                    <a:pt x="14126" y="49"/>
                  </a:lnTo>
                  <a:lnTo>
                    <a:pt x="14053" y="0"/>
                  </a:lnTo>
                  <a:lnTo>
                    <a:pt x="13980" y="0"/>
                  </a:lnTo>
                  <a:lnTo>
                    <a:pt x="13882" y="0"/>
                  </a:lnTo>
                  <a:lnTo>
                    <a:pt x="13785" y="49"/>
                  </a:lnTo>
                  <a:lnTo>
                    <a:pt x="13785" y="49"/>
                  </a:lnTo>
                  <a:lnTo>
                    <a:pt x="13322" y="341"/>
                  </a:lnTo>
                  <a:lnTo>
                    <a:pt x="12226" y="1023"/>
                  </a:lnTo>
                  <a:lnTo>
                    <a:pt x="11569" y="1462"/>
                  </a:lnTo>
                  <a:lnTo>
                    <a:pt x="10911" y="1924"/>
                  </a:lnTo>
                  <a:lnTo>
                    <a:pt x="10351" y="2363"/>
                  </a:lnTo>
                  <a:lnTo>
                    <a:pt x="10083" y="2582"/>
                  </a:lnTo>
                  <a:lnTo>
                    <a:pt x="9888" y="2777"/>
                  </a:lnTo>
                  <a:lnTo>
                    <a:pt x="9888" y="2777"/>
                  </a:lnTo>
                  <a:lnTo>
                    <a:pt x="9766" y="2898"/>
                  </a:lnTo>
                  <a:lnTo>
                    <a:pt x="9669" y="3045"/>
                  </a:lnTo>
                  <a:lnTo>
                    <a:pt x="9572" y="3215"/>
                  </a:lnTo>
                  <a:lnTo>
                    <a:pt x="9499" y="3410"/>
                  </a:lnTo>
                  <a:lnTo>
                    <a:pt x="9377" y="3824"/>
                  </a:lnTo>
                  <a:lnTo>
                    <a:pt x="9304" y="4262"/>
                  </a:lnTo>
                  <a:lnTo>
                    <a:pt x="9255" y="4701"/>
                  </a:lnTo>
                  <a:lnTo>
                    <a:pt x="9279" y="5163"/>
                  </a:lnTo>
                  <a:lnTo>
                    <a:pt x="9328" y="5577"/>
                  </a:lnTo>
                  <a:lnTo>
                    <a:pt x="9352" y="5772"/>
                  </a:lnTo>
                  <a:lnTo>
                    <a:pt x="9425" y="5943"/>
                  </a:lnTo>
                  <a:lnTo>
                    <a:pt x="268" y="14418"/>
                  </a:lnTo>
                  <a:lnTo>
                    <a:pt x="268" y="14418"/>
                  </a:lnTo>
                  <a:lnTo>
                    <a:pt x="146" y="14564"/>
                  </a:lnTo>
                  <a:lnTo>
                    <a:pt x="73" y="14735"/>
                  </a:lnTo>
                  <a:lnTo>
                    <a:pt x="0" y="14905"/>
                  </a:lnTo>
                  <a:lnTo>
                    <a:pt x="0" y="15076"/>
                  </a:lnTo>
                  <a:lnTo>
                    <a:pt x="0" y="15271"/>
                  </a:lnTo>
                  <a:lnTo>
                    <a:pt x="73" y="15441"/>
                  </a:lnTo>
                  <a:lnTo>
                    <a:pt x="146" y="15612"/>
                  </a:lnTo>
                  <a:lnTo>
                    <a:pt x="268" y="15758"/>
                  </a:lnTo>
                  <a:lnTo>
                    <a:pt x="950" y="16440"/>
                  </a:lnTo>
                  <a:lnTo>
                    <a:pt x="950" y="16440"/>
                  </a:lnTo>
                  <a:lnTo>
                    <a:pt x="1096" y="16562"/>
                  </a:lnTo>
                  <a:lnTo>
                    <a:pt x="1267" y="16635"/>
                  </a:lnTo>
                  <a:lnTo>
                    <a:pt x="1437" y="16708"/>
                  </a:lnTo>
                  <a:lnTo>
                    <a:pt x="1632" y="16708"/>
                  </a:lnTo>
                  <a:lnTo>
                    <a:pt x="1802" y="16708"/>
                  </a:lnTo>
                  <a:lnTo>
                    <a:pt x="1973" y="16635"/>
                  </a:lnTo>
                  <a:lnTo>
                    <a:pt x="2143" y="16562"/>
                  </a:lnTo>
                  <a:lnTo>
                    <a:pt x="2289" y="16440"/>
                  </a:lnTo>
                  <a:lnTo>
                    <a:pt x="10765" y="7282"/>
                  </a:lnTo>
                  <a:lnTo>
                    <a:pt x="10765" y="7282"/>
                  </a:lnTo>
                  <a:lnTo>
                    <a:pt x="11130" y="7380"/>
                  </a:lnTo>
                  <a:lnTo>
                    <a:pt x="11544" y="7428"/>
                  </a:lnTo>
                  <a:lnTo>
                    <a:pt x="12007" y="7453"/>
                  </a:lnTo>
                  <a:lnTo>
                    <a:pt x="12445" y="7404"/>
                  </a:lnTo>
                  <a:lnTo>
                    <a:pt x="12884" y="7331"/>
                  </a:lnTo>
                  <a:lnTo>
                    <a:pt x="13298" y="7209"/>
                  </a:lnTo>
                  <a:lnTo>
                    <a:pt x="13493" y="7136"/>
                  </a:lnTo>
                  <a:lnTo>
                    <a:pt x="13663" y="7039"/>
                  </a:lnTo>
                  <a:lnTo>
                    <a:pt x="13809" y="6941"/>
                  </a:lnTo>
                  <a:lnTo>
                    <a:pt x="13931" y="6820"/>
                  </a:lnTo>
                  <a:lnTo>
                    <a:pt x="13931" y="6820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543" name="Shape 543"/>
          <p:cNvGrpSpPr/>
          <p:nvPr/>
        </p:nvGrpSpPr>
        <p:grpSpPr>
          <a:xfrm>
            <a:off x="2725256" y="5241883"/>
            <a:ext cx="419661" cy="349542"/>
            <a:chOff x="3236425" y="5001950"/>
            <a:chExt cx="499300" cy="415875"/>
          </a:xfrm>
        </p:grpSpPr>
        <p:sp>
          <p:nvSpPr>
            <p:cNvPr id="544" name="Shape 544"/>
            <p:cNvSpPr/>
            <p:nvPr/>
          </p:nvSpPr>
          <p:spPr>
            <a:xfrm>
              <a:off x="3236425" y="5309425"/>
              <a:ext cx="499300" cy="108400"/>
            </a:xfrm>
            <a:custGeom>
              <a:avLst/>
              <a:gdLst/>
              <a:ahLst/>
              <a:cxnLst/>
              <a:rect l="0" t="0" r="0" b="0"/>
              <a:pathLst>
                <a:path w="19972" h="4336" fill="none" extrusionOk="0">
                  <a:moveTo>
                    <a:pt x="19533" y="0"/>
                  </a:moveTo>
                  <a:lnTo>
                    <a:pt x="439" y="0"/>
                  </a:lnTo>
                  <a:lnTo>
                    <a:pt x="439" y="0"/>
                  </a:lnTo>
                  <a:lnTo>
                    <a:pt x="365" y="0"/>
                  </a:lnTo>
                  <a:lnTo>
                    <a:pt x="268" y="25"/>
                  </a:lnTo>
                  <a:lnTo>
                    <a:pt x="195" y="73"/>
                  </a:lnTo>
                  <a:lnTo>
                    <a:pt x="122" y="122"/>
                  </a:lnTo>
                  <a:lnTo>
                    <a:pt x="73" y="195"/>
                  </a:lnTo>
                  <a:lnTo>
                    <a:pt x="49" y="268"/>
                  </a:lnTo>
                  <a:lnTo>
                    <a:pt x="25" y="341"/>
                  </a:lnTo>
                  <a:lnTo>
                    <a:pt x="0" y="439"/>
                  </a:lnTo>
                  <a:lnTo>
                    <a:pt x="0" y="439"/>
                  </a:lnTo>
                  <a:lnTo>
                    <a:pt x="25" y="512"/>
                  </a:lnTo>
                  <a:lnTo>
                    <a:pt x="49" y="585"/>
                  </a:lnTo>
                  <a:lnTo>
                    <a:pt x="73" y="658"/>
                  </a:lnTo>
                  <a:lnTo>
                    <a:pt x="122" y="731"/>
                  </a:lnTo>
                  <a:lnTo>
                    <a:pt x="195" y="780"/>
                  </a:lnTo>
                  <a:lnTo>
                    <a:pt x="268" y="828"/>
                  </a:lnTo>
                  <a:lnTo>
                    <a:pt x="365" y="853"/>
                  </a:lnTo>
                  <a:lnTo>
                    <a:pt x="439" y="853"/>
                  </a:lnTo>
                  <a:lnTo>
                    <a:pt x="439" y="853"/>
                  </a:lnTo>
                  <a:lnTo>
                    <a:pt x="487" y="877"/>
                  </a:lnTo>
                  <a:lnTo>
                    <a:pt x="560" y="902"/>
                  </a:lnTo>
                  <a:lnTo>
                    <a:pt x="706" y="1048"/>
                  </a:lnTo>
                  <a:lnTo>
                    <a:pt x="853" y="1242"/>
                  </a:lnTo>
                  <a:lnTo>
                    <a:pt x="1023" y="1486"/>
                  </a:lnTo>
                  <a:lnTo>
                    <a:pt x="1340" y="2022"/>
                  </a:lnTo>
                  <a:lnTo>
                    <a:pt x="1632" y="2509"/>
                  </a:lnTo>
                  <a:lnTo>
                    <a:pt x="1632" y="2509"/>
                  </a:lnTo>
                  <a:lnTo>
                    <a:pt x="1900" y="2996"/>
                  </a:lnTo>
                  <a:lnTo>
                    <a:pt x="2168" y="3459"/>
                  </a:lnTo>
                  <a:lnTo>
                    <a:pt x="2460" y="3873"/>
                  </a:lnTo>
                  <a:lnTo>
                    <a:pt x="2582" y="4043"/>
                  </a:lnTo>
                  <a:lnTo>
                    <a:pt x="2728" y="4214"/>
                  </a:lnTo>
                  <a:lnTo>
                    <a:pt x="2728" y="4214"/>
                  </a:lnTo>
                  <a:lnTo>
                    <a:pt x="2801" y="4263"/>
                  </a:lnTo>
                  <a:lnTo>
                    <a:pt x="2874" y="4287"/>
                  </a:lnTo>
                  <a:lnTo>
                    <a:pt x="2971" y="4311"/>
                  </a:lnTo>
                  <a:lnTo>
                    <a:pt x="3045" y="4336"/>
                  </a:lnTo>
                  <a:lnTo>
                    <a:pt x="16927" y="4336"/>
                  </a:lnTo>
                  <a:lnTo>
                    <a:pt x="16927" y="4336"/>
                  </a:lnTo>
                  <a:lnTo>
                    <a:pt x="17000" y="4311"/>
                  </a:lnTo>
                  <a:lnTo>
                    <a:pt x="17097" y="4287"/>
                  </a:lnTo>
                  <a:lnTo>
                    <a:pt x="17170" y="4263"/>
                  </a:lnTo>
                  <a:lnTo>
                    <a:pt x="17243" y="4214"/>
                  </a:lnTo>
                  <a:lnTo>
                    <a:pt x="17243" y="4214"/>
                  </a:lnTo>
                  <a:lnTo>
                    <a:pt x="17390" y="4043"/>
                  </a:lnTo>
                  <a:lnTo>
                    <a:pt x="17511" y="3873"/>
                  </a:lnTo>
                  <a:lnTo>
                    <a:pt x="17804" y="3459"/>
                  </a:lnTo>
                  <a:lnTo>
                    <a:pt x="18072" y="2996"/>
                  </a:lnTo>
                  <a:lnTo>
                    <a:pt x="18339" y="2509"/>
                  </a:lnTo>
                  <a:lnTo>
                    <a:pt x="18339" y="2509"/>
                  </a:lnTo>
                  <a:lnTo>
                    <a:pt x="18632" y="2022"/>
                  </a:lnTo>
                  <a:lnTo>
                    <a:pt x="18948" y="1486"/>
                  </a:lnTo>
                  <a:lnTo>
                    <a:pt x="19119" y="1242"/>
                  </a:lnTo>
                  <a:lnTo>
                    <a:pt x="19265" y="1048"/>
                  </a:lnTo>
                  <a:lnTo>
                    <a:pt x="19411" y="902"/>
                  </a:lnTo>
                  <a:lnTo>
                    <a:pt x="19484" y="877"/>
                  </a:lnTo>
                  <a:lnTo>
                    <a:pt x="19533" y="853"/>
                  </a:lnTo>
                  <a:lnTo>
                    <a:pt x="19533" y="853"/>
                  </a:lnTo>
                  <a:lnTo>
                    <a:pt x="19606" y="853"/>
                  </a:lnTo>
                  <a:lnTo>
                    <a:pt x="19703" y="828"/>
                  </a:lnTo>
                  <a:lnTo>
                    <a:pt x="19776" y="780"/>
                  </a:lnTo>
                  <a:lnTo>
                    <a:pt x="19849" y="731"/>
                  </a:lnTo>
                  <a:lnTo>
                    <a:pt x="19898" y="658"/>
                  </a:lnTo>
                  <a:lnTo>
                    <a:pt x="19922" y="585"/>
                  </a:lnTo>
                  <a:lnTo>
                    <a:pt x="19947" y="512"/>
                  </a:lnTo>
                  <a:lnTo>
                    <a:pt x="19971" y="439"/>
                  </a:lnTo>
                  <a:lnTo>
                    <a:pt x="19971" y="439"/>
                  </a:lnTo>
                  <a:lnTo>
                    <a:pt x="19947" y="341"/>
                  </a:lnTo>
                  <a:lnTo>
                    <a:pt x="19922" y="268"/>
                  </a:lnTo>
                  <a:lnTo>
                    <a:pt x="19898" y="195"/>
                  </a:lnTo>
                  <a:lnTo>
                    <a:pt x="19825" y="122"/>
                  </a:lnTo>
                  <a:lnTo>
                    <a:pt x="19776" y="73"/>
                  </a:lnTo>
                  <a:lnTo>
                    <a:pt x="19703" y="25"/>
                  </a:lnTo>
                  <a:lnTo>
                    <a:pt x="19606" y="0"/>
                  </a:lnTo>
                  <a:lnTo>
                    <a:pt x="19533" y="0"/>
                  </a:lnTo>
                  <a:lnTo>
                    <a:pt x="19533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45" name="Shape 545"/>
            <p:cNvSpPr/>
            <p:nvPr/>
          </p:nvSpPr>
          <p:spPr>
            <a:xfrm>
              <a:off x="3294875" y="5330725"/>
              <a:ext cx="382400" cy="25"/>
            </a:xfrm>
            <a:custGeom>
              <a:avLst/>
              <a:gdLst/>
              <a:ahLst/>
              <a:cxnLst/>
              <a:rect l="0" t="0" r="0" b="0"/>
              <a:pathLst>
                <a:path w="15296" h="1" fill="none" extrusionOk="0">
                  <a:moveTo>
                    <a:pt x="0" y="1"/>
                  </a:moveTo>
                  <a:lnTo>
                    <a:pt x="15295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46" name="Shape 546"/>
            <p:cNvSpPr/>
            <p:nvPr/>
          </p:nvSpPr>
          <p:spPr>
            <a:xfrm>
              <a:off x="3280250" y="5162675"/>
              <a:ext cx="411625" cy="140075"/>
            </a:xfrm>
            <a:custGeom>
              <a:avLst/>
              <a:gdLst/>
              <a:ahLst/>
              <a:cxnLst/>
              <a:rect l="0" t="0" r="0" b="0"/>
              <a:pathLst>
                <a:path w="16465" h="5603" fill="none" extrusionOk="0">
                  <a:moveTo>
                    <a:pt x="16465" y="5602"/>
                  </a:moveTo>
                  <a:lnTo>
                    <a:pt x="16465" y="5602"/>
                  </a:lnTo>
                  <a:lnTo>
                    <a:pt x="16392" y="5408"/>
                  </a:lnTo>
                  <a:lnTo>
                    <a:pt x="16294" y="5237"/>
                  </a:lnTo>
                  <a:lnTo>
                    <a:pt x="16075" y="4921"/>
                  </a:lnTo>
                  <a:lnTo>
                    <a:pt x="15807" y="4628"/>
                  </a:lnTo>
                  <a:lnTo>
                    <a:pt x="15490" y="4385"/>
                  </a:lnTo>
                  <a:lnTo>
                    <a:pt x="15320" y="4287"/>
                  </a:lnTo>
                  <a:lnTo>
                    <a:pt x="15149" y="4190"/>
                  </a:lnTo>
                  <a:lnTo>
                    <a:pt x="14979" y="4092"/>
                  </a:lnTo>
                  <a:lnTo>
                    <a:pt x="14784" y="4044"/>
                  </a:lnTo>
                  <a:lnTo>
                    <a:pt x="14589" y="3971"/>
                  </a:lnTo>
                  <a:lnTo>
                    <a:pt x="14394" y="3946"/>
                  </a:lnTo>
                  <a:lnTo>
                    <a:pt x="14175" y="3922"/>
                  </a:lnTo>
                  <a:lnTo>
                    <a:pt x="13980" y="3898"/>
                  </a:lnTo>
                  <a:lnTo>
                    <a:pt x="13980" y="3898"/>
                  </a:lnTo>
                  <a:lnTo>
                    <a:pt x="13737" y="3922"/>
                  </a:lnTo>
                  <a:lnTo>
                    <a:pt x="13518" y="3946"/>
                  </a:lnTo>
                  <a:lnTo>
                    <a:pt x="13518" y="3946"/>
                  </a:lnTo>
                  <a:lnTo>
                    <a:pt x="13420" y="3532"/>
                  </a:lnTo>
                  <a:lnTo>
                    <a:pt x="13299" y="3143"/>
                  </a:lnTo>
                  <a:lnTo>
                    <a:pt x="13128" y="2753"/>
                  </a:lnTo>
                  <a:lnTo>
                    <a:pt x="12933" y="2388"/>
                  </a:lnTo>
                  <a:lnTo>
                    <a:pt x="12714" y="2047"/>
                  </a:lnTo>
                  <a:lnTo>
                    <a:pt x="12470" y="1706"/>
                  </a:lnTo>
                  <a:lnTo>
                    <a:pt x="12178" y="1413"/>
                  </a:lnTo>
                  <a:lnTo>
                    <a:pt x="11886" y="1121"/>
                  </a:lnTo>
                  <a:lnTo>
                    <a:pt x="11545" y="878"/>
                  </a:lnTo>
                  <a:lnTo>
                    <a:pt x="11204" y="658"/>
                  </a:lnTo>
                  <a:lnTo>
                    <a:pt x="10839" y="464"/>
                  </a:lnTo>
                  <a:lnTo>
                    <a:pt x="10449" y="293"/>
                  </a:lnTo>
                  <a:lnTo>
                    <a:pt x="10059" y="171"/>
                  </a:lnTo>
                  <a:lnTo>
                    <a:pt x="9645" y="74"/>
                  </a:lnTo>
                  <a:lnTo>
                    <a:pt x="9207" y="25"/>
                  </a:lnTo>
                  <a:lnTo>
                    <a:pt x="8768" y="1"/>
                  </a:lnTo>
                  <a:lnTo>
                    <a:pt x="8768" y="1"/>
                  </a:lnTo>
                  <a:lnTo>
                    <a:pt x="8452" y="1"/>
                  </a:lnTo>
                  <a:lnTo>
                    <a:pt x="8135" y="50"/>
                  </a:lnTo>
                  <a:lnTo>
                    <a:pt x="7819" y="98"/>
                  </a:lnTo>
                  <a:lnTo>
                    <a:pt x="7502" y="171"/>
                  </a:lnTo>
                  <a:lnTo>
                    <a:pt x="7210" y="269"/>
                  </a:lnTo>
                  <a:lnTo>
                    <a:pt x="6918" y="366"/>
                  </a:lnTo>
                  <a:lnTo>
                    <a:pt x="6625" y="512"/>
                  </a:lnTo>
                  <a:lnTo>
                    <a:pt x="6357" y="658"/>
                  </a:lnTo>
                  <a:lnTo>
                    <a:pt x="6089" y="805"/>
                  </a:lnTo>
                  <a:lnTo>
                    <a:pt x="5846" y="999"/>
                  </a:lnTo>
                  <a:lnTo>
                    <a:pt x="5602" y="1170"/>
                  </a:lnTo>
                  <a:lnTo>
                    <a:pt x="5383" y="1389"/>
                  </a:lnTo>
                  <a:lnTo>
                    <a:pt x="5188" y="1608"/>
                  </a:lnTo>
                  <a:lnTo>
                    <a:pt x="4993" y="1852"/>
                  </a:lnTo>
                  <a:lnTo>
                    <a:pt x="4799" y="2095"/>
                  </a:lnTo>
                  <a:lnTo>
                    <a:pt x="4628" y="2363"/>
                  </a:lnTo>
                  <a:lnTo>
                    <a:pt x="4628" y="2363"/>
                  </a:lnTo>
                  <a:lnTo>
                    <a:pt x="4360" y="2266"/>
                  </a:lnTo>
                  <a:lnTo>
                    <a:pt x="4092" y="2217"/>
                  </a:lnTo>
                  <a:lnTo>
                    <a:pt x="3824" y="2193"/>
                  </a:lnTo>
                  <a:lnTo>
                    <a:pt x="3532" y="2168"/>
                  </a:lnTo>
                  <a:lnTo>
                    <a:pt x="3532" y="2168"/>
                  </a:lnTo>
                  <a:lnTo>
                    <a:pt x="3191" y="2193"/>
                  </a:lnTo>
                  <a:lnTo>
                    <a:pt x="2850" y="2242"/>
                  </a:lnTo>
                  <a:lnTo>
                    <a:pt x="2509" y="2339"/>
                  </a:lnTo>
                  <a:lnTo>
                    <a:pt x="2193" y="2436"/>
                  </a:lnTo>
                  <a:lnTo>
                    <a:pt x="1876" y="2582"/>
                  </a:lnTo>
                  <a:lnTo>
                    <a:pt x="1584" y="2753"/>
                  </a:lnTo>
                  <a:lnTo>
                    <a:pt x="1316" y="2948"/>
                  </a:lnTo>
                  <a:lnTo>
                    <a:pt x="1072" y="3167"/>
                  </a:lnTo>
                  <a:lnTo>
                    <a:pt x="853" y="3411"/>
                  </a:lnTo>
                  <a:lnTo>
                    <a:pt x="634" y="3678"/>
                  </a:lnTo>
                  <a:lnTo>
                    <a:pt x="463" y="3971"/>
                  </a:lnTo>
                  <a:lnTo>
                    <a:pt x="317" y="4263"/>
                  </a:lnTo>
                  <a:lnTo>
                    <a:pt x="196" y="4580"/>
                  </a:lnTo>
                  <a:lnTo>
                    <a:pt x="98" y="4896"/>
                  </a:lnTo>
                  <a:lnTo>
                    <a:pt x="25" y="5237"/>
                  </a:lnTo>
                  <a:lnTo>
                    <a:pt x="1" y="5602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47" name="Shape 547"/>
            <p:cNvSpPr/>
            <p:nvPr/>
          </p:nvSpPr>
          <p:spPr>
            <a:xfrm>
              <a:off x="3471450" y="5001950"/>
              <a:ext cx="17075" cy="114475"/>
            </a:xfrm>
            <a:custGeom>
              <a:avLst/>
              <a:gdLst/>
              <a:ahLst/>
              <a:cxnLst/>
              <a:rect l="0" t="0" r="0" b="0"/>
              <a:pathLst>
                <a:path w="683" h="4579" fill="none" extrusionOk="0">
                  <a:moveTo>
                    <a:pt x="682" y="0"/>
                  </a:moveTo>
                  <a:lnTo>
                    <a:pt x="682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12" y="439"/>
                  </a:lnTo>
                  <a:lnTo>
                    <a:pt x="414" y="585"/>
                  </a:lnTo>
                  <a:lnTo>
                    <a:pt x="414" y="585"/>
                  </a:lnTo>
                  <a:lnTo>
                    <a:pt x="268" y="731"/>
                  </a:lnTo>
                  <a:lnTo>
                    <a:pt x="146" y="950"/>
                  </a:lnTo>
                  <a:lnTo>
                    <a:pt x="73" y="1072"/>
                  </a:lnTo>
                  <a:lnTo>
                    <a:pt x="49" y="1194"/>
                  </a:lnTo>
                  <a:lnTo>
                    <a:pt x="0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0" y="1705"/>
                  </a:lnTo>
                  <a:lnTo>
                    <a:pt x="49" y="1851"/>
                  </a:lnTo>
                  <a:lnTo>
                    <a:pt x="73" y="1997"/>
                  </a:lnTo>
                  <a:lnTo>
                    <a:pt x="146" y="2095"/>
                  </a:lnTo>
                  <a:lnTo>
                    <a:pt x="268" y="2314"/>
                  </a:lnTo>
                  <a:lnTo>
                    <a:pt x="414" y="2484"/>
                  </a:lnTo>
                  <a:lnTo>
                    <a:pt x="414" y="2484"/>
                  </a:lnTo>
                  <a:lnTo>
                    <a:pt x="512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2" y="3045"/>
                  </a:lnTo>
                  <a:lnTo>
                    <a:pt x="682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12" y="3507"/>
                  </a:lnTo>
                  <a:lnTo>
                    <a:pt x="414" y="3629"/>
                  </a:lnTo>
                  <a:lnTo>
                    <a:pt x="414" y="3629"/>
                  </a:lnTo>
                  <a:lnTo>
                    <a:pt x="268" y="3800"/>
                  </a:lnTo>
                  <a:lnTo>
                    <a:pt x="146" y="3994"/>
                  </a:lnTo>
                  <a:lnTo>
                    <a:pt x="73" y="4116"/>
                  </a:lnTo>
                  <a:lnTo>
                    <a:pt x="49" y="4262"/>
                  </a:lnTo>
                  <a:lnTo>
                    <a:pt x="0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48" name="Shape 548"/>
            <p:cNvSpPr/>
            <p:nvPr/>
          </p:nvSpPr>
          <p:spPr>
            <a:xfrm>
              <a:off x="3427600" y="5001950"/>
              <a:ext cx="17075" cy="114475"/>
            </a:xfrm>
            <a:custGeom>
              <a:avLst/>
              <a:gdLst/>
              <a:ahLst/>
              <a:cxnLst/>
              <a:rect l="0" t="0" r="0" b="0"/>
              <a:pathLst>
                <a:path w="683" h="4579" fill="none" extrusionOk="0">
                  <a:moveTo>
                    <a:pt x="683" y="0"/>
                  </a:moveTo>
                  <a:lnTo>
                    <a:pt x="683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36" y="439"/>
                  </a:lnTo>
                  <a:lnTo>
                    <a:pt x="415" y="585"/>
                  </a:lnTo>
                  <a:lnTo>
                    <a:pt x="415" y="585"/>
                  </a:lnTo>
                  <a:lnTo>
                    <a:pt x="269" y="731"/>
                  </a:lnTo>
                  <a:lnTo>
                    <a:pt x="147" y="950"/>
                  </a:lnTo>
                  <a:lnTo>
                    <a:pt x="98" y="1072"/>
                  </a:lnTo>
                  <a:lnTo>
                    <a:pt x="49" y="1194"/>
                  </a:lnTo>
                  <a:lnTo>
                    <a:pt x="25" y="1364"/>
                  </a:lnTo>
                  <a:lnTo>
                    <a:pt x="1" y="1535"/>
                  </a:lnTo>
                  <a:lnTo>
                    <a:pt x="1" y="1535"/>
                  </a:lnTo>
                  <a:lnTo>
                    <a:pt x="25" y="1705"/>
                  </a:lnTo>
                  <a:lnTo>
                    <a:pt x="49" y="1851"/>
                  </a:lnTo>
                  <a:lnTo>
                    <a:pt x="98" y="1997"/>
                  </a:lnTo>
                  <a:lnTo>
                    <a:pt x="147" y="2095"/>
                  </a:lnTo>
                  <a:lnTo>
                    <a:pt x="269" y="2314"/>
                  </a:lnTo>
                  <a:lnTo>
                    <a:pt x="415" y="2484"/>
                  </a:lnTo>
                  <a:lnTo>
                    <a:pt x="415" y="2484"/>
                  </a:lnTo>
                  <a:lnTo>
                    <a:pt x="536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3" y="3045"/>
                  </a:lnTo>
                  <a:lnTo>
                    <a:pt x="683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36" y="3507"/>
                  </a:lnTo>
                  <a:lnTo>
                    <a:pt x="415" y="3629"/>
                  </a:lnTo>
                  <a:lnTo>
                    <a:pt x="415" y="3629"/>
                  </a:lnTo>
                  <a:lnTo>
                    <a:pt x="269" y="3800"/>
                  </a:lnTo>
                  <a:lnTo>
                    <a:pt x="147" y="3994"/>
                  </a:lnTo>
                  <a:lnTo>
                    <a:pt x="98" y="4116"/>
                  </a:lnTo>
                  <a:lnTo>
                    <a:pt x="49" y="4262"/>
                  </a:lnTo>
                  <a:lnTo>
                    <a:pt x="25" y="4408"/>
                  </a:lnTo>
                  <a:lnTo>
                    <a:pt x="1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49" name="Shape 549"/>
            <p:cNvSpPr/>
            <p:nvPr/>
          </p:nvSpPr>
          <p:spPr>
            <a:xfrm>
              <a:off x="3515275" y="5001950"/>
              <a:ext cx="16475" cy="114475"/>
            </a:xfrm>
            <a:custGeom>
              <a:avLst/>
              <a:gdLst/>
              <a:ahLst/>
              <a:cxnLst/>
              <a:rect l="0" t="0" r="0" b="0"/>
              <a:pathLst>
                <a:path w="659" h="4579" fill="none" extrusionOk="0">
                  <a:moveTo>
                    <a:pt x="658" y="0"/>
                  </a:moveTo>
                  <a:lnTo>
                    <a:pt x="658" y="0"/>
                  </a:lnTo>
                  <a:lnTo>
                    <a:pt x="658" y="171"/>
                  </a:lnTo>
                  <a:lnTo>
                    <a:pt x="585" y="317"/>
                  </a:lnTo>
                  <a:lnTo>
                    <a:pt x="512" y="439"/>
                  </a:lnTo>
                  <a:lnTo>
                    <a:pt x="390" y="585"/>
                  </a:lnTo>
                  <a:lnTo>
                    <a:pt x="390" y="585"/>
                  </a:lnTo>
                  <a:lnTo>
                    <a:pt x="269" y="731"/>
                  </a:lnTo>
                  <a:lnTo>
                    <a:pt x="122" y="950"/>
                  </a:lnTo>
                  <a:lnTo>
                    <a:pt x="74" y="1072"/>
                  </a:lnTo>
                  <a:lnTo>
                    <a:pt x="25" y="1194"/>
                  </a:lnTo>
                  <a:lnTo>
                    <a:pt x="1" y="1364"/>
                  </a:lnTo>
                  <a:lnTo>
                    <a:pt x="1" y="1535"/>
                  </a:lnTo>
                  <a:lnTo>
                    <a:pt x="1" y="1535"/>
                  </a:lnTo>
                  <a:lnTo>
                    <a:pt x="1" y="1705"/>
                  </a:lnTo>
                  <a:lnTo>
                    <a:pt x="25" y="1851"/>
                  </a:lnTo>
                  <a:lnTo>
                    <a:pt x="74" y="1997"/>
                  </a:lnTo>
                  <a:lnTo>
                    <a:pt x="122" y="2095"/>
                  </a:lnTo>
                  <a:lnTo>
                    <a:pt x="269" y="2314"/>
                  </a:lnTo>
                  <a:lnTo>
                    <a:pt x="390" y="2484"/>
                  </a:lnTo>
                  <a:lnTo>
                    <a:pt x="390" y="2484"/>
                  </a:lnTo>
                  <a:lnTo>
                    <a:pt x="512" y="2606"/>
                  </a:lnTo>
                  <a:lnTo>
                    <a:pt x="585" y="2728"/>
                  </a:lnTo>
                  <a:lnTo>
                    <a:pt x="658" y="2874"/>
                  </a:lnTo>
                  <a:lnTo>
                    <a:pt x="658" y="3045"/>
                  </a:lnTo>
                  <a:lnTo>
                    <a:pt x="658" y="3045"/>
                  </a:lnTo>
                  <a:lnTo>
                    <a:pt x="658" y="3239"/>
                  </a:lnTo>
                  <a:lnTo>
                    <a:pt x="585" y="3385"/>
                  </a:lnTo>
                  <a:lnTo>
                    <a:pt x="512" y="3507"/>
                  </a:lnTo>
                  <a:lnTo>
                    <a:pt x="390" y="3629"/>
                  </a:lnTo>
                  <a:lnTo>
                    <a:pt x="390" y="3629"/>
                  </a:lnTo>
                  <a:lnTo>
                    <a:pt x="269" y="3800"/>
                  </a:lnTo>
                  <a:lnTo>
                    <a:pt x="122" y="3994"/>
                  </a:lnTo>
                  <a:lnTo>
                    <a:pt x="74" y="4116"/>
                  </a:lnTo>
                  <a:lnTo>
                    <a:pt x="25" y="4262"/>
                  </a:lnTo>
                  <a:lnTo>
                    <a:pt x="1" y="4408"/>
                  </a:lnTo>
                  <a:lnTo>
                    <a:pt x="1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550" name="Shape 550"/>
          <p:cNvGrpSpPr/>
          <p:nvPr/>
        </p:nvGrpSpPr>
        <p:grpSpPr>
          <a:xfrm>
            <a:off x="3340376" y="5223959"/>
            <a:ext cx="319368" cy="380263"/>
            <a:chOff x="3968275" y="4980625"/>
            <a:chExt cx="379975" cy="452425"/>
          </a:xfrm>
        </p:grpSpPr>
        <p:sp>
          <p:nvSpPr>
            <p:cNvPr id="551" name="Shape 551"/>
            <p:cNvSpPr/>
            <p:nvPr/>
          </p:nvSpPr>
          <p:spPr>
            <a:xfrm>
              <a:off x="4168000" y="4980625"/>
              <a:ext cx="85875" cy="102325"/>
            </a:xfrm>
            <a:custGeom>
              <a:avLst/>
              <a:gdLst/>
              <a:ahLst/>
              <a:cxnLst/>
              <a:rect l="0" t="0" r="0" b="0"/>
              <a:pathLst>
                <a:path w="3435" h="4093" fill="none" extrusionOk="0">
                  <a:moveTo>
                    <a:pt x="317" y="1486"/>
                  </a:moveTo>
                  <a:lnTo>
                    <a:pt x="317" y="1486"/>
                  </a:lnTo>
                  <a:lnTo>
                    <a:pt x="487" y="1292"/>
                  </a:lnTo>
                  <a:lnTo>
                    <a:pt x="682" y="1097"/>
                  </a:lnTo>
                  <a:lnTo>
                    <a:pt x="901" y="951"/>
                  </a:lnTo>
                  <a:lnTo>
                    <a:pt x="1145" y="780"/>
                  </a:lnTo>
                  <a:lnTo>
                    <a:pt x="1388" y="658"/>
                  </a:lnTo>
                  <a:lnTo>
                    <a:pt x="1632" y="537"/>
                  </a:lnTo>
                  <a:lnTo>
                    <a:pt x="2143" y="317"/>
                  </a:lnTo>
                  <a:lnTo>
                    <a:pt x="2631" y="171"/>
                  </a:lnTo>
                  <a:lnTo>
                    <a:pt x="3020" y="74"/>
                  </a:lnTo>
                  <a:lnTo>
                    <a:pt x="3386" y="1"/>
                  </a:lnTo>
                  <a:lnTo>
                    <a:pt x="3386" y="1"/>
                  </a:lnTo>
                  <a:lnTo>
                    <a:pt x="3410" y="366"/>
                  </a:lnTo>
                  <a:lnTo>
                    <a:pt x="3434" y="780"/>
                  </a:lnTo>
                  <a:lnTo>
                    <a:pt x="3434" y="1267"/>
                  </a:lnTo>
                  <a:lnTo>
                    <a:pt x="3410" y="1827"/>
                  </a:lnTo>
                  <a:lnTo>
                    <a:pt x="3386" y="2095"/>
                  </a:lnTo>
                  <a:lnTo>
                    <a:pt x="3312" y="2363"/>
                  </a:lnTo>
                  <a:lnTo>
                    <a:pt x="3264" y="2655"/>
                  </a:lnTo>
                  <a:lnTo>
                    <a:pt x="3166" y="2899"/>
                  </a:lnTo>
                  <a:lnTo>
                    <a:pt x="3045" y="3143"/>
                  </a:lnTo>
                  <a:lnTo>
                    <a:pt x="2923" y="3362"/>
                  </a:lnTo>
                  <a:lnTo>
                    <a:pt x="2923" y="3362"/>
                  </a:lnTo>
                  <a:lnTo>
                    <a:pt x="2752" y="3557"/>
                  </a:lnTo>
                  <a:lnTo>
                    <a:pt x="2582" y="3703"/>
                  </a:lnTo>
                  <a:lnTo>
                    <a:pt x="2387" y="3824"/>
                  </a:lnTo>
                  <a:lnTo>
                    <a:pt x="2192" y="3922"/>
                  </a:lnTo>
                  <a:lnTo>
                    <a:pt x="1997" y="3995"/>
                  </a:lnTo>
                  <a:lnTo>
                    <a:pt x="1778" y="4044"/>
                  </a:lnTo>
                  <a:lnTo>
                    <a:pt x="1583" y="4092"/>
                  </a:lnTo>
                  <a:lnTo>
                    <a:pt x="1388" y="4092"/>
                  </a:lnTo>
                  <a:lnTo>
                    <a:pt x="1047" y="4092"/>
                  </a:lnTo>
                  <a:lnTo>
                    <a:pt x="755" y="4044"/>
                  </a:lnTo>
                  <a:lnTo>
                    <a:pt x="487" y="3995"/>
                  </a:lnTo>
                  <a:lnTo>
                    <a:pt x="487" y="3995"/>
                  </a:lnTo>
                  <a:lnTo>
                    <a:pt x="341" y="3751"/>
                  </a:lnTo>
                  <a:lnTo>
                    <a:pt x="219" y="3483"/>
                  </a:lnTo>
                  <a:lnTo>
                    <a:pt x="98" y="3143"/>
                  </a:lnTo>
                  <a:lnTo>
                    <a:pt x="49" y="2972"/>
                  </a:lnTo>
                  <a:lnTo>
                    <a:pt x="25" y="2753"/>
                  </a:lnTo>
                  <a:lnTo>
                    <a:pt x="0" y="2558"/>
                  </a:lnTo>
                  <a:lnTo>
                    <a:pt x="0" y="2339"/>
                  </a:lnTo>
                  <a:lnTo>
                    <a:pt x="25" y="2120"/>
                  </a:lnTo>
                  <a:lnTo>
                    <a:pt x="98" y="1900"/>
                  </a:lnTo>
                  <a:lnTo>
                    <a:pt x="195" y="1706"/>
                  </a:lnTo>
                  <a:lnTo>
                    <a:pt x="317" y="1486"/>
                  </a:lnTo>
                  <a:lnTo>
                    <a:pt x="317" y="1486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52" name="Shape 552"/>
            <p:cNvSpPr/>
            <p:nvPr/>
          </p:nvSpPr>
          <p:spPr>
            <a:xfrm>
              <a:off x="3968275" y="5043350"/>
              <a:ext cx="379975" cy="389700"/>
            </a:xfrm>
            <a:custGeom>
              <a:avLst/>
              <a:gdLst/>
              <a:ahLst/>
              <a:cxnLst/>
              <a:rect l="0" t="0" r="0" b="0"/>
              <a:pathLst>
                <a:path w="15199" h="15588" fill="none" extrusionOk="0">
                  <a:moveTo>
                    <a:pt x="7965" y="2679"/>
                  </a:moveTo>
                  <a:lnTo>
                    <a:pt x="7965" y="2679"/>
                  </a:lnTo>
                  <a:lnTo>
                    <a:pt x="7478" y="2655"/>
                  </a:lnTo>
                  <a:lnTo>
                    <a:pt x="6942" y="2606"/>
                  </a:lnTo>
                  <a:lnTo>
                    <a:pt x="5822" y="2509"/>
                  </a:lnTo>
                  <a:lnTo>
                    <a:pt x="5261" y="2484"/>
                  </a:lnTo>
                  <a:lnTo>
                    <a:pt x="4726" y="2509"/>
                  </a:lnTo>
                  <a:lnTo>
                    <a:pt x="4482" y="2533"/>
                  </a:lnTo>
                  <a:lnTo>
                    <a:pt x="4239" y="2582"/>
                  </a:lnTo>
                  <a:lnTo>
                    <a:pt x="4019" y="2655"/>
                  </a:lnTo>
                  <a:lnTo>
                    <a:pt x="3825" y="2728"/>
                  </a:lnTo>
                  <a:lnTo>
                    <a:pt x="3825" y="2728"/>
                  </a:lnTo>
                  <a:lnTo>
                    <a:pt x="3410" y="2947"/>
                  </a:lnTo>
                  <a:lnTo>
                    <a:pt x="2996" y="3166"/>
                  </a:lnTo>
                  <a:lnTo>
                    <a:pt x="2631" y="3434"/>
                  </a:lnTo>
                  <a:lnTo>
                    <a:pt x="2266" y="3702"/>
                  </a:lnTo>
                  <a:lnTo>
                    <a:pt x="1925" y="4019"/>
                  </a:lnTo>
                  <a:lnTo>
                    <a:pt x="1608" y="4335"/>
                  </a:lnTo>
                  <a:lnTo>
                    <a:pt x="1316" y="4676"/>
                  </a:lnTo>
                  <a:lnTo>
                    <a:pt x="1072" y="5042"/>
                  </a:lnTo>
                  <a:lnTo>
                    <a:pt x="829" y="5431"/>
                  </a:lnTo>
                  <a:lnTo>
                    <a:pt x="610" y="5845"/>
                  </a:lnTo>
                  <a:lnTo>
                    <a:pt x="439" y="6284"/>
                  </a:lnTo>
                  <a:lnTo>
                    <a:pt x="293" y="6722"/>
                  </a:lnTo>
                  <a:lnTo>
                    <a:pt x="171" y="7185"/>
                  </a:lnTo>
                  <a:lnTo>
                    <a:pt x="74" y="7672"/>
                  </a:lnTo>
                  <a:lnTo>
                    <a:pt x="25" y="8184"/>
                  </a:lnTo>
                  <a:lnTo>
                    <a:pt x="1" y="8695"/>
                  </a:lnTo>
                  <a:lnTo>
                    <a:pt x="1" y="8695"/>
                  </a:lnTo>
                  <a:lnTo>
                    <a:pt x="25" y="9231"/>
                  </a:lnTo>
                  <a:lnTo>
                    <a:pt x="74" y="9767"/>
                  </a:lnTo>
                  <a:lnTo>
                    <a:pt x="171" y="10278"/>
                  </a:lnTo>
                  <a:lnTo>
                    <a:pt x="293" y="10765"/>
                  </a:lnTo>
                  <a:lnTo>
                    <a:pt x="464" y="11277"/>
                  </a:lnTo>
                  <a:lnTo>
                    <a:pt x="658" y="11739"/>
                  </a:lnTo>
                  <a:lnTo>
                    <a:pt x="878" y="12202"/>
                  </a:lnTo>
                  <a:lnTo>
                    <a:pt x="1121" y="12641"/>
                  </a:lnTo>
                  <a:lnTo>
                    <a:pt x="1389" y="13055"/>
                  </a:lnTo>
                  <a:lnTo>
                    <a:pt x="1706" y="13469"/>
                  </a:lnTo>
                  <a:lnTo>
                    <a:pt x="2022" y="13834"/>
                  </a:lnTo>
                  <a:lnTo>
                    <a:pt x="2388" y="14199"/>
                  </a:lnTo>
                  <a:lnTo>
                    <a:pt x="2753" y="14540"/>
                  </a:lnTo>
                  <a:lnTo>
                    <a:pt x="3143" y="14832"/>
                  </a:lnTo>
                  <a:lnTo>
                    <a:pt x="3581" y="15125"/>
                  </a:lnTo>
                  <a:lnTo>
                    <a:pt x="4019" y="15368"/>
                  </a:lnTo>
                  <a:lnTo>
                    <a:pt x="4019" y="15368"/>
                  </a:lnTo>
                  <a:lnTo>
                    <a:pt x="4214" y="15466"/>
                  </a:lnTo>
                  <a:lnTo>
                    <a:pt x="4409" y="15539"/>
                  </a:lnTo>
                  <a:lnTo>
                    <a:pt x="4628" y="15587"/>
                  </a:lnTo>
                  <a:lnTo>
                    <a:pt x="4847" y="15587"/>
                  </a:lnTo>
                  <a:lnTo>
                    <a:pt x="5042" y="15587"/>
                  </a:lnTo>
                  <a:lnTo>
                    <a:pt x="5261" y="15587"/>
                  </a:lnTo>
                  <a:lnTo>
                    <a:pt x="5724" y="15514"/>
                  </a:lnTo>
                  <a:lnTo>
                    <a:pt x="6650" y="15320"/>
                  </a:lnTo>
                  <a:lnTo>
                    <a:pt x="7112" y="15246"/>
                  </a:lnTo>
                  <a:lnTo>
                    <a:pt x="7356" y="15222"/>
                  </a:lnTo>
                  <a:lnTo>
                    <a:pt x="7600" y="15222"/>
                  </a:lnTo>
                  <a:lnTo>
                    <a:pt x="7600" y="15222"/>
                  </a:lnTo>
                  <a:lnTo>
                    <a:pt x="7843" y="15222"/>
                  </a:lnTo>
                  <a:lnTo>
                    <a:pt x="8087" y="15246"/>
                  </a:lnTo>
                  <a:lnTo>
                    <a:pt x="8574" y="15320"/>
                  </a:lnTo>
                  <a:lnTo>
                    <a:pt x="9524" y="15514"/>
                  </a:lnTo>
                  <a:lnTo>
                    <a:pt x="9962" y="15563"/>
                  </a:lnTo>
                  <a:lnTo>
                    <a:pt x="10181" y="15587"/>
                  </a:lnTo>
                  <a:lnTo>
                    <a:pt x="10400" y="15587"/>
                  </a:lnTo>
                  <a:lnTo>
                    <a:pt x="10620" y="15563"/>
                  </a:lnTo>
                  <a:lnTo>
                    <a:pt x="10839" y="15514"/>
                  </a:lnTo>
                  <a:lnTo>
                    <a:pt x="11034" y="15441"/>
                  </a:lnTo>
                  <a:lnTo>
                    <a:pt x="11253" y="15344"/>
                  </a:lnTo>
                  <a:lnTo>
                    <a:pt x="11253" y="15344"/>
                  </a:lnTo>
                  <a:lnTo>
                    <a:pt x="11691" y="15100"/>
                  </a:lnTo>
                  <a:lnTo>
                    <a:pt x="12081" y="14808"/>
                  </a:lnTo>
                  <a:lnTo>
                    <a:pt x="12495" y="14491"/>
                  </a:lnTo>
                  <a:lnTo>
                    <a:pt x="12860" y="14175"/>
                  </a:lnTo>
                  <a:lnTo>
                    <a:pt x="13201" y="13810"/>
                  </a:lnTo>
                  <a:lnTo>
                    <a:pt x="13518" y="13420"/>
                  </a:lnTo>
                  <a:lnTo>
                    <a:pt x="13834" y="13030"/>
                  </a:lnTo>
                  <a:lnTo>
                    <a:pt x="14102" y="12616"/>
                  </a:lnTo>
                  <a:lnTo>
                    <a:pt x="14346" y="12178"/>
                  </a:lnTo>
                  <a:lnTo>
                    <a:pt x="14565" y="11715"/>
                  </a:lnTo>
                  <a:lnTo>
                    <a:pt x="14760" y="11252"/>
                  </a:lnTo>
                  <a:lnTo>
                    <a:pt x="14906" y="10765"/>
                  </a:lnTo>
                  <a:lnTo>
                    <a:pt x="15028" y="10254"/>
                  </a:lnTo>
                  <a:lnTo>
                    <a:pt x="15125" y="9742"/>
                  </a:lnTo>
                  <a:lnTo>
                    <a:pt x="15174" y="9231"/>
                  </a:lnTo>
                  <a:lnTo>
                    <a:pt x="15198" y="8695"/>
                  </a:lnTo>
                  <a:lnTo>
                    <a:pt x="15198" y="8695"/>
                  </a:lnTo>
                  <a:lnTo>
                    <a:pt x="15174" y="8159"/>
                  </a:lnTo>
                  <a:lnTo>
                    <a:pt x="15125" y="7648"/>
                  </a:lnTo>
                  <a:lnTo>
                    <a:pt x="15028" y="7161"/>
                  </a:lnTo>
                  <a:lnTo>
                    <a:pt x="14906" y="6674"/>
                  </a:lnTo>
                  <a:lnTo>
                    <a:pt x="14736" y="6235"/>
                  </a:lnTo>
                  <a:lnTo>
                    <a:pt x="14565" y="5797"/>
                  </a:lnTo>
                  <a:lnTo>
                    <a:pt x="14346" y="5383"/>
                  </a:lnTo>
                  <a:lnTo>
                    <a:pt x="14102" y="4993"/>
                  </a:lnTo>
                  <a:lnTo>
                    <a:pt x="13810" y="4603"/>
                  </a:lnTo>
                  <a:lnTo>
                    <a:pt x="13518" y="4262"/>
                  </a:lnTo>
                  <a:lnTo>
                    <a:pt x="13177" y="3946"/>
                  </a:lnTo>
                  <a:lnTo>
                    <a:pt x="12836" y="3629"/>
                  </a:lnTo>
                  <a:lnTo>
                    <a:pt x="12471" y="3361"/>
                  </a:lnTo>
                  <a:lnTo>
                    <a:pt x="12056" y="3093"/>
                  </a:lnTo>
                  <a:lnTo>
                    <a:pt x="11642" y="2850"/>
                  </a:lnTo>
                  <a:lnTo>
                    <a:pt x="11228" y="2655"/>
                  </a:lnTo>
                  <a:lnTo>
                    <a:pt x="11228" y="2655"/>
                  </a:lnTo>
                  <a:lnTo>
                    <a:pt x="11034" y="2582"/>
                  </a:lnTo>
                  <a:lnTo>
                    <a:pt x="10863" y="2533"/>
                  </a:lnTo>
                  <a:lnTo>
                    <a:pt x="10668" y="2509"/>
                  </a:lnTo>
                  <a:lnTo>
                    <a:pt x="10498" y="2484"/>
                  </a:lnTo>
                  <a:lnTo>
                    <a:pt x="10084" y="2484"/>
                  </a:lnTo>
                  <a:lnTo>
                    <a:pt x="9670" y="2509"/>
                  </a:lnTo>
                  <a:lnTo>
                    <a:pt x="8817" y="2606"/>
                  </a:lnTo>
                  <a:lnTo>
                    <a:pt x="8403" y="2655"/>
                  </a:lnTo>
                  <a:lnTo>
                    <a:pt x="7965" y="2679"/>
                  </a:lnTo>
                  <a:lnTo>
                    <a:pt x="7965" y="2679"/>
                  </a:lnTo>
                  <a:lnTo>
                    <a:pt x="6357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53" name="Shape 553"/>
            <p:cNvSpPr/>
            <p:nvPr/>
          </p:nvSpPr>
          <p:spPr>
            <a:xfrm>
              <a:off x="4031000" y="5150500"/>
              <a:ext cx="54200" cy="61525"/>
            </a:xfrm>
            <a:custGeom>
              <a:avLst/>
              <a:gdLst/>
              <a:ahLst/>
              <a:cxnLst/>
              <a:rect l="0" t="0" r="0" b="0"/>
              <a:pathLst>
                <a:path w="2168" h="2461" fill="none" extrusionOk="0">
                  <a:moveTo>
                    <a:pt x="2168" y="1"/>
                  </a:moveTo>
                  <a:lnTo>
                    <a:pt x="2168" y="1"/>
                  </a:lnTo>
                  <a:lnTo>
                    <a:pt x="1900" y="49"/>
                  </a:lnTo>
                  <a:lnTo>
                    <a:pt x="1656" y="123"/>
                  </a:lnTo>
                  <a:lnTo>
                    <a:pt x="1437" y="220"/>
                  </a:lnTo>
                  <a:lnTo>
                    <a:pt x="1218" y="342"/>
                  </a:lnTo>
                  <a:lnTo>
                    <a:pt x="1048" y="488"/>
                  </a:lnTo>
                  <a:lnTo>
                    <a:pt x="877" y="634"/>
                  </a:lnTo>
                  <a:lnTo>
                    <a:pt x="731" y="780"/>
                  </a:lnTo>
                  <a:lnTo>
                    <a:pt x="585" y="951"/>
                  </a:lnTo>
                  <a:lnTo>
                    <a:pt x="487" y="1121"/>
                  </a:lnTo>
                  <a:lnTo>
                    <a:pt x="366" y="1316"/>
                  </a:lnTo>
                  <a:lnTo>
                    <a:pt x="220" y="1681"/>
                  </a:lnTo>
                  <a:lnTo>
                    <a:pt x="98" y="2071"/>
                  </a:lnTo>
                  <a:lnTo>
                    <a:pt x="0" y="246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554" name="Shape 554"/>
          <p:cNvGrpSpPr/>
          <p:nvPr/>
        </p:nvGrpSpPr>
        <p:grpSpPr>
          <a:xfrm>
            <a:off x="4995909" y="5308913"/>
            <a:ext cx="404322" cy="220084"/>
            <a:chOff x="5937975" y="5081700"/>
            <a:chExt cx="481050" cy="261850"/>
          </a:xfrm>
        </p:grpSpPr>
        <p:sp>
          <p:nvSpPr>
            <p:cNvPr id="555" name="Shape 555"/>
            <p:cNvSpPr/>
            <p:nvPr/>
          </p:nvSpPr>
          <p:spPr>
            <a:xfrm>
              <a:off x="6104200" y="5081700"/>
              <a:ext cx="314825" cy="215575"/>
            </a:xfrm>
            <a:custGeom>
              <a:avLst/>
              <a:gdLst/>
              <a:ahLst/>
              <a:cxnLst/>
              <a:rect l="0" t="0" r="0" b="0"/>
              <a:pathLst>
                <a:path w="12593" h="8623" fill="none" extrusionOk="0">
                  <a:moveTo>
                    <a:pt x="5481" y="8622"/>
                  </a:moveTo>
                  <a:lnTo>
                    <a:pt x="5481" y="8622"/>
                  </a:lnTo>
                  <a:lnTo>
                    <a:pt x="6017" y="8574"/>
                  </a:lnTo>
                  <a:lnTo>
                    <a:pt x="6382" y="8525"/>
                  </a:lnTo>
                  <a:lnTo>
                    <a:pt x="6796" y="8452"/>
                  </a:lnTo>
                  <a:lnTo>
                    <a:pt x="7234" y="8354"/>
                  </a:lnTo>
                  <a:lnTo>
                    <a:pt x="7697" y="8257"/>
                  </a:lnTo>
                  <a:lnTo>
                    <a:pt x="8184" y="8086"/>
                  </a:lnTo>
                  <a:lnTo>
                    <a:pt x="8671" y="7892"/>
                  </a:lnTo>
                  <a:lnTo>
                    <a:pt x="9134" y="7648"/>
                  </a:lnTo>
                  <a:lnTo>
                    <a:pt x="9353" y="7526"/>
                  </a:lnTo>
                  <a:lnTo>
                    <a:pt x="9597" y="7356"/>
                  </a:lnTo>
                  <a:lnTo>
                    <a:pt x="9792" y="7185"/>
                  </a:lnTo>
                  <a:lnTo>
                    <a:pt x="9986" y="7015"/>
                  </a:lnTo>
                  <a:lnTo>
                    <a:pt x="10181" y="6820"/>
                  </a:lnTo>
                  <a:lnTo>
                    <a:pt x="10376" y="6601"/>
                  </a:lnTo>
                  <a:lnTo>
                    <a:pt x="10522" y="6357"/>
                  </a:lnTo>
                  <a:lnTo>
                    <a:pt x="10668" y="6114"/>
                  </a:lnTo>
                  <a:lnTo>
                    <a:pt x="10814" y="5846"/>
                  </a:lnTo>
                  <a:lnTo>
                    <a:pt x="10912" y="5554"/>
                  </a:lnTo>
                  <a:lnTo>
                    <a:pt x="11009" y="5261"/>
                  </a:lnTo>
                  <a:lnTo>
                    <a:pt x="11082" y="4945"/>
                  </a:lnTo>
                  <a:lnTo>
                    <a:pt x="11131" y="4579"/>
                  </a:lnTo>
                  <a:lnTo>
                    <a:pt x="11155" y="4214"/>
                  </a:lnTo>
                  <a:lnTo>
                    <a:pt x="11155" y="4214"/>
                  </a:lnTo>
                  <a:lnTo>
                    <a:pt x="11155" y="3873"/>
                  </a:lnTo>
                  <a:lnTo>
                    <a:pt x="11131" y="3435"/>
                  </a:lnTo>
                  <a:lnTo>
                    <a:pt x="11131" y="2972"/>
                  </a:lnTo>
                  <a:lnTo>
                    <a:pt x="11131" y="2753"/>
                  </a:lnTo>
                  <a:lnTo>
                    <a:pt x="11180" y="2582"/>
                  </a:lnTo>
                  <a:lnTo>
                    <a:pt x="12032" y="2607"/>
                  </a:lnTo>
                  <a:lnTo>
                    <a:pt x="11594" y="2120"/>
                  </a:lnTo>
                  <a:lnTo>
                    <a:pt x="11594" y="2120"/>
                  </a:lnTo>
                  <a:lnTo>
                    <a:pt x="11764" y="2046"/>
                  </a:lnTo>
                  <a:lnTo>
                    <a:pt x="11935" y="1973"/>
                  </a:lnTo>
                  <a:lnTo>
                    <a:pt x="12300" y="1827"/>
                  </a:lnTo>
                  <a:lnTo>
                    <a:pt x="12568" y="1730"/>
                  </a:lnTo>
                  <a:lnTo>
                    <a:pt x="12592" y="1681"/>
                  </a:lnTo>
                  <a:lnTo>
                    <a:pt x="12592" y="1657"/>
                  </a:lnTo>
                  <a:lnTo>
                    <a:pt x="12568" y="1632"/>
                  </a:lnTo>
                  <a:lnTo>
                    <a:pt x="12568" y="1632"/>
                  </a:lnTo>
                  <a:lnTo>
                    <a:pt x="12203" y="1511"/>
                  </a:lnTo>
                  <a:lnTo>
                    <a:pt x="11789" y="1389"/>
                  </a:lnTo>
                  <a:lnTo>
                    <a:pt x="11302" y="1267"/>
                  </a:lnTo>
                  <a:lnTo>
                    <a:pt x="11302" y="1267"/>
                  </a:lnTo>
                  <a:lnTo>
                    <a:pt x="11082" y="1024"/>
                  </a:lnTo>
                  <a:lnTo>
                    <a:pt x="10863" y="780"/>
                  </a:lnTo>
                  <a:lnTo>
                    <a:pt x="10547" y="512"/>
                  </a:lnTo>
                  <a:lnTo>
                    <a:pt x="10352" y="390"/>
                  </a:lnTo>
                  <a:lnTo>
                    <a:pt x="10157" y="269"/>
                  </a:lnTo>
                  <a:lnTo>
                    <a:pt x="9938" y="171"/>
                  </a:lnTo>
                  <a:lnTo>
                    <a:pt x="9719" y="98"/>
                  </a:lnTo>
                  <a:lnTo>
                    <a:pt x="9475" y="25"/>
                  </a:lnTo>
                  <a:lnTo>
                    <a:pt x="9231" y="1"/>
                  </a:lnTo>
                  <a:lnTo>
                    <a:pt x="8964" y="25"/>
                  </a:lnTo>
                  <a:lnTo>
                    <a:pt x="8696" y="74"/>
                  </a:lnTo>
                  <a:lnTo>
                    <a:pt x="8696" y="74"/>
                  </a:lnTo>
                  <a:lnTo>
                    <a:pt x="8501" y="122"/>
                  </a:lnTo>
                  <a:lnTo>
                    <a:pt x="8306" y="171"/>
                  </a:lnTo>
                  <a:lnTo>
                    <a:pt x="8111" y="269"/>
                  </a:lnTo>
                  <a:lnTo>
                    <a:pt x="7916" y="366"/>
                  </a:lnTo>
                  <a:lnTo>
                    <a:pt x="7746" y="488"/>
                  </a:lnTo>
                  <a:lnTo>
                    <a:pt x="7575" y="610"/>
                  </a:lnTo>
                  <a:lnTo>
                    <a:pt x="7405" y="756"/>
                  </a:lnTo>
                  <a:lnTo>
                    <a:pt x="7283" y="926"/>
                  </a:lnTo>
                  <a:lnTo>
                    <a:pt x="7137" y="1097"/>
                  </a:lnTo>
                  <a:lnTo>
                    <a:pt x="7039" y="1267"/>
                  </a:lnTo>
                  <a:lnTo>
                    <a:pt x="6942" y="1462"/>
                  </a:lnTo>
                  <a:lnTo>
                    <a:pt x="6845" y="1657"/>
                  </a:lnTo>
                  <a:lnTo>
                    <a:pt x="6796" y="1876"/>
                  </a:lnTo>
                  <a:lnTo>
                    <a:pt x="6747" y="2095"/>
                  </a:lnTo>
                  <a:lnTo>
                    <a:pt x="6723" y="2339"/>
                  </a:lnTo>
                  <a:lnTo>
                    <a:pt x="6723" y="2558"/>
                  </a:lnTo>
                  <a:lnTo>
                    <a:pt x="1" y="4360"/>
                  </a:lnTo>
                  <a:lnTo>
                    <a:pt x="1" y="4360"/>
                  </a:lnTo>
                  <a:lnTo>
                    <a:pt x="318" y="4579"/>
                  </a:lnTo>
                  <a:lnTo>
                    <a:pt x="634" y="4799"/>
                  </a:lnTo>
                  <a:lnTo>
                    <a:pt x="951" y="5018"/>
                  </a:lnTo>
                  <a:lnTo>
                    <a:pt x="1267" y="5188"/>
                  </a:lnTo>
                  <a:lnTo>
                    <a:pt x="1608" y="5359"/>
                  </a:lnTo>
                  <a:lnTo>
                    <a:pt x="1925" y="5481"/>
                  </a:lnTo>
                  <a:lnTo>
                    <a:pt x="2266" y="5602"/>
                  </a:lnTo>
                  <a:lnTo>
                    <a:pt x="2583" y="5724"/>
                  </a:lnTo>
                  <a:lnTo>
                    <a:pt x="2923" y="5797"/>
                  </a:lnTo>
                  <a:lnTo>
                    <a:pt x="3264" y="5846"/>
                  </a:lnTo>
                  <a:lnTo>
                    <a:pt x="3581" y="5895"/>
                  </a:lnTo>
                  <a:lnTo>
                    <a:pt x="3922" y="5919"/>
                  </a:lnTo>
                  <a:lnTo>
                    <a:pt x="4263" y="5919"/>
                  </a:lnTo>
                  <a:lnTo>
                    <a:pt x="4604" y="5895"/>
                  </a:lnTo>
                  <a:lnTo>
                    <a:pt x="4945" y="5846"/>
                  </a:lnTo>
                  <a:lnTo>
                    <a:pt x="5286" y="5797"/>
                  </a:lnTo>
                  <a:lnTo>
                    <a:pt x="5286" y="5797"/>
                  </a:lnTo>
                  <a:lnTo>
                    <a:pt x="5603" y="5700"/>
                  </a:lnTo>
                  <a:lnTo>
                    <a:pt x="5919" y="5627"/>
                  </a:lnTo>
                  <a:lnTo>
                    <a:pt x="6455" y="5407"/>
                  </a:lnTo>
                  <a:lnTo>
                    <a:pt x="6942" y="5188"/>
                  </a:lnTo>
                  <a:lnTo>
                    <a:pt x="7356" y="4969"/>
                  </a:lnTo>
                  <a:lnTo>
                    <a:pt x="7697" y="4750"/>
                  </a:lnTo>
                  <a:lnTo>
                    <a:pt x="7941" y="4579"/>
                  </a:lnTo>
                  <a:lnTo>
                    <a:pt x="8160" y="4409"/>
                  </a:lnTo>
                  <a:lnTo>
                    <a:pt x="8160" y="4409"/>
                  </a:lnTo>
                  <a:lnTo>
                    <a:pt x="8233" y="4360"/>
                  </a:lnTo>
                  <a:lnTo>
                    <a:pt x="8330" y="4336"/>
                  </a:lnTo>
                  <a:lnTo>
                    <a:pt x="8428" y="4360"/>
                  </a:lnTo>
                  <a:lnTo>
                    <a:pt x="8501" y="440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56" name="Shape 556"/>
            <p:cNvSpPr/>
            <p:nvPr/>
          </p:nvSpPr>
          <p:spPr>
            <a:xfrm>
              <a:off x="5937975" y="5210175"/>
              <a:ext cx="333700" cy="133375"/>
            </a:xfrm>
            <a:custGeom>
              <a:avLst/>
              <a:gdLst/>
              <a:ahLst/>
              <a:cxnLst/>
              <a:rect l="0" t="0" r="0" b="0"/>
              <a:pathLst>
                <a:path w="13348" h="5335" fill="none" extrusionOk="0">
                  <a:moveTo>
                    <a:pt x="7819" y="1"/>
                  </a:moveTo>
                  <a:lnTo>
                    <a:pt x="318" y="2533"/>
                  </a:lnTo>
                  <a:lnTo>
                    <a:pt x="318" y="2533"/>
                  </a:lnTo>
                  <a:lnTo>
                    <a:pt x="245" y="2582"/>
                  </a:lnTo>
                  <a:lnTo>
                    <a:pt x="147" y="2631"/>
                  </a:lnTo>
                  <a:lnTo>
                    <a:pt x="98" y="2704"/>
                  </a:lnTo>
                  <a:lnTo>
                    <a:pt x="50" y="2777"/>
                  </a:lnTo>
                  <a:lnTo>
                    <a:pt x="1" y="2874"/>
                  </a:lnTo>
                  <a:lnTo>
                    <a:pt x="1" y="2972"/>
                  </a:lnTo>
                  <a:lnTo>
                    <a:pt x="1" y="3045"/>
                  </a:lnTo>
                  <a:lnTo>
                    <a:pt x="25" y="3142"/>
                  </a:lnTo>
                  <a:lnTo>
                    <a:pt x="25" y="3142"/>
                  </a:lnTo>
                  <a:lnTo>
                    <a:pt x="98" y="3288"/>
                  </a:lnTo>
                  <a:lnTo>
                    <a:pt x="196" y="3386"/>
                  </a:lnTo>
                  <a:lnTo>
                    <a:pt x="318" y="3459"/>
                  </a:lnTo>
                  <a:lnTo>
                    <a:pt x="488" y="3483"/>
                  </a:lnTo>
                  <a:lnTo>
                    <a:pt x="488" y="3483"/>
                  </a:lnTo>
                  <a:lnTo>
                    <a:pt x="610" y="3459"/>
                  </a:lnTo>
                  <a:lnTo>
                    <a:pt x="269" y="3629"/>
                  </a:lnTo>
                  <a:lnTo>
                    <a:pt x="269" y="3629"/>
                  </a:lnTo>
                  <a:lnTo>
                    <a:pt x="171" y="3678"/>
                  </a:lnTo>
                  <a:lnTo>
                    <a:pt x="123" y="3751"/>
                  </a:lnTo>
                  <a:lnTo>
                    <a:pt x="50" y="3824"/>
                  </a:lnTo>
                  <a:lnTo>
                    <a:pt x="25" y="3922"/>
                  </a:lnTo>
                  <a:lnTo>
                    <a:pt x="1" y="3995"/>
                  </a:lnTo>
                  <a:lnTo>
                    <a:pt x="1" y="4092"/>
                  </a:lnTo>
                  <a:lnTo>
                    <a:pt x="1" y="4190"/>
                  </a:lnTo>
                  <a:lnTo>
                    <a:pt x="50" y="4287"/>
                  </a:lnTo>
                  <a:lnTo>
                    <a:pt x="50" y="4287"/>
                  </a:lnTo>
                  <a:lnTo>
                    <a:pt x="123" y="4409"/>
                  </a:lnTo>
                  <a:lnTo>
                    <a:pt x="220" y="4482"/>
                  </a:lnTo>
                  <a:lnTo>
                    <a:pt x="342" y="4531"/>
                  </a:lnTo>
                  <a:lnTo>
                    <a:pt x="488" y="4555"/>
                  </a:lnTo>
                  <a:lnTo>
                    <a:pt x="488" y="4555"/>
                  </a:lnTo>
                  <a:lnTo>
                    <a:pt x="586" y="4555"/>
                  </a:lnTo>
                  <a:lnTo>
                    <a:pt x="683" y="4506"/>
                  </a:lnTo>
                  <a:lnTo>
                    <a:pt x="853" y="4433"/>
                  </a:lnTo>
                  <a:lnTo>
                    <a:pt x="853" y="4433"/>
                  </a:lnTo>
                  <a:lnTo>
                    <a:pt x="780" y="4555"/>
                  </a:lnTo>
                  <a:lnTo>
                    <a:pt x="756" y="4701"/>
                  </a:lnTo>
                  <a:lnTo>
                    <a:pt x="780" y="4847"/>
                  </a:lnTo>
                  <a:lnTo>
                    <a:pt x="829" y="4993"/>
                  </a:lnTo>
                  <a:lnTo>
                    <a:pt x="829" y="4993"/>
                  </a:lnTo>
                  <a:lnTo>
                    <a:pt x="926" y="5091"/>
                  </a:lnTo>
                  <a:lnTo>
                    <a:pt x="1024" y="5139"/>
                  </a:lnTo>
                  <a:lnTo>
                    <a:pt x="1121" y="5188"/>
                  </a:lnTo>
                  <a:lnTo>
                    <a:pt x="1243" y="5212"/>
                  </a:lnTo>
                  <a:lnTo>
                    <a:pt x="1243" y="5212"/>
                  </a:lnTo>
                  <a:lnTo>
                    <a:pt x="1389" y="5188"/>
                  </a:lnTo>
                  <a:lnTo>
                    <a:pt x="1511" y="5115"/>
                  </a:lnTo>
                  <a:lnTo>
                    <a:pt x="6065" y="2144"/>
                  </a:lnTo>
                  <a:lnTo>
                    <a:pt x="6065" y="2144"/>
                  </a:lnTo>
                  <a:lnTo>
                    <a:pt x="6528" y="2363"/>
                  </a:lnTo>
                  <a:lnTo>
                    <a:pt x="7088" y="2582"/>
                  </a:lnTo>
                  <a:lnTo>
                    <a:pt x="7770" y="2826"/>
                  </a:lnTo>
                  <a:lnTo>
                    <a:pt x="8501" y="3045"/>
                  </a:lnTo>
                  <a:lnTo>
                    <a:pt x="9280" y="3240"/>
                  </a:lnTo>
                  <a:lnTo>
                    <a:pt x="10060" y="3386"/>
                  </a:lnTo>
                  <a:lnTo>
                    <a:pt x="10425" y="3435"/>
                  </a:lnTo>
                  <a:lnTo>
                    <a:pt x="10790" y="3483"/>
                  </a:lnTo>
                  <a:lnTo>
                    <a:pt x="11156" y="3483"/>
                  </a:lnTo>
                  <a:lnTo>
                    <a:pt x="11497" y="3483"/>
                  </a:lnTo>
                  <a:lnTo>
                    <a:pt x="12178" y="5188"/>
                  </a:lnTo>
                  <a:lnTo>
                    <a:pt x="12178" y="5188"/>
                  </a:lnTo>
                  <a:lnTo>
                    <a:pt x="12227" y="5237"/>
                  </a:lnTo>
                  <a:lnTo>
                    <a:pt x="12276" y="5286"/>
                  </a:lnTo>
                  <a:lnTo>
                    <a:pt x="12349" y="5310"/>
                  </a:lnTo>
                  <a:lnTo>
                    <a:pt x="12422" y="5334"/>
                  </a:lnTo>
                  <a:lnTo>
                    <a:pt x="13347" y="533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57" name="Shape 557"/>
            <p:cNvSpPr/>
            <p:nvPr/>
          </p:nvSpPr>
          <p:spPr>
            <a:xfrm>
              <a:off x="6352025" y="5109100"/>
              <a:ext cx="19500" cy="18900"/>
            </a:xfrm>
            <a:custGeom>
              <a:avLst/>
              <a:gdLst/>
              <a:ahLst/>
              <a:cxnLst/>
              <a:rect l="0" t="0" r="0" b="0"/>
              <a:pathLst>
                <a:path w="780" h="756" extrusionOk="0">
                  <a:moveTo>
                    <a:pt x="317" y="1"/>
                  </a:moveTo>
                  <a:lnTo>
                    <a:pt x="244" y="25"/>
                  </a:lnTo>
                  <a:lnTo>
                    <a:pt x="122" y="98"/>
                  </a:lnTo>
                  <a:lnTo>
                    <a:pt x="49" y="220"/>
                  </a:lnTo>
                  <a:lnTo>
                    <a:pt x="25" y="293"/>
                  </a:lnTo>
                  <a:lnTo>
                    <a:pt x="0" y="390"/>
                  </a:lnTo>
                  <a:lnTo>
                    <a:pt x="25" y="463"/>
                  </a:lnTo>
                  <a:lnTo>
                    <a:pt x="49" y="536"/>
                  </a:lnTo>
                  <a:lnTo>
                    <a:pt x="122" y="658"/>
                  </a:lnTo>
                  <a:lnTo>
                    <a:pt x="244" y="731"/>
                  </a:lnTo>
                  <a:lnTo>
                    <a:pt x="317" y="756"/>
                  </a:lnTo>
                  <a:lnTo>
                    <a:pt x="463" y="756"/>
                  </a:lnTo>
                  <a:lnTo>
                    <a:pt x="536" y="731"/>
                  </a:lnTo>
                  <a:lnTo>
                    <a:pt x="658" y="658"/>
                  </a:lnTo>
                  <a:lnTo>
                    <a:pt x="755" y="536"/>
                  </a:lnTo>
                  <a:lnTo>
                    <a:pt x="780" y="463"/>
                  </a:lnTo>
                  <a:lnTo>
                    <a:pt x="780" y="390"/>
                  </a:lnTo>
                  <a:lnTo>
                    <a:pt x="780" y="293"/>
                  </a:lnTo>
                  <a:lnTo>
                    <a:pt x="755" y="220"/>
                  </a:lnTo>
                  <a:lnTo>
                    <a:pt x="658" y="98"/>
                  </a:lnTo>
                  <a:lnTo>
                    <a:pt x="536" y="25"/>
                  </a:lnTo>
                  <a:lnTo>
                    <a:pt x="463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558" name="Shape 558"/>
          <p:cNvGrpSpPr/>
          <p:nvPr/>
        </p:nvGrpSpPr>
        <p:grpSpPr>
          <a:xfrm>
            <a:off x="5614118" y="5266446"/>
            <a:ext cx="290182" cy="333678"/>
            <a:chOff x="6673500" y="5031175"/>
            <a:chExt cx="345250" cy="397000"/>
          </a:xfrm>
        </p:grpSpPr>
        <p:sp>
          <p:nvSpPr>
            <p:cNvPr id="559" name="Shape 559"/>
            <p:cNvSpPr/>
            <p:nvPr/>
          </p:nvSpPr>
          <p:spPr>
            <a:xfrm>
              <a:off x="6731950" y="5031175"/>
              <a:ext cx="105375" cy="147375"/>
            </a:xfrm>
            <a:custGeom>
              <a:avLst/>
              <a:gdLst/>
              <a:ahLst/>
              <a:cxnLst/>
              <a:rect l="0" t="0" r="0" b="0"/>
              <a:pathLst>
                <a:path w="4215" h="5895" fill="none" extrusionOk="0">
                  <a:moveTo>
                    <a:pt x="2436" y="5894"/>
                  </a:moveTo>
                  <a:lnTo>
                    <a:pt x="2436" y="5894"/>
                  </a:lnTo>
                  <a:lnTo>
                    <a:pt x="2656" y="5845"/>
                  </a:lnTo>
                  <a:lnTo>
                    <a:pt x="2850" y="5772"/>
                  </a:lnTo>
                  <a:lnTo>
                    <a:pt x="3045" y="5699"/>
                  </a:lnTo>
                  <a:lnTo>
                    <a:pt x="3216" y="5577"/>
                  </a:lnTo>
                  <a:lnTo>
                    <a:pt x="3386" y="5456"/>
                  </a:lnTo>
                  <a:lnTo>
                    <a:pt x="3532" y="5285"/>
                  </a:lnTo>
                  <a:lnTo>
                    <a:pt x="3678" y="5115"/>
                  </a:lnTo>
                  <a:lnTo>
                    <a:pt x="3800" y="4920"/>
                  </a:lnTo>
                  <a:lnTo>
                    <a:pt x="3922" y="4725"/>
                  </a:lnTo>
                  <a:lnTo>
                    <a:pt x="4019" y="4506"/>
                  </a:lnTo>
                  <a:lnTo>
                    <a:pt x="4092" y="4262"/>
                  </a:lnTo>
                  <a:lnTo>
                    <a:pt x="4141" y="4019"/>
                  </a:lnTo>
                  <a:lnTo>
                    <a:pt x="4190" y="3775"/>
                  </a:lnTo>
                  <a:lnTo>
                    <a:pt x="4214" y="3507"/>
                  </a:lnTo>
                  <a:lnTo>
                    <a:pt x="4190" y="3239"/>
                  </a:lnTo>
                  <a:lnTo>
                    <a:pt x="4166" y="2971"/>
                  </a:lnTo>
                  <a:lnTo>
                    <a:pt x="4166" y="2971"/>
                  </a:lnTo>
                  <a:lnTo>
                    <a:pt x="4044" y="1876"/>
                  </a:lnTo>
                  <a:lnTo>
                    <a:pt x="3946" y="1364"/>
                  </a:lnTo>
                  <a:lnTo>
                    <a:pt x="3825" y="901"/>
                  </a:lnTo>
                  <a:lnTo>
                    <a:pt x="3727" y="682"/>
                  </a:lnTo>
                  <a:lnTo>
                    <a:pt x="3654" y="512"/>
                  </a:lnTo>
                  <a:lnTo>
                    <a:pt x="3532" y="341"/>
                  </a:lnTo>
                  <a:lnTo>
                    <a:pt x="3411" y="219"/>
                  </a:lnTo>
                  <a:lnTo>
                    <a:pt x="3264" y="122"/>
                  </a:lnTo>
                  <a:lnTo>
                    <a:pt x="3118" y="49"/>
                  </a:lnTo>
                  <a:lnTo>
                    <a:pt x="2923" y="0"/>
                  </a:lnTo>
                  <a:lnTo>
                    <a:pt x="2729" y="25"/>
                  </a:lnTo>
                  <a:lnTo>
                    <a:pt x="2729" y="25"/>
                  </a:lnTo>
                  <a:lnTo>
                    <a:pt x="2509" y="73"/>
                  </a:lnTo>
                  <a:lnTo>
                    <a:pt x="2266" y="146"/>
                  </a:lnTo>
                  <a:lnTo>
                    <a:pt x="2022" y="268"/>
                  </a:lnTo>
                  <a:lnTo>
                    <a:pt x="1779" y="414"/>
                  </a:lnTo>
                  <a:lnTo>
                    <a:pt x="1535" y="609"/>
                  </a:lnTo>
                  <a:lnTo>
                    <a:pt x="1316" y="804"/>
                  </a:lnTo>
                  <a:lnTo>
                    <a:pt x="1072" y="1023"/>
                  </a:lnTo>
                  <a:lnTo>
                    <a:pt x="853" y="1267"/>
                  </a:lnTo>
                  <a:lnTo>
                    <a:pt x="658" y="1535"/>
                  </a:lnTo>
                  <a:lnTo>
                    <a:pt x="488" y="1802"/>
                  </a:lnTo>
                  <a:lnTo>
                    <a:pt x="317" y="2095"/>
                  </a:lnTo>
                  <a:lnTo>
                    <a:pt x="196" y="2363"/>
                  </a:lnTo>
                  <a:lnTo>
                    <a:pt x="98" y="2655"/>
                  </a:lnTo>
                  <a:lnTo>
                    <a:pt x="25" y="2947"/>
                  </a:lnTo>
                  <a:lnTo>
                    <a:pt x="1" y="3239"/>
                  </a:lnTo>
                  <a:lnTo>
                    <a:pt x="1" y="3507"/>
                  </a:lnTo>
                  <a:lnTo>
                    <a:pt x="1" y="3507"/>
                  </a:lnTo>
                  <a:lnTo>
                    <a:pt x="50" y="3775"/>
                  </a:lnTo>
                  <a:lnTo>
                    <a:pt x="123" y="4043"/>
                  </a:lnTo>
                  <a:lnTo>
                    <a:pt x="196" y="4287"/>
                  </a:lnTo>
                  <a:lnTo>
                    <a:pt x="293" y="4530"/>
                  </a:lnTo>
                  <a:lnTo>
                    <a:pt x="415" y="4749"/>
                  </a:lnTo>
                  <a:lnTo>
                    <a:pt x="561" y="4944"/>
                  </a:lnTo>
                  <a:lnTo>
                    <a:pt x="707" y="5139"/>
                  </a:lnTo>
                  <a:lnTo>
                    <a:pt x="853" y="5310"/>
                  </a:lnTo>
                  <a:lnTo>
                    <a:pt x="1024" y="5456"/>
                  </a:lnTo>
                  <a:lnTo>
                    <a:pt x="1219" y="5602"/>
                  </a:lnTo>
                  <a:lnTo>
                    <a:pt x="1389" y="5699"/>
                  </a:lnTo>
                  <a:lnTo>
                    <a:pt x="1584" y="5797"/>
                  </a:lnTo>
                  <a:lnTo>
                    <a:pt x="1803" y="5845"/>
                  </a:lnTo>
                  <a:lnTo>
                    <a:pt x="1998" y="5894"/>
                  </a:lnTo>
                  <a:lnTo>
                    <a:pt x="2217" y="5894"/>
                  </a:lnTo>
                  <a:lnTo>
                    <a:pt x="2436" y="5894"/>
                  </a:lnTo>
                  <a:lnTo>
                    <a:pt x="2436" y="5894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60" name="Shape 560"/>
            <p:cNvSpPr/>
            <p:nvPr/>
          </p:nvSpPr>
          <p:spPr>
            <a:xfrm>
              <a:off x="6673500" y="5146850"/>
              <a:ext cx="84050" cy="116925"/>
            </a:xfrm>
            <a:custGeom>
              <a:avLst/>
              <a:gdLst/>
              <a:ahLst/>
              <a:cxnLst/>
              <a:rect l="0" t="0" r="0" b="0"/>
              <a:pathLst>
                <a:path w="3362" h="4677" fill="none" extrusionOk="0">
                  <a:moveTo>
                    <a:pt x="2875" y="4579"/>
                  </a:moveTo>
                  <a:lnTo>
                    <a:pt x="2875" y="4579"/>
                  </a:lnTo>
                  <a:lnTo>
                    <a:pt x="3021" y="4482"/>
                  </a:lnTo>
                  <a:lnTo>
                    <a:pt x="3143" y="4385"/>
                  </a:lnTo>
                  <a:lnTo>
                    <a:pt x="3240" y="4287"/>
                  </a:lnTo>
                  <a:lnTo>
                    <a:pt x="3313" y="4141"/>
                  </a:lnTo>
                  <a:lnTo>
                    <a:pt x="3362" y="3995"/>
                  </a:lnTo>
                  <a:lnTo>
                    <a:pt x="3362" y="3849"/>
                  </a:lnTo>
                  <a:lnTo>
                    <a:pt x="3362" y="3678"/>
                  </a:lnTo>
                  <a:lnTo>
                    <a:pt x="3337" y="3508"/>
                  </a:lnTo>
                  <a:lnTo>
                    <a:pt x="3240" y="3118"/>
                  </a:lnTo>
                  <a:lnTo>
                    <a:pt x="3069" y="2704"/>
                  </a:lnTo>
                  <a:lnTo>
                    <a:pt x="2704" y="1803"/>
                  </a:lnTo>
                  <a:lnTo>
                    <a:pt x="2704" y="1803"/>
                  </a:lnTo>
                  <a:lnTo>
                    <a:pt x="2363" y="950"/>
                  </a:lnTo>
                  <a:lnTo>
                    <a:pt x="2193" y="609"/>
                  </a:lnTo>
                  <a:lnTo>
                    <a:pt x="2022" y="342"/>
                  </a:lnTo>
                  <a:lnTo>
                    <a:pt x="1949" y="220"/>
                  </a:lnTo>
                  <a:lnTo>
                    <a:pt x="1852" y="122"/>
                  </a:lnTo>
                  <a:lnTo>
                    <a:pt x="1730" y="74"/>
                  </a:lnTo>
                  <a:lnTo>
                    <a:pt x="1633" y="25"/>
                  </a:lnTo>
                  <a:lnTo>
                    <a:pt x="1486" y="1"/>
                  </a:lnTo>
                  <a:lnTo>
                    <a:pt x="1365" y="1"/>
                  </a:lnTo>
                  <a:lnTo>
                    <a:pt x="1194" y="25"/>
                  </a:lnTo>
                  <a:lnTo>
                    <a:pt x="1024" y="98"/>
                  </a:lnTo>
                  <a:lnTo>
                    <a:pt x="1024" y="98"/>
                  </a:lnTo>
                  <a:lnTo>
                    <a:pt x="853" y="171"/>
                  </a:lnTo>
                  <a:lnTo>
                    <a:pt x="707" y="269"/>
                  </a:lnTo>
                  <a:lnTo>
                    <a:pt x="561" y="390"/>
                  </a:lnTo>
                  <a:lnTo>
                    <a:pt x="439" y="536"/>
                  </a:lnTo>
                  <a:lnTo>
                    <a:pt x="317" y="683"/>
                  </a:lnTo>
                  <a:lnTo>
                    <a:pt x="220" y="853"/>
                  </a:lnTo>
                  <a:lnTo>
                    <a:pt x="147" y="1048"/>
                  </a:lnTo>
                  <a:lnTo>
                    <a:pt x="74" y="1243"/>
                  </a:lnTo>
                  <a:lnTo>
                    <a:pt x="49" y="1438"/>
                  </a:lnTo>
                  <a:lnTo>
                    <a:pt x="1" y="1657"/>
                  </a:lnTo>
                  <a:lnTo>
                    <a:pt x="1" y="1876"/>
                  </a:lnTo>
                  <a:lnTo>
                    <a:pt x="1" y="2095"/>
                  </a:lnTo>
                  <a:lnTo>
                    <a:pt x="25" y="2339"/>
                  </a:lnTo>
                  <a:lnTo>
                    <a:pt x="74" y="2558"/>
                  </a:lnTo>
                  <a:lnTo>
                    <a:pt x="147" y="2801"/>
                  </a:lnTo>
                  <a:lnTo>
                    <a:pt x="220" y="3045"/>
                  </a:lnTo>
                  <a:lnTo>
                    <a:pt x="220" y="3045"/>
                  </a:lnTo>
                  <a:lnTo>
                    <a:pt x="342" y="3264"/>
                  </a:lnTo>
                  <a:lnTo>
                    <a:pt x="439" y="3483"/>
                  </a:lnTo>
                  <a:lnTo>
                    <a:pt x="585" y="3678"/>
                  </a:lnTo>
                  <a:lnTo>
                    <a:pt x="731" y="3849"/>
                  </a:lnTo>
                  <a:lnTo>
                    <a:pt x="878" y="4019"/>
                  </a:lnTo>
                  <a:lnTo>
                    <a:pt x="1048" y="4165"/>
                  </a:lnTo>
                  <a:lnTo>
                    <a:pt x="1219" y="4311"/>
                  </a:lnTo>
                  <a:lnTo>
                    <a:pt x="1389" y="4409"/>
                  </a:lnTo>
                  <a:lnTo>
                    <a:pt x="1559" y="4506"/>
                  </a:lnTo>
                  <a:lnTo>
                    <a:pt x="1754" y="4579"/>
                  </a:lnTo>
                  <a:lnTo>
                    <a:pt x="1949" y="4628"/>
                  </a:lnTo>
                  <a:lnTo>
                    <a:pt x="2120" y="4677"/>
                  </a:lnTo>
                  <a:lnTo>
                    <a:pt x="2314" y="4677"/>
                  </a:lnTo>
                  <a:lnTo>
                    <a:pt x="2509" y="4677"/>
                  </a:lnTo>
                  <a:lnTo>
                    <a:pt x="2680" y="4628"/>
                  </a:lnTo>
                  <a:lnTo>
                    <a:pt x="2875" y="4579"/>
                  </a:lnTo>
                  <a:lnTo>
                    <a:pt x="2875" y="457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61" name="Shape 561"/>
            <p:cNvSpPr/>
            <p:nvPr/>
          </p:nvSpPr>
          <p:spPr>
            <a:xfrm>
              <a:off x="6859225" y="5033600"/>
              <a:ext cx="105350" cy="144950"/>
            </a:xfrm>
            <a:custGeom>
              <a:avLst/>
              <a:gdLst/>
              <a:ahLst/>
              <a:cxnLst/>
              <a:rect l="0" t="0" r="0" b="0"/>
              <a:pathLst>
                <a:path w="4214" h="5798" fill="none" extrusionOk="0">
                  <a:moveTo>
                    <a:pt x="1778" y="5797"/>
                  </a:moveTo>
                  <a:lnTo>
                    <a:pt x="1778" y="5797"/>
                  </a:lnTo>
                  <a:lnTo>
                    <a:pt x="1997" y="5797"/>
                  </a:lnTo>
                  <a:lnTo>
                    <a:pt x="2216" y="5797"/>
                  </a:lnTo>
                  <a:lnTo>
                    <a:pt x="2411" y="5748"/>
                  </a:lnTo>
                  <a:lnTo>
                    <a:pt x="2630" y="5700"/>
                  </a:lnTo>
                  <a:lnTo>
                    <a:pt x="2825" y="5602"/>
                  </a:lnTo>
                  <a:lnTo>
                    <a:pt x="2996" y="5505"/>
                  </a:lnTo>
                  <a:lnTo>
                    <a:pt x="3191" y="5359"/>
                  </a:lnTo>
                  <a:lnTo>
                    <a:pt x="3361" y="5213"/>
                  </a:lnTo>
                  <a:lnTo>
                    <a:pt x="3507" y="5042"/>
                  </a:lnTo>
                  <a:lnTo>
                    <a:pt x="3653" y="4847"/>
                  </a:lnTo>
                  <a:lnTo>
                    <a:pt x="3799" y="4652"/>
                  </a:lnTo>
                  <a:lnTo>
                    <a:pt x="3921" y="4433"/>
                  </a:lnTo>
                  <a:lnTo>
                    <a:pt x="4019" y="4190"/>
                  </a:lnTo>
                  <a:lnTo>
                    <a:pt x="4092" y="3946"/>
                  </a:lnTo>
                  <a:lnTo>
                    <a:pt x="4165" y="3678"/>
                  </a:lnTo>
                  <a:lnTo>
                    <a:pt x="4213" y="3410"/>
                  </a:lnTo>
                  <a:lnTo>
                    <a:pt x="4213" y="3410"/>
                  </a:lnTo>
                  <a:lnTo>
                    <a:pt x="4213" y="3142"/>
                  </a:lnTo>
                  <a:lnTo>
                    <a:pt x="4189" y="2850"/>
                  </a:lnTo>
                  <a:lnTo>
                    <a:pt x="4116" y="2582"/>
                  </a:lnTo>
                  <a:lnTo>
                    <a:pt x="4019" y="2290"/>
                  </a:lnTo>
                  <a:lnTo>
                    <a:pt x="3897" y="2022"/>
                  </a:lnTo>
                  <a:lnTo>
                    <a:pt x="3726" y="1730"/>
                  </a:lnTo>
                  <a:lnTo>
                    <a:pt x="3556" y="1486"/>
                  </a:lnTo>
                  <a:lnTo>
                    <a:pt x="3361" y="1218"/>
                  </a:lnTo>
                  <a:lnTo>
                    <a:pt x="3142" y="999"/>
                  </a:lnTo>
                  <a:lnTo>
                    <a:pt x="2898" y="780"/>
                  </a:lnTo>
                  <a:lnTo>
                    <a:pt x="2679" y="585"/>
                  </a:lnTo>
                  <a:lnTo>
                    <a:pt x="2436" y="415"/>
                  </a:lnTo>
                  <a:lnTo>
                    <a:pt x="2192" y="269"/>
                  </a:lnTo>
                  <a:lnTo>
                    <a:pt x="1948" y="147"/>
                  </a:lnTo>
                  <a:lnTo>
                    <a:pt x="1705" y="74"/>
                  </a:lnTo>
                  <a:lnTo>
                    <a:pt x="1486" y="25"/>
                  </a:lnTo>
                  <a:lnTo>
                    <a:pt x="1486" y="25"/>
                  </a:lnTo>
                  <a:lnTo>
                    <a:pt x="1291" y="1"/>
                  </a:lnTo>
                  <a:lnTo>
                    <a:pt x="1096" y="49"/>
                  </a:lnTo>
                  <a:lnTo>
                    <a:pt x="950" y="98"/>
                  </a:lnTo>
                  <a:lnTo>
                    <a:pt x="804" y="195"/>
                  </a:lnTo>
                  <a:lnTo>
                    <a:pt x="682" y="317"/>
                  </a:lnTo>
                  <a:lnTo>
                    <a:pt x="585" y="463"/>
                  </a:lnTo>
                  <a:lnTo>
                    <a:pt x="487" y="658"/>
                  </a:lnTo>
                  <a:lnTo>
                    <a:pt x="390" y="853"/>
                  </a:lnTo>
                  <a:lnTo>
                    <a:pt x="268" y="1291"/>
                  </a:lnTo>
                  <a:lnTo>
                    <a:pt x="170" y="1803"/>
                  </a:lnTo>
                  <a:lnTo>
                    <a:pt x="49" y="2874"/>
                  </a:lnTo>
                  <a:lnTo>
                    <a:pt x="49" y="2874"/>
                  </a:lnTo>
                  <a:lnTo>
                    <a:pt x="0" y="3142"/>
                  </a:lnTo>
                  <a:lnTo>
                    <a:pt x="0" y="3410"/>
                  </a:lnTo>
                  <a:lnTo>
                    <a:pt x="24" y="3678"/>
                  </a:lnTo>
                  <a:lnTo>
                    <a:pt x="73" y="3922"/>
                  </a:lnTo>
                  <a:lnTo>
                    <a:pt x="122" y="4165"/>
                  </a:lnTo>
                  <a:lnTo>
                    <a:pt x="195" y="4409"/>
                  </a:lnTo>
                  <a:lnTo>
                    <a:pt x="292" y="4628"/>
                  </a:lnTo>
                  <a:lnTo>
                    <a:pt x="414" y="4823"/>
                  </a:lnTo>
                  <a:lnTo>
                    <a:pt x="536" y="5018"/>
                  </a:lnTo>
                  <a:lnTo>
                    <a:pt x="682" y="5188"/>
                  </a:lnTo>
                  <a:lnTo>
                    <a:pt x="828" y="5359"/>
                  </a:lnTo>
                  <a:lnTo>
                    <a:pt x="999" y="5480"/>
                  </a:lnTo>
                  <a:lnTo>
                    <a:pt x="1169" y="5602"/>
                  </a:lnTo>
                  <a:lnTo>
                    <a:pt x="1364" y="5675"/>
                  </a:lnTo>
                  <a:lnTo>
                    <a:pt x="1583" y="5748"/>
                  </a:lnTo>
                  <a:lnTo>
                    <a:pt x="1778" y="5797"/>
                  </a:lnTo>
                  <a:lnTo>
                    <a:pt x="1778" y="5797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62" name="Shape 562"/>
            <p:cNvSpPr/>
            <p:nvPr/>
          </p:nvSpPr>
          <p:spPr>
            <a:xfrm>
              <a:off x="6931675" y="5150500"/>
              <a:ext cx="87075" cy="115725"/>
            </a:xfrm>
            <a:custGeom>
              <a:avLst/>
              <a:gdLst/>
              <a:ahLst/>
              <a:cxnLst/>
              <a:rect l="0" t="0" r="0" b="0"/>
              <a:pathLst>
                <a:path w="3483" h="4629" fill="none" extrusionOk="0">
                  <a:moveTo>
                    <a:pt x="2558" y="98"/>
                  </a:moveTo>
                  <a:lnTo>
                    <a:pt x="2558" y="98"/>
                  </a:lnTo>
                  <a:lnTo>
                    <a:pt x="2387" y="49"/>
                  </a:lnTo>
                  <a:lnTo>
                    <a:pt x="2241" y="1"/>
                  </a:lnTo>
                  <a:lnTo>
                    <a:pt x="2095" y="1"/>
                  </a:lnTo>
                  <a:lnTo>
                    <a:pt x="1973" y="1"/>
                  </a:lnTo>
                  <a:lnTo>
                    <a:pt x="1851" y="49"/>
                  </a:lnTo>
                  <a:lnTo>
                    <a:pt x="1729" y="98"/>
                  </a:lnTo>
                  <a:lnTo>
                    <a:pt x="1632" y="196"/>
                  </a:lnTo>
                  <a:lnTo>
                    <a:pt x="1535" y="293"/>
                  </a:lnTo>
                  <a:lnTo>
                    <a:pt x="1364" y="561"/>
                  </a:lnTo>
                  <a:lnTo>
                    <a:pt x="1169" y="902"/>
                  </a:lnTo>
                  <a:lnTo>
                    <a:pt x="780" y="1730"/>
                  </a:lnTo>
                  <a:lnTo>
                    <a:pt x="780" y="1730"/>
                  </a:lnTo>
                  <a:lnTo>
                    <a:pt x="366" y="2607"/>
                  </a:lnTo>
                  <a:lnTo>
                    <a:pt x="195" y="2996"/>
                  </a:lnTo>
                  <a:lnTo>
                    <a:pt x="73" y="3386"/>
                  </a:lnTo>
                  <a:lnTo>
                    <a:pt x="25" y="3557"/>
                  </a:lnTo>
                  <a:lnTo>
                    <a:pt x="0" y="3727"/>
                  </a:lnTo>
                  <a:lnTo>
                    <a:pt x="25" y="3898"/>
                  </a:lnTo>
                  <a:lnTo>
                    <a:pt x="49" y="4044"/>
                  </a:lnTo>
                  <a:lnTo>
                    <a:pt x="98" y="4165"/>
                  </a:lnTo>
                  <a:lnTo>
                    <a:pt x="195" y="4287"/>
                  </a:lnTo>
                  <a:lnTo>
                    <a:pt x="317" y="4385"/>
                  </a:lnTo>
                  <a:lnTo>
                    <a:pt x="463" y="4482"/>
                  </a:lnTo>
                  <a:lnTo>
                    <a:pt x="463" y="4482"/>
                  </a:lnTo>
                  <a:lnTo>
                    <a:pt x="633" y="4555"/>
                  </a:lnTo>
                  <a:lnTo>
                    <a:pt x="828" y="4604"/>
                  </a:lnTo>
                  <a:lnTo>
                    <a:pt x="1023" y="4628"/>
                  </a:lnTo>
                  <a:lnTo>
                    <a:pt x="1194" y="4628"/>
                  </a:lnTo>
                  <a:lnTo>
                    <a:pt x="1388" y="4604"/>
                  </a:lnTo>
                  <a:lnTo>
                    <a:pt x="1583" y="4555"/>
                  </a:lnTo>
                  <a:lnTo>
                    <a:pt x="1778" y="4482"/>
                  </a:lnTo>
                  <a:lnTo>
                    <a:pt x="1949" y="4409"/>
                  </a:lnTo>
                  <a:lnTo>
                    <a:pt x="2143" y="4312"/>
                  </a:lnTo>
                  <a:lnTo>
                    <a:pt x="2314" y="4190"/>
                  </a:lnTo>
                  <a:lnTo>
                    <a:pt x="2484" y="4044"/>
                  </a:lnTo>
                  <a:lnTo>
                    <a:pt x="2655" y="3873"/>
                  </a:lnTo>
                  <a:lnTo>
                    <a:pt x="2801" y="3703"/>
                  </a:lnTo>
                  <a:lnTo>
                    <a:pt x="2947" y="3508"/>
                  </a:lnTo>
                  <a:lnTo>
                    <a:pt x="3069" y="3313"/>
                  </a:lnTo>
                  <a:lnTo>
                    <a:pt x="3191" y="3094"/>
                  </a:lnTo>
                  <a:lnTo>
                    <a:pt x="3191" y="3094"/>
                  </a:lnTo>
                  <a:lnTo>
                    <a:pt x="3288" y="2875"/>
                  </a:lnTo>
                  <a:lnTo>
                    <a:pt x="3361" y="2631"/>
                  </a:lnTo>
                  <a:lnTo>
                    <a:pt x="3410" y="2412"/>
                  </a:lnTo>
                  <a:lnTo>
                    <a:pt x="3459" y="2168"/>
                  </a:lnTo>
                  <a:lnTo>
                    <a:pt x="3483" y="1949"/>
                  </a:lnTo>
                  <a:lnTo>
                    <a:pt x="3483" y="1730"/>
                  </a:lnTo>
                  <a:lnTo>
                    <a:pt x="3459" y="1511"/>
                  </a:lnTo>
                  <a:lnTo>
                    <a:pt x="3434" y="1316"/>
                  </a:lnTo>
                  <a:lnTo>
                    <a:pt x="3386" y="1121"/>
                  </a:lnTo>
                  <a:lnTo>
                    <a:pt x="3313" y="926"/>
                  </a:lnTo>
                  <a:lnTo>
                    <a:pt x="3239" y="756"/>
                  </a:lnTo>
                  <a:lnTo>
                    <a:pt x="3118" y="585"/>
                  </a:lnTo>
                  <a:lnTo>
                    <a:pt x="2996" y="439"/>
                  </a:lnTo>
                  <a:lnTo>
                    <a:pt x="2874" y="317"/>
                  </a:lnTo>
                  <a:lnTo>
                    <a:pt x="2728" y="196"/>
                  </a:lnTo>
                  <a:lnTo>
                    <a:pt x="2558" y="98"/>
                  </a:lnTo>
                  <a:lnTo>
                    <a:pt x="2558" y="98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63" name="Shape 563"/>
            <p:cNvSpPr/>
            <p:nvPr/>
          </p:nvSpPr>
          <p:spPr>
            <a:xfrm>
              <a:off x="6715525" y="5180350"/>
              <a:ext cx="263050" cy="247825"/>
            </a:xfrm>
            <a:custGeom>
              <a:avLst/>
              <a:gdLst/>
              <a:ahLst/>
              <a:cxnLst/>
              <a:rect l="0" t="0" r="0" b="0"/>
              <a:pathLst>
                <a:path w="10522" h="9913" fill="none" extrusionOk="0">
                  <a:moveTo>
                    <a:pt x="8135" y="3191"/>
                  </a:moveTo>
                  <a:lnTo>
                    <a:pt x="8135" y="3191"/>
                  </a:lnTo>
                  <a:lnTo>
                    <a:pt x="8037" y="2923"/>
                  </a:lnTo>
                  <a:lnTo>
                    <a:pt x="7940" y="2655"/>
                  </a:lnTo>
                  <a:lnTo>
                    <a:pt x="7794" y="2119"/>
                  </a:lnTo>
                  <a:lnTo>
                    <a:pt x="7721" y="1851"/>
                  </a:lnTo>
                  <a:lnTo>
                    <a:pt x="7623" y="1608"/>
                  </a:lnTo>
                  <a:lnTo>
                    <a:pt x="7502" y="1340"/>
                  </a:lnTo>
                  <a:lnTo>
                    <a:pt x="7355" y="1120"/>
                  </a:lnTo>
                  <a:lnTo>
                    <a:pt x="7355" y="1120"/>
                  </a:lnTo>
                  <a:lnTo>
                    <a:pt x="7161" y="853"/>
                  </a:lnTo>
                  <a:lnTo>
                    <a:pt x="6941" y="633"/>
                  </a:lnTo>
                  <a:lnTo>
                    <a:pt x="6698" y="463"/>
                  </a:lnTo>
                  <a:lnTo>
                    <a:pt x="6430" y="292"/>
                  </a:lnTo>
                  <a:lnTo>
                    <a:pt x="6162" y="171"/>
                  </a:lnTo>
                  <a:lnTo>
                    <a:pt x="5870" y="73"/>
                  </a:lnTo>
                  <a:lnTo>
                    <a:pt x="5578" y="25"/>
                  </a:lnTo>
                  <a:lnTo>
                    <a:pt x="5285" y="0"/>
                  </a:lnTo>
                  <a:lnTo>
                    <a:pt x="5285" y="0"/>
                  </a:lnTo>
                  <a:lnTo>
                    <a:pt x="5261" y="0"/>
                  </a:lnTo>
                  <a:lnTo>
                    <a:pt x="5261" y="0"/>
                  </a:lnTo>
                  <a:lnTo>
                    <a:pt x="5237" y="0"/>
                  </a:lnTo>
                  <a:lnTo>
                    <a:pt x="5237" y="0"/>
                  </a:lnTo>
                  <a:lnTo>
                    <a:pt x="4944" y="25"/>
                  </a:lnTo>
                  <a:lnTo>
                    <a:pt x="4652" y="73"/>
                  </a:lnTo>
                  <a:lnTo>
                    <a:pt x="4360" y="171"/>
                  </a:lnTo>
                  <a:lnTo>
                    <a:pt x="4092" y="292"/>
                  </a:lnTo>
                  <a:lnTo>
                    <a:pt x="3824" y="463"/>
                  </a:lnTo>
                  <a:lnTo>
                    <a:pt x="3580" y="633"/>
                  </a:lnTo>
                  <a:lnTo>
                    <a:pt x="3361" y="853"/>
                  </a:lnTo>
                  <a:lnTo>
                    <a:pt x="3166" y="1120"/>
                  </a:lnTo>
                  <a:lnTo>
                    <a:pt x="3166" y="1120"/>
                  </a:lnTo>
                  <a:lnTo>
                    <a:pt x="3020" y="1340"/>
                  </a:lnTo>
                  <a:lnTo>
                    <a:pt x="2898" y="1608"/>
                  </a:lnTo>
                  <a:lnTo>
                    <a:pt x="2801" y="1851"/>
                  </a:lnTo>
                  <a:lnTo>
                    <a:pt x="2728" y="2119"/>
                  </a:lnTo>
                  <a:lnTo>
                    <a:pt x="2558" y="2655"/>
                  </a:lnTo>
                  <a:lnTo>
                    <a:pt x="2484" y="2923"/>
                  </a:lnTo>
                  <a:lnTo>
                    <a:pt x="2387" y="3191"/>
                  </a:lnTo>
                  <a:lnTo>
                    <a:pt x="2387" y="3191"/>
                  </a:lnTo>
                  <a:lnTo>
                    <a:pt x="2241" y="3434"/>
                  </a:lnTo>
                  <a:lnTo>
                    <a:pt x="2095" y="3678"/>
                  </a:lnTo>
                  <a:lnTo>
                    <a:pt x="1900" y="3897"/>
                  </a:lnTo>
                  <a:lnTo>
                    <a:pt x="1729" y="4092"/>
                  </a:lnTo>
                  <a:lnTo>
                    <a:pt x="1315" y="4457"/>
                  </a:lnTo>
                  <a:lnTo>
                    <a:pt x="901" y="4847"/>
                  </a:lnTo>
                  <a:lnTo>
                    <a:pt x="901" y="4847"/>
                  </a:lnTo>
                  <a:lnTo>
                    <a:pt x="707" y="5066"/>
                  </a:lnTo>
                  <a:lnTo>
                    <a:pt x="512" y="5310"/>
                  </a:lnTo>
                  <a:lnTo>
                    <a:pt x="366" y="5553"/>
                  </a:lnTo>
                  <a:lnTo>
                    <a:pt x="244" y="5821"/>
                  </a:lnTo>
                  <a:lnTo>
                    <a:pt x="146" y="6113"/>
                  </a:lnTo>
                  <a:lnTo>
                    <a:pt x="73" y="6405"/>
                  </a:lnTo>
                  <a:lnTo>
                    <a:pt x="25" y="6722"/>
                  </a:lnTo>
                  <a:lnTo>
                    <a:pt x="0" y="7014"/>
                  </a:lnTo>
                  <a:lnTo>
                    <a:pt x="0" y="7014"/>
                  </a:lnTo>
                  <a:lnTo>
                    <a:pt x="25" y="7307"/>
                  </a:lnTo>
                  <a:lnTo>
                    <a:pt x="49" y="7599"/>
                  </a:lnTo>
                  <a:lnTo>
                    <a:pt x="122" y="7867"/>
                  </a:lnTo>
                  <a:lnTo>
                    <a:pt x="219" y="8135"/>
                  </a:lnTo>
                  <a:lnTo>
                    <a:pt x="317" y="8403"/>
                  </a:lnTo>
                  <a:lnTo>
                    <a:pt x="439" y="8622"/>
                  </a:lnTo>
                  <a:lnTo>
                    <a:pt x="609" y="8865"/>
                  </a:lnTo>
                  <a:lnTo>
                    <a:pt x="780" y="9060"/>
                  </a:lnTo>
                  <a:lnTo>
                    <a:pt x="950" y="9255"/>
                  </a:lnTo>
                  <a:lnTo>
                    <a:pt x="1145" y="9401"/>
                  </a:lnTo>
                  <a:lnTo>
                    <a:pt x="1364" y="9547"/>
                  </a:lnTo>
                  <a:lnTo>
                    <a:pt x="1608" y="9669"/>
                  </a:lnTo>
                  <a:lnTo>
                    <a:pt x="1851" y="9766"/>
                  </a:lnTo>
                  <a:lnTo>
                    <a:pt x="2095" y="9840"/>
                  </a:lnTo>
                  <a:lnTo>
                    <a:pt x="2363" y="9888"/>
                  </a:lnTo>
                  <a:lnTo>
                    <a:pt x="2606" y="9913"/>
                  </a:lnTo>
                  <a:lnTo>
                    <a:pt x="2606" y="9913"/>
                  </a:lnTo>
                  <a:lnTo>
                    <a:pt x="2972" y="9888"/>
                  </a:lnTo>
                  <a:lnTo>
                    <a:pt x="3337" y="9791"/>
                  </a:lnTo>
                  <a:lnTo>
                    <a:pt x="3678" y="9669"/>
                  </a:lnTo>
                  <a:lnTo>
                    <a:pt x="3994" y="9474"/>
                  </a:lnTo>
                  <a:lnTo>
                    <a:pt x="3994" y="9474"/>
                  </a:lnTo>
                  <a:lnTo>
                    <a:pt x="4141" y="9377"/>
                  </a:lnTo>
                  <a:lnTo>
                    <a:pt x="4287" y="9304"/>
                  </a:lnTo>
                  <a:lnTo>
                    <a:pt x="4433" y="9279"/>
                  </a:lnTo>
                  <a:lnTo>
                    <a:pt x="4579" y="9231"/>
                  </a:lnTo>
                  <a:lnTo>
                    <a:pt x="4896" y="9206"/>
                  </a:lnTo>
                  <a:lnTo>
                    <a:pt x="5261" y="9206"/>
                  </a:lnTo>
                  <a:lnTo>
                    <a:pt x="5261" y="9206"/>
                  </a:lnTo>
                  <a:lnTo>
                    <a:pt x="5626" y="9206"/>
                  </a:lnTo>
                  <a:lnTo>
                    <a:pt x="5943" y="9231"/>
                  </a:lnTo>
                  <a:lnTo>
                    <a:pt x="6089" y="9279"/>
                  </a:lnTo>
                  <a:lnTo>
                    <a:pt x="6235" y="9304"/>
                  </a:lnTo>
                  <a:lnTo>
                    <a:pt x="6381" y="9377"/>
                  </a:lnTo>
                  <a:lnTo>
                    <a:pt x="6527" y="9474"/>
                  </a:lnTo>
                  <a:lnTo>
                    <a:pt x="6527" y="9474"/>
                  </a:lnTo>
                  <a:lnTo>
                    <a:pt x="6844" y="9669"/>
                  </a:lnTo>
                  <a:lnTo>
                    <a:pt x="7185" y="9791"/>
                  </a:lnTo>
                  <a:lnTo>
                    <a:pt x="7550" y="9888"/>
                  </a:lnTo>
                  <a:lnTo>
                    <a:pt x="7916" y="9913"/>
                  </a:lnTo>
                  <a:lnTo>
                    <a:pt x="7916" y="9913"/>
                  </a:lnTo>
                  <a:lnTo>
                    <a:pt x="8184" y="9888"/>
                  </a:lnTo>
                  <a:lnTo>
                    <a:pt x="8427" y="9840"/>
                  </a:lnTo>
                  <a:lnTo>
                    <a:pt x="8671" y="9766"/>
                  </a:lnTo>
                  <a:lnTo>
                    <a:pt x="8914" y="9669"/>
                  </a:lnTo>
                  <a:lnTo>
                    <a:pt x="9158" y="9547"/>
                  </a:lnTo>
                  <a:lnTo>
                    <a:pt x="9377" y="9401"/>
                  </a:lnTo>
                  <a:lnTo>
                    <a:pt x="9572" y="9255"/>
                  </a:lnTo>
                  <a:lnTo>
                    <a:pt x="9742" y="9060"/>
                  </a:lnTo>
                  <a:lnTo>
                    <a:pt x="9913" y="8865"/>
                  </a:lnTo>
                  <a:lnTo>
                    <a:pt x="10083" y="8622"/>
                  </a:lnTo>
                  <a:lnTo>
                    <a:pt x="10205" y="8403"/>
                  </a:lnTo>
                  <a:lnTo>
                    <a:pt x="10302" y="8135"/>
                  </a:lnTo>
                  <a:lnTo>
                    <a:pt x="10400" y="7867"/>
                  </a:lnTo>
                  <a:lnTo>
                    <a:pt x="10473" y="7599"/>
                  </a:lnTo>
                  <a:lnTo>
                    <a:pt x="10497" y="7307"/>
                  </a:lnTo>
                  <a:lnTo>
                    <a:pt x="10522" y="7014"/>
                  </a:lnTo>
                  <a:lnTo>
                    <a:pt x="10522" y="7014"/>
                  </a:lnTo>
                  <a:lnTo>
                    <a:pt x="10497" y="6722"/>
                  </a:lnTo>
                  <a:lnTo>
                    <a:pt x="10449" y="6405"/>
                  </a:lnTo>
                  <a:lnTo>
                    <a:pt x="10375" y="6113"/>
                  </a:lnTo>
                  <a:lnTo>
                    <a:pt x="10278" y="5821"/>
                  </a:lnTo>
                  <a:lnTo>
                    <a:pt x="10156" y="5553"/>
                  </a:lnTo>
                  <a:lnTo>
                    <a:pt x="10010" y="5310"/>
                  </a:lnTo>
                  <a:lnTo>
                    <a:pt x="9815" y="5066"/>
                  </a:lnTo>
                  <a:lnTo>
                    <a:pt x="9620" y="4847"/>
                  </a:lnTo>
                  <a:lnTo>
                    <a:pt x="9620" y="4847"/>
                  </a:lnTo>
                  <a:lnTo>
                    <a:pt x="9206" y="4457"/>
                  </a:lnTo>
                  <a:lnTo>
                    <a:pt x="8792" y="4092"/>
                  </a:lnTo>
                  <a:lnTo>
                    <a:pt x="8622" y="3897"/>
                  </a:lnTo>
                  <a:lnTo>
                    <a:pt x="8427" y="3678"/>
                  </a:lnTo>
                  <a:lnTo>
                    <a:pt x="8281" y="3434"/>
                  </a:lnTo>
                  <a:lnTo>
                    <a:pt x="8135" y="3191"/>
                  </a:lnTo>
                  <a:lnTo>
                    <a:pt x="8135" y="319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564" name="Shape 564"/>
          <p:cNvGrpSpPr/>
          <p:nvPr/>
        </p:nvGrpSpPr>
        <p:grpSpPr>
          <a:xfrm>
            <a:off x="3306105" y="1291092"/>
            <a:ext cx="387932" cy="345970"/>
            <a:chOff x="3927500" y="301425"/>
            <a:chExt cx="461550" cy="411625"/>
          </a:xfrm>
        </p:grpSpPr>
        <p:sp>
          <p:nvSpPr>
            <p:cNvPr id="565" name="Shape 565"/>
            <p:cNvSpPr/>
            <p:nvPr/>
          </p:nvSpPr>
          <p:spPr>
            <a:xfrm>
              <a:off x="4080925" y="302050"/>
              <a:ext cx="154075" cy="411000"/>
            </a:xfrm>
            <a:custGeom>
              <a:avLst/>
              <a:gdLst/>
              <a:ahLst/>
              <a:cxnLst/>
              <a:rect l="0" t="0" r="0" b="0"/>
              <a:pathLst>
                <a:path w="6163" h="16440" fill="none" extrusionOk="0">
                  <a:moveTo>
                    <a:pt x="6162" y="3118"/>
                  </a:moveTo>
                  <a:lnTo>
                    <a:pt x="0" y="0"/>
                  </a:lnTo>
                  <a:lnTo>
                    <a:pt x="0" y="13322"/>
                  </a:lnTo>
                  <a:lnTo>
                    <a:pt x="6162" y="16440"/>
                  </a:lnTo>
                  <a:lnTo>
                    <a:pt x="6162" y="3118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66" name="Shape 566"/>
            <p:cNvSpPr/>
            <p:nvPr/>
          </p:nvSpPr>
          <p:spPr>
            <a:xfrm>
              <a:off x="3927500" y="301425"/>
              <a:ext cx="153450" cy="406150"/>
            </a:xfrm>
            <a:custGeom>
              <a:avLst/>
              <a:gdLst/>
              <a:ahLst/>
              <a:cxnLst/>
              <a:rect l="0" t="0" r="0" b="0"/>
              <a:pathLst>
                <a:path w="6138" h="16246" fill="none" extrusionOk="0">
                  <a:moveTo>
                    <a:pt x="6137" y="1"/>
                  </a:moveTo>
                  <a:lnTo>
                    <a:pt x="536" y="2850"/>
                  </a:lnTo>
                  <a:lnTo>
                    <a:pt x="536" y="2850"/>
                  </a:lnTo>
                  <a:lnTo>
                    <a:pt x="414" y="2899"/>
                  </a:lnTo>
                  <a:lnTo>
                    <a:pt x="317" y="2997"/>
                  </a:lnTo>
                  <a:lnTo>
                    <a:pt x="219" y="3094"/>
                  </a:lnTo>
                  <a:lnTo>
                    <a:pt x="146" y="3216"/>
                  </a:lnTo>
                  <a:lnTo>
                    <a:pt x="73" y="3313"/>
                  </a:lnTo>
                  <a:lnTo>
                    <a:pt x="24" y="3435"/>
                  </a:lnTo>
                  <a:lnTo>
                    <a:pt x="0" y="3557"/>
                  </a:lnTo>
                  <a:lnTo>
                    <a:pt x="0" y="3679"/>
                  </a:lnTo>
                  <a:lnTo>
                    <a:pt x="0" y="15880"/>
                  </a:lnTo>
                  <a:lnTo>
                    <a:pt x="0" y="15880"/>
                  </a:lnTo>
                  <a:lnTo>
                    <a:pt x="0" y="16002"/>
                  </a:lnTo>
                  <a:lnTo>
                    <a:pt x="49" y="16075"/>
                  </a:lnTo>
                  <a:lnTo>
                    <a:pt x="97" y="16148"/>
                  </a:lnTo>
                  <a:lnTo>
                    <a:pt x="170" y="16197"/>
                  </a:lnTo>
                  <a:lnTo>
                    <a:pt x="244" y="16221"/>
                  </a:lnTo>
                  <a:lnTo>
                    <a:pt x="341" y="16246"/>
                  </a:lnTo>
                  <a:lnTo>
                    <a:pt x="463" y="16221"/>
                  </a:lnTo>
                  <a:lnTo>
                    <a:pt x="560" y="16173"/>
                  </a:lnTo>
                  <a:lnTo>
                    <a:pt x="6137" y="13323"/>
                  </a:lnTo>
                  <a:lnTo>
                    <a:pt x="6137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67" name="Shape 567"/>
            <p:cNvSpPr/>
            <p:nvPr/>
          </p:nvSpPr>
          <p:spPr>
            <a:xfrm>
              <a:off x="4234975" y="306925"/>
              <a:ext cx="154075" cy="405525"/>
            </a:xfrm>
            <a:custGeom>
              <a:avLst/>
              <a:gdLst/>
              <a:ahLst/>
              <a:cxnLst/>
              <a:rect l="0" t="0" r="0" b="0"/>
              <a:pathLst>
                <a:path w="6163" h="16221" fill="none" extrusionOk="0">
                  <a:moveTo>
                    <a:pt x="5578" y="49"/>
                  </a:moveTo>
                  <a:lnTo>
                    <a:pt x="0" y="2898"/>
                  </a:lnTo>
                  <a:lnTo>
                    <a:pt x="0" y="16221"/>
                  </a:lnTo>
                  <a:lnTo>
                    <a:pt x="5626" y="13371"/>
                  </a:lnTo>
                  <a:lnTo>
                    <a:pt x="5626" y="13371"/>
                  </a:lnTo>
                  <a:lnTo>
                    <a:pt x="5724" y="13322"/>
                  </a:lnTo>
                  <a:lnTo>
                    <a:pt x="5845" y="13225"/>
                  </a:lnTo>
                  <a:lnTo>
                    <a:pt x="5918" y="13127"/>
                  </a:lnTo>
                  <a:lnTo>
                    <a:pt x="6016" y="13030"/>
                  </a:lnTo>
                  <a:lnTo>
                    <a:pt x="6065" y="12908"/>
                  </a:lnTo>
                  <a:lnTo>
                    <a:pt x="6113" y="12786"/>
                  </a:lnTo>
                  <a:lnTo>
                    <a:pt x="6138" y="12665"/>
                  </a:lnTo>
                  <a:lnTo>
                    <a:pt x="6162" y="12543"/>
                  </a:lnTo>
                  <a:lnTo>
                    <a:pt x="6162" y="341"/>
                  </a:lnTo>
                  <a:lnTo>
                    <a:pt x="6162" y="341"/>
                  </a:lnTo>
                  <a:lnTo>
                    <a:pt x="6138" y="219"/>
                  </a:lnTo>
                  <a:lnTo>
                    <a:pt x="6113" y="146"/>
                  </a:lnTo>
                  <a:lnTo>
                    <a:pt x="6065" y="73"/>
                  </a:lnTo>
                  <a:lnTo>
                    <a:pt x="5992" y="24"/>
                  </a:lnTo>
                  <a:lnTo>
                    <a:pt x="5894" y="0"/>
                  </a:lnTo>
                  <a:lnTo>
                    <a:pt x="5797" y="0"/>
                  </a:lnTo>
                  <a:lnTo>
                    <a:pt x="5699" y="0"/>
                  </a:lnTo>
                  <a:lnTo>
                    <a:pt x="5578" y="49"/>
                  </a:lnTo>
                  <a:lnTo>
                    <a:pt x="5578" y="4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68" name="Shape 568"/>
            <p:cNvSpPr/>
            <p:nvPr/>
          </p:nvSpPr>
          <p:spPr>
            <a:xfrm>
              <a:off x="4295850" y="442075"/>
              <a:ext cx="46300" cy="26225"/>
            </a:xfrm>
            <a:custGeom>
              <a:avLst/>
              <a:gdLst/>
              <a:ahLst/>
              <a:cxnLst/>
              <a:rect l="0" t="0" r="0" b="0"/>
              <a:pathLst>
                <a:path w="1852" h="1049" fill="none" extrusionOk="0">
                  <a:moveTo>
                    <a:pt x="1" y="1"/>
                  </a:moveTo>
                  <a:lnTo>
                    <a:pt x="1852" y="104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69" name="Shape 569"/>
            <p:cNvSpPr/>
            <p:nvPr/>
          </p:nvSpPr>
          <p:spPr>
            <a:xfrm>
              <a:off x="4296475" y="415900"/>
              <a:ext cx="45075" cy="78575"/>
            </a:xfrm>
            <a:custGeom>
              <a:avLst/>
              <a:gdLst/>
              <a:ahLst/>
              <a:cxnLst/>
              <a:rect l="0" t="0" r="0" b="0"/>
              <a:pathLst>
                <a:path w="1803" h="3143" fill="none" extrusionOk="0">
                  <a:moveTo>
                    <a:pt x="1802" y="1"/>
                  </a:moveTo>
                  <a:lnTo>
                    <a:pt x="0" y="3142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70" name="Shape 570"/>
            <p:cNvSpPr/>
            <p:nvPr/>
          </p:nvSpPr>
          <p:spPr>
            <a:xfrm>
              <a:off x="3968275" y="590050"/>
              <a:ext cx="25" cy="6100"/>
            </a:xfrm>
            <a:custGeom>
              <a:avLst/>
              <a:gdLst/>
              <a:ahLst/>
              <a:cxnLst/>
              <a:rect l="0" t="0" r="0" b="0"/>
              <a:pathLst>
                <a:path w="1" h="244" fill="none" extrusionOk="0">
                  <a:moveTo>
                    <a:pt x="1" y="244"/>
                  </a:moveTo>
                  <a:lnTo>
                    <a:pt x="1" y="244"/>
                  </a:ln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71" name="Shape 571"/>
            <p:cNvSpPr/>
            <p:nvPr/>
          </p:nvSpPr>
          <p:spPr>
            <a:xfrm>
              <a:off x="3970725" y="558375"/>
              <a:ext cx="1850" cy="12200"/>
            </a:xfrm>
            <a:custGeom>
              <a:avLst/>
              <a:gdLst/>
              <a:ahLst/>
              <a:cxnLst/>
              <a:rect l="0" t="0" r="0" b="0"/>
              <a:pathLst>
                <a:path w="74" h="488" fill="none" extrusionOk="0">
                  <a:moveTo>
                    <a:pt x="0" y="488"/>
                  </a:moveTo>
                  <a:lnTo>
                    <a:pt x="73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72" name="Shape 572"/>
            <p:cNvSpPr/>
            <p:nvPr/>
          </p:nvSpPr>
          <p:spPr>
            <a:xfrm>
              <a:off x="3976200" y="527325"/>
              <a:ext cx="3675" cy="12200"/>
            </a:xfrm>
            <a:custGeom>
              <a:avLst/>
              <a:gdLst/>
              <a:ahLst/>
              <a:cxnLst/>
              <a:rect l="0" t="0" r="0" b="0"/>
              <a:pathLst>
                <a:path w="147" h="488" fill="none" extrusionOk="0">
                  <a:moveTo>
                    <a:pt x="0" y="488"/>
                  </a:moveTo>
                  <a:lnTo>
                    <a:pt x="98" y="147"/>
                  </a:lnTo>
                  <a:lnTo>
                    <a:pt x="147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73" name="Shape 573"/>
            <p:cNvSpPr/>
            <p:nvPr/>
          </p:nvSpPr>
          <p:spPr>
            <a:xfrm>
              <a:off x="3985950" y="498100"/>
              <a:ext cx="4875" cy="10975"/>
            </a:xfrm>
            <a:custGeom>
              <a:avLst/>
              <a:gdLst/>
              <a:ahLst/>
              <a:cxnLst/>
              <a:rect l="0" t="0" r="0" b="0"/>
              <a:pathLst>
                <a:path w="195" h="439" fill="none" extrusionOk="0">
                  <a:moveTo>
                    <a:pt x="0" y="439"/>
                  </a:moveTo>
                  <a:lnTo>
                    <a:pt x="195" y="25"/>
                  </a:lnTo>
                  <a:lnTo>
                    <a:pt x="195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74" name="Shape 574"/>
            <p:cNvSpPr/>
            <p:nvPr/>
          </p:nvSpPr>
          <p:spPr>
            <a:xfrm>
              <a:off x="4000550" y="471300"/>
              <a:ext cx="7325" cy="9775"/>
            </a:xfrm>
            <a:custGeom>
              <a:avLst/>
              <a:gdLst/>
              <a:ahLst/>
              <a:cxnLst/>
              <a:rect l="0" t="0" r="0" b="0"/>
              <a:pathLst>
                <a:path w="293" h="391" fill="none" extrusionOk="0">
                  <a:moveTo>
                    <a:pt x="1" y="391"/>
                  </a:moveTo>
                  <a:lnTo>
                    <a:pt x="74" y="269"/>
                  </a:lnTo>
                  <a:lnTo>
                    <a:pt x="293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75" name="Shape 575"/>
            <p:cNvSpPr/>
            <p:nvPr/>
          </p:nvSpPr>
          <p:spPr>
            <a:xfrm>
              <a:off x="4021250" y="450600"/>
              <a:ext cx="10375" cy="6725"/>
            </a:xfrm>
            <a:custGeom>
              <a:avLst/>
              <a:gdLst/>
              <a:ahLst/>
              <a:cxnLst/>
              <a:rect l="0" t="0" r="0" b="0"/>
              <a:pathLst>
                <a:path w="415" h="269" fill="none" extrusionOk="0">
                  <a:moveTo>
                    <a:pt x="1" y="269"/>
                  </a:moveTo>
                  <a:lnTo>
                    <a:pt x="25" y="244"/>
                  </a:lnTo>
                  <a:lnTo>
                    <a:pt x="220" y="123"/>
                  </a:lnTo>
                  <a:lnTo>
                    <a:pt x="415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76" name="Shape 576"/>
            <p:cNvSpPr/>
            <p:nvPr/>
          </p:nvSpPr>
          <p:spPr>
            <a:xfrm>
              <a:off x="4049250" y="440250"/>
              <a:ext cx="11600" cy="2475"/>
            </a:xfrm>
            <a:custGeom>
              <a:avLst/>
              <a:gdLst/>
              <a:ahLst/>
              <a:cxnLst/>
              <a:rect l="0" t="0" r="0" b="0"/>
              <a:pathLst>
                <a:path w="464" h="99" fill="none" extrusionOk="0">
                  <a:moveTo>
                    <a:pt x="1" y="98"/>
                  </a:moveTo>
                  <a:lnTo>
                    <a:pt x="220" y="50"/>
                  </a:lnTo>
                  <a:lnTo>
                    <a:pt x="464" y="1"/>
                  </a:lnTo>
                  <a:lnTo>
                    <a:pt x="464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77" name="Shape 577"/>
            <p:cNvSpPr/>
            <p:nvPr/>
          </p:nvSpPr>
          <p:spPr>
            <a:xfrm>
              <a:off x="4080325" y="439650"/>
              <a:ext cx="12200" cy="1850"/>
            </a:xfrm>
            <a:custGeom>
              <a:avLst/>
              <a:gdLst/>
              <a:ahLst/>
              <a:cxnLst/>
              <a:rect l="0" t="0" r="0" b="0"/>
              <a:pathLst>
                <a:path w="488" h="74" fill="none" extrusionOk="0">
                  <a:moveTo>
                    <a:pt x="0" y="0"/>
                  </a:moveTo>
                  <a:lnTo>
                    <a:pt x="146" y="0"/>
                  </a:lnTo>
                  <a:lnTo>
                    <a:pt x="463" y="74"/>
                  </a:lnTo>
                  <a:lnTo>
                    <a:pt x="487" y="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78" name="Shape 578"/>
            <p:cNvSpPr/>
            <p:nvPr/>
          </p:nvSpPr>
          <p:spPr>
            <a:xfrm>
              <a:off x="4110150" y="450000"/>
              <a:ext cx="9150" cy="7950"/>
            </a:xfrm>
            <a:custGeom>
              <a:avLst/>
              <a:gdLst/>
              <a:ahLst/>
              <a:cxnLst/>
              <a:rect l="0" t="0" r="0" b="0"/>
              <a:pathLst>
                <a:path w="366" h="318" fill="none" extrusionOk="0">
                  <a:moveTo>
                    <a:pt x="0" y="1"/>
                  </a:moveTo>
                  <a:lnTo>
                    <a:pt x="98" y="74"/>
                  </a:lnTo>
                  <a:lnTo>
                    <a:pt x="317" y="268"/>
                  </a:lnTo>
                  <a:lnTo>
                    <a:pt x="366" y="317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79" name="Shape 579"/>
            <p:cNvSpPr/>
            <p:nvPr/>
          </p:nvSpPr>
          <p:spPr>
            <a:xfrm>
              <a:off x="4130250" y="473750"/>
              <a:ext cx="4900" cy="10975"/>
            </a:xfrm>
            <a:custGeom>
              <a:avLst/>
              <a:gdLst/>
              <a:ahLst/>
              <a:cxnLst/>
              <a:rect l="0" t="0" r="0" b="0"/>
              <a:pathLst>
                <a:path w="196" h="439" fill="none" extrusionOk="0">
                  <a:moveTo>
                    <a:pt x="0" y="0"/>
                  </a:moveTo>
                  <a:lnTo>
                    <a:pt x="25" y="73"/>
                  </a:lnTo>
                  <a:lnTo>
                    <a:pt x="171" y="366"/>
                  </a:lnTo>
                  <a:lnTo>
                    <a:pt x="195" y="43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80" name="Shape 580"/>
            <p:cNvSpPr/>
            <p:nvPr/>
          </p:nvSpPr>
          <p:spPr>
            <a:xfrm>
              <a:off x="4141800" y="502975"/>
              <a:ext cx="3700" cy="11600"/>
            </a:xfrm>
            <a:custGeom>
              <a:avLst/>
              <a:gdLst/>
              <a:ahLst/>
              <a:cxnLst/>
              <a:rect l="0" t="0" r="0" b="0"/>
              <a:pathLst>
                <a:path w="148" h="464" fill="none" extrusionOk="0">
                  <a:moveTo>
                    <a:pt x="1" y="0"/>
                  </a:moveTo>
                  <a:lnTo>
                    <a:pt x="147" y="46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81" name="Shape 581"/>
            <p:cNvSpPr/>
            <p:nvPr/>
          </p:nvSpPr>
          <p:spPr>
            <a:xfrm>
              <a:off x="4150950" y="533425"/>
              <a:ext cx="3675" cy="11575"/>
            </a:xfrm>
            <a:custGeom>
              <a:avLst/>
              <a:gdLst/>
              <a:ahLst/>
              <a:cxnLst/>
              <a:rect l="0" t="0" r="0" b="0"/>
              <a:pathLst>
                <a:path w="147" h="463" fill="none" extrusionOk="0">
                  <a:moveTo>
                    <a:pt x="0" y="0"/>
                  </a:moveTo>
                  <a:lnTo>
                    <a:pt x="146" y="46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82" name="Shape 582"/>
            <p:cNvSpPr/>
            <p:nvPr/>
          </p:nvSpPr>
          <p:spPr>
            <a:xfrm>
              <a:off x="4160675" y="563850"/>
              <a:ext cx="4900" cy="11000"/>
            </a:xfrm>
            <a:custGeom>
              <a:avLst/>
              <a:gdLst/>
              <a:ahLst/>
              <a:cxnLst/>
              <a:rect l="0" t="0" r="0" b="0"/>
              <a:pathLst>
                <a:path w="196" h="440" fill="none" extrusionOk="0">
                  <a:moveTo>
                    <a:pt x="1" y="1"/>
                  </a:moveTo>
                  <a:lnTo>
                    <a:pt x="50" y="123"/>
                  </a:lnTo>
                  <a:lnTo>
                    <a:pt x="196" y="415"/>
                  </a:lnTo>
                  <a:lnTo>
                    <a:pt x="196" y="43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83" name="Shape 583"/>
            <p:cNvSpPr/>
            <p:nvPr/>
          </p:nvSpPr>
          <p:spPr>
            <a:xfrm>
              <a:off x="4175300" y="591875"/>
              <a:ext cx="7325" cy="9150"/>
            </a:xfrm>
            <a:custGeom>
              <a:avLst/>
              <a:gdLst/>
              <a:ahLst/>
              <a:cxnLst/>
              <a:rect l="0" t="0" r="0" b="0"/>
              <a:pathLst>
                <a:path w="293" h="366" fill="none" extrusionOk="0">
                  <a:moveTo>
                    <a:pt x="0" y="0"/>
                  </a:moveTo>
                  <a:lnTo>
                    <a:pt x="98" y="146"/>
                  </a:lnTo>
                  <a:lnTo>
                    <a:pt x="293" y="366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84" name="Shape 584"/>
            <p:cNvSpPr/>
            <p:nvPr/>
          </p:nvSpPr>
          <p:spPr>
            <a:xfrm>
              <a:off x="4198425" y="613175"/>
              <a:ext cx="11000" cy="4900"/>
            </a:xfrm>
            <a:custGeom>
              <a:avLst/>
              <a:gdLst/>
              <a:ahLst/>
              <a:cxnLst/>
              <a:rect l="0" t="0" r="0" b="0"/>
              <a:pathLst>
                <a:path w="440" h="196" fill="none" extrusionOk="0">
                  <a:moveTo>
                    <a:pt x="1" y="1"/>
                  </a:moveTo>
                  <a:lnTo>
                    <a:pt x="171" y="98"/>
                  </a:lnTo>
                  <a:lnTo>
                    <a:pt x="439" y="195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85" name="Shape 585"/>
            <p:cNvSpPr/>
            <p:nvPr/>
          </p:nvSpPr>
          <p:spPr>
            <a:xfrm>
              <a:off x="4228275" y="621100"/>
              <a:ext cx="12200" cy="625"/>
            </a:xfrm>
            <a:custGeom>
              <a:avLst/>
              <a:gdLst/>
              <a:ahLst/>
              <a:cxnLst/>
              <a:rect l="0" t="0" r="0" b="0"/>
              <a:pathLst>
                <a:path w="488" h="25" fill="none" extrusionOk="0">
                  <a:moveTo>
                    <a:pt x="0" y="0"/>
                  </a:moveTo>
                  <a:lnTo>
                    <a:pt x="49" y="25"/>
                  </a:lnTo>
                  <a:lnTo>
                    <a:pt x="487" y="0"/>
                  </a:lnTo>
                  <a:lnTo>
                    <a:pt x="487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86" name="Shape 586"/>
            <p:cNvSpPr/>
            <p:nvPr/>
          </p:nvSpPr>
          <p:spPr>
            <a:xfrm>
              <a:off x="4259925" y="616225"/>
              <a:ext cx="11600" cy="3075"/>
            </a:xfrm>
            <a:custGeom>
              <a:avLst/>
              <a:gdLst/>
              <a:ahLst/>
              <a:cxnLst/>
              <a:rect l="0" t="0" r="0" b="0"/>
              <a:pathLst>
                <a:path w="464" h="123" fill="none" extrusionOk="0">
                  <a:moveTo>
                    <a:pt x="1" y="122"/>
                  </a:moveTo>
                  <a:lnTo>
                    <a:pt x="196" y="73"/>
                  </a:lnTo>
                  <a:lnTo>
                    <a:pt x="464" y="0"/>
                  </a:lnTo>
                  <a:lnTo>
                    <a:pt x="464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87" name="Shape 587"/>
            <p:cNvSpPr/>
            <p:nvPr/>
          </p:nvSpPr>
          <p:spPr>
            <a:xfrm>
              <a:off x="4289775" y="602225"/>
              <a:ext cx="10375" cy="6725"/>
            </a:xfrm>
            <a:custGeom>
              <a:avLst/>
              <a:gdLst/>
              <a:ahLst/>
              <a:cxnLst/>
              <a:rect l="0" t="0" r="0" b="0"/>
              <a:pathLst>
                <a:path w="415" h="269" fill="none" extrusionOk="0">
                  <a:moveTo>
                    <a:pt x="0" y="268"/>
                  </a:moveTo>
                  <a:lnTo>
                    <a:pt x="195" y="146"/>
                  </a:lnTo>
                  <a:lnTo>
                    <a:pt x="390" y="0"/>
                  </a:lnTo>
                  <a:lnTo>
                    <a:pt x="414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88" name="Shape 588"/>
            <p:cNvSpPr/>
            <p:nvPr/>
          </p:nvSpPr>
          <p:spPr>
            <a:xfrm>
              <a:off x="4313525" y="577875"/>
              <a:ext cx="6100" cy="10375"/>
            </a:xfrm>
            <a:custGeom>
              <a:avLst/>
              <a:gdLst/>
              <a:ahLst/>
              <a:cxnLst/>
              <a:rect l="0" t="0" r="0" b="0"/>
              <a:pathLst>
                <a:path w="244" h="415" fill="none" extrusionOk="0">
                  <a:moveTo>
                    <a:pt x="0" y="414"/>
                  </a:moveTo>
                  <a:lnTo>
                    <a:pt x="24" y="365"/>
                  </a:lnTo>
                  <a:lnTo>
                    <a:pt x="146" y="195"/>
                  </a:lnTo>
                  <a:lnTo>
                    <a:pt x="244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89" name="Shape 589"/>
            <p:cNvSpPr/>
            <p:nvPr/>
          </p:nvSpPr>
          <p:spPr>
            <a:xfrm>
              <a:off x="4326300" y="547425"/>
              <a:ext cx="2450" cy="12200"/>
            </a:xfrm>
            <a:custGeom>
              <a:avLst/>
              <a:gdLst/>
              <a:ahLst/>
              <a:cxnLst/>
              <a:rect l="0" t="0" r="0" b="0"/>
              <a:pathLst>
                <a:path w="98" h="488" fill="none" extrusionOk="0">
                  <a:moveTo>
                    <a:pt x="0" y="487"/>
                  </a:moveTo>
                  <a:lnTo>
                    <a:pt x="49" y="293"/>
                  </a:lnTo>
                  <a:lnTo>
                    <a:pt x="98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90" name="Shape 590"/>
            <p:cNvSpPr/>
            <p:nvPr/>
          </p:nvSpPr>
          <p:spPr>
            <a:xfrm>
              <a:off x="4329350" y="515750"/>
              <a:ext cx="625" cy="12200"/>
            </a:xfrm>
            <a:custGeom>
              <a:avLst/>
              <a:gdLst/>
              <a:ahLst/>
              <a:cxnLst/>
              <a:rect l="0" t="0" r="0" b="0"/>
              <a:pathLst>
                <a:path w="25" h="488" fill="none" extrusionOk="0">
                  <a:moveTo>
                    <a:pt x="25" y="488"/>
                  </a:moveTo>
                  <a:lnTo>
                    <a:pt x="25" y="464"/>
                  </a:lnTo>
                  <a:lnTo>
                    <a:pt x="25" y="123"/>
                  </a:ln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91" name="Shape 591"/>
            <p:cNvSpPr/>
            <p:nvPr/>
          </p:nvSpPr>
          <p:spPr>
            <a:xfrm>
              <a:off x="4325075" y="488975"/>
              <a:ext cx="1250" cy="6100"/>
            </a:xfrm>
            <a:custGeom>
              <a:avLst/>
              <a:gdLst/>
              <a:ahLst/>
              <a:cxnLst/>
              <a:rect l="0" t="0" r="0" b="0"/>
              <a:pathLst>
                <a:path w="50" h="244" fill="none" extrusionOk="0">
                  <a:moveTo>
                    <a:pt x="49" y="244"/>
                  </a:moveTo>
                  <a:lnTo>
                    <a:pt x="49" y="244"/>
                  </a:ln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592" name="Shape 592"/>
          <p:cNvGrpSpPr/>
          <p:nvPr/>
        </p:nvGrpSpPr>
        <p:grpSpPr>
          <a:xfrm>
            <a:off x="5593652" y="1297753"/>
            <a:ext cx="332669" cy="332669"/>
            <a:chOff x="6649150" y="309350"/>
            <a:chExt cx="395800" cy="395800"/>
          </a:xfrm>
        </p:grpSpPr>
        <p:sp>
          <p:nvSpPr>
            <p:cNvPr id="593" name="Shape 593"/>
            <p:cNvSpPr/>
            <p:nvPr/>
          </p:nvSpPr>
          <p:spPr>
            <a:xfrm>
              <a:off x="6649150" y="309350"/>
              <a:ext cx="395800" cy="395800"/>
            </a:xfrm>
            <a:custGeom>
              <a:avLst/>
              <a:gdLst/>
              <a:ahLst/>
              <a:cxnLst/>
              <a:rect l="0" t="0" r="0" b="0"/>
              <a:pathLst>
                <a:path w="15832" h="15832" fill="none" extrusionOk="0">
                  <a:moveTo>
                    <a:pt x="7916" y="1"/>
                  </a:moveTo>
                  <a:lnTo>
                    <a:pt x="7916" y="1"/>
                  </a:lnTo>
                  <a:lnTo>
                    <a:pt x="7502" y="25"/>
                  </a:lnTo>
                  <a:lnTo>
                    <a:pt x="7112" y="49"/>
                  </a:lnTo>
                  <a:lnTo>
                    <a:pt x="6723" y="98"/>
                  </a:lnTo>
                  <a:lnTo>
                    <a:pt x="6333" y="171"/>
                  </a:lnTo>
                  <a:lnTo>
                    <a:pt x="5943" y="244"/>
                  </a:lnTo>
                  <a:lnTo>
                    <a:pt x="5553" y="366"/>
                  </a:lnTo>
                  <a:lnTo>
                    <a:pt x="5188" y="488"/>
                  </a:lnTo>
                  <a:lnTo>
                    <a:pt x="4847" y="634"/>
                  </a:lnTo>
                  <a:lnTo>
                    <a:pt x="4482" y="780"/>
                  </a:lnTo>
                  <a:lnTo>
                    <a:pt x="4141" y="950"/>
                  </a:lnTo>
                  <a:lnTo>
                    <a:pt x="3824" y="1145"/>
                  </a:lnTo>
                  <a:lnTo>
                    <a:pt x="3483" y="1364"/>
                  </a:lnTo>
                  <a:lnTo>
                    <a:pt x="3191" y="1584"/>
                  </a:lnTo>
                  <a:lnTo>
                    <a:pt x="2874" y="1803"/>
                  </a:lnTo>
                  <a:lnTo>
                    <a:pt x="2607" y="2071"/>
                  </a:lnTo>
                  <a:lnTo>
                    <a:pt x="2314" y="2314"/>
                  </a:lnTo>
                  <a:lnTo>
                    <a:pt x="2071" y="2607"/>
                  </a:lnTo>
                  <a:lnTo>
                    <a:pt x="1803" y="2874"/>
                  </a:lnTo>
                  <a:lnTo>
                    <a:pt x="1584" y="3191"/>
                  </a:lnTo>
                  <a:lnTo>
                    <a:pt x="1364" y="3483"/>
                  </a:lnTo>
                  <a:lnTo>
                    <a:pt x="1145" y="3824"/>
                  </a:lnTo>
                  <a:lnTo>
                    <a:pt x="950" y="4141"/>
                  </a:lnTo>
                  <a:lnTo>
                    <a:pt x="780" y="4482"/>
                  </a:lnTo>
                  <a:lnTo>
                    <a:pt x="634" y="4847"/>
                  </a:lnTo>
                  <a:lnTo>
                    <a:pt x="488" y="5188"/>
                  </a:lnTo>
                  <a:lnTo>
                    <a:pt x="366" y="5553"/>
                  </a:lnTo>
                  <a:lnTo>
                    <a:pt x="244" y="5943"/>
                  </a:lnTo>
                  <a:lnTo>
                    <a:pt x="171" y="6333"/>
                  </a:lnTo>
                  <a:lnTo>
                    <a:pt x="98" y="6722"/>
                  </a:lnTo>
                  <a:lnTo>
                    <a:pt x="49" y="7112"/>
                  </a:lnTo>
                  <a:lnTo>
                    <a:pt x="25" y="7502"/>
                  </a:lnTo>
                  <a:lnTo>
                    <a:pt x="1" y="7916"/>
                  </a:lnTo>
                  <a:lnTo>
                    <a:pt x="1" y="7916"/>
                  </a:lnTo>
                  <a:lnTo>
                    <a:pt x="25" y="8330"/>
                  </a:lnTo>
                  <a:lnTo>
                    <a:pt x="49" y="8720"/>
                  </a:lnTo>
                  <a:lnTo>
                    <a:pt x="98" y="9109"/>
                  </a:lnTo>
                  <a:lnTo>
                    <a:pt x="171" y="9499"/>
                  </a:lnTo>
                  <a:lnTo>
                    <a:pt x="244" y="9889"/>
                  </a:lnTo>
                  <a:lnTo>
                    <a:pt x="366" y="10278"/>
                  </a:lnTo>
                  <a:lnTo>
                    <a:pt x="488" y="10644"/>
                  </a:lnTo>
                  <a:lnTo>
                    <a:pt x="634" y="10985"/>
                  </a:lnTo>
                  <a:lnTo>
                    <a:pt x="780" y="11350"/>
                  </a:lnTo>
                  <a:lnTo>
                    <a:pt x="950" y="11691"/>
                  </a:lnTo>
                  <a:lnTo>
                    <a:pt x="1145" y="12008"/>
                  </a:lnTo>
                  <a:lnTo>
                    <a:pt x="1364" y="12348"/>
                  </a:lnTo>
                  <a:lnTo>
                    <a:pt x="1584" y="12641"/>
                  </a:lnTo>
                  <a:lnTo>
                    <a:pt x="1803" y="12957"/>
                  </a:lnTo>
                  <a:lnTo>
                    <a:pt x="2071" y="13225"/>
                  </a:lnTo>
                  <a:lnTo>
                    <a:pt x="2314" y="13518"/>
                  </a:lnTo>
                  <a:lnTo>
                    <a:pt x="2607" y="13761"/>
                  </a:lnTo>
                  <a:lnTo>
                    <a:pt x="2874" y="14029"/>
                  </a:lnTo>
                  <a:lnTo>
                    <a:pt x="3191" y="14248"/>
                  </a:lnTo>
                  <a:lnTo>
                    <a:pt x="3483" y="14467"/>
                  </a:lnTo>
                  <a:lnTo>
                    <a:pt x="3824" y="14687"/>
                  </a:lnTo>
                  <a:lnTo>
                    <a:pt x="4141" y="14881"/>
                  </a:lnTo>
                  <a:lnTo>
                    <a:pt x="4482" y="15052"/>
                  </a:lnTo>
                  <a:lnTo>
                    <a:pt x="4847" y="15198"/>
                  </a:lnTo>
                  <a:lnTo>
                    <a:pt x="5188" y="15344"/>
                  </a:lnTo>
                  <a:lnTo>
                    <a:pt x="5553" y="15466"/>
                  </a:lnTo>
                  <a:lnTo>
                    <a:pt x="5943" y="15588"/>
                  </a:lnTo>
                  <a:lnTo>
                    <a:pt x="6333" y="15661"/>
                  </a:lnTo>
                  <a:lnTo>
                    <a:pt x="6723" y="15734"/>
                  </a:lnTo>
                  <a:lnTo>
                    <a:pt x="7112" y="15783"/>
                  </a:lnTo>
                  <a:lnTo>
                    <a:pt x="7502" y="15807"/>
                  </a:lnTo>
                  <a:lnTo>
                    <a:pt x="7916" y="15831"/>
                  </a:lnTo>
                  <a:lnTo>
                    <a:pt x="7916" y="15831"/>
                  </a:lnTo>
                  <a:lnTo>
                    <a:pt x="8330" y="15807"/>
                  </a:lnTo>
                  <a:lnTo>
                    <a:pt x="8720" y="15783"/>
                  </a:lnTo>
                  <a:lnTo>
                    <a:pt x="9109" y="15734"/>
                  </a:lnTo>
                  <a:lnTo>
                    <a:pt x="9499" y="15661"/>
                  </a:lnTo>
                  <a:lnTo>
                    <a:pt x="9889" y="15588"/>
                  </a:lnTo>
                  <a:lnTo>
                    <a:pt x="10278" y="15466"/>
                  </a:lnTo>
                  <a:lnTo>
                    <a:pt x="10644" y="15344"/>
                  </a:lnTo>
                  <a:lnTo>
                    <a:pt x="10985" y="15198"/>
                  </a:lnTo>
                  <a:lnTo>
                    <a:pt x="11350" y="15052"/>
                  </a:lnTo>
                  <a:lnTo>
                    <a:pt x="11691" y="14881"/>
                  </a:lnTo>
                  <a:lnTo>
                    <a:pt x="12008" y="14687"/>
                  </a:lnTo>
                  <a:lnTo>
                    <a:pt x="12349" y="14467"/>
                  </a:lnTo>
                  <a:lnTo>
                    <a:pt x="12641" y="14248"/>
                  </a:lnTo>
                  <a:lnTo>
                    <a:pt x="12957" y="14029"/>
                  </a:lnTo>
                  <a:lnTo>
                    <a:pt x="13225" y="13761"/>
                  </a:lnTo>
                  <a:lnTo>
                    <a:pt x="13518" y="13518"/>
                  </a:lnTo>
                  <a:lnTo>
                    <a:pt x="13761" y="13225"/>
                  </a:lnTo>
                  <a:lnTo>
                    <a:pt x="14029" y="12957"/>
                  </a:lnTo>
                  <a:lnTo>
                    <a:pt x="14248" y="12641"/>
                  </a:lnTo>
                  <a:lnTo>
                    <a:pt x="14467" y="12348"/>
                  </a:lnTo>
                  <a:lnTo>
                    <a:pt x="14687" y="12008"/>
                  </a:lnTo>
                  <a:lnTo>
                    <a:pt x="14881" y="11691"/>
                  </a:lnTo>
                  <a:lnTo>
                    <a:pt x="15052" y="11350"/>
                  </a:lnTo>
                  <a:lnTo>
                    <a:pt x="15198" y="10985"/>
                  </a:lnTo>
                  <a:lnTo>
                    <a:pt x="15344" y="10644"/>
                  </a:lnTo>
                  <a:lnTo>
                    <a:pt x="15466" y="10278"/>
                  </a:lnTo>
                  <a:lnTo>
                    <a:pt x="15588" y="9889"/>
                  </a:lnTo>
                  <a:lnTo>
                    <a:pt x="15661" y="9499"/>
                  </a:lnTo>
                  <a:lnTo>
                    <a:pt x="15734" y="9109"/>
                  </a:lnTo>
                  <a:lnTo>
                    <a:pt x="15783" y="8720"/>
                  </a:lnTo>
                  <a:lnTo>
                    <a:pt x="15807" y="8330"/>
                  </a:lnTo>
                  <a:lnTo>
                    <a:pt x="15831" y="7916"/>
                  </a:lnTo>
                  <a:lnTo>
                    <a:pt x="15831" y="7916"/>
                  </a:lnTo>
                  <a:lnTo>
                    <a:pt x="15807" y="7502"/>
                  </a:lnTo>
                  <a:lnTo>
                    <a:pt x="15783" y="7112"/>
                  </a:lnTo>
                  <a:lnTo>
                    <a:pt x="15734" y="6722"/>
                  </a:lnTo>
                  <a:lnTo>
                    <a:pt x="15661" y="6333"/>
                  </a:lnTo>
                  <a:lnTo>
                    <a:pt x="15588" y="5943"/>
                  </a:lnTo>
                  <a:lnTo>
                    <a:pt x="15466" y="5553"/>
                  </a:lnTo>
                  <a:lnTo>
                    <a:pt x="15344" y="5188"/>
                  </a:lnTo>
                  <a:lnTo>
                    <a:pt x="15198" y="4847"/>
                  </a:lnTo>
                  <a:lnTo>
                    <a:pt x="15052" y="4482"/>
                  </a:lnTo>
                  <a:lnTo>
                    <a:pt x="14881" y="4141"/>
                  </a:lnTo>
                  <a:lnTo>
                    <a:pt x="14687" y="3824"/>
                  </a:lnTo>
                  <a:lnTo>
                    <a:pt x="14467" y="3483"/>
                  </a:lnTo>
                  <a:lnTo>
                    <a:pt x="14248" y="3191"/>
                  </a:lnTo>
                  <a:lnTo>
                    <a:pt x="14029" y="2874"/>
                  </a:lnTo>
                  <a:lnTo>
                    <a:pt x="13761" y="2607"/>
                  </a:lnTo>
                  <a:lnTo>
                    <a:pt x="13518" y="2314"/>
                  </a:lnTo>
                  <a:lnTo>
                    <a:pt x="13225" y="2071"/>
                  </a:lnTo>
                  <a:lnTo>
                    <a:pt x="12957" y="1803"/>
                  </a:lnTo>
                  <a:lnTo>
                    <a:pt x="12641" y="1584"/>
                  </a:lnTo>
                  <a:lnTo>
                    <a:pt x="12349" y="1364"/>
                  </a:lnTo>
                  <a:lnTo>
                    <a:pt x="12008" y="1145"/>
                  </a:lnTo>
                  <a:lnTo>
                    <a:pt x="11691" y="950"/>
                  </a:lnTo>
                  <a:lnTo>
                    <a:pt x="11350" y="780"/>
                  </a:lnTo>
                  <a:lnTo>
                    <a:pt x="10985" y="634"/>
                  </a:lnTo>
                  <a:lnTo>
                    <a:pt x="10644" y="488"/>
                  </a:lnTo>
                  <a:lnTo>
                    <a:pt x="10278" y="366"/>
                  </a:lnTo>
                  <a:lnTo>
                    <a:pt x="9889" y="244"/>
                  </a:lnTo>
                  <a:lnTo>
                    <a:pt x="9499" y="171"/>
                  </a:lnTo>
                  <a:lnTo>
                    <a:pt x="9109" y="98"/>
                  </a:lnTo>
                  <a:lnTo>
                    <a:pt x="8720" y="49"/>
                  </a:lnTo>
                  <a:lnTo>
                    <a:pt x="8330" y="25"/>
                  </a:lnTo>
                  <a:lnTo>
                    <a:pt x="7916" y="1"/>
                  </a:lnTo>
                  <a:lnTo>
                    <a:pt x="7916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94" name="Shape 594"/>
            <p:cNvSpPr/>
            <p:nvPr/>
          </p:nvSpPr>
          <p:spPr>
            <a:xfrm>
              <a:off x="6673500" y="333700"/>
              <a:ext cx="347100" cy="347100"/>
            </a:xfrm>
            <a:custGeom>
              <a:avLst/>
              <a:gdLst/>
              <a:ahLst/>
              <a:cxnLst/>
              <a:rect l="0" t="0" r="0" b="0"/>
              <a:pathLst>
                <a:path w="13884" h="13884" fill="none" extrusionOk="0">
                  <a:moveTo>
                    <a:pt x="6942" y="13883"/>
                  </a:moveTo>
                  <a:lnTo>
                    <a:pt x="6942" y="13883"/>
                  </a:lnTo>
                  <a:lnTo>
                    <a:pt x="6577" y="13883"/>
                  </a:lnTo>
                  <a:lnTo>
                    <a:pt x="6236" y="13834"/>
                  </a:lnTo>
                  <a:lnTo>
                    <a:pt x="5895" y="13810"/>
                  </a:lnTo>
                  <a:lnTo>
                    <a:pt x="5554" y="13737"/>
                  </a:lnTo>
                  <a:lnTo>
                    <a:pt x="5213" y="13664"/>
                  </a:lnTo>
                  <a:lnTo>
                    <a:pt x="4872" y="13566"/>
                  </a:lnTo>
                  <a:lnTo>
                    <a:pt x="4555" y="13469"/>
                  </a:lnTo>
                  <a:lnTo>
                    <a:pt x="4239" y="13323"/>
                  </a:lnTo>
                  <a:lnTo>
                    <a:pt x="3946" y="13201"/>
                  </a:lnTo>
                  <a:lnTo>
                    <a:pt x="3630" y="13031"/>
                  </a:lnTo>
                  <a:lnTo>
                    <a:pt x="3337" y="12884"/>
                  </a:lnTo>
                  <a:lnTo>
                    <a:pt x="3069" y="12690"/>
                  </a:lnTo>
                  <a:lnTo>
                    <a:pt x="2802" y="12495"/>
                  </a:lnTo>
                  <a:lnTo>
                    <a:pt x="2534" y="12300"/>
                  </a:lnTo>
                  <a:lnTo>
                    <a:pt x="2290" y="12081"/>
                  </a:lnTo>
                  <a:lnTo>
                    <a:pt x="2047" y="11837"/>
                  </a:lnTo>
                  <a:lnTo>
                    <a:pt x="1803" y="11594"/>
                  </a:lnTo>
                  <a:lnTo>
                    <a:pt x="1584" y="11350"/>
                  </a:lnTo>
                  <a:lnTo>
                    <a:pt x="1389" y="11082"/>
                  </a:lnTo>
                  <a:lnTo>
                    <a:pt x="1194" y="10814"/>
                  </a:lnTo>
                  <a:lnTo>
                    <a:pt x="999" y="10546"/>
                  </a:lnTo>
                  <a:lnTo>
                    <a:pt x="853" y="10254"/>
                  </a:lnTo>
                  <a:lnTo>
                    <a:pt x="683" y="9938"/>
                  </a:lnTo>
                  <a:lnTo>
                    <a:pt x="561" y="9645"/>
                  </a:lnTo>
                  <a:lnTo>
                    <a:pt x="415" y="9329"/>
                  </a:lnTo>
                  <a:lnTo>
                    <a:pt x="317" y="9012"/>
                  </a:lnTo>
                  <a:lnTo>
                    <a:pt x="220" y="8671"/>
                  </a:lnTo>
                  <a:lnTo>
                    <a:pt x="147" y="8330"/>
                  </a:lnTo>
                  <a:lnTo>
                    <a:pt x="74" y="7989"/>
                  </a:lnTo>
                  <a:lnTo>
                    <a:pt x="49" y="7648"/>
                  </a:lnTo>
                  <a:lnTo>
                    <a:pt x="1" y="7307"/>
                  </a:lnTo>
                  <a:lnTo>
                    <a:pt x="1" y="6942"/>
                  </a:lnTo>
                  <a:lnTo>
                    <a:pt x="1" y="6942"/>
                  </a:lnTo>
                  <a:lnTo>
                    <a:pt x="1" y="6577"/>
                  </a:lnTo>
                  <a:lnTo>
                    <a:pt x="49" y="6236"/>
                  </a:lnTo>
                  <a:lnTo>
                    <a:pt x="74" y="5895"/>
                  </a:lnTo>
                  <a:lnTo>
                    <a:pt x="147" y="5554"/>
                  </a:lnTo>
                  <a:lnTo>
                    <a:pt x="220" y="5213"/>
                  </a:lnTo>
                  <a:lnTo>
                    <a:pt x="317" y="4872"/>
                  </a:lnTo>
                  <a:lnTo>
                    <a:pt x="415" y="4555"/>
                  </a:lnTo>
                  <a:lnTo>
                    <a:pt x="561" y="4238"/>
                  </a:lnTo>
                  <a:lnTo>
                    <a:pt x="683" y="3946"/>
                  </a:lnTo>
                  <a:lnTo>
                    <a:pt x="853" y="3630"/>
                  </a:lnTo>
                  <a:lnTo>
                    <a:pt x="999" y="3337"/>
                  </a:lnTo>
                  <a:lnTo>
                    <a:pt x="1194" y="3069"/>
                  </a:lnTo>
                  <a:lnTo>
                    <a:pt x="1389" y="2802"/>
                  </a:lnTo>
                  <a:lnTo>
                    <a:pt x="1584" y="2534"/>
                  </a:lnTo>
                  <a:lnTo>
                    <a:pt x="1803" y="2290"/>
                  </a:lnTo>
                  <a:lnTo>
                    <a:pt x="2047" y="2047"/>
                  </a:lnTo>
                  <a:lnTo>
                    <a:pt x="2290" y="1803"/>
                  </a:lnTo>
                  <a:lnTo>
                    <a:pt x="2534" y="1584"/>
                  </a:lnTo>
                  <a:lnTo>
                    <a:pt x="2802" y="1389"/>
                  </a:lnTo>
                  <a:lnTo>
                    <a:pt x="3069" y="1194"/>
                  </a:lnTo>
                  <a:lnTo>
                    <a:pt x="3337" y="999"/>
                  </a:lnTo>
                  <a:lnTo>
                    <a:pt x="3630" y="853"/>
                  </a:lnTo>
                  <a:lnTo>
                    <a:pt x="3946" y="683"/>
                  </a:lnTo>
                  <a:lnTo>
                    <a:pt x="4239" y="561"/>
                  </a:lnTo>
                  <a:lnTo>
                    <a:pt x="4555" y="415"/>
                  </a:lnTo>
                  <a:lnTo>
                    <a:pt x="4872" y="317"/>
                  </a:lnTo>
                  <a:lnTo>
                    <a:pt x="5213" y="220"/>
                  </a:lnTo>
                  <a:lnTo>
                    <a:pt x="5554" y="147"/>
                  </a:lnTo>
                  <a:lnTo>
                    <a:pt x="5895" y="74"/>
                  </a:lnTo>
                  <a:lnTo>
                    <a:pt x="6236" y="49"/>
                  </a:lnTo>
                  <a:lnTo>
                    <a:pt x="6577" y="1"/>
                  </a:lnTo>
                  <a:lnTo>
                    <a:pt x="6942" y="1"/>
                  </a:lnTo>
                  <a:lnTo>
                    <a:pt x="6942" y="1"/>
                  </a:lnTo>
                  <a:lnTo>
                    <a:pt x="7307" y="1"/>
                  </a:lnTo>
                  <a:lnTo>
                    <a:pt x="7648" y="49"/>
                  </a:lnTo>
                  <a:lnTo>
                    <a:pt x="7989" y="74"/>
                  </a:lnTo>
                  <a:lnTo>
                    <a:pt x="8330" y="147"/>
                  </a:lnTo>
                  <a:lnTo>
                    <a:pt x="8671" y="220"/>
                  </a:lnTo>
                  <a:lnTo>
                    <a:pt x="9012" y="317"/>
                  </a:lnTo>
                  <a:lnTo>
                    <a:pt x="9329" y="415"/>
                  </a:lnTo>
                  <a:lnTo>
                    <a:pt x="9645" y="561"/>
                  </a:lnTo>
                  <a:lnTo>
                    <a:pt x="9938" y="683"/>
                  </a:lnTo>
                  <a:lnTo>
                    <a:pt x="10254" y="853"/>
                  </a:lnTo>
                  <a:lnTo>
                    <a:pt x="10546" y="999"/>
                  </a:lnTo>
                  <a:lnTo>
                    <a:pt x="10814" y="1194"/>
                  </a:lnTo>
                  <a:lnTo>
                    <a:pt x="11082" y="1389"/>
                  </a:lnTo>
                  <a:lnTo>
                    <a:pt x="11350" y="1584"/>
                  </a:lnTo>
                  <a:lnTo>
                    <a:pt x="11594" y="1803"/>
                  </a:lnTo>
                  <a:lnTo>
                    <a:pt x="11837" y="2047"/>
                  </a:lnTo>
                  <a:lnTo>
                    <a:pt x="12081" y="2290"/>
                  </a:lnTo>
                  <a:lnTo>
                    <a:pt x="12300" y="2534"/>
                  </a:lnTo>
                  <a:lnTo>
                    <a:pt x="12495" y="2802"/>
                  </a:lnTo>
                  <a:lnTo>
                    <a:pt x="12690" y="3069"/>
                  </a:lnTo>
                  <a:lnTo>
                    <a:pt x="12885" y="3337"/>
                  </a:lnTo>
                  <a:lnTo>
                    <a:pt x="13031" y="3630"/>
                  </a:lnTo>
                  <a:lnTo>
                    <a:pt x="13201" y="3946"/>
                  </a:lnTo>
                  <a:lnTo>
                    <a:pt x="13323" y="4238"/>
                  </a:lnTo>
                  <a:lnTo>
                    <a:pt x="13469" y="4555"/>
                  </a:lnTo>
                  <a:lnTo>
                    <a:pt x="13566" y="4872"/>
                  </a:lnTo>
                  <a:lnTo>
                    <a:pt x="13664" y="5213"/>
                  </a:lnTo>
                  <a:lnTo>
                    <a:pt x="13737" y="5554"/>
                  </a:lnTo>
                  <a:lnTo>
                    <a:pt x="13810" y="5895"/>
                  </a:lnTo>
                  <a:lnTo>
                    <a:pt x="13834" y="6236"/>
                  </a:lnTo>
                  <a:lnTo>
                    <a:pt x="13883" y="6577"/>
                  </a:lnTo>
                  <a:lnTo>
                    <a:pt x="13883" y="6942"/>
                  </a:lnTo>
                  <a:lnTo>
                    <a:pt x="13883" y="6942"/>
                  </a:lnTo>
                  <a:lnTo>
                    <a:pt x="13883" y="7307"/>
                  </a:lnTo>
                  <a:lnTo>
                    <a:pt x="13834" y="7648"/>
                  </a:lnTo>
                  <a:lnTo>
                    <a:pt x="13810" y="7989"/>
                  </a:lnTo>
                  <a:lnTo>
                    <a:pt x="13737" y="8330"/>
                  </a:lnTo>
                  <a:lnTo>
                    <a:pt x="13664" y="8671"/>
                  </a:lnTo>
                  <a:lnTo>
                    <a:pt x="13566" y="9012"/>
                  </a:lnTo>
                  <a:lnTo>
                    <a:pt x="13469" y="9329"/>
                  </a:lnTo>
                  <a:lnTo>
                    <a:pt x="13323" y="9645"/>
                  </a:lnTo>
                  <a:lnTo>
                    <a:pt x="13201" y="9938"/>
                  </a:lnTo>
                  <a:lnTo>
                    <a:pt x="13031" y="10254"/>
                  </a:lnTo>
                  <a:lnTo>
                    <a:pt x="12885" y="10546"/>
                  </a:lnTo>
                  <a:lnTo>
                    <a:pt x="12690" y="10814"/>
                  </a:lnTo>
                  <a:lnTo>
                    <a:pt x="12495" y="11082"/>
                  </a:lnTo>
                  <a:lnTo>
                    <a:pt x="12300" y="11350"/>
                  </a:lnTo>
                  <a:lnTo>
                    <a:pt x="12081" y="11594"/>
                  </a:lnTo>
                  <a:lnTo>
                    <a:pt x="11837" y="11837"/>
                  </a:lnTo>
                  <a:lnTo>
                    <a:pt x="11594" y="12081"/>
                  </a:lnTo>
                  <a:lnTo>
                    <a:pt x="11350" y="12300"/>
                  </a:lnTo>
                  <a:lnTo>
                    <a:pt x="11082" y="12495"/>
                  </a:lnTo>
                  <a:lnTo>
                    <a:pt x="10814" y="12690"/>
                  </a:lnTo>
                  <a:lnTo>
                    <a:pt x="10546" y="12884"/>
                  </a:lnTo>
                  <a:lnTo>
                    <a:pt x="10254" y="13031"/>
                  </a:lnTo>
                  <a:lnTo>
                    <a:pt x="9938" y="13201"/>
                  </a:lnTo>
                  <a:lnTo>
                    <a:pt x="9645" y="13323"/>
                  </a:lnTo>
                  <a:lnTo>
                    <a:pt x="9329" y="13469"/>
                  </a:lnTo>
                  <a:lnTo>
                    <a:pt x="9012" y="13566"/>
                  </a:lnTo>
                  <a:lnTo>
                    <a:pt x="8671" y="13664"/>
                  </a:lnTo>
                  <a:lnTo>
                    <a:pt x="8330" y="13737"/>
                  </a:lnTo>
                  <a:lnTo>
                    <a:pt x="7989" y="13810"/>
                  </a:lnTo>
                  <a:lnTo>
                    <a:pt x="7648" y="13834"/>
                  </a:lnTo>
                  <a:lnTo>
                    <a:pt x="7307" y="13883"/>
                  </a:lnTo>
                  <a:lnTo>
                    <a:pt x="6942" y="13883"/>
                  </a:lnTo>
                  <a:lnTo>
                    <a:pt x="6942" y="13883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95" name="Shape 595"/>
            <p:cNvSpPr/>
            <p:nvPr/>
          </p:nvSpPr>
          <p:spPr>
            <a:xfrm>
              <a:off x="6848850" y="397625"/>
              <a:ext cx="54825" cy="169300"/>
            </a:xfrm>
            <a:custGeom>
              <a:avLst/>
              <a:gdLst/>
              <a:ahLst/>
              <a:cxnLst/>
              <a:rect l="0" t="0" r="0" b="0"/>
              <a:pathLst>
                <a:path w="2193" h="6772" fill="none" extrusionOk="0">
                  <a:moveTo>
                    <a:pt x="1" y="1"/>
                  </a:moveTo>
                  <a:lnTo>
                    <a:pt x="1" y="4580"/>
                  </a:lnTo>
                  <a:lnTo>
                    <a:pt x="2193" y="6772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96" name="Shape 596"/>
            <p:cNvSpPr/>
            <p:nvPr/>
          </p:nvSpPr>
          <p:spPr>
            <a:xfrm>
              <a:off x="6847025" y="333700"/>
              <a:ext cx="25" cy="29250"/>
            </a:xfrm>
            <a:custGeom>
              <a:avLst/>
              <a:gdLst/>
              <a:ahLst/>
              <a:cxnLst/>
              <a:rect l="0" t="0" r="0" b="0"/>
              <a:pathLst>
                <a:path w="1" h="1170" fill="none" extrusionOk="0">
                  <a:moveTo>
                    <a:pt x="1" y="1170"/>
                  </a:move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97" name="Shape 597"/>
            <p:cNvSpPr/>
            <p:nvPr/>
          </p:nvSpPr>
          <p:spPr>
            <a:xfrm>
              <a:off x="6760575" y="356850"/>
              <a:ext cx="25" cy="25"/>
            </a:xfrm>
            <a:custGeom>
              <a:avLst/>
              <a:gdLst/>
              <a:ahLst/>
              <a:cxnLst/>
              <a:rect l="0" t="0" r="0" b="0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98" name="Shape 598"/>
            <p:cNvSpPr/>
            <p:nvPr/>
          </p:nvSpPr>
          <p:spPr>
            <a:xfrm>
              <a:off x="6760575" y="356850"/>
              <a:ext cx="14025" cy="24975"/>
            </a:xfrm>
            <a:custGeom>
              <a:avLst/>
              <a:gdLst/>
              <a:ahLst/>
              <a:cxnLst/>
              <a:rect l="0" t="0" r="0" b="0"/>
              <a:pathLst>
                <a:path w="561" h="999" fill="none" extrusionOk="0">
                  <a:moveTo>
                    <a:pt x="1" y="0"/>
                  </a:moveTo>
                  <a:lnTo>
                    <a:pt x="561" y="99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99" name="Shape 599"/>
            <p:cNvSpPr/>
            <p:nvPr/>
          </p:nvSpPr>
          <p:spPr>
            <a:xfrm>
              <a:off x="6696650" y="420775"/>
              <a:ext cx="25" cy="25"/>
            </a:xfrm>
            <a:custGeom>
              <a:avLst/>
              <a:gdLst/>
              <a:ahLst/>
              <a:cxnLst/>
              <a:rect l="0" t="0" r="0" b="0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00" name="Shape 600"/>
            <p:cNvSpPr/>
            <p:nvPr/>
          </p:nvSpPr>
          <p:spPr>
            <a:xfrm>
              <a:off x="6696650" y="420775"/>
              <a:ext cx="24975" cy="14025"/>
            </a:xfrm>
            <a:custGeom>
              <a:avLst/>
              <a:gdLst/>
              <a:ahLst/>
              <a:cxnLst/>
              <a:rect l="0" t="0" r="0" b="0"/>
              <a:pathLst>
                <a:path w="999" h="561" fill="none" extrusionOk="0">
                  <a:moveTo>
                    <a:pt x="0" y="0"/>
                  </a:moveTo>
                  <a:lnTo>
                    <a:pt x="999" y="56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01" name="Shape 601"/>
            <p:cNvSpPr/>
            <p:nvPr/>
          </p:nvSpPr>
          <p:spPr>
            <a:xfrm>
              <a:off x="6673500" y="507225"/>
              <a:ext cx="29250" cy="25"/>
            </a:xfrm>
            <a:custGeom>
              <a:avLst/>
              <a:gdLst/>
              <a:ahLst/>
              <a:cxnLst/>
              <a:rect l="0" t="0" r="0" b="0"/>
              <a:pathLst>
                <a:path w="1170" h="1" fill="none" extrusionOk="0">
                  <a:moveTo>
                    <a:pt x="1" y="1"/>
                  </a:moveTo>
                  <a:lnTo>
                    <a:pt x="1170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02" name="Shape 602"/>
            <p:cNvSpPr/>
            <p:nvPr/>
          </p:nvSpPr>
          <p:spPr>
            <a:xfrm>
              <a:off x="6696650" y="593700"/>
              <a:ext cx="25" cy="25"/>
            </a:xfrm>
            <a:custGeom>
              <a:avLst/>
              <a:gdLst/>
              <a:ahLst/>
              <a:cxnLst/>
              <a:rect l="0" t="0" r="0" b="0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03" name="Shape 603"/>
            <p:cNvSpPr/>
            <p:nvPr/>
          </p:nvSpPr>
          <p:spPr>
            <a:xfrm>
              <a:off x="6696650" y="579700"/>
              <a:ext cx="24975" cy="14025"/>
            </a:xfrm>
            <a:custGeom>
              <a:avLst/>
              <a:gdLst/>
              <a:ahLst/>
              <a:cxnLst/>
              <a:rect l="0" t="0" r="0" b="0"/>
              <a:pathLst>
                <a:path w="999" h="561" fill="none" extrusionOk="0">
                  <a:moveTo>
                    <a:pt x="0" y="560"/>
                  </a:moveTo>
                  <a:lnTo>
                    <a:pt x="999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04" name="Shape 604"/>
            <p:cNvSpPr/>
            <p:nvPr/>
          </p:nvSpPr>
          <p:spPr>
            <a:xfrm>
              <a:off x="6760575" y="632675"/>
              <a:ext cx="14025" cy="24975"/>
            </a:xfrm>
            <a:custGeom>
              <a:avLst/>
              <a:gdLst/>
              <a:ahLst/>
              <a:cxnLst/>
              <a:rect l="0" t="0" r="0" b="0"/>
              <a:pathLst>
                <a:path w="561" h="999" fill="none" extrusionOk="0">
                  <a:moveTo>
                    <a:pt x="1" y="999"/>
                  </a:moveTo>
                  <a:lnTo>
                    <a:pt x="561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05" name="Shape 605"/>
            <p:cNvSpPr/>
            <p:nvPr/>
          </p:nvSpPr>
          <p:spPr>
            <a:xfrm>
              <a:off x="6760575" y="657625"/>
              <a:ext cx="25" cy="25"/>
            </a:xfrm>
            <a:custGeom>
              <a:avLst/>
              <a:gdLst/>
              <a:ahLst/>
              <a:cxnLst/>
              <a:rect l="0" t="0" r="0" b="0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06" name="Shape 606"/>
            <p:cNvSpPr/>
            <p:nvPr/>
          </p:nvSpPr>
          <p:spPr>
            <a:xfrm>
              <a:off x="6847025" y="651550"/>
              <a:ext cx="25" cy="29250"/>
            </a:xfrm>
            <a:custGeom>
              <a:avLst/>
              <a:gdLst/>
              <a:ahLst/>
              <a:cxnLst/>
              <a:rect l="0" t="0" r="0" b="0"/>
              <a:pathLst>
                <a:path w="1" h="1170" fill="none" extrusionOk="0">
                  <a:moveTo>
                    <a:pt x="1" y="0"/>
                  </a:moveTo>
                  <a:lnTo>
                    <a:pt x="1" y="116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07" name="Shape 607"/>
            <p:cNvSpPr/>
            <p:nvPr/>
          </p:nvSpPr>
          <p:spPr>
            <a:xfrm>
              <a:off x="6919500" y="632675"/>
              <a:ext cx="14025" cy="24975"/>
            </a:xfrm>
            <a:custGeom>
              <a:avLst/>
              <a:gdLst/>
              <a:ahLst/>
              <a:cxnLst/>
              <a:rect l="0" t="0" r="0" b="0"/>
              <a:pathLst>
                <a:path w="561" h="999" fill="none" extrusionOk="0">
                  <a:moveTo>
                    <a:pt x="560" y="999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08" name="Shape 608"/>
            <p:cNvSpPr/>
            <p:nvPr/>
          </p:nvSpPr>
          <p:spPr>
            <a:xfrm>
              <a:off x="6933500" y="657625"/>
              <a:ext cx="25" cy="25"/>
            </a:xfrm>
            <a:custGeom>
              <a:avLst/>
              <a:gdLst/>
              <a:ahLst/>
              <a:cxnLst/>
              <a:rect l="0" t="0" r="0" b="0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09" name="Shape 609"/>
            <p:cNvSpPr/>
            <p:nvPr/>
          </p:nvSpPr>
          <p:spPr>
            <a:xfrm>
              <a:off x="6972475" y="579700"/>
              <a:ext cx="24975" cy="14025"/>
            </a:xfrm>
            <a:custGeom>
              <a:avLst/>
              <a:gdLst/>
              <a:ahLst/>
              <a:cxnLst/>
              <a:rect l="0" t="0" r="0" b="0"/>
              <a:pathLst>
                <a:path w="999" h="561" fill="none" extrusionOk="0">
                  <a:moveTo>
                    <a:pt x="999" y="56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10" name="Shape 610"/>
            <p:cNvSpPr/>
            <p:nvPr/>
          </p:nvSpPr>
          <p:spPr>
            <a:xfrm>
              <a:off x="6997425" y="593700"/>
              <a:ext cx="25" cy="25"/>
            </a:xfrm>
            <a:custGeom>
              <a:avLst/>
              <a:gdLst/>
              <a:ahLst/>
              <a:cxnLst/>
              <a:rect l="0" t="0" r="0" b="0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11" name="Shape 611"/>
            <p:cNvSpPr/>
            <p:nvPr/>
          </p:nvSpPr>
          <p:spPr>
            <a:xfrm>
              <a:off x="6991350" y="507225"/>
              <a:ext cx="29250" cy="25"/>
            </a:xfrm>
            <a:custGeom>
              <a:avLst/>
              <a:gdLst/>
              <a:ahLst/>
              <a:cxnLst/>
              <a:rect l="0" t="0" r="0" b="0"/>
              <a:pathLst>
                <a:path w="1170" h="1" fill="none" extrusionOk="0">
                  <a:moveTo>
                    <a:pt x="116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12" name="Shape 612"/>
            <p:cNvSpPr/>
            <p:nvPr/>
          </p:nvSpPr>
          <p:spPr>
            <a:xfrm>
              <a:off x="6972475" y="420775"/>
              <a:ext cx="24975" cy="14025"/>
            </a:xfrm>
            <a:custGeom>
              <a:avLst/>
              <a:gdLst/>
              <a:ahLst/>
              <a:cxnLst/>
              <a:rect l="0" t="0" r="0" b="0"/>
              <a:pathLst>
                <a:path w="999" h="561" fill="none" extrusionOk="0">
                  <a:moveTo>
                    <a:pt x="0" y="561"/>
                  </a:moveTo>
                  <a:lnTo>
                    <a:pt x="999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13" name="Shape 613"/>
            <p:cNvSpPr/>
            <p:nvPr/>
          </p:nvSpPr>
          <p:spPr>
            <a:xfrm>
              <a:off x="6997425" y="420775"/>
              <a:ext cx="25" cy="25"/>
            </a:xfrm>
            <a:custGeom>
              <a:avLst/>
              <a:gdLst/>
              <a:ahLst/>
              <a:cxnLst/>
              <a:rect l="0" t="0" r="0" b="0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14" name="Shape 614"/>
            <p:cNvSpPr/>
            <p:nvPr/>
          </p:nvSpPr>
          <p:spPr>
            <a:xfrm>
              <a:off x="6919500" y="356850"/>
              <a:ext cx="14025" cy="24975"/>
            </a:xfrm>
            <a:custGeom>
              <a:avLst/>
              <a:gdLst/>
              <a:ahLst/>
              <a:cxnLst/>
              <a:rect l="0" t="0" r="0" b="0"/>
              <a:pathLst>
                <a:path w="561" h="999" fill="none" extrusionOk="0">
                  <a:moveTo>
                    <a:pt x="560" y="0"/>
                  </a:moveTo>
                  <a:lnTo>
                    <a:pt x="0" y="99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15" name="Shape 615"/>
            <p:cNvSpPr/>
            <p:nvPr/>
          </p:nvSpPr>
          <p:spPr>
            <a:xfrm>
              <a:off x="6933500" y="356850"/>
              <a:ext cx="25" cy="25"/>
            </a:xfrm>
            <a:custGeom>
              <a:avLst/>
              <a:gdLst/>
              <a:ahLst/>
              <a:cxnLst/>
              <a:rect l="0" t="0" r="0" b="0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616" name="Shape 616"/>
          <p:cNvGrpSpPr/>
          <p:nvPr/>
        </p:nvGrpSpPr>
        <p:grpSpPr>
          <a:xfrm>
            <a:off x="5026104" y="1305422"/>
            <a:ext cx="337796" cy="319873"/>
            <a:chOff x="5973900" y="318475"/>
            <a:chExt cx="401900" cy="380575"/>
          </a:xfrm>
        </p:grpSpPr>
        <p:sp>
          <p:nvSpPr>
            <p:cNvPr id="617" name="Shape 617"/>
            <p:cNvSpPr/>
            <p:nvPr/>
          </p:nvSpPr>
          <p:spPr>
            <a:xfrm>
              <a:off x="5973900" y="337975"/>
              <a:ext cx="401900" cy="67000"/>
            </a:xfrm>
            <a:custGeom>
              <a:avLst/>
              <a:gdLst/>
              <a:ahLst/>
              <a:cxnLst/>
              <a:rect l="0" t="0" r="0" b="0"/>
              <a:pathLst>
                <a:path w="16076" h="2680" fill="none" extrusionOk="0">
                  <a:moveTo>
                    <a:pt x="16075" y="2679"/>
                  </a:moveTo>
                  <a:lnTo>
                    <a:pt x="16075" y="0"/>
                  </a:lnTo>
                  <a:lnTo>
                    <a:pt x="1" y="0"/>
                  </a:lnTo>
                  <a:lnTo>
                    <a:pt x="1" y="26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18" name="Shape 618"/>
            <p:cNvSpPr/>
            <p:nvPr/>
          </p:nvSpPr>
          <p:spPr>
            <a:xfrm>
              <a:off x="6024450" y="348325"/>
              <a:ext cx="45075" cy="45075"/>
            </a:xfrm>
            <a:custGeom>
              <a:avLst/>
              <a:gdLst/>
              <a:ahLst/>
              <a:cxnLst/>
              <a:rect l="0" t="0" r="0" b="0"/>
              <a:pathLst>
                <a:path w="1803" h="1803" fill="none" extrusionOk="0">
                  <a:moveTo>
                    <a:pt x="902" y="1803"/>
                  </a:moveTo>
                  <a:lnTo>
                    <a:pt x="902" y="1803"/>
                  </a:lnTo>
                  <a:lnTo>
                    <a:pt x="731" y="1778"/>
                  </a:lnTo>
                  <a:lnTo>
                    <a:pt x="561" y="1729"/>
                  </a:lnTo>
                  <a:lnTo>
                    <a:pt x="390" y="1632"/>
                  </a:lnTo>
                  <a:lnTo>
                    <a:pt x="268" y="1535"/>
                  </a:lnTo>
                  <a:lnTo>
                    <a:pt x="147" y="1388"/>
                  </a:lnTo>
                  <a:lnTo>
                    <a:pt x="73" y="1242"/>
                  </a:lnTo>
                  <a:lnTo>
                    <a:pt x="25" y="1072"/>
                  </a:lnTo>
                  <a:lnTo>
                    <a:pt x="0" y="901"/>
                  </a:lnTo>
                  <a:lnTo>
                    <a:pt x="0" y="901"/>
                  </a:lnTo>
                  <a:lnTo>
                    <a:pt x="25" y="707"/>
                  </a:lnTo>
                  <a:lnTo>
                    <a:pt x="73" y="536"/>
                  </a:lnTo>
                  <a:lnTo>
                    <a:pt x="147" y="390"/>
                  </a:lnTo>
                  <a:lnTo>
                    <a:pt x="268" y="244"/>
                  </a:lnTo>
                  <a:lnTo>
                    <a:pt x="390" y="146"/>
                  </a:lnTo>
                  <a:lnTo>
                    <a:pt x="561" y="49"/>
                  </a:lnTo>
                  <a:lnTo>
                    <a:pt x="731" y="0"/>
                  </a:lnTo>
                  <a:lnTo>
                    <a:pt x="902" y="0"/>
                  </a:lnTo>
                  <a:lnTo>
                    <a:pt x="902" y="0"/>
                  </a:lnTo>
                  <a:lnTo>
                    <a:pt x="1072" y="0"/>
                  </a:lnTo>
                  <a:lnTo>
                    <a:pt x="1242" y="49"/>
                  </a:lnTo>
                  <a:lnTo>
                    <a:pt x="1413" y="146"/>
                  </a:lnTo>
                  <a:lnTo>
                    <a:pt x="1535" y="244"/>
                  </a:lnTo>
                  <a:lnTo>
                    <a:pt x="1657" y="390"/>
                  </a:lnTo>
                  <a:lnTo>
                    <a:pt x="1730" y="536"/>
                  </a:lnTo>
                  <a:lnTo>
                    <a:pt x="1778" y="707"/>
                  </a:lnTo>
                  <a:lnTo>
                    <a:pt x="1803" y="901"/>
                  </a:lnTo>
                  <a:lnTo>
                    <a:pt x="1803" y="901"/>
                  </a:lnTo>
                  <a:lnTo>
                    <a:pt x="1778" y="1072"/>
                  </a:lnTo>
                  <a:lnTo>
                    <a:pt x="1730" y="1242"/>
                  </a:lnTo>
                  <a:lnTo>
                    <a:pt x="1657" y="1388"/>
                  </a:lnTo>
                  <a:lnTo>
                    <a:pt x="1535" y="1535"/>
                  </a:lnTo>
                  <a:lnTo>
                    <a:pt x="1413" y="1632"/>
                  </a:lnTo>
                  <a:lnTo>
                    <a:pt x="1242" y="1729"/>
                  </a:lnTo>
                  <a:lnTo>
                    <a:pt x="1072" y="1778"/>
                  </a:lnTo>
                  <a:lnTo>
                    <a:pt x="902" y="1803"/>
                  </a:lnTo>
                  <a:lnTo>
                    <a:pt x="902" y="180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19" name="Shape 619"/>
            <p:cNvSpPr/>
            <p:nvPr/>
          </p:nvSpPr>
          <p:spPr>
            <a:xfrm>
              <a:off x="6280175" y="348325"/>
              <a:ext cx="45075" cy="45075"/>
            </a:xfrm>
            <a:custGeom>
              <a:avLst/>
              <a:gdLst/>
              <a:ahLst/>
              <a:cxnLst/>
              <a:rect l="0" t="0" r="0" b="0"/>
              <a:pathLst>
                <a:path w="1803" h="1803" fill="none" extrusionOk="0">
                  <a:moveTo>
                    <a:pt x="902" y="1803"/>
                  </a:moveTo>
                  <a:lnTo>
                    <a:pt x="902" y="1803"/>
                  </a:lnTo>
                  <a:lnTo>
                    <a:pt x="731" y="1778"/>
                  </a:lnTo>
                  <a:lnTo>
                    <a:pt x="561" y="1729"/>
                  </a:lnTo>
                  <a:lnTo>
                    <a:pt x="390" y="1632"/>
                  </a:lnTo>
                  <a:lnTo>
                    <a:pt x="268" y="1535"/>
                  </a:lnTo>
                  <a:lnTo>
                    <a:pt x="147" y="1388"/>
                  </a:lnTo>
                  <a:lnTo>
                    <a:pt x="74" y="1242"/>
                  </a:lnTo>
                  <a:lnTo>
                    <a:pt x="25" y="1072"/>
                  </a:lnTo>
                  <a:lnTo>
                    <a:pt x="0" y="901"/>
                  </a:lnTo>
                  <a:lnTo>
                    <a:pt x="0" y="901"/>
                  </a:lnTo>
                  <a:lnTo>
                    <a:pt x="25" y="707"/>
                  </a:lnTo>
                  <a:lnTo>
                    <a:pt x="74" y="536"/>
                  </a:lnTo>
                  <a:lnTo>
                    <a:pt x="147" y="390"/>
                  </a:lnTo>
                  <a:lnTo>
                    <a:pt x="268" y="244"/>
                  </a:lnTo>
                  <a:lnTo>
                    <a:pt x="390" y="146"/>
                  </a:lnTo>
                  <a:lnTo>
                    <a:pt x="561" y="49"/>
                  </a:lnTo>
                  <a:lnTo>
                    <a:pt x="731" y="0"/>
                  </a:lnTo>
                  <a:lnTo>
                    <a:pt x="902" y="0"/>
                  </a:lnTo>
                  <a:lnTo>
                    <a:pt x="902" y="0"/>
                  </a:lnTo>
                  <a:lnTo>
                    <a:pt x="1072" y="0"/>
                  </a:lnTo>
                  <a:lnTo>
                    <a:pt x="1243" y="49"/>
                  </a:lnTo>
                  <a:lnTo>
                    <a:pt x="1413" y="146"/>
                  </a:lnTo>
                  <a:lnTo>
                    <a:pt x="1535" y="244"/>
                  </a:lnTo>
                  <a:lnTo>
                    <a:pt x="1657" y="390"/>
                  </a:lnTo>
                  <a:lnTo>
                    <a:pt x="1730" y="536"/>
                  </a:lnTo>
                  <a:lnTo>
                    <a:pt x="1778" y="707"/>
                  </a:lnTo>
                  <a:lnTo>
                    <a:pt x="1803" y="901"/>
                  </a:lnTo>
                  <a:lnTo>
                    <a:pt x="1803" y="901"/>
                  </a:lnTo>
                  <a:lnTo>
                    <a:pt x="1778" y="1072"/>
                  </a:lnTo>
                  <a:lnTo>
                    <a:pt x="1730" y="1242"/>
                  </a:lnTo>
                  <a:lnTo>
                    <a:pt x="1657" y="1388"/>
                  </a:lnTo>
                  <a:lnTo>
                    <a:pt x="1535" y="1535"/>
                  </a:lnTo>
                  <a:lnTo>
                    <a:pt x="1413" y="1632"/>
                  </a:lnTo>
                  <a:lnTo>
                    <a:pt x="1243" y="1729"/>
                  </a:lnTo>
                  <a:lnTo>
                    <a:pt x="1072" y="1778"/>
                  </a:lnTo>
                  <a:lnTo>
                    <a:pt x="902" y="1803"/>
                  </a:lnTo>
                  <a:lnTo>
                    <a:pt x="902" y="180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20" name="Shape 620"/>
            <p:cNvSpPr/>
            <p:nvPr/>
          </p:nvSpPr>
          <p:spPr>
            <a:xfrm>
              <a:off x="5973900" y="667375"/>
              <a:ext cx="401900" cy="31675"/>
            </a:xfrm>
            <a:custGeom>
              <a:avLst/>
              <a:gdLst/>
              <a:ahLst/>
              <a:cxnLst/>
              <a:rect l="0" t="0" r="0" b="0"/>
              <a:pathLst>
                <a:path w="16076" h="1267" fill="none" extrusionOk="0">
                  <a:moveTo>
                    <a:pt x="1" y="0"/>
                  </a:moveTo>
                  <a:lnTo>
                    <a:pt x="1" y="487"/>
                  </a:lnTo>
                  <a:lnTo>
                    <a:pt x="1" y="487"/>
                  </a:lnTo>
                  <a:lnTo>
                    <a:pt x="25" y="658"/>
                  </a:lnTo>
                  <a:lnTo>
                    <a:pt x="74" y="804"/>
                  </a:lnTo>
                  <a:lnTo>
                    <a:pt x="147" y="926"/>
                  </a:lnTo>
                  <a:lnTo>
                    <a:pt x="220" y="1048"/>
                  </a:lnTo>
                  <a:lnTo>
                    <a:pt x="342" y="1145"/>
                  </a:lnTo>
                  <a:lnTo>
                    <a:pt x="488" y="1218"/>
                  </a:lnTo>
                  <a:lnTo>
                    <a:pt x="634" y="1267"/>
                  </a:lnTo>
                  <a:lnTo>
                    <a:pt x="780" y="1267"/>
                  </a:lnTo>
                  <a:lnTo>
                    <a:pt x="15296" y="1267"/>
                  </a:lnTo>
                  <a:lnTo>
                    <a:pt x="15296" y="1267"/>
                  </a:lnTo>
                  <a:lnTo>
                    <a:pt x="15442" y="1267"/>
                  </a:lnTo>
                  <a:lnTo>
                    <a:pt x="15588" y="1218"/>
                  </a:lnTo>
                  <a:lnTo>
                    <a:pt x="15734" y="1145"/>
                  </a:lnTo>
                  <a:lnTo>
                    <a:pt x="15856" y="1048"/>
                  </a:lnTo>
                  <a:lnTo>
                    <a:pt x="15929" y="926"/>
                  </a:lnTo>
                  <a:lnTo>
                    <a:pt x="16002" y="804"/>
                  </a:lnTo>
                  <a:lnTo>
                    <a:pt x="16051" y="658"/>
                  </a:lnTo>
                  <a:lnTo>
                    <a:pt x="16075" y="487"/>
                  </a:lnTo>
                  <a:lnTo>
                    <a:pt x="16075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21" name="Shape 621"/>
            <p:cNvSpPr/>
            <p:nvPr/>
          </p:nvSpPr>
          <p:spPr>
            <a:xfrm>
              <a:off x="6302700" y="318475"/>
              <a:ext cx="28650" cy="63350"/>
            </a:xfrm>
            <a:custGeom>
              <a:avLst/>
              <a:gdLst/>
              <a:ahLst/>
              <a:cxnLst/>
              <a:rect l="0" t="0" r="0" b="0"/>
              <a:pathLst>
                <a:path w="1146" h="2534" fill="none" extrusionOk="0">
                  <a:moveTo>
                    <a:pt x="634" y="2534"/>
                  </a:moveTo>
                  <a:lnTo>
                    <a:pt x="488" y="2534"/>
                  </a:lnTo>
                  <a:lnTo>
                    <a:pt x="488" y="2534"/>
                  </a:lnTo>
                  <a:lnTo>
                    <a:pt x="390" y="2534"/>
                  </a:lnTo>
                  <a:lnTo>
                    <a:pt x="293" y="2485"/>
                  </a:lnTo>
                  <a:lnTo>
                    <a:pt x="220" y="2461"/>
                  </a:lnTo>
                  <a:lnTo>
                    <a:pt x="147" y="2388"/>
                  </a:lnTo>
                  <a:lnTo>
                    <a:pt x="74" y="2315"/>
                  </a:lnTo>
                  <a:lnTo>
                    <a:pt x="49" y="2242"/>
                  </a:lnTo>
                  <a:lnTo>
                    <a:pt x="1" y="2144"/>
                  </a:lnTo>
                  <a:lnTo>
                    <a:pt x="1" y="2047"/>
                  </a:lnTo>
                  <a:lnTo>
                    <a:pt x="1" y="488"/>
                  </a:lnTo>
                  <a:lnTo>
                    <a:pt x="1" y="488"/>
                  </a:lnTo>
                  <a:lnTo>
                    <a:pt x="1" y="391"/>
                  </a:lnTo>
                  <a:lnTo>
                    <a:pt x="49" y="293"/>
                  </a:lnTo>
                  <a:lnTo>
                    <a:pt x="74" y="220"/>
                  </a:lnTo>
                  <a:lnTo>
                    <a:pt x="147" y="147"/>
                  </a:lnTo>
                  <a:lnTo>
                    <a:pt x="220" y="74"/>
                  </a:lnTo>
                  <a:lnTo>
                    <a:pt x="293" y="50"/>
                  </a:lnTo>
                  <a:lnTo>
                    <a:pt x="390" y="1"/>
                  </a:lnTo>
                  <a:lnTo>
                    <a:pt x="488" y="1"/>
                  </a:lnTo>
                  <a:lnTo>
                    <a:pt x="683" y="1"/>
                  </a:lnTo>
                  <a:lnTo>
                    <a:pt x="683" y="1"/>
                  </a:lnTo>
                  <a:lnTo>
                    <a:pt x="780" y="1"/>
                  </a:lnTo>
                  <a:lnTo>
                    <a:pt x="877" y="50"/>
                  </a:lnTo>
                  <a:lnTo>
                    <a:pt x="950" y="74"/>
                  </a:lnTo>
                  <a:lnTo>
                    <a:pt x="1024" y="147"/>
                  </a:lnTo>
                  <a:lnTo>
                    <a:pt x="1072" y="220"/>
                  </a:lnTo>
                  <a:lnTo>
                    <a:pt x="1121" y="293"/>
                  </a:lnTo>
                  <a:lnTo>
                    <a:pt x="1145" y="391"/>
                  </a:lnTo>
                  <a:lnTo>
                    <a:pt x="1145" y="48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22" name="Shape 622"/>
            <p:cNvSpPr/>
            <p:nvPr/>
          </p:nvSpPr>
          <p:spPr>
            <a:xfrm>
              <a:off x="6046975" y="318475"/>
              <a:ext cx="28650" cy="63350"/>
            </a:xfrm>
            <a:custGeom>
              <a:avLst/>
              <a:gdLst/>
              <a:ahLst/>
              <a:cxnLst/>
              <a:rect l="0" t="0" r="0" b="0"/>
              <a:pathLst>
                <a:path w="1146" h="2534" fill="none" extrusionOk="0">
                  <a:moveTo>
                    <a:pt x="634" y="2534"/>
                  </a:moveTo>
                  <a:lnTo>
                    <a:pt x="488" y="2534"/>
                  </a:lnTo>
                  <a:lnTo>
                    <a:pt x="488" y="2534"/>
                  </a:lnTo>
                  <a:lnTo>
                    <a:pt x="390" y="2534"/>
                  </a:lnTo>
                  <a:lnTo>
                    <a:pt x="293" y="2485"/>
                  </a:lnTo>
                  <a:lnTo>
                    <a:pt x="220" y="2461"/>
                  </a:lnTo>
                  <a:lnTo>
                    <a:pt x="147" y="2388"/>
                  </a:lnTo>
                  <a:lnTo>
                    <a:pt x="74" y="2315"/>
                  </a:lnTo>
                  <a:lnTo>
                    <a:pt x="49" y="2242"/>
                  </a:lnTo>
                  <a:lnTo>
                    <a:pt x="1" y="2144"/>
                  </a:lnTo>
                  <a:lnTo>
                    <a:pt x="1" y="2047"/>
                  </a:lnTo>
                  <a:lnTo>
                    <a:pt x="1" y="488"/>
                  </a:lnTo>
                  <a:lnTo>
                    <a:pt x="1" y="488"/>
                  </a:lnTo>
                  <a:lnTo>
                    <a:pt x="1" y="391"/>
                  </a:lnTo>
                  <a:lnTo>
                    <a:pt x="49" y="293"/>
                  </a:lnTo>
                  <a:lnTo>
                    <a:pt x="74" y="220"/>
                  </a:lnTo>
                  <a:lnTo>
                    <a:pt x="147" y="147"/>
                  </a:lnTo>
                  <a:lnTo>
                    <a:pt x="220" y="74"/>
                  </a:lnTo>
                  <a:lnTo>
                    <a:pt x="293" y="50"/>
                  </a:lnTo>
                  <a:lnTo>
                    <a:pt x="390" y="1"/>
                  </a:lnTo>
                  <a:lnTo>
                    <a:pt x="488" y="1"/>
                  </a:lnTo>
                  <a:lnTo>
                    <a:pt x="682" y="1"/>
                  </a:lnTo>
                  <a:lnTo>
                    <a:pt x="682" y="1"/>
                  </a:lnTo>
                  <a:lnTo>
                    <a:pt x="780" y="1"/>
                  </a:lnTo>
                  <a:lnTo>
                    <a:pt x="877" y="50"/>
                  </a:lnTo>
                  <a:lnTo>
                    <a:pt x="950" y="74"/>
                  </a:lnTo>
                  <a:lnTo>
                    <a:pt x="1023" y="147"/>
                  </a:lnTo>
                  <a:lnTo>
                    <a:pt x="1072" y="220"/>
                  </a:lnTo>
                  <a:lnTo>
                    <a:pt x="1121" y="293"/>
                  </a:lnTo>
                  <a:lnTo>
                    <a:pt x="1145" y="391"/>
                  </a:lnTo>
                  <a:lnTo>
                    <a:pt x="1145" y="48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23" name="Shape 623"/>
            <p:cNvSpPr/>
            <p:nvPr/>
          </p:nvSpPr>
          <p:spPr>
            <a:xfrm>
              <a:off x="5973900" y="407375"/>
              <a:ext cx="401900" cy="272200"/>
            </a:xfrm>
            <a:custGeom>
              <a:avLst/>
              <a:gdLst/>
              <a:ahLst/>
              <a:cxnLst/>
              <a:rect l="0" t="0" r="0" b="0"/>
              <a:pathLst>
                <a:path w="16076" h="10888" fill="none" extrusionOk="0">
                  <a:moveTo>
                    <a:pt x="1" y="1"/>
                  </a:moveTo>
                  <a:lnTo>
                    <a:pt x="1" y="10303"/>
                  </a:lnTo>
                  <a:lnTo>
                    <a:pt x="1" y="10303"/>
                  </a:lnTo>
                  <a:lnTo>
                    <a:pt x="25" y="10400"/>
                  </a:lnTo>
                  <a:lnTo>
                    <a:pt x="74" y="10498"/>
                  </a:lnTo>
                  <a:lnTo>
                    <a:pt x="147" y="10595"/>
                  </a:lnTo>
                  <a:lnTo>
                    <a:pt x="220" y="10693"/>
                  </a:lnTo>
                  <a:lnTo>
                    <a:pt x="342" y="10766"/>
                  </a:lnTo>
                  <a:lnTo>
                    <a:pt x="488" y="10839"/>
                  </a:lnTo>
                  <a:lnTo>
                    <a:pt x="634" y="10887"/>
                  </a:lnTo>
                  <a:lnTo>
                    <a:pt x="780" y="10887"/>
                  </a:lnTo>
                  <a:lnTo>
                    <a:pt x="15296" y="10887"/>
                  </a:lnTo>
                  <a:lnTo>
                    <a:pt x="15296" y="10887"/>
                  </a:lnTo>
                  <a:lnTo>
                    <a:pt x="15442" y="10887"/>
                  </a:lnTo>
                  <a:lnTo>
                    <a:pt x="15588" y="10839"/>
                  </a:lnTo>
                  <a:lnTo>
                    <a:pt x="15734" y="10766"/>
                  </a:lnTo>
                  <a:lnTo>
                    <a:pt x="15856" y="10668"/>
                  </a:lnTo>
                  <a:lnTo>
                    <a:pt x="15929" y="10546"/>
                  </a:lnTo>
                  <a:lnTo>
                    <a:pt x="16002" y="10425"/>
                  </a:lnTo>
                  <a:lnTo>
                    <a:pt x="16051" y="10278"/>
                  </a:lnTo>
                  <a:lnTo>
                    <a:pt x="16075" y="10108"/>
                  </a:lnTo>
                  <a:lnTo>
                    <a:pt x="16075" y="1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24" name="Shape 624"/>
            <p:cNvSpPr/>
            <p:nvPr/>
          </p:nvSpPr>
          <p:spPr>
            <a:xfrm>
              <a:off x="6024450" y="456100"/>
              <a:ext cx="300800" cy="175375"/>
            </a:xfrm>
            <a:custGeom>
              <a:avLst/>
              <a:gdLst/>
              <a:ahLst/>
              <a:cxnLst/>
              <a:rect l="0" t="0" r="0" b="0"/>
              <a:pathLst>
                <a:path w="12032" h="7015" fill="none" extrusionOk="0">
                  <a:moveTo>
                    <a:pt x="0" y="0"/>
                  </a:moveTo>
                  <a:lnTo>
                    <a:pt x="12032" y="0"/>
                  </a:lnTo>
                  <a:lnTo>
                    <a:pt x="12032" y="7014"/>
                  </a:lnTo>
                  <a:lnTo>
                    <a:pt x="0" y="701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25" name="Shape 625"/>
            <p:cNvSpPr/>
            <p:nvPr/>
          </p:nvSpPr>
          <p:spPr>
            <a:xfrm>
              <a:off x="6024450" y="573000"/>
              <a:ext cx="300800" cy="25"/>
            </a:xfrm>
            <a:custGeom>
              <a:avLst/>
              <a:gdLst/>
              <a:ahLst/>
              <a:cxnLst/>
              <a:rect l="0" t="0" r="0" b="0"/>
              <a:pathLst>
                <a:path w="12032" h="1" fill="none" extrusionOk="0">
                  <a:moveTo>
                    <a:pt x="0" y="0"/>
                  </a:moveTo>
                  <a:lnTo>
                    <a:pt x="12032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26" name="Shape 626"/>
            <p:cNvSpPr/>
            <p:nvPr/>
          </p:nvSpPr>
          <p:spPr>
            <a:xfrm>
              <a:off x="6024450" y="514550"/>
              <a:ext cx="300800" cy="25"/>
            </a:xfrm>
            <a:custGeom>
              <a:avLst/>
              <a:gdLst/>
              <a:ahLst/>
              <a:cxnLst/>
              <a:rect l="0" t="0" r="0" b="0"/>
              <a:pathLst>
                <a:path w="12032" h="1" fill="none" extrusionOk="0">
                  <a:moveTo>
                    <a:pt x="0" y="0"/>
                  </a:moveTo>
                  <a:lnTo>
                    <a:pt x="12032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27" name="Shape 627"/>
            <p:cNvSpPr/>
            <p:nvPr/>
          </p:nvSpPr>
          <p:spPr>
            <a:xfrm>
              <a:off x="6264950" y="456100"/>
              <a:ext cx="25" cy="175375"/>
            </a:xfrm>
            <a:custGeom>
              <a:avLst/>
              <a:gdLst/>
              <a:ahLst/>
              <a:cxnLst/>
              <a:rect l="0" t="0" r="0" b="0"/>
              <a:pathLst>
                <a:path w="1" h="7015" fill="none" extrusionOk="0">
                  <a:moveTo>
                    <a:pt x="1" y="0"/>
                  </a:moveTo>
                  <a:lnTo>
                    <a:pt x="1" y="701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28" name="Shape 628"/>
            <p:cNvSpPr/>
            <p:nvPr/>
          </p:nvSpPr>
          <p:spPr>
            <a:xfrm>
              <a:off x="6204675" y="456100"/>
              <a:ext cx="25" cy="175375"/>
            </a:xfrm>
            <a:custGeom>
              <a:avLst/>
              <a:gdLst/>
              <a:ahLst/>
              <a:cxnLst/>
              <a:rect l="0" t="0" r="0" b="0"/>
              <a:pathLst>
                <a:path w="1" h="7015" fill="none" extrusionOk="0">
                  <a:moveTo>
                    <a:pt x="0" y="0"/>
                  </a:moveTo>
                  <a:lnTo>
                    <a:pt x="0" y="701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29" name="Shape 629"/>
            <p:cNvSpPr/>
            <p:nvPr/>
          </p:nvSpPr>
          <p:spPr>
            <a:xfrm>
              <a:off x="6145000" y="456100"/>
              <a:ext cx="25" cy="175375"/>
            </a:xfrm>
            <a:custGeom>
              <a:avLst/>
              <a:gdLst/>
              <a:ahLst/>
              <a:cxnLst/>
              <a:rect l="0" t="0" r="0" b="0"/>
              <a:pathLst>
                <a:path w="1" h="7015" fill="none" extrusionOk="0">
                  <a:moveTo>
                    <a:pt x="1" y="0"/>
                  </a:moveTo>
                  <a:lnTo>
                    <a:pt x="1" y="701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30" name="Shape 630"/>
            <p:cNvSpPr/>
            <p:nvPr/>
          </p:nvSpPr>
          <p:spPr>
            <a:xfrm>
              <a:off x="6084725" y="456100"/>
              <a:ext cx="25" cy="175375"/>
            </a:xfrm>
            <a:custGeom>
              <a:avLst/>
              <a:gdLst/>
              <a:ahLst/>
              <a:cxnLst/>
              <a:rect l="0" t="0" r="0" b="0"/>
              <a:pathLst>
                <a:path w="1" h="7015" fill="none" extrusionOk="0">
                  <a:moveTo>
                    <a:pt x="1" y="0"/>
                  </a:moveTo>
                  <a:lnTo>
                    <a:pt x="1" y="701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631" name="Shape 631"/>
          <p:cNvGrpSpPr/>
          <p:nvPr/>
        </p:nvGrpSpPr>
        <p:grpSpPr>
          <a:xfrm>
            <a:off x="1071257" y="1818715"/>
            <a:ext cx="342881" cy="418127"/>
            <a:chOff x="1268550" y="929175"/>
            <a:chExt cx="407950" cy="497475"/>
          </a:xfrm>
        </p:grpSpPr>
        <p:sp>
          <p:nvSpPr>
            <p:cNvPr id="632" name="Shape 632"/>
            <p:cNvSpPr/>
            <p:nvPr/>
          </p:nvSpPr>
          <p:spPr>
            <a:xfrm>
              <a:off x="1268550" y="953550"/>
              <a:ext cx="387250" cy="473100"/>
            </a:xfrm>
            <a:custGeom>
              <a:avLst/>
              <a:gdLst/>
              <a:ahLst/>
              <a:cxnLst/>
              <a:rect l="0" t="0" r="0" b="0"/>
              <a:pathLst>
                <a:path w="15490" h="18924" fill="none" extrusionOk="0">
                  <a:moveTo>
                    <a:pt x="15490" y="17828"/>
                  </a:moveTo>
                  <a:lnTo>
                    <a:pt x="15490" y="17828"/>
                  </a:lnTo>
                  <a:lnTo>
                    <a:pt x="15465" y="17998"/>
                  </a:lnTo>
                  <a:lnTo>
                    <a:pt x="15417" y="18169"/>
                  </a:lnTo>
                  <a:lnTo>
                    <a:pt x="15319" y="18364"/>
                  </a:lnTo>
                  <a:lnTo>
                    <a:pt x="15197" y="18534"/>
                  </a:lnTo>
                  <a:lnTo>
                    <a:pt x="15051" y="18680"/>
                  </a:lnTo>
                  <a:lnTo>
                    <a:pt x="14881" y="18802"/>
                  </a:lnTo>
                  <a:lnTo>
                    <a:pt x="14735" y="18900"/>
                  </a:lnTo>
                  <a:lnTo>
                    <a:pt x="14564" y="18924"/>
                  </a:lnTo>
                  <a:lnTo>
                    <a:pt x="1023" y="18924"/>
                  </a:lnTo>
                  <a:lnTo>
                    <a:pt x="1023" y="18924"/>
                  </a:lnTo>
                  <a:lnTo>
                    <a:pt x="852" y="18900"/>
                  </a:lnTo>
                  <a:lnTo>
                    <a:pt x="682" y="18802"/>
                  </a:lnTo>
                  <a:lnTo>
                    <a:pt x="511" y="18680"/>
                  </a:lnTo>
                  <a:lnTo>
                    <a:pt x="341" y="18534"/>
                  </a:lnTo>
                  <a:lnTo>
                    <a:pt x="219" y="18364"/>
                  </a:lnTo>
                  <a:lnTo>
                    <a:pt x="97" y="18169"/>
                  </a:lnTo>
                  <a:lnTo>
                    <a:pt x="24" y="17998"/>
                  </a:lnTo>
                  <a:lnTo>
                    <a:pt x="0" y="17828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24" y="706"/>
                  </a:lnTo>
                  <a:lnTo>
                    <a:pt x="97" y="560"/>
                  </a:lnTo>
                  <a:lnTo>
                    <a:pt x="195" y="414"/>
                  </a:lnTo>
                  <a:lnTo>
                    <a:pt x="341" y="268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28" y="24"/>
                  </a:lnTo>
                  <a:lnTo>
                    <a:pt x="974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33" name="Shape 633"/>
            <p:cNvSpPr/>
            <p:nvPr/>
          </p:nvSpPr>
          <p:spPr>
            <a:xfrm>
              <a:off x="1298975" y="9291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5101" y="3362"/>
                  </a:moveTo>
                  <a:lnTo>
                    <a:pt x="15101" y="17731"/>
                  </a:lnTo>
                  <a:lnTo>
                    <a:pt x="15101" y="17731"/>
                  </a:lnTo>
                  <a:lnTo>
                    <a:pt x="15076" y="17877"/>
                  </a:lnTo>
                  <a:lnTo>
                    <a:pt x="15028" y="18024"/>
                  </a:lnTo>
                  <a:lnTo>
                    <a:pt x="14979" y="18145"/>
                  </a:lnTo>
                  <a:lnTo>
                    <a:pt x="14882" y="18267"/>
                  </a:lnTo>
                  <a:lnTo>
                    <a:pt x="14760" y="18365"/>
                  </a:lnTo>
                  <a:lnTo>
                    <a:pt x="14614" y="18438"/>
                  </a:lnTo>
                  <a:lnTo>
                    <a:pt x="14468" y="18486"/>
                  </a:lnTo>
                  <a:lnTo>
                    <a:pt x="14321" y="18511"/>
                  </a:lnTo>
                  <a:lnTo>
                    <a:pt x="780" y="18511"/>
                  </a:lnTo>
                  <a:lnTo>
                    <a:pt x="780" y="18511"/>
                  </a:lnTo>
                  <a:lnTo>
                    <a:pt x="634" y="18486"/>
                  </a:lnTo>
                  <a:lnTo>
                    <a:pt x="488" y="18438"/>
                  </a:lnTo>
                  <a:lnTo>
                    <a:pt x="342" y="18365"/>
                  </a:lnTo>
                  <a:lnTo>
                    <a:pt x="220" y="18267"/>
                  </a:lnTo>
                  <a:lnTo>
                    <a:pt x="123" y="18145"/>
                  </a:lnTo>
                  <a:lnTo>
                    <a:pt x="74" y="18024"/>
                  </a:lnTo>
                  <a:lnTo>
                    <a:pt x="25" y="17877"/>
                  </a:lnTo>
                  <a:lnTo>
                    <a:pt x="1" y="17731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5" y="610"/>
                  </a:lnTo>
                  <a:lnTo>
                    <a:pt x="74" y="464"/>
                  </a:lnTo>
                  <a:lnTo>
                    <a:pt x="123" y="342"/>
                  </a:lnTo>
                  <a:lnTo>
                    <a:pt x="220" y="220"/>
                  </a:lnTo>
                  <a:lnTo>
                    <a:pt x="342" y="123"/>
                  </a:lnTo>
                  <a:lnTo>
                    <a:pt x="488" y="50"/>
                  </a:lnTo>
                  <a:lnTo>
                    <a:pt x="634" y="1"/>
                  </a:lnTo>
                  <a:lnTo>
                    <a:pt x="780" y="1"/>
                  </a:lnTo>
                  <a:lnTo>
                    <a:pt x="11740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34" name="Shape 634"/>
            <p:cNvSpPr/>
            <p:nvPr/>
          </p:nvSpPr>
          <p:spPr>
            <a:xfrm>
              <a:off x="1592450" y="929175"/>
              <a:ext cx="84050" cy="84050"/>
            </a:xfrm>
            <a:custGeom>
              <a:avLst/>
              <a:gdLst/>
              <a:ahLst/>
              <a:cxnLst/>
              <a:rect l="0" t="0" r="0" b="0"/>
              <a:pathLst>
                <a:path w="3362" h="3362" fill="none" extrusionOk="0">
                  <a:moveTo>
                    <a:pt x="1" y="2582"/>
                  </a:moveTo>
                  <a:lnTo>
                    <a:pt x="1" y="1"/>
                  </a:lnTo>
                  <a:lnTo>
                    <a:pt x="3362" y="3362"/>
                  </a:lnTo>
                  <a:lnTo>
                    <a:pt x="780" y="3362"/>
                  </a:lnTo>
                  <a:lnTo>
                    <a:pt x="780" y="3362"/>
                  </a:lnTo>
                  <a:lnTo>
                    <a:pt x="610" y="3337"/>
                  </a:lnTo>
                  <a:lnTo>
                    <a:pt x="464" y="3289"/>
                  </a:lnTo>
                  <a:lnTo>
                    <a:pt x="342" y="3216"/>
                  </a:lnTo>
                  <a:lnTo>
                    <a:pt x="220" y="3118"/>
                  </a:lnTo>
                  <a:lnTo>
                    <a:pt x="123" y="3021"/>
                  </a:lnTo>
                  <a:lnTo>
                    <a:pt x="50" y="2875"/>
                  </a:lnTo>
                  <a:lnTo>
                    <a:pt x="1" y="2729"/>
                  </a:lnTo>
                  <a:lnTo>
                    <a:pt x="1" y="2582"/>
                  </a:lnTo>
                  <a:lnTo>
                    <a:pt x="1" y="258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635" name="Shape 635"/>
          <p:cNvGrpSpPr/>
          <p:nvPr/>
        </p:nvGrpSpPr>
        <p:grpSpPr>
          <a:xfrm>
            <a:off x="5557321" y="1834580"/>
            <a:ext cx="405331" cy="388962"/>
            <a:chOff x="6605925" y="948050"/>
            <a:chExt cx="482250" cy="462775"/>
          </a:xfrm>
        </p:grpSpPr>
        <p:sp>
          <p:nvSpPr>
            <p:cNvPr id="636" name="Shape 636"/>
            <p:cNvSpPr/>
            <p:nvPr/>
          </p:nvSpPr>
          <p:spPr>
            <a:xfrm>
              <a:off x="6847025" y="1209875"/>
              <a:ext cx="60325" cy="200950"/>
            </a:xfrm>
            <a:custGeom>
              <a:avLst/>
              <a:gdLst/>
              <a:ahLst/>
              <a:cxnLst/>
              <a:rect l="0" t="0" r="0" b="0"/>
              <a:pathLst>
                <a:path w="2413" h="8038" fill="none" extrusionOk="0">
                  <a:moveTo>
                    <a:pt x="2412" y="6820"/>
                  </a:moveTo>
                  <a:lnTo>
                    <a:pt x="2412" y="6820"/>
                  </a:lnTo>
                  <a:lnTo>
                    <a:pt x="2388" y="7063"/>
                  </a:lnTo>
                  <a:lnTo>
                    <a:pt x="2315" y="7283"/>
                  </a:lnTo>
                  <a:lnTo>
                    <a:pt x="2217" y="7502"/>
                  </a:lnTo>
                  <a:lnTo>
                    <a:pt x="2071" y="7672"/>
                  </a:lnTo>
                  <a:lnTo>
                    <a:pt x="1876" y="7818"/>
                  </a:lnTo>
                  <a:lnTo>
                    <a:pt x="1681" y="7940"/>
                  </a:lnTo>
                  <a:lnTo>
                    <a:pt x="1462" y="8013"/>
                  </a:lnTo>
                  <a:lnTo>
                    <a:pt x="1219" y="8038"/>
                  </a:lnTo>
                  <a:lnTo>
                    <a:pt x="1219" y="8038"/>
                  </a:lnTo>
                  <a:lnTo>
                    <a:pt x="975" y="8013"/>
                  </a:lnTo>
                  <a:lnTo>
                    <a:pt x="732" y="7940"/>
                  </a:lnTo>
                  <a:lnTo>
                    <a:pt x="537" y="7818"/>
                  </a:lnTo>
                  <a:lnTo>
                    <a:pt x="366" y="7672"/>
                  </a:lnTo>
                  <a:lnTo>
                    <a:pt x="196" y="7502"/>
                  </a:lnTo>
                  <a:lnTo>
                    <a:pt x="98" y="7283"/>
                  </a:lnTo>
                  <a:lnTo>
                    <a:pt x="25" y="7063"/>
                  </a:lnTo>
                  <a:lnTo>
                    <a:pt x="1" y="682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37" name="Shape 637"/>
            <p:cNvSpPr/>
            <p:nvPr/>
          </p:nvSpPr>
          <p:spPr>
            <a:xfrm>
              <a:off x="6605925" y="971800"/>
              <a:ext cx="482250" cy="228350"/>
            </a:xfrm>
            <a:custGeom>
              <a:avLst/>
              <a:gdLst/>
              <a:ahLst/>
              <a:cxnLst/>
              <a:rect l="0" t="0" r="0" b="0"/>
              <a:pathLst>
                <a:path w="19290" h="9134" fill="none" extrusionOk="0">
                  <a:moveTo>
                    <a:pt x="4993" y="8817"/>
                  </a:moveTo>
                  <a:lnTo>
                    <a:pt x="4993" y="8817"/>
                  </a:lnTo>
                  <a:lnTo>
                    <a:pt x="5212" y="8671"/>
                  </a:lnTo>
                  <a:lnTo>
                    <a:pt x="5456" y="8501"/>
                  </a:lnTo>
                  <a:lnTo>
                    <a:pt x="5748" y="8330"/>
                  </a:lnTo>
                  <a:lnTo>
                    <a:pt x="6040" y="8184"/>
                  </a:lnTo>
                  <a:lnTo>
                    <a:pt x="6357" y="8038"/>
                  </a:lnTo>
                  <a:lnTo>
                    <a:pt x="6674" y="7940"/>
                  </a:lnTo>
                  <a:lnTo>
                    <a:pt x="6990" y="7867"/>
                  </a:lnTo>
                  <a:lnTo>
                    <a:pt x="7307" y="7843"/>
                  </a:lnTo>
                  <a:lnTo>
                    <a:pt x="7307" y="7843"/>
                  </a:lnTo>
                  <a:lnTo>
                    <a:pt x="7623" y="7867"/>
                  </a:lnTo>
                  <a:lnTo>
                    <a:pt x="7916" y="7892"/>
                  </a:lnTo>
                  <a:lnTo>
                    <a:pt x="8184" y="7940"/>
                  </a:lnTo>
                  <a:lnTo>
                    <a:pt x="8452" y="8038"/>
                  </a:lnTo>
                  <a:lnTo>
                    <a:pt x="8719" y="8135"/>
                  </a:lnTo>
                  <a:lnTo>
                    <a:pt x="8963" y="8257"/>
                  </a:lnTo>
                  <a:lnTo>
                    <a:pt x="9182" y="8379"/>
                  </a:lnTo>
                  <a:lnTo>
                    <a:pt x="9401" y="8525"/>
                  </a:lnTo>
                  <a:lnTo>
                    <a:pt x="9888" y="8525"/>
                  </a:lnTo>
                  <a:lnTo>
                    <a:pt x="9888" y="8525"/>
                  </a:lnTo>
                  <a:lnTo>
                    <a:pt x="10108" y="8379"/>
                  </a:lnTo>
                  <a:lnTo>
                    <a:pt x="10327" y="8257"/>
                  </a:lnTo>
                  <a:lnTo>
                    <a:pt x="10570" y="8135"/>
                  </a:lnTo>
                  <a:lnTo>
                    <a:pt x="10838" y="8038"/>
                  </a:lnTo>
                  <a:lnTo>
                    <a:pt x="11106" y="7940"/>
                  </a:lnTo>
                  <a:lnTo>
                    <a:pt x="11374" y="7892"/>
                  </a:lnTo>
                  <a:lnTo>
                    <a:pt x="11666" y="7867"/>
                  </a:lnTo>
                  <a:lnTo>
                    <a:pt x="11983" y="7843"/>
                  </a:lnTo>
                  <a:lnTo>
                    <a:pt x="11983" y="7843"/>
                  </a:lnTo>
                  <a:lnTo>
                    <a:pt x="12300" y="7867"/>
                  </a:lnTo>
                  <a:lnTo>
                    <a:pt x="12616" y="7940"/>
                  </a:lnTo>
                  <a:lnTo>
                    <a:pt x="12933" y="8038"/>
                  </a:lnTo>
                  <a:lnTo>
                    <a:pt x="13249" y="8184"/>
                  </a:lnTo>
                  <a:lnTo>
                    <a:pt x="13542" y="8330"/>
                  </a:lnTo>
                  <a:lnTo>
                    <a:pt x="13834" y="8501"/>
                  </a:lnTo>
                  <a:lnTo>
                    <a:pt x="14078" y="8671"/>
                  </a:lnTo>
                  <a:lnTo>
                    <a:pt x="14297" y="8817"/>
                  </a:lnTo>
                  <a:lnTo>
                    <a:pt x="14297" y="8817"/>
                  </a:lnTo>
                  <a:lnTo>
                    <a:pt x="14516" y="8647"/>
                  </a:lnTo>
                  <a:lnTo>
                    <a:pt x="14784" y="8476"/>
                  </a:lnTo>
                  <a:lnTo>
                    <a:pt x="15052" y="8330"/>
                  </a:lnTo>
                  <a:lnTo>
                    <a:pt x="15368" y="8184"/>
                  </a:lnTo>
                  <a:lnTo>
                    <a:pt x="15685" y="8038"/>
                  </a:lnTo>
                  <a:lnTo>
                    <a:pt x="16002" y="7940"/>
                  </a:lnTo>
                  <a:lnTo>
                    <a:pt x="16343" y="7867"/>
                  </a:lnTo>
                  <a:lnTo>
                    <a:pt x="16659" y="7843"/>
                  </a:lnTo>
                  <a:lnTo>
                    <a:pt x="16659" y="7843"/>
                  </a:lnTo>
                  <a:lnTo>
                    <a:pt x="17073" y="7867"/>
                  </a:lnTo>
                  <a:lnTo>
                    <a:pt x="17487" y="7940"/>
                  </a:lnTo>
                  <a:lnTo>
                    <a:pt x="17853" y="8062"/>
                  </a:lnTo>
                  <a:lnTo>
                    <a:pt x="18218" y="8208"/>
                  </a:lnTo>
                  <a:lnTo>
                    <a:pt x="18534" y="8379"/>
                  </a:lnTo>
                  <a:lnTo>
                    <a:pt x="18827" y="8598"/>
                  </a:lnTo>
                  <a:lnTo>
                    <a:pt x="19095" y="8866"/>
                  </a:lnTo>
                  <a:lnTo>
                    <a:pt x="19289" y="9134"/>
                  </a:lnTo>
                  <a:lnTo>
                    <a:pt x="19289" y="9134"/>
                  </a:lnTo>
                  <a:lnTo>
                    <a:pt x="19265" y="8695"/>
                  </a:lnTo>
                  <a:lnTo>
                    <a:pt x="19192" y="8233"/>
                  </a:lnTo>
                  <a:lnTo>
                    <a:pt x="19119" y="7819"/>
                  </a:lnTo>
                  <a:lnTo>
                    <a:pt x="19046" y="7380"/>
                  </a:lnTo>
                  <a:lnTo>
                    <a:pt x="18924" y="6942"/>
                  </a:lnTo>
                  <a:lnTo>
                    <a:pt x="18802" y="6528"/>
                  </a:lnTo>
                  <a:lnTo>
                    <a:pt x="18632" y="6114"/>
                  </a:lnTo>
                  <a:lnTo>
                    <a:pt x="18486" y="5724"/>
                  </a:lnTo>
                  <a:lnTo>
                    <a:pt x="18291" y="5334"/>
                  </a:lnTo>
                  <a:lnTo>
                    <a:pt x="18072" y="4945"/>
                  </a:lnTo>
                  <a:lnTo>
                    <a:pt x="17853" y="4555"/>
                  </a:lnTo>
                  <a:lnTo>
                    <a:pt x="17609" y="4190"/>
                  </a:lnTo>
                  <a:lnTo>
                    <a:pt x="17365" y="3824"/>
                  </a:lnTo>
                  <a:lnTo>
                    <a:pt x="17073" y="3483"/>
                  </a:lnTo>
                  <a:lnTo>
                    <a:pt x="16781" y="3143"/>
                  </a:lnTo>
                  <a:lnTo>
                    <a:pt x="16464" y="2826"/>
                  </a:lnTo>
                  <a:lnTo>
                    <a:pt x="16464" y="2826"/>
                  </a:lnTo>
                  <a:lnTo>
                    <a:pt x="16148" y="2509"/>
                  </a:lnTo>
                  <a:lnTo>
                    <a:pt x="15831" y="2217"/>
                  </a:lnTo>
                  <a:lnTo>
                    <a:pt x="15490" y="1949"/>
                  </a:lnTo>
                  <a:lnTo>
                    <a:pt x="15125" y="1706"/>
                  </a:lnTo>
                  <a:lnTo>
                    <a:pt x="14759" y="1462"/>
                  </a:lnTo>
                  <a:lnTo>
                    <a:pt x="14394" y="1243"/>
                  </a:lnTo>
                  <a:lnTo>
                    <a:pt x="14004" y="1024"/>
                  </a:lnTo>
                  <a:lnTo>
                    <a:pt x="13615" y="853"/>
                  </a:lnTo>
                  <a:lnTo>
                    <a:pt x="13225" y="683"/>
                  </a:lnTo>
                  <a:lnTo>
                    <a:pt x="12811" y="512"/>
                  </a:lnTo>
                  <a:lnTo>
                    <a:pt x="12397" y="390"/>
                  </a:lnTo>
                  <a:lnTo>
                    <a:pt x="11983" y="269"/>
                  </a:lnTo>
                  <a:lnTo>
                    <a:pt x="11545" y="171"/>
                  </a:lnTo>
                  <a:lnTo>
                    <a:pt x="11131" y="98"/>
                  </a:lnTo>
                  <a:lnTo>
                    <a:pt x="10692" y="49"/>
                  </a:lnTo>
                  <a:lnTo>
                    <a:pt x="10254" y="1"/>
                  </a:lnTo>
                  <a:lnTo>
                    <a:pt x="9036" y="1"/>
                  </a:lnTo>
                  <a:lnTo>
                    <a:pt x="9036" y="1"/>
                  </a:lnTo>
                  <a:lnTo>
                    <a:pt x="8598" y="49"/>
                  </a:lnTo>
                  <a:lnTo>
                    <a:pt x="8159" y="98"/>
                  </a:lnTo>
                  <a:lnTo>
                    <a:pt x="7745" y="171"/>
                  </a:lnTo>
                  <a:lnTo>
                    <a:pt x="7307" y="269"/>
                  </a:lnTo>
                  <a:lnTo>
                    <a:pt x="6893" y="390"/>
                  </a:lnTo>
                  <a:lnTo>
                    <a:pt x="6479" y="512"/>
                  </a:lnTo>
                  <a:lnTo>
                    <a:pt x="6065" y="683"/>
                  </a:lnTo>
                  <a:lnTo>
                    <a:pt x="5675" y="853"/>
                  </a:lnTo>
                  <a:lnTo>
                    <a:pt x="5285" y="1024"/>
                  </a:lnTo>
                  <a:lnTo>
                    <a:pt x="4896" y="1243"/>
                  </a:lnTo>
                  <a:lnTo>
                    <a:pt x="4530" y="1462"/>
                  </a:lnTo>
                  <a:lnTo>
                    <a:pt x="4165" y="1706"/>
                  </a:lnTo>
                  <a:lnTo>
                    <a:pt x="3800" y="1949"/>
                  </a:lnTo>
                  <a:lnTo>
                    <a:pt x="3459" y="2217"/>
                  </a:lnTo>
                  <a:lnTo>
                    <a:pt x="3142" y="2509"/>
                  </a:lnTo>
                  <a:lnTo>
                    <a:pt x="2826" y="2826"/>
                  </a:lnTo>
                  <a:lnTo>
                    <a:pt x="2826" y="2826"/>
                  </a:lnTo>
                  <a:lnTo>
                    <a:pt x="2509" y="3143"/>
                  </a:lnTo>
                  <a:lnTo>
                    <a:pt x="2217" y="3483"/>
                  </a:lnTo>
                  <a:lnTo>
                    <a:pt x="1924" y="3824"/>
                  </a:lnTo>
                  <a:lnTo>
                    <a:pt x="1681" y="4190"/>
                  </a:lnTo>
                  <a:lnTo>
                    <a:pt x="1437" y="4555"/>
                  </a:lnTo>
                  <a:lnTo>
                    <a:pt x="1218" y="4945"/>
                  </a:lnTo>
                  <a:lnTo>
                    <a:pt x="999" y="5334"/>
                  </a:lnTo>
                  <a:lnTo>
                    <a:pt x="804" y="5724"/>
                  </a:lnTo>
                  <a:lnTo>
                    <a:pt x="658" y="6114"/>
                  </a:lnTo>
                  <a:lnTo>
                    <a:pt x="487" y="6528"/>
                  </a:lnTo>
                  <a:lnTo>
                    <a:pt x="366" y="6942"/>
                  </a:lnTo>
                  <a:lnTo>
                    <a:pt x="244" y="7380"/>
                  </a:lnTo>
                  <a:lnTo>
                    <a:pt x="171" y="7819"/>
                  </a:lnTo>
                  <a:lnTo>
                    <a:pt x="98" y="8233"/>
                  </a:lnTo>
                  <a:lnTo>
                    <a:pt x="25" y="8695"/>
                  </a:lnTo>
                  <a:lnTo>
                    <a:pt x="0" y="9134"/>
                  </a:lnTo>
                  <a:lnTo>
                    <a:pt x="0" y="9134"/>
                  </a:lnTo>
                  <a:lnTo>
                    <a:pt x="195" y="8866"/>
                  </a:lnTo>
                  <a:lnTo>
                    <a:pt x="463" y="8598"/>
                  </a:lnTo>
                  <a:lnTo>
                    <a:pt x="755" y="8379"/>
                  </a:lnTo>
                  <a:lnTo>
                    <a:pt x="1072" y="8208"/>
                  </a:lnTo>
                  <a:lnTo>
                    <a:pt x="1437" y="8062"/>
                  </a:lnTo>
                  <a:lnTo>
                    <a:pt x="1803" y="7940"/>
                  </a:lnTo>
                  <a:lnTo>
                    <a:pt x="2217" y="7867"/>
                  </a:lnTo>
                  <a:lnTo>
                    <a:pt x="2631" y="7843"/>
                  </a:lnTo>
                  <a:lnTo>
                    <a:pt x="2631" y="7843"/>
                  </a:lnTo>
                  <a:lnTo>
                    <a:pt x="2947" y="7867"/>
                  </a:lnTo>
                  <a:lnTo>
                    <a:pt x="3288" y="7940"/>
                  </a:lnTo>
                  <a:lnTo>
                    <a:pt x="3605" y="8038"/>
                  </a:lnTo>
                  <a:lnTo>
                    <a:pt x="3922" y="8184"/>
                  </a:lnTo>
                  <a:lnTo>
                    <a:pt x="4238" y="8330"/>
                  </a:lnTo>
                  <a:lnTo>
                    <a:pt x="4506" y="8476"/>
                  </a:lnTo>
                  <a:lnTo>
                    <a:pt x="4774" y="8647"/>
                  </a:lnTo>
                  <a:lnTo>
                    <a:pt x="4993" y="8817"/>
                  </a:lnTo>
                  <a:lnTo>
                    <a:pt x="4993" y="8817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38" name="Shape 638"/>
            <p:cNvSpPr/>
            <p:nvPr/>
          </p:nvSpPr>
          <p:spPr>
            <a:xfrm>
              <a:off x="6847025" y="948050"/>
              <a:ext cx="25" cy="23775"/>
            </a:xfrm>
            <a:custGeom>
              <a:avLst/>
              <a:gdLst/>
              <a:ahLst/>
              <a:cxnLst/>
              <a:rect l="0" t="0" r="0" b="0"/>
              <a:pathLst>
                <a:path w="1" h="951" fill="none" extrusionOk="0">
                  <a:moveTo>
                    <a:pt x="1" y="951"/>
                  </a:move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39" name="Shape 639"/>
            <p:cNvSpPr/>
            <p:nvPr/>
          </p:nvSpPr>
          <p:spPr>
            <a:xfrm>
              <a:off x="6847025" y="1001025"/>
              <a:ext cx="25" cy="183900"/>
            </a:xfrm>
            <a:custGeom>
              <a:avLst/>
              <a:gdLst/>
              <a:ahLst/>
              <a:cxnLst/>
              <a:rect l="0" t="0" r="0" b="0"/>
              <a:pathLst>
                <a:path w="1" h="7356" fill="none" extrusionOk="0">
                  <a:moveTo>
                    <a:pt x="1" y="1"/>
                  </a:moveTo>
                  <a:lnTo>
                    <a:pt x="1" y="7356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40" name="Shape 640"/>
            <p:cNvSpPr/>
            <p:nvPr/>
          </p:nvSpPr>
          <p:spPr>
            <a:xfrm>
              <a:off x="6872000" y="994325"/>
              <a:ext cx="85275" cy="190600"/>
            </a:xfrm>
            <a:custGeom>
              <a:avLst/>
              <a:gdLst/>
              <a:ahLst/>
              <a:cxnLst/>
              <a:rect l="0" t="0" r="0" b="0"/>
              <a:pathLst>
                <a:path w="3411" h="7624" fill="none" extrusionOk="0">
                  <a:moveTo>
                    <a:pt x="3410" y="7624"/>
                  </a:moveTo>
                  <a:lnTo>
                    <a:pt x="3410" y="7624"/>
                  </a:lnTo>
                  <a:lnTo>
                    <a:pt x="3337" y="7112"/>
                  </a:lnTo>
                  <a:lnTo>
                    <a:pt x="3215" y="6406"/>
                  </a:lnTo>
                  <a:lnTo>
                    <a:pt x="3142" y="5968"/>
                  </a:lnTo>
                  <a:lnTo>
                    <a:pt x="3020" y="5505"/>
                  </a:lnTo>
                  <a:lnTo>
                    <a:pt x="2874" y="4994"/>
                  </a:lnTo>
                  <a:lnTo>
                    <a:pt x="2704" y="4482"/>
                  </a:lnTo>
                  <a:lnTo>
                    <a:pt x="2509" y="3922"/>
                  </a:lnTo>
                  <a:lnTo>
                    <a:pt x="2265" y="3362"/>
                  </a:lnTo>
                  <a:lnTo>
                    <a:pt x="1998" y="2802"/>
                  </a:lnTo>
                  <a:lnTo>
                    <a:pt x="1681" y="2217"/>
                  </a:lnTo>
                  <a:lnTo>
                    <a:pt x="1340" y="1633"/>
                  </a:lnTo>
                  <a:lnTo>
                    <a:pt x="950" y="1072"/>
                  </a:lnTo>
                  <a:lnTo>
                    <a:pt x="488" y="512"/>
                  </a:ln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41" name="Shape 641"/>
            <p:cNvSpPr/>
            <p:nvPr/>
          </p:nvSpPr>
          <p:spPr>
            <a:xfrm>
              <a:off x="6736825" y="994325"/>
              <a:ext cx="85275" cy="190600"/>
            </a:xfrm>
            <a:custGeom>
              <a:avLst/>
              <a:gdLst/>
              <a:ahLst/>
              <a:cxnLst/>
              <a:rect l="0" t="0" r="0" b="0"/>
              <a:pathLst>
                <a:path w="3411" h="7624" fill="none" extrusionOk="0">
                  <a:moveTo>
                    <a:pt x="3410" y="1"/>
                  </a:moveTo>
                  <a:lnTo>
                    <a:pt x="3410" y="1"/>
                  </a:lnTo>
                  <a:lnTo>
                    <a:pt x="2923" y="512"/>
                  </a:lnTo>
                  <a:lnTo>
                    <a:pt x="2461" y="1072"/>
                  </a:lnTo>
                  <a:lnTo>
                    <a:pt x="2071" y="1633"/>
                  </a:lnTo>
                  <a:lnTo>
                    <a:pt x="1706" y="2217"/>
                  </a:lnTo>
                  <a:lnTo>
                    <a:pt x="1413" y="2802"/>
                  </a:lnTo>
                  <a:lnTo>
                    <a:pt x="1121" y="3362"/>
                  </a:lnTo>
                  <a:lnTo>
                    <a:pt x="902" y="3922"/>
                  </a:lnTo>
                  <a:lnTo>
                    <a:pt x="707" y="4482"/>
                  </a:lnTo>
                  <a:lnTo>
                    <a:pt x="536" y="4994"/>
                  </a:lnTo>
                  <a:lnTo>
                    <a:pt x="390" y="5505"/>
                  </a:lnTo>
                  <a:lnTo>
                    <a:pt x="269" y="5968"/>
                  </a:lnTo>
                  <a:lnTo>
                    <a:pt x="171" y="6406"/>
                  </a:lnTo>
                  <a:lnTo>
                    <a:pt x="49" y="7112"/>
                  </a:lnTo>
                  <a:lnTo>
                    <a:pt x="1" y="762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642" name="Shape 642"/>
          <p:cNvGrpSpPr/>
          <p:nvPr/>
        </p:nvGrpSpPr>
        <p:grpSpPr>
          <a:xfrm>
            <a:off x="5652003" y="2986548"/>
            <a:ext cx="215966" cy="342398"/>
            <a:chOff x="6718575" y="2318625"/>
            <a:chExt cx="256950" cy="407375"/>
          </a:xfrm>
        </p:grpSpPr>
        <p:sp>
          <p:nvSpPr>
            <p:cNvPr id="643" name="Shape 643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44" name="Shape 644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45" name="Shape 645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0" t="0" r="0" b="0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46" name="Shape 646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47" name="Shape 647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0" t="0" r="0" b="0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48" name="Shape 648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49" name="Shape 649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0" t="0" r="0" b="0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50" name="Shape 650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0" t="0" r="0" b="0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651" name="Shape 651"/>
          <p:cNvGrpSpPr/>
          <p:nvPr/>
        </p:nvGrpSpPr>
        <p:grpSpPr>
          <a:xfrm>
            <a:off x="2753392" y="3613456"/>
            <a:ext cx="363369" cy="221114"/>
            <a:chOff x="3269900" y="3064500"/>
            <a:chExt cx="432325" cy="263075"/>
          </a:xfrm>
        </p:grpSpPr>
        <p:sp>
          <p:nvSpPr>
            <p:cNvPr id="652" name="Shape 652"/>
            <p:cNvSpPr/>
            <p:nvPr/>
          </p:nvSpPr>
          <p:spPr>
            <a:xfrm>
              <a:off x="3269900" y="3064500"/>
              <a:ext cx="432325" cy="263075"/>
            </a:xfrm>
            <a:custGeom>
              <a:avLst/>
              <a:gdLst/>
              <a:ahLst/>
              <a:cxnLst/>
              <a:rect l="0" t="0" r="0" b="0"/>
              <a:pathLst>
                <a:path w="17293" h="10523" fill="none" extrusionOk="0">
                  <a:moveTo>
                    <a:pt x="14711" y="7916"/>
                  </a:moveTo>
                  <a:lnTo>
                    <a:pt x="14711" y="7916"/>
                  </a:lnTo>
                  <a:lnTo>
                    <a:pt x="14151" y="8379"/>
                  </a:lnTo>
                  <a:lnTo>
                    <a:pt x="13493" y="8842"/>
                  </a:lnTo>
                  <a:lnTo>
                    <a:pt x="12811" y="9280"/>
                  </a:lnTo>
                  <a:lnTo>
                    <a:pt x="12446" y="9475"/>
                  </a:lnTo>
                  <a:lnTo>
                    <a:pt x="12056" y="9670"/>
                  </a:lnTo>
                  <a:lnTo>
                    <a:pt x="11667" y="9840"/>
                  </a:lnTo>
                  <a:lnTo>
                    <a:pt x="11253" y="10011"/>
                  </a:lnTo>
                  <a:lnTo>
                    <a:pt x="10839" y="10157"/>
                  </a:lnTo>
                  <a:lnTo>
                    <a:pt x="10425" y="10278"/>
                  </a:lnTo>
                  <a:lnTo>
                    <a:pt x="9986" y="10376"/>
                  </a:lnTo>
                  <a:lnTo>
                    <a:pt x="9548" y="10449"/>
                  </a:lnTo>
                  <a:lnTo>
                    <a:pt x="9109" y="10498"/>
                  </a:lnTo>
                  <a:lnTo>
                    <a:pt x="8647" y="10522"/>
                  </a:lnTo>
                  <a:lnTo>
                    <a:pt x="8647" y="10522"/>
                  </a:lnTo>
                  <a:lnTo>
                    <a:pt x="8233" y="10522"/>
                  </a:lnTo>
                  <a:lnTo>
                    <a:pt x="7843" y="10473"/>
                  </a:lnTo>
                  <a:lnTo>
                    <a:pt x="7453" y="10425"/>
                  </a:lnTo>
                  <a:lnTo>
                    <a:pt x="7064" y="10327"/>
                  </a:lnTo>
                  <a:lnTo>
                    <a:pt x="6674" y="10230"/>
                  </a:lnTo>
                  <a:lnTo>
                    <a:pt x="6284" y="10108"/>
                  </a:lnTo>
                  <a:lnTo>
                    <a:pt x="5919" y="9986"/>
                  </a:lnTo>
                  <a:lnTo>
                    <a:pt x="5554" y="9840"/>
                  </a:lnTo>
                  <a:lnTo>
                    <a:pt x="5213" y="9670"/>
                  </a:lnTo>
                  <a:lnTo>
                    <a:pt x="4847" y="9499"/>
                  </a:lnTo>
                  <a:lnTo>
                    <a:pt x="4190" y="9109"/>
                  </a:lnTo>
                  <a:lnTo>
                    <a:pt x="3557" y="8695"/>
                  </a:lnTo>
                  <a:lnTo>
                    <a:pt x="2972" y="8233"/>
                  </a:lnTo>
                  <a:lnTo>
                    <a:pt x="2412" y="7794"/>
                  </a:lnTo>
                  <a:lnTo>
                    <a:pt x="1900" y="7332"/>
                  </a:lnTo>
                  <a:lnTo>
                    <a:pt x="1438" y="6893"/>
                  </a:lnTo>
                  <a:lnTo>
                    <a:pt x="1048" y="6479"/>
                  </a:lnTo>
                  <a:lnTo>
                    <a:pt x="390" y="5748"/>
                  </a:lnTo>
                  <a:lnTo>
                    <a:pt x="1" y="5261"/>
                  </a:lnTo>
                  <a:lnTo>
                    <a:pt x="1" y="5261"/>
                  </a:lnTo>
                  <a:lnTo>
                    <a:pt x="390" y="4774"/>
                  </a:lnTo>
                  <a:lnTo>
                    <a:pt x="1048" y="4044"/>
                  </a:lnTo>
                  <a:lnTo>
                    <a:pt x="1438" y="3630"/>
                  </a:lnTo>
                  <a:lnTo>
                    <a:pt x="1900" y="3191"/>
                  </a:lnTo>
                  <a:lnTo>
                    <a:pt x="2412" y="2728"/>
                  </a:lnTo>
                  <a:lnTo>
                    <a:pt x="2972" y="2290"/>
                  </a:lnTo>
                  <a:lnTo>
                    <a:pt x="3557" y="1852"/>
                  </a:lnTo>
                  <a:lnTo>
                    <a:pt x="4190" y="1413"/>
                  </a:lnTo>
                  <a:lnTo>
                    <a:pt x="4847" y="1024"/>
                  </a:lnTo>
                  <a:lnTo>
                    <a:pt x="5213" y="853"/>
                  </a:lnTo>
                  <a:lnTo>
                    <a:pt x="5554" y="683"/>
                  </a:lnTo>
                  <a:lnTo>
                    <a:pt x="5919" y="536"/>
                  </a:lnTo>
                  <a:lnTo>
                    <a:pt x="6284" y="415"/>
                  </a:lnTo>
                  <a:lnTo>
                    <a:pt x="6674" y="293"/>
                  </a:lnTo>
                  <a:lnTo>
                    <a:pt x="7064" y="196"/>
                  </a:lnTo>
                  <a:lnTo>
                    <a:pt x="7453" y="98"/>
                  </a:lnTo>
                  <a:lnTo>
                    <a:pt x="7843" y="49"/>
                  </a:lnTo>
                  <a:lnTo>
                    <a:pt x="8233" y="1"/>
                  </a:lnTo>
                  <a:lnTo>
                    <a:pt x="8647" y="1"/>
                  </a:lnTo>
                  <a:lnTo>
                    <a:pt x="8647" y="1"/>
                  </a:lnTo>
                  <a:lnTo>
                    <a:pt x="9109" y="25"/>
                  </a:lnTo>
                  <a:lnTo>
                    <a:pt x="9548" y="74"/>
                  </a:lnTo>
                  <a:lnTo>
                    <a:pt x="9986" y="147"/>
                  </a:lnTo>
                  <a:lnTo>
                    <a:pt x="10425" y="244"/>
                  </a:lnTo>
                  <a:lnTo>
                    <a:pt x="10839" y="366"/>
                  </a:lnTo>
                  <a:lnTo>
                    <a:pt x="11253" y="512"/>
                  </a:lnTo>
                  <a:lnTo>
                    <a:pt x="11667" y="683"/>
                  </a:lnTo>
                  <a:lnTo>
                    <a:pt x="12056" y="853"/>
                  </a:lnTo>
                  <a:lnTo>
                    <a:pt x="12446" y="1048"/>
                  </a:lnTo>
                  <a:lnTo>
                    <a:pt x="12811" y="1243"/>
                  </a:lnTo>
                  <a:lnTo>
                    <a:pt x="13493" y="1681"/>
                  </a:lnTo>
                  <a:lnTo>
                    <a:pt x="14151" y="2144"/>
                  </a:lnTo>
                  <a:lnTo>
                    <a:pt x="14711" y="2607"/>
                  </a:lnTo>
                  <a:lnTo>
                    <a:pt x="14711" y="2607"/>
                  </a:lnTo>
                  <a:lnTo>
                    <a:pt x="15198" y="3021"/>
                  </a:lnTo>
                  <a:lnTo>
                    <a:pt x="15637" y="3435"/>
                  </a:lnTo>
                  <a:lnTo>
                    <a:pt x="16026" y="3824"/>
                  </a:lnTo>
                  <a:lnTo>
                    <a:pt x="16367" y="4190"/>
                  </a:lnTo>
                  <a:lnTo>
                    <a:pt x="16927" y="4823"/>
                  </a:lnTo>
                  <a:lnTo>
                    <a:pt x="17293" y="5261"/>
                  </a:lnTo>
                  <a:lnTo>
                    <a:pt x="17293" y="5261"/>
                  </a:lnTo>
                  <a:lnTo>
                    <a:pt x="16927" y="5700"/>
                  </a:lnTo>
                  <a:lnTo>
                    <a:pt x="16367" y="6333"/>
                  </a:lnTo>
                  <a:lnTo>
                    <a:pt x="16026" y="6698"/>
                  </a:lnTo>
                  <a:lnTo>
                    <a:pt x="15637" y="7088"/>
                  </a:lnTo>
                  <a:lnTo>
                    <a:pt x="15198" y="7502"/>
                  </a:lnTo>
                  <a:lnTo>
                    <a:pt x="14711" y="7916"/>
                  </a:lnTo>
                  <a:lnTo>
                    <a:pt x="14711" y="7916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53" name="Shape 653"/>
            <p:cNvSpPr/>
            <p:nvPr/>
          </p:nvSpPr>
          <p:spPr>
            <a:xfrm>
              <a:off x="3445875" y="3155825"/>
              <a:ext cx="80400" cy="80400"/>
            </a:xfrm>
            <a:custGeom>
              <a:avLst/>
              <a:gdLst/>
              <a:ahLst/>
              <a:cxnLst/>
              <a:rect l="0" t="0" r="0" b="0"/>
              <a:pathLst>
                <a:path w="3216" h="3216" fill="none" extrusionOk="0">
                  <a:moveTo>
                    <a:pt x="0" y="1608"/>
                  </a:moveTo>
                  <a:lnTo>
                    <a:pt x="0" y="1608"/>
                  </a:lnTo>
                  <a:lnTo>
                    <a:pt x="25" y="1438"/>
                  </a:lnTo>
                  <a:lnTo>
                    <a:pt x="49" y="1292"/>
                  </a:lnTo>
                  <a:lnTo>
                    <a:pt x="73" y="1121"/>
                  </a:lnTo>
                  <a:lnTo>
                    <a:pt x="146" y="975"/>
                  </a:lnTo>
                  <a:lnTo>
                    <a:pt x="195" y="853"/>
                  </a:lnTo>
                  <a:lnTo>
                    <a:pt x="293" y="707"/>
                  </a:lnTo>
                  <a:lnTo>
                    <a:pt x="366" y="585"/>
                  </a:lnTo>
                  <a:lnTo>
                    <a:pt x="487" y="488"/>
                  </a:lnTo>
                  <a:lnTo>
                    <a:pt x="585" y="366"/>
                  </a:lnTo>
                  <a:lnTo>
                    <a:pt x="707" y="293"/>
                  </a:lnTo>
                  <a:lnTo>
                    <a:pt x="853" y="196"/>
                  </a:lnTo>
                  <a:lnTo>
                    <a:pt x="974" y="147"/>
                  </a:lnTo>
                  <a:lnTo>
                    <a:pt x="1121" y="74"/>
                  </a:lnTo>
                  <a:lnTo>
                    <a:pt x="1291" y="50"/>
                  </a:lnTo>
                  <a:lnTo>
                    <a:pt x="1437" y="25"/>
                  </a:lnTo>
                  <a:lnTo>
                    <a:pt x="1608" y="1"/>
                  </a:lnTo>
                  <a:lnTo>
                    <a:pt x="1608" y="1"/>
                  </a:lnTo>
                  <a:lnTo>
                    <a:pt x="1778" y="25"/>
                  </a:lnTo>
                  <a:lnTo>
                    <a:pt x="1924" y="50"/>
                  </a:lnTo>
                  <a:lnTo>
                    <a:pt x="2095" y="74"/>
                  </a:lnTo>
                  <a:lnTo>
                    <a:pt x="2241" y="147"/>
                  </a:lnTo>
                  <a:lnTo>
                    <a:pt x="2363" y="196"/>
                  </a:lnTo>
                  <a:lnTo>
                    <a:pt x="2509" y="293"/>
                  </a:lnTo>
                  <a:lnTo>
                    <a:pt x="2631" y="366"/>
                  </a:lnTo>
                  <a:lnTo>
                    <a:pt x="2728" y="488"/>
                  </a:lnTo>
                  <a:lnTo>
                    <a:pt x="2850" y="585"/>
                  </a:lnTo>
                  <a:lnTo>
                    <a:pt x="2923" y="707"/>
                  </a:lnTo>
                  <a:lnTo>
                    <a:pt x="3020" y="853"/>
                  </a:lnTo>
                  <a:lnTo>
                    <a:pt x="3069" y="975"/>
                  </a:lnTo>
                  <a:lnTo>
                    <a:pt x="3142" y="1121"/>
                  </a:lnTo>
                  <a:lnTo>
                    <a:pt x="3166" y="1292"/>
                  </a:lnTo>
                  <a:lnTo>
                    <a:pt x="3191" y="1438"/>
                  </a:lnTo>
                  <a:lnTo>
                    <a:pt x="3215" y="1608"/>
                  </a:lnTo>
                  <a:lnTo>
                    <a:pt x="3215" y="1608"/>
                  </a:lnTo>
                  <a:lnTo>
                    <a:pt x="3191" y="1779"/>
                  </a:lnTo>
                  <a:lnTo>
                    <a:pt x="3166" y="1925"/>
                  </a:lnTo>
                  <a:lnTo>
                    <a:pt x="3142" y="2095"/>
                  </a:lnTo>
                  <a:lnTo>
                    <a:pt x="3069" y="2242"/>
                  </a:lnTo>
                  <a:lnTo>
                    <a:pt x="3020" y="2363"/>
                  </a:lnTo>
                  <a:lnTo>
                    <a:pt x="2923" y="2509"/>
                  </a:lnTo>
                  <a:lnTo>
                    <a:pt x="2850" y="2631"/>
                  </a:lnTo>
                  <a:lnTo>
                    <a:pt x="2728" y="2729"/>
                  </a:lnTo>
                  <a:lnTo>
                    <a:pt x="2631" y="2850"/>
                  </a:lnTo>
                  <a:lnTo>
                    <a:pt x="2509" y="2924"/>
                  </a:lnTo>
                  <a:lnTo>
                    <a:pt x="2363" y="3021"/>
                  </a:lnTo>
                  <a:lnTo>
                    <a:pt x="2241" y="3070"/>
                  </a:lnTo>
                  <a:lnTo>
                    <a:pt x="2095" y="3143"/>
                  </a:lnTo>
                  <a:lnTo>
                    <a:pt x="1924" y="3167"/>
                  </a:lnTo>
                  <a:lnTo>
                    <a:pt x="1778" y="3191"/>
                  </a:lnTo>
                  <a:lnTo>
                    <a:pt x="1608" y="3216"/>
                  </a:lnTo>
                  <a:lnTo>
                    <a:pt x="1608" y="3216"/>
                  </a:lnTo>
                  <a:lnTo>
                    <a:pt x="1437" y="3191"/>
                  </a:lnTo>
                  <a:lnTo>
                    <a:pt x="1291" y="3167"/>
                  </a:lnTo>
                  <a:lnTo>
                    <a:pt x="1121" y="3143"/>
                  </a:lnTo>
                  <a:lnTo>
                    <a:pt x="974" y="3070"/>
                  </a:lnTo>
                  <a:lnTo>
                    <a:pt x="853" y="3021"/>
                  </a:lnTo>
                  <a:lnTo>
                    <a:pt x="707" y="2924"/>
                  </a:lnTo>
                  <a:lnTo>
                    <a:pt x="585" y="2850"/>
                  </a:lnTo>
                  <a:lnTo>
                    <a:pt x="487" y="2729"/>
                  </a:lnTo>
                  <a:lnTo>
                    <a:pt x="366" y="2631"/>
                  </a:lnTo>
                  <a:lnTo>
                    <a:pt x="293" y="2509"/>
                  </a:lnTo>
                  <a:lnTo>
                    <a:pt x="195" y="2363"/>
                  </a:lnTo>
                  <a:lnTo>
                    <a:pt x="146" y="2242"/>
                  </a:lnTo>
                  <a:lnTo>
                    <a:pt x="73" y="2095"/>
                  </a:lnTo>
                  <a:lnTo>
                    <a:pt x="49" y="1925"/>
                  </a:lnTo>
                  <a:lnTo>
                    <a:pt x="25" y="1779"/>
                  </a:lnTo>
                  <a:lnTo>
                    <a:pt x="0" y="1608"/>
                  </a:lnTo>
                  <a:lnTo>
                    <a:pt x="0" y="1608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54" name="Shape 654"/>
            <p:cNvSpPr/>
            <p:nvPr/>
          </p:nvSpPr>
          <p:spPr>
            <a:xfrm>
              <a:off x="3381925" y="3091900"/>
              <a:ext cx="208275" cy="208275"/>
            </a:xfrm>
            <a:custGeom>
              <a:avLst/>
              <a:gdLst/>
              <a:ahLst/>
              <a:cxnLst/>
              <a:rect l="0" t="0" r="0" b="0"/>
              <a:pathLst>
                <a:path w="8331" h="8331" fill="none" extrusionOk="0">
                  <a:moveTo>
                    <a:pt x="1" y="4165"/>
                  </a:moveTo>
                  <a:lnTo>
                    <a:pt x="1" y="4165"/>
                  </a:lnTo>
                  <a:lnTo>
                    <a:pt x="25" y="3751"/>
                  </a:lnTo>
                  <a:lnTo>
                    <a:pt x="74" y="3337"/>
                  </a:lnTo>
                  <a:lnTo>
                    <a:pt x="196" y="2923"/>
                  </a:lnTo>
                  <a:lnTo>
                    <a:pt x="318" y="2534"/>
                  </a:lnTo>
                  <a:lnTo>
                    <a:pt x="512" y="2168"/>
                  </a:lnTo>
                  <a:lnTo>
                    <a:pt x="707" y="1827"/>
                  </a:lnTo>
                  <a:lnTo>
                    <a:pt x="951" y="1511"/>
                  </a:lnTo>
                  <a:lnTo>
                    <a:pt x="1219" y="1218"/>
                  </a:lnTo>
                  <a:lnTo>
                    <a:pt x="1511" y="951"/>
                  </a:lnTo>
                  <a:lnTo>
                    <a:pt x="1828" y="707"/>
                  </a:lnTo>
                  <a:lnTo>
                    <a:pt x="2169" y="512"/>
                  </a:lnTo>
                  <a:lnTo>
                    <a:pt x="2534" y="317"/>
                  </a:lnTo>
                  <a:lnTo>
                    <a:pt x="2924" y="195"/>
                  </a:lnTo>
                  <a:lnTo>
                    <a:pt x="3313" y="74"/>
                  </a:lnTo>
                  <a:lnTo>
                    <a:pt x="3727" y="25"/>
                  </a:lnTo>
                  <a:lnTo>
                    <a:pt x="4166" y="1"/>
                  </a:lnTo>
                  <a:lnTo>
                    <a:pt x="4166" y="1"/>
                  </a:lnTo>
                  <a:lnTo>
                    <a:pt x="4580" y="25"/>
                  </a:lnTo>
                  <a:lnTo>
                    <a:pt x="4994" y="74"/>
                  </a:lnTo>
                  <a:lnTo>
                    <a:pt x="5408" y="195"/>
                  </a:lnTo>
                  <a:lnTo>
                    <a:pt x="5797" y="317"/>
                  </a:lnTo>
                  <a:lnTo>
                    <a:pt x="6163" y="512"/>
                  </a:lnTo>
                  <a:lnTo>
                    <a:pt x="6504" y="707"/>
                  </a:lnTo>
                  <a:lnTo>
                    <a:pt x="6820" y="951"/>
                  </a:lnTo>
                  <a:lnTo>
                    <a:pt x="7113" y="1218"/>
                  </a:lnTo>
                  <a:lnTo>
                    <a:pt x="7381" y="1511"/>
                  </a:lnTo>
                  <a:lnTo>
                    <a:pt x="7624" y="1827"/>
                  </a:lnTo>
                  <a:lnTo>
                    <a:pt x="7819" y="2168"/>
                  </a:lnTo>
                  <a:lnTo>
                    <a:pt x="8014" y="2534"/>
                  </a:lnTo>
                  <a:lnTo>
                    <a:pt x="8136" y="2923"/>
                  </a:lnTo>
                  <a:lnTo>
                    <a:pt x="8257" y="3337"/>
                  </a:lnTo>
                  <a:lnTo>
                    <a:pt x="8306" y="3751"/>
                  </a:lnTo>
                  <a:lnTo>
                    <a:pt x="8330" y="4165"/>
                  </a:lnTo>
                  <a:lnTo>
                    <a:pt x="8330" y="4165"/>
                  </a:lnTo>
                  <a:lnTo>
                    <a:pt x="8306" y="4579"/>
                  </a:lnTo>
                  <a:lnTo>
                    <a:pt x="8257" y="4993"/>
                  </a:lnTo>
                  <a:lnTo>
                    <a:pt x="8136" y="5407"/>
                  </a:lnTo>
                  <a:lnTo>
                    <a:pt x="8014" y="5797"/>
                  </a:lnTo>
                  <a:lnTo>
                    <a:pt x="7819" y="6162"/>
                  </a:lnTo>
                  <a:lnTo>
                    <a:pt x="7624" y="6503"/>
                  </a:lnTo>
                  <a:lnTo>
                    <a:pt x="7381" y="6820"/>
                  </a:lnTo>
                  <a:lnTo>
                    <a:pt x="7113" y="7112"/>
                  </a:lnTo>
                  <a:lnTo>
                    <a:pt x="6820" y="7380"/>
                  </a:lnTo>
                  <a:lnTo>
                    <a:pt x="6504" y="7624"/>
                  </a:lnTo>
                  <a:lnTo>
                    <a:pt x="6163" y="7819"/>
                  </a:lnTo>
                  <a:lnTo>
                    <a:pt x="5797" y="8013"/>
                  </a:lnTo>
                  <a:lnTo>
                    <a:pt x="5408" y="8135"/>
                  </a:lnTo>
                  <a:lnTo>
                    <a:pt x="4994" y="8257"/>
                  </a:lnTo>
                  <a:lnTo>
                    <a:pt x="4580" y="8306"/>
                  </a:lnTo>
                  <a:lnTo>
                    <a:pt x="4166" y="8330"/>
                  </a:lnTo>
                  <a:lnTo>
                    <a:pt x="4166" y="8330"/>
                  </a:lnTo>
                  <a:lnTo>
                    <a:pt x="3727" y="8306"/>
                  </a:lnTo>
                  <a:lnTo>
                    <a:pt x="3313" y="8257"/>
                  </a:lnTo>
                  <a:lnTo>
                    <a:pt x="2924" y="8135"/>
                  </a:lnTo>
                  <a:lnTo>
                    <a:pt x="2534" y="8013"/>
                  </a:lnTo>
                  <a:lnTo>
                    <a:pt x="2169" y="7819"/>
                  </a:lnTo>
                  <a:lnTo>
                    <a:pt x="1828" y="7624"/>
                  </a:lnTo>
                  <a:lnTo>
                    <a:pt x="1511" y="7380"/>
                  </a:lnTo>
                  <a:lnTo>
                    <a:pt x="1219" y="7112"/>
                  </a:lnTo>
                  <a:lnTo>
                    <a:pt x="951" y="6820"/>
                  </a:lnTo>
                  <a:lnTo>
                    <a:pt x="707" y="6503"/>
                  </a:lnTo>
                  <a:lnTo>
                    <a:pt x="512" y="6162"/>
                  </a:lnTo>
                  <a:lnTo>
                    <a:pt x="318" y="5797"/>
                  </a:lnTo>
                  <a:lnTo>
                    <a:pt x="196" y="5407"/>
                  </a:lnTo>
                  <a:lnTo>
                    <a:pt x="74" y="4993"/>
                  </a:lnTo>
                  <a:lnTo>
                    <a:pt x="25" y="4579"/>
                  </a:lnTo>
                  <a:lnTo>
                    <a:pt x="1" y="4165"/>
                  </a:lnTo>
                  <a:lnTo>
                    <a:pt x="1" y="4165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655" name="Shape 655"/>
          <p:cNvGrpSpPr/>
          <p:nvPr/>
        </p:nvGrpSpPr>
        <p:grpSpPr>
          <a:xfrm>
            <a:off x="5627419" y="3545901"/>
            <a:ext cx="265114" cy="372593"/>
            <a:chOff x="6689325" y="2984125"/>
            <a:chExt cx="315425" cy="443300"/>
          </a:xfrm>
        </p:grpSpPr>
        <p:sp>
          <p:nvSpPr>
            <p:cNvPr id="656" name="Shape 656"/>
            <p:cNvSpPr/>
            <p:nvPr/>
          </p:nvSpPr>
          <p:spPr>
            <a:xfrm>
              <a:off x="6689325" y="2984125"/>
              <a:ext cx="315425" cy="77975"/>
            </a:xfrm>
            <a:custGeom>
              <a:avLst/>
              <a:gdLst/>
              <a:ahLst/>
              <a:cxnLst/>
              <a:rect l="0" t="0" r="0" b="0"/>
              <a:pathLst>
                <a:path w="12617" h="3119" fill="none" extrusionOk="0">
                  <a:moveTo>
                    <a:pt x="12130" y="1413"/>
                  </a:moveTo>
                  <a:lnTo>
                    <a:pt x="8647" y="1413"/>
                  </a:lnTo>
                  <a:lnTo>
                    <a:pt x="8647" y="878"/>
                  </a:lnTo>
                  <a:lnTo>
                    <a:pt x="8647" y="878"/>
                  </a:lnTo>
                  <a:lnTo>
                    <a:pt x="8623" y="707"/>
                  </a:lnTo>
                  <a:lnTo>
                    <a:pt x="8574" y="537"/>
                  </a:lnTo>
                  <a:lnTo>
                    <a:pt x="8501" y="391"/>
                  </a:lnTo>
                  <a:lnTo>
                    <a:pt x="8379" y="269"/>
                  </a:lnTo>
                  <a:lnTo>
                    <a:pt x="8257" y="147"/>
                  </a:lnTo>
                  <a:lnTo>
                    <a:pt x="8111" y="74"/>
                  </a:lnTo>
                  <a:lnTo>
                    <a:pt x="7941" y="25"/>
                  </a:lnTo>
                  <a:lnTo>
                    <a:pt x="7770" y="1"/>
                  </a:lnTo>
                  <a:lnTo>
                    <a:pt x="4848" y="1"/>
                  </a:lnTo>
                  <a:lnTo>
                    <a:pt x="4848" y="1"/>
                  </a:lnTo>
                  <a:lnTo>
                    <a:pt x="4677" y="25"/>
                  </a:lnTo>
                  <a:lnTo>
                    <a:pt x="4507" y="74"/>
                  </a:lnTo>
                  <a:lnTo>
                    <a:pt x="4361" y="147"/>
                  </a:lnTo>
                  <a:lnTo>
                    <a:pt x="4239" y="269"/>
                  </a:lnTo>
                  <a:lnTo>
                    <a:pt x="4117" y="391"/>
                  </a:lnTo>
                  <a:lnTo>
                    <a:pt x="4044" y="537"/>
                  </a:lnTo>
                  <a:lnTo>
                    <a:pt x="3995" y="707"/>
                  </a:lnTo>
                  <a:lnTo>
                    <a:pt x="3971" y="878"/>
                  </a:lnTo>
                  <a:lnTo>
                    <a:pt x="3971" y="1413"/>
                  </a:lnTo>
                  <a:lnTo>
                    <a:pt x="488" y="1413"/>
                  </a:lnTo>
                  <a:lnTo>
                    <a:pt x="488" y="1413"/>
                  </a:lnTo>
                  <a:lnTo>
                    <a:pt x="391" y="1413"/>
                  </a:lnTo>
                  <a:lnTo>
                    <a:pt x="293" y="1462"/>
                  </a:lnTo>
                  <a:lnTo>
                    <a:pt x="220" y="1486"/>
                  </a:lnTo>
                  <a:lnTo>
                    <a:pt x="147" y="1560"/>
                  </a:lnTo>
                  <a:lnTo>
                    <a:pt x="74" y="1633"/>
                  </a:lnTo>
                  <a:lnTo>
                    <a:pt x="50" y="1706"/>
                  </a:lnTo>
                  <a:lnTo>
                    <a:pt x="1" y="1803"/>
                  </a:lnTo>
                  <a:lnTo>
                    <a:pt x="1" y="1901"/>
                  </a:lnTo>
                  <a:lnTo>
                    <a:pt x="1" y="3118"/>
                  </a:lnTo>
                  <a:lnTo>
                    <a:pt x="12617" y="3118"/>
                  </a:lnTo>
                  <a:lnTo>
                    <a:pt x="12617" y="1901"/>
                  </a:lnTo>
                  <a:lnTo>
                    <a:pt x="12617" y="1901"/>
                  </a:lnTo>
                  <a:lnTo>
                    <a:pt x="12617" y="1803"/>
                  </a:lnTo>
                  <a:lnTo>
                    <a:pt x="12568" y="1706"/>
                  </a:lnTo>
                  <a:lnTo>
                    <a:pt x="12544" y="1633"/>
                  </a:lnTo>
                  <a:lnTo>
                    <a:pt x="12471" y="1560"/>
                  </a:lnTo>
                  <a:lnTo>
                    <a:pt x="12398" y="1486"/>
                  </a:lnTo>
                  <a:lnTo>
                    <a:pt x="12325" y="1462"/>
                  </a:lnTo>
                  <a:lnTo>
                    <a:pt x="12227" y="1413"/>
                  </a:lnTo>
                  <a:lnTo>
                    <a:pt x="12130" y="1413"/>
                  </a:lnTo>
                  <a:lnTo>
                    <a:pt x="12130" y="1413"/>
                  </a:lnTo>
                  <a:close/>
                  <a:moveTo>
                    <a:pt x="4750" y="878"/>
                  </a:moveTo>
                  <a:lnTo>
                    <a:pt x="4750" y="878"/>
                  </a:lnTo>
                  <a:lnTo>
                    <a:pt x="4750" y="829"/>
                  </a:lnTo>
                  <a:lnTo>
                    <a:pt x="4775" y="805"/>
                  </a:lnTo>
                  <a:lnTo>
                    <a:pt x="4799" y="780"/>
                  </a:lnTo>
                  <a:lnTo>
                    <a:pt x="4848" y="780"/>
                  </a:lnTo>
                  <a:lnTo>
                    <a:pt x="7770" y="780"/>
                  </a:lnTo>
                  <a:lnTo>
                    <a:pt x="7770" y="780"/>
                  </a:lnTo>
                  <a:lnTo>
                    <a:pt x="7819" y="780"/>
                  </a:lnTo>
                  <a:lnTo>
                    <a:pt x="7843" y="805"/>
                  </a:lnTo>
                  <a:lnTo>
                    <a:pt x="7868" y="829"/>
                  </a:lnTo>
                  <a:lnTo>
                    <a:pt x="7868" y="878"/>
                  </a:lnTo>
                  <a:lnTo>
                    <a:pt x="7868" y="1413"/>
                  </a:lnTo>
                  <a:lnTo>
                    <a:pt x="4750" y="1413"/>
                  </a:lnTo>
                  <a:lnTo>
                    <a:pt x="4750" y="878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57" name="Shape 657"/>
            <p:cNvSpPr/>
            <p:nvPr/>
          </p:nvSpPr>
          <p:spPr>
            <a:xfrm>
              <a:off x="6702125" y="3069375"/>
              <a:ext cx="289850" cy="358050"/>
            </a:xfrm>
            <a:custGeom>
              <a:avLst/>
              <a:gdLst/>
              <a:ahLst/>
              <a:cxnLst/>
              <a:rect l="0" t="0" r="0" b="0"/>
              <a:pathLst>
                <a:path w="11594" h="14322" fill="none" extrusionOk="0">
                  <a:moveTo>
                    <a:pt x="0" y="1"/>
                  </a:moveTo>
                  <a:lnTo>
                    <a:pt x="0" y="13834"/>
                  </a:lnTo>
                  <a:lnTo>
                    <a:pt x="0" y="13834"/>
                  </a:lnTo>
                  <a:lnTo>
                    <a:pt x="0" y="13932"/>
                  </a:lnTo>
                  <a:lnTo>
                    <a:pt x="49" y="14029"/>
                  </a:lnTo>
                  <a:lnTo>
                    <a:pt x="74" y="14102"/>
                  </a:lnTo>
                  <a:lnTo>
                    <a:pt x="147" y="14175"/>
                  </a:lnTo>
                  <a:lnTo>
                    <a:pt x="220" y="14224"/>
                  </a:lnTo>
                  <a:lnTo>
                    <a:pt x="293" y="14273"/>
                  </a:lnTo>
                  <a:lnTo>
                    <a:pt x="390" y="14297"/>
                  </a:lnTo>
                  <a:lnTo>
                    <a:pt x="488" y="14321"/>
                  </a:lnTo>
                  <a:lnTo>
                    <a:pt x="11106" y="14321"/>
                  </a:lnTo>
                  <a:lnTo>
                    <a:pt x="11106" y="14321"/>
                  </a:lnTo>
                  <a:lnTo>
                    <a:pt x="11204" y="14297"/>
                  </a:lnTo>
                  <a:lnTo>
                    <a:pt x="11301" y="14273"/>
                  </a:lnTo>
                  <a:lnTo>
                    <a:pt x="11374" y="14224"/>
                  </a:lnTo>
                  <a:lnTo>
                    <a:pt x="11447" y="14175"/>
                  </a:lnTo>
                  <a:lnTo>
                    <a:pt x="11520" y="14102"/>
                  </a:lnTo>
                  <a:lnTo>
                    <a:pt x="11545" y="14029"/>
                  </a:lnTo>
                  <a:lnTo>
                    <a:pt x="11593" y="13932"/>
                  </a:lnTo>
                  <a:lnTo>
                    <a:pt x="11593" y="13834"/>
                  </a:lnTo>
                  <a:lnTo>
                    <a:pt x="11593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58" name="Shape 658"/>
            <p:cNvSpPr/>
            <p:nvPr/>
          </p:nvSpPr>
          <p:spPr>
            <a:xfrm>
              <a:off x="6761175" y="3117475"/>
              <a:ext cx="25" cy="261850"/>
            </a:xfrm>
            <a:custGeom>
              <a:avLst/>
              <a:gdLst/>
              <a:ahLst/>
              <a:cxnLst/>
              <a:rect l="0" t="0" r="0" b="0"/>
              <a:pathLst>
                <a:path w="1" h="10474" fill="none" extrusionOk="0">
                  <a:moveTo>
                    <a:pt x="1" y="10473"/>
                  </a:move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59" name="Shape 659"/>
            <p:cNvSpPr/>
            <p:nvPr/>
          </p:nvSpPr>
          <p:spPr>
            <a:xfrm>
              <a:off x="6847025" y="3117475"/>
              <a:ext cx="25" cy="261850"/>
            </a:xfrm>
            <a:custGeom>
              <a:avLst/>
              <a:gdLst/>
              <a:ahLst/>
              <a:cxnLst/>
              <a:rect l="0" t="0" r="0" b="0"/>
              <a:pathLst>
                <a:path w="1" h="10474" fill="none" extrusionOk="0">
                  <a:moveTo>
                    <a:pt x="1" y="1"/>
                  </a:moveTo>
                  <a:lnTo>
                    <a:pt x="1" y="104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60" name="Shape 660"/>
            <p:cNvSpPr/>
            <p:nvPr/>
          </p:nvSpPr>
          <p:spPr>
            <a:xfrm>
              <a:off x="6932875" y="3117475"/>
              <a:ext cx="25" cy="261850"/>
            </a:xfrm>
            <a:custGeom>
              <a:avLst/>
              <a:gdLst/>
              <a:ahLst/>
              <a:cxnLst/>
              <a:rect l="0" t="0" r="0" b="0"/>
              <a:pathLst>
                <a:path w="1" h="10474" fill="none" extrusionOk="0">
                  <a:moveTo>
                    <a:pt x="1" y="1"/>
                  </a:moveTo>
                  <a:lnTo>
                    <a:pt x="1" y="104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661" name="Shape 661"/>
          <p:cNvGrpSpPr/>
          <p:nvPr/>
        </p:nvGrpSpPr>
        <p:grpSpPr>
          <a:xfrm>
            <a:off x="1676144" y="4640568"/>
            <a:ext cx="256415" cy="414534"/>
            <a:chOff x="1988225" y="4286525"/>
            <a:chExt cx="305075" cy="493200"/>
          </a:xfrm>
        </p:grpSpPr>
        <p:sp>
          <p:nvSpPr>
            <p:cNvPr id="662" name="Shape 662"/>
            <p:cNvSpPr/>
            <p:nvPr/>
          </p:nvSpPr>
          <p:spPr>
            <a:xfrm>
              <a:off x="2178800" y="4519725"/>
              <a:ext cx="114500" cy="114475"/>
            </a:xfrm>
            <a:custGeom>
              <a:avLst/>
              <a:gdLst/>
              <a:ahLst/>
              <a:cxnLst/>
              <a:rect l="0" t="0" r="0" b="0"/>
              <a:pathLst>
                <a:path w="4580" h="4579" fill="none" extrusionOk="0">
                  <a:moveTo>
                    <a:pt x="731" y="4189"/>
                  </a:moveTo>
                  <a:lnTo>
                    <a:pt x="731" y="4189"/>
                  </a:lnTo>
                  <a:lnTo>
                    <a:pt x="853" y="4286"/>
                  </a:lnTo>
                  <a:lnTo>
                    <a:pt x="999" y="4384"/>
                  </a:lnTo>
                  <a:lnTo>
                    <a:pt x="1170" y="4457"/>
                  </a:lnTo>
                  <a:lnTo>
                    <a:pt x="1316" y="4506"/>
                  </a:lnTo>
                  <a:lnTo>
                    <a:pt x="1486" y="4554"/>
                  </a:lnTo>
                  <a:lnTo>
                    <a:pt x="1657" y="4579"/>
                  </a:lnTo>
                  <a:lnTo>
                    <a:pt x="1827" y="4579"/>
                  </a:lnTo>
                  <a:lnTo>
                    <a:pt x="1973" y="4579"/>
                  </a:lnTo>
                  <a:lnTo>
                    <a:pt x="2144" y="4579"/>
                  </a:lnTo>
                  <a:lnTo>
                    <a:pt x="2314" y="4530"/>
                  </a:lnTo>
                  <a:lnTo>
                    <a:pt x="2485" y="4481"/>
                  </a:lnTo>
                  <a:lnTo>
                    <a:pt x="2631" y="4433"/>
                  </a:lnTo>
                  <a:lnTo>
                    <a:pt x="2777" y="4360"/>
                  </a:lnTo>
                  <a:lnTo>
                    <a:pt x="2923" y="4262"/>
                  </a:lnTo>
                  <a:lnTo>
                    <a:pt x="3069" y="4165"/>
                  </a:lnTo>
                  <a:lnTo>
                    <a:pt x="3191" y="4043"/>
                  </a:lnTo>
                  <a:lnTo>
                    <a:pt x="3191" y="4043"/>
                  </a:lnTo>
                  <a:lnTo>
                    <a:pt x="3337" y="3872"/>
                  </a:lnTo>
                  <a:lnTo>
                    <a:pt x="3483" y="3653"/>
                  </a:lnTo>
                  <a:lnTo>
                    <a:pt x="3605" y="3410"/>
                  </a:lnTo>
                  <a:lnTo>
                    <a:pt x="3751" y="3117"/>
                  </a:lnTo>
                  <a:lnTo>
                    <a:pt x="3995" y="2484"/>
                  </a:lnTo>
                  <a:lnTo>
                    <a:pt x="4214" y="1827"/>
                  </a:lnTo>
                  <a:lnTo>
                    <a:pt x="4409" y="1169"/>
                  </a:lnTo>
                  <a:lnTo>
                    <a:pt x="4531" y="609"/>
                  </a:lnTo>
                  <a:lnTo>
                    <a:pt x="4579" y="219"/>
                  </a:lnTo>
                  <a:lnTo>
                    <a:pt x="4579" y="97"/>
                  </a:lnTo>
                  <a:lnTo>
                    <a:pt x="4579" y="24"/>
                  </a:lnTo>
                  <a:lnTo>
                    <a:pt x="4579" y="24"/>
                  </a:lnTo>
                  <a:lnTo>
                    <a:pt x="4506" y="0"/>
                  </a:lnTo>
                  <a:lnTo>
                    <a:pt x="4385" y="0"/>
                  </a:lnTo>
                  <a:lnTo>
                    <a:pt x="3970" y="73"/>
                  </a:lnTo>
                  <a:lnTo>
                    <a:pt x="3410" y="195"/>
                  </a:lnTo>
                  <a:lnTo>
                    <a:pt x="2777" y="365"/>
                  </a:lnTo>
                  <a:lnTo>
                    <a:pt x="2095" y="609"/>
                  </a:lnTo>
                  <a:lnTo>
                    <a:pt x="1462" y="852"/>
                  </a:lnTo>
                  <a:lnTo>
                    <a:pt x="1194" y="974"/>
                  </a:lnTo>
                  <a:lnTo>
                    <a:pt x="926" y="1120"/>
                  </a:lnTo>
                  <a:lnTo>
                    <a:pt x="707" y="1266"/>
                  </a:lnTo>
                  <a:lnTo>
                    <a:pt x="561" y="1388"/>
                  </a:lnTo>
                  <a:lnTo>
                    <a:pt x="561" y="1388"/>
                  </a:lnTo>
                  <a:lnTo>
                    <a:pt x="439" y="1534"/>
                  </a:lnTo>
                  <a:lnTo>
                    <a:pt x="342" y="1656"/>
                  </a:lnTo>
                  <a:lnTo>
                    <a:pt x="244" y="1802"/>
                  </a:lnTo>
                  <a:lnTo>
                    <a:pt x="171" y="1973"/>
                  </a:lnTo>
                  <a:lnTo>
                    <a:pt x="98" y="2119"/>
                  </a:lnTo>
                  <a:lnTo>
                    <a:pt x="49" y="2289"/>
                  </a:lnTo>
                  <a:lnTo>
                    <a:pt x="25" y="2436"/>
                  </a:lnTo>
                  <a:lnTo>
                    <a:pt x="1" y="2606"/>
                  </a:lnTo>
                  <a:lnTo>
                    <a:pt x="1" y="2776"/>
                  </a:lnTo>
                  <a:lnTo>
                    <a:pt x="25" y="2947"/>
                  </a:lnTo>
                  <a:lnTo>
                    <a:pt x="49" y="3117"/>
                  </a:lnTo>
                  <a:lnTo>
                    <a:pt x="98" y="3264"/>
                  </a:lnTo>
                  <a:lnTo>
                    <a:pt x="147" y="3434"/>
                  </a:lnTo>
                  <a:lnTo>
                    <a:pt x="220" y="3580"/>
                  </a:lnTo>
                  <a:lnTo>
                    <a:pt x="317" y="3726"/>
                  </a:lnTo>
                  <a:lnTo>
                    <a:pt x="415" y="3872"/>
                  </a:lnTo>
                  <a:lnTo>
                    <a:pt x="731" y="418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63" name="Shape 663"/>
            <p:cNvSpPr/>
            <p:nvPr/>
          </p:nvSpPr>
          <p:spPr>
            <a:xfrm>
              <a:off x="1988225" y="4539200"/>
              <a:ext cx="156500" cy="156500"/>
            </a:xfrm>
            <a:custGeom>
              <a:avLst/>
              <a:gdLst/>
              <a:ahLst/>
              <a:cxnLst/>
              <a:rect l="0" t="0" r="0" b="0"/>
              <a:pathLst>
                <a:path w="6260" h="6260" fill="none" extrusionOk="0">
                  <a:moveTo>
                    <a:pt x="5675" y="5334"/>
                  </a:moveTo>
                  <a:lnTo>
                    <a:pt x="5675" y="5334"/>
                  </a:lnTo>
                  <a:lnTo>
                    <a:pt x="5821" y="5139"/>
                  </a:lnTo>
                  <a:lnTo>
                    <a:pt x="5943" y="4944"/>
                  </a:lnTo>
                  <a:lnTo>
                    <a:pt x="6041" y="4725"/>
                  </a:lnTo>
                  <a:lnTo>
                    <a:pt x="6138" y="4506"/>
                  </a:lnTo>
                  <a:lnTo>
                    <a:pt x="6187" y="4287"/>
                  </a:lnTo>
                  <a:lnTo>
                    <a:pt x="6235" y="4043"/>
                  </a:lnTo>
                  <a:lnTo>
                    <a:pt x="6260" y="3824"/>
                  </a:lnTo>
                  <a:lnTo>
                    <a:pt x="6260" y="3581"/>
                  </a:lnTo>
                  <a:lnTo>
                    <a:pt x="6235" y="3361"/>
                  </a:lnTo>
                  <a:lnTo>
                    <a:pt x="6187" y="3118"/>
                  </a:lnTo>
                  <a:lnTo>
                    <a:pt x="6138" y="2899"/>
                  </a:lnTo>
                  <a:lnTo>
                    <a:pt x="6041" y="2679"/>
                  </a:lnTo>
                  <a:lnTo>
                    <a:pt x="5943" y="2460"/>
                  </a:lnTo>
                  <a:lnTo>
                    <a:pt x="5821" y="2265"/>
                  </a:lnTo>
                  <a:lnTo>
                    <a:pt x="5675" y="2071"/>
                  </a:lnTo>
                  <a:lnTo>
                    <a:pt x="5505" y="1900"/>
                  </a:lnTo>
                  <a:lnTo>
                    <a:pt x="5505" y="1900"/>
                  </a:lnTo>
                  <a:lnTo>
                    <a:pt x="5286" y="1705"/>
                  </a:lnTo>
                  <a:lnTo>
                    <a:pt x="4993" y="1510"/>
                  </a:lnTo>
                  <a:lnTo>
                    <a:pt x="4652" y="1316"/>
                  </a:lnTo>
                  <a:lnTo>
                    <a:pt x="4263" y="1145"/>
                  </a:lnTo>
                  <a:lnTo>
                    <a:pt x="3849" y="975"/>
                  </a:lnTo>
                  <a:lnTo>
                    <a:pt x="3410" y="804"/>
                  </a:lnTo>
                  <a:lnTo>
                    <a:pt x="2485" y="487"/>
                  </a:lnTo>
                  <a:lnTo>
                    <a:pt x="1608" y="244"/>
                  </a:lnTo>
                  <a:lnTo>
                    <a:pt x="853" y="73"/>
                  </a:lnTo>
                  <a:lnTo>
                    <a:pt x="536" y="25"/>
                  </a:lnTo>
                  <a:lnTo>
                    <a:pt x="293" y="0"/>
                  </a:lnTo>
                  <a:lnTo>
                    <a:pt x="122" y="0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1" y="122"/>
                  </a:lnTo>
                  <a:lnTo>
                    <a:pt x="1" y="293"/>
                  </a:lnTo>
                  <a:lnTo>
                    <a:pt x="25" y="536"/>
                  </a:lnTo>
                  <a:lnTo>
                    <a:pt x="74" y="853"/>
                  </a:lnTo>
                  <a:lnTo>
                    <a:pt x="244" y="1608"/>
                  </a:lnTo>
                  <a:lnTo>
                    <a:pt x="488" y="2485"/>
                  </a:lnTo>
                  <a:lnTo>
                    <a:pt x="804" y="3410"/>
                  </a:lnTo>
                  <a:lnTo>
                    <a:pt x="975" y="3848"/>
                  </a:lnTo>
                  <a:lnTo>
                    <a:pt x="1145" y="4262"/>
                  </a:lnTo>
                  <a:lnTo>
                    <a:pt x="1316" y="4652"/>
                  </a:lnTo>
                  <a:lnTo>
                    <a:pt x="1511" y="4993"/>
                  </a:lnTo>
                  <a:lnTo>
                    <a:pt x="1705" y="5285"/>
                  </a:lnTo>
                  <a:lnTo>
                    <a:pt x="1900" y="5505"/>
                  </a:lnTo>
                  <a:lnTo>
                    <a:pt x="1900" y="5505"/>
                  </a:lnTo>
                  <a:lnTo>
                    <a:pt x="2071" y="5675"/>
                  </a:lnTo>
                  <a:lnTo>
                    <a:pt x="2266" y="5821"/>
                  </a:lnTo>
                  <a:lnTo>
                    <a:pt x="2460" y="5943"/>
                  </a:lnTo>
                  <a:lnTo>
                    <a:pt x="2680" y="6040"/>
                  </a:lnTo>
                  <a:lnTo>
                    <a:pt x="2899" y="6138"/>
                  </a:lnTo>
                  <a:lnTo>
                    <a:pt x="3118" y="6187"/>
                  </a:lnTo>
                  <a:lnTo>
                    <a:pt x="3362" y="6235"/>
                  </a:lnTo>
                  <a:lnTo>
                    <a:pt x="3581" y="6260"/>
                  </a:lnTo>
                  <a:lnTo>
                    <a:pt x="3824" y="6260"/>
                  </a:lnTo>
                  <a:lnTo>
                    <a:pt x="4043" y="6235"/>
                  </a:lnTo>
                  <a:lnTo>
                    <a:pt x="4287" y="6187"/>
                  </a:lnTo>
                  <a:lnTo>
                    <a:pt x="4506" y="6138"/>
                  </a:lnTo>
                  <a:lnTo>
                    <a:pt x="4725" y="6040"/>
                  </a:lnTo>
                  <a:lnTo>
                    <a:pt x="4945" y="5943"/>
                  </a:lnTo>
                  <a:lnTo>
                    <a:pt x="5139" y="5821"/>
                  </a:lnTo>
                  <a:lnTo>
                    <a:pt x="5334" y="5675"/>
                  </a:lnTo>
                  <a:lnTo>
                    <a:pt x="5675" y="5334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64" name="Shape 664"/>
            <p:cNvSpPr/>
            <p:nvPr/>
          </p:nvSpPr>
          <p:spPr>
            <a:xfrm>
              <a:off x="2042425" y="4286525"/>
              <a:ext cx="239300" cy="236250"/>
            </a:xfrm>
            <a:custGeom>
              <a:avLst/>
              <a:gdLst/>
              <a:ahLst/>
              <a:cxnLst/>
              <a:rect l="0" t="0" r="0" b="0"/>
              <a:pathLst>
                <a:path w="9572" h="9450" fill="none" extrusionOk="0">
                  <a:moveTo>
                    <a:pt x="5358" y="9450"/>
                  </a:moveTo>
                  <a:lnTo>
                    <a:pt x="5358" y="9450"/>
                  </a:lnTo>
                  <a:lnTo>
                    <a:pt x="5650" y="9328"/>
                  </a:lnTo>
                  <a:lnTo>
                    <a:pt x="5918" y="9133"/>
                  </a:lnTo>
                  <a:lnTo>
                    <a:pt x="6162" y="8914"/>
                  </a:lnTo>
                  <a:lnTo>
                    <a:pt x="6381" y="8646"/>
                  </a:lnTo>
                  <a:lnTo>
                    <a:pt x="6381" y="8646"/>
                  </a:lnTo>
                  <a:lnTo>
                    <a:pt x="6649" y="8670"/>
                  </a:lnTo>
                  <a:lnTo>
                    <a:pt x="6917" y="8670"/>
                  </a:lnTo>
                  <a:lnTo>
                    <a:pt x="7160" y="8646"/>
                  </a:lnTo>
                  <a:lnTo>
                    <a:pt x="7404" y="8597"/>
                  </a:lnTo>
                  <a:lnTo>
                    <a:pt x="7623" y="8524"/>
                  </a:lnTo>
                  <a:lnTo>
                    <a:pt x="7818" y="8427"/>
                  </a:lnTo>
                  <a:lnTo>
                    <a:pt x="7989" y="8305"/>
                  </a:lnTo>
                  <a:lnTo>
                    <a:pt x="8159" y="8159"/>
                  </a:lnTo>
                  <a:lnTo>
                    <a:pt x="8305" y="7989"/>
                  </a:lnTo>
                  <a:lnTo>
                    <a:pt x="8427" y="7794"/>
                  </a:lnTo>
                  <a:lnTo>
                    <a:pt x="8524" y="7599"/>
                  </a:lnTo>
                  <a:lnTo>
                    <a:pt x="8597" y="7380"/>
                  </a:lnTo>
                  <a:lnTo>
                    <a:pt x="8670" y="7160"/>
                  </a:lnTo>
                  <a:lnTo>
                    <a:pt x="8695" y="6917"/>
                  </a:lnTo>
                  <a:lnTo>
                    <a:pt x="8695" y="6649"/>
                  </a:lnTo>
                  <a:lnTo>
                    <a:pt x="8670" y="6381"/>
                  </a:lnTo>
                  <a:lnTo>
                    <a:pt x="8670" y="6381"/>
                  </a:lnTo>
                  <a:lnTo>
                    <a:pt x="8865" y="6211"/>
                  </a:lnTo>
                  <a:lnTo>
                    <a:pt x="9060" y="6016"/>
                  </a:lnTo>
                  <a:lnTo>
                    <a:pt x="9206" y="5821"/>
                  </a:lnTo>
                  <a:lnTo>
                    <a:pt x="9328" y="5626"/>
                  </a:lnTo>
                  <a:lnTo>
                    <a:pt x="9425" y="5407"/>
                  </a:lnTo>
                  <a:lnTo>
                    <a:pt x="9499" y="5212"/>
                  </a:lnTo>
                  <a:lnTo>
                    <a:pt x="9547" y="4993"/>
                  </a:lnTo>
                  <a:lnTo>
                    <a:pt x="9572" y="4774"/>
                  </a:lnTo>
                  <a:lnTo>
                    <a:pt x="9547" y="4554"/>
                  </a:lnTo>
                  <a:lnTo>
                    <a:pt x="9499" y="4335"/>
                  </a:lnTo>
                  <a:lnTo>
                    <a:pt x="9425" y="4116"/>
                  </a:lnTo>
                  <a:lnTo>
                    <a:pt x="9328" y="3921"/>
                  </a:lnTo>
                  <a:lnTo>
                    <a:pt x="9206" y="3702"/>
                  </a:lnTo>
                  <a:lnTo>
                    <a:pt x="9060" y="3507"/>
                  </a:lnTo>
                  <a:lnTo>
                    <a:pt x="8865" y="3337"/>
                  </a:lnTo>
                  <a:lnTo>
                    <a:pt x="8670" y="3166"/>
                  </a:lnTo>
                  <a:lnTo>
                    <a:pt x="8670" y="3166"/>
                  </a:lnTo>
                  <a:lnTo>
                    <a:pt x="8695" y="2898"/>
                  </a:lnTo>
                  <a:lnTo>
                    <a:pt x="8695" y="2630"/>
                  </a:lnTo>
                  <a:lnTo>
                    <a:pt x="8670" y="2387"/>
                  </a:lnTo>
                  <a:lnTo>
                    <a:pt x="8597" y="2143"/>
                  </a:lnTo>
                  <a:lnTo>
                    <a:pt x="8524" y="1924"/>
                  </a:lnTo>
                  <a:lnTo>
                    <a:pt x="8427" y="1729"/>
                  </a:lnTo>
                  <a:lnTo>
                    <a:pt x="8305" y="1559"/>
                  </a:lnTo>
                  <a:lnTo>
                    <a:pt x="8159" y="1388"/>
                  </a:lnTo>
                  <a:lnTo>
                    <a:pt x="7989" y="1242"/>
                  </a:lnTo>
                  <a:lnTo>
                    <a:pt x="7818" y="1120"/>
                  </a:lnTo>
                  <a:lnTo>
                    <a:pt x="7623" y="1023"/>
                  </a:lnTo>
                  <a:lnTo>
                    <a:pt x="7404" y="950"/>
                  </a:lnTo>
                  <a:lnTo>
                    <a:pt x="7160" y="901"/>
                  </a:lnTo>
                  <a:lnTo>
                    <a:pt x="6917" y="853"/>
                  </a:lnTo>
                  <a:lnTo>
                    <a:pt x="6649" y="853"/>
                  </a:lnTo>
                  <a:lnTo>
                    <a:pt x="6381" y="901"/>
                  </a:lnTo>
                  <a:lnTo>
                    <a:pt x="6381" y="901"/>
                  </a:lnTo>
                  <a:lnTo>
                    <a:pt x="6211" y="682"/>
                  </a:lnTo>
                  <a:lnTo>
                    <a:pt x="6040" y="487"/>
                  </a:lnTo>
                  <a:lnTo>
                    <a:pt x="5845" y="341"/>
                  </a:lnTo>
                  <a:lnTo>
                    <a:pt x="5626" y="219"/>
                  </a:lnTo>
                  <a:lnTo>
                    <a:pt x="5431" y="122"/>
                  </a:lnTo>
                  <a:lnTo>
                    <a:pt x="5212" y="49"/>
                  </a:lnTo>
                  <a:lnTo>
                    <a:pt x="4993" y="0"/>
                  </a:lnTo>
                  <a:lnTo>
                    <a:pt x="4774" y="0"/>
                  </a:lnTo>
                  <a:lnTo>
                    <a:pt x="4555" y="0"/>
                  </a:lnTo>
                  <a:lnTo>
                    <a:pt x="4335" y="49"/>
                  </a:lnTo>
                  <a:lnTo>
                    <a:pt x="4140" y="122"/>
                  </a:lnTo>
                  <a:lnTo>
                    <a:pt x="3921" y="219"/>
                  </a:lnTo>
                  <a:lnTo>
                    <a:pt x="3726" y="341"/>
                  </a:lnTo>
                  <a:lnTo>
                    <a:pt x="3532" y="487"/>
                  </a:lnTo>
                  <a:lnTo>
                    <a:pt x="3337" y="682"/>
                  </a:lnTo>
                  <a:lnTo>
                    <a:pt x="3166" y="901"/>
                  </a:lnTo>
                  <a:lnTo>
                    <a:pt x="3166" y="901"/>
                  </a:lnTo>
                  <a:lnTo>
                    <a:pt x="2898" y="853"/>
                  </a:lnTo>
                  <a:lnTo>
                    <a:pt x="2655" y="853"/>
                  </a:lnTo>
                  <a:lnTo>
                    <a:pt x="2387" y="901"/>
                  </a:lnTo>
                  <a:lnTo>
                    <a:pt x="2168" y="950"/>
                  </a:lnTo>
                  <a:lnTo>
                    <a:pt x="1949" y="1023"/>
                  </a:lnTo>
                  <a:lnTo>
                    <a:pt x="1754" y="1120"/>
                  </a:lnTo>
                  <a:lnTo>
                    <a:pt x="1559" y="1242"/>
                  </a:lnTo>
                  <a:lnTo>
                    <a:pt x="1388" y="1388"/>
                  </a:lnTo>
                  <a:lnTo>
                    <a:pt x="1267" y="1559"/>
                  </a:lnTo>
                  <a:lnTo>
                    <a:pt x="1120" y="1729"/>
                  </a:lnTo>
                  <a:lnTo>
                    <a:pt x="1023" y="1924"/>
                  </a:lnTo>
                  <a:lnTo>
                    <a:pt x="950" y="2143"/>
                  </a:lnTo>
                  <a:lnTo>
                    <a:pt x="901" y="2387"/>
                  </a:lnTo>
                  <a:lnTo>
                    <a:pt x="877" y="2630"/>
                  </a:lnTo>
                  <a:lnTo>
                    <a:pt x="877" y="2898"/>
                  </a:lnTo>
                  <a:lnTo>
                    <a:pt x="901" y="3166"/>
                  </a:lnTo>
                  <a:lnTo>
                    <a:pt x="901" y="3166"/>
                  </a:lnTo>
                  <a:lnTo>
                    <a:pt x="682" y="3337"/>
                  </a:lnTo>
                  <a:lnTo>
                    <a:pt x="512" y="3507"/>
                  </a:lnTo>
                  <a:lnTo>
                    <a:pt x="341" y="3702"/>
                  </a:lnTo>
                  <a:lnTo>
                    <a:pt x="219" y="3921"/>
                  </a:lnTo>
                  <a:lnTo>
                    <a:pt x="122" y="4116"/>
                  </a:lnTo>
                  <a:lnTo>
                    <a:pt x="49" y="4335"/>
                  </a:lnTo>
                  <a:lnTo>
                    <a:pt x="24" y="4554"/>
                  </a:lnTo>
                  <a:lnTo>
                    <a:pt x="0" y="4774"/>
                  </a:lnTo>
                  <a:lnTo>
                    <a:pt x="24" y="4993"/>
                  </a:lnTo>
                  <a:lnTo>
                    <a:pt x="49" y="5212"/>
                  </a:lnTo>
                  <a:lnTo>
                    <a:pt x="122" y="5407"/>
                  </a:lnTo>
                  <a:lnTo>
                    <a:pt x="219" y="5626"/>
                  </a:lnTo>
                  <a:lnTo>
                    <a:pt x="341" y="5821"/>
                  </a:lnTo>
                  <a:lnTo>
                    <a:pt x="512" y="6016"/>
                  </a:lnTo>
                  <a:lnTo>
                    <a:pt x="682" y="6211"/>
                  </a:lnTo>
                  <a:lnTo>
                    <a:pt x="901" y="6381"/>
                  </a:lnTo>
                  <a:lnTo>
                    <a:pt x="901" y="6381"/>
                  </a:lnTo>
                  <a:lnTo>
                    <a:pt x="877" y="6649"/>
                  </a:lnTo>
                  <a:lnTo>
                    <a:pt x="877" y="6917"/>
                  </a:lnTo>
                  <a:lnTo>
                    <a:pt x="901" y="7160"/>
                  </a:lnTo>
                  <a:lnTo>
                    <a:pt x="950" y="7380"/>
                  </a:lnTo>
                  <a:lnTo>
                    <a:pt x="1023" y="7599"/>
                  </a:lnTo>
                  <a:lnTo>
                    <a:pt x="1120" y="7794"/>
                  </a:lnTo>
                  <a:lnTo>
                    <a:pt x="1267" y="7989"/>
                  </a:lnTo>
                  <a:lnTo>
                    <a:pt x="1388" y="8159"/>
                  </a:lnTo>
                  <a:lnTo>
                    <a:pt x="1559" y="8305"/>
                  </a:lnTo>
                  <a:lnTo>
                    <a:pt x="1754" y="8427"/>
                  </a:lnTo>
                  <a:lnTo>
                    <a:pt x="1949" y="8524"/>
                  </a:lnTo>
                  <a:lnTo>
                    <a:pt x="2168" y="8597"/>
                  </a:lnTo>
                  <a:lnTo>
                    <a:pt x="2387" y="8646"/>
                  </a:lnTo>
                  <a:lnTo>
                    <a:pt x="2655" y="8670"/>
                  </a:lnTo>
                  <a:lnTo>
                    <a:pt x="2898" y="8670"/>
                  </a:lnTo>
                  <a:lnTo>
                    <a:pt x="3166" y="8646"/>
                  </a:lnTo>
                  <a:lnTo>
                    <a:pt x="3166" y="8646"/>
                  </a:lnTo>
                  <a:lnTo>
                    <a:pt x="3410" y="8914"/>
                  </a:lnTo>
                  <a:lnTo>
                    <a:pt x="3653" y="9133"/>
                  </a:lnTo>
                  <a:lnTo>
                    <a:pt x="3921" y="9328"/>
                  </a:lnTo>
                  <a:lnTo>
                    <a:pt x="4189" y="945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65" name="Shape 665"/>
            <p:cNvSpPr/>
            <p:nvPr/>
          </p:nvSpPr>
          <p:spPr>
            <a:xfrm>
              <a:off x="2161750" y="4522750"/>
              <a:ext cx="25" cy="256975"/>
            </a:xfrm>
            <a:custGeom>
              <a:avLst/>
              <a:gdLst/>
              <a:ahLst/>
              <a:cxnLst/>
              <a:rect l="0" t="0" r="0" b="0"/>
              <a:pathLst>
                <a:path w="1" h="10279" fill="none" extrusionOk="0">
                  <a:moveTo>
                    <a:pt x="1" y="10279"/>
                  </a:move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66" name="Shape 666"/>
            <p:cNvSpPr/>
            <p:nvPr/>
          </p:nvSpPr>
          <p:spPr>
            <a:xfrm>
              <a:off x="2133750" y="4377850"/>
              <a:ext cx="56050" cy="56025"/>
            </a:xfrm>
            <a:custGeom>
              <a:avLst/>
              <a:gdLst/>
              <a:ahLst/>
              <a:cxnLst/>
              <a:rect l="0" t="0" r="0" b="0"/>
              <a:pathLst>
                <a:path w="2242" h="2241" fill="none" extrusionOk="0">
                  <a:moveTo>
                    <a:pt x="1121" y="2241"/>
                  </a:moveTo>
                  <a:lnTo>
                    <a:pt x="1121" y="2241"/>
                  </a:lnTo>
                  <a:lnTo>
                    <a:pt x="902" y="2217"/>
                  </a:lnTo>
                  <a:lnTo>
                    <a:pt x="682" y="2144"/>
                  </a:lnTo>
                  <a:lnTo>
                    <a:pt x="512" y="2046"/>
                  </a:lnTo>
                  <a:lnTo>
                    <a:pt x="341" y="1900"/>
                  </a:lnTo>
                  <a:lnTo>
                    <a:pt x="195" y="1754"/>
                  </a:lnTo>
                  <a:lnTo>
                    <a:pt x="98" y="1559"/>
                  </a:lnTo>
                  <a:lnTo>
                    <a:pt x="25" y="1340"/>
                  </a:lnTo>
                  <a:lnTo>
                    <a:pt x="0" y="1121"/>
                  </a:lnTo>
                  <a:lnTo>
                    <a:pt x="0" y="1121"/>
                  </a:lnTo>
                  <a:lnTo>
                    <a:pt x="25" y="901"/>
                  </a:lnTo>
                  <a:lnTo>
                    <a:pt x="98" y="682"/>
                  </a:lnTo>
                  <a:lnTo>
                    <a:pt x="195" y="487"/>
                  </a:lnTo>
                  <a:lnTo>
                    <a:pt x="341" y="317"/>
                  </a:lnTo>
                  <a:lnTo>
                    <a:pt x="512" y="195"/>
                  </a:lnTo>
                  <a:lnTo>
                    <a:pt x="682" y="98"/>
                  </a:lnTo>
                  <a:lnTo>
                    <a:pt x="902" y="25"/>
                  </a:lnTo>
                  <a:lnTo>
                    <a:pt x="1121" y="0"/>
                  </a:lnTo>
                  <a:lnTo>
                    <a:pt x="1121" y="0"/>
                  </a:lnTo>
                  <a:lnTo>
                    <a:pt x="1364" y="25"/>
                  </a:lnTo>
                  <a:lnTo>
                    <a:pt x="1559" y="98"/>
                  </a:lnTo>
                  <a:lnTo>
                    <a:pt x="1754" y="195"/>
                  </a:lnTo>
                  <a:lnTo>
                    <a:pt x="1924" y="317"/>
                  </a:lnTo>
                  <a:lnTo>
                    <a:pt x="2046" y="487"/>
                  </a:lnTo>
                  <a:lnTo>
                    <a:pt x="2168" y="682"/>
                  </a:lnTo>
                  <a:lnTo>
                    <a:pt x="2217" y="901"/>
                  </a:lnTo>
                  <a:lnTo>
                    <a:pt x="2241" y="1121"/>
                  </a:lnTo>
                  <a:lnTo>
                    <a:pt x="2241" y="1121"/>
                  </a:lnTo>
                  <a:lnTo>
                    <a:pt x="2217" y="1340"/>
                  </a:lnTo>
                  <a:lnTo>
                    <a:pt x="2168" y="1559"/>
                  </a:lnTo>
                  <a:lnTo>
                    <a:pt x="2046" y="1754"/>
                  </a:lnTo>
                  <a:lnTo>
                    <a:pt x="1924" y="1900"/>
                  </a:lnTo>
                  <a:lnTo>
                    <a:pt x="1754" y="2046"/>
                  </a:lnTo>
                  <a:lnTo>
                    <a:pt x="1559" y="2144"/>
                  </a:lnTo>
                  <a:lnTo>
                    <a:pt x="1364" y="2217"/>
                  </a:lnTo>
                  <a:lnTo>
                    <a:pt x="1121" y="2241"/>
                  </a:lnTo>
                  <a:lnTo>
                    <a:pt x="1121" y="224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67" name="Shape 667"/>
            <p:cNvSpPr/>
            <p:nvPr/>
          </p:nvSpPr>
          <p:spPr>
            <a:xfrm>
              <a:off x="2038150" y="4589125"/>
              <a:ext cx="87100" cy="87100"/>
            </a:xfrm>
            <a:custGeom>
              <a:avLst/>
              <a:gdLst/>
              <a:ahLst/>
              <a:cxnLst/>
              <a:rect l="0" t="0" r="0" b="0"/>
              <a:pathLst>
                <a:path w="3484" h="3484" fill="none" extrusionOk="0">
                  <a:moveTo>
                    <a:pt x="1" y="0"/>
                  </a:moveTo>
                  <a:lnTo>
                    <a:pt x="3483" y="348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68" name="Shape 668"/>
            <p:cNvSpPr/>
            <p:nvPr/>
          </p:nvSpPr>
          <p:spPr>
            <a:xfrm>
              <a:off x="2194025" y="4564150"/>
              <a:ext cx="54825" cy="54825"/>
            </a:xfrm>
            <a:custGeom>
              <a:avLst/>
              <a:gdLst/>
              <a:ahLst/>
              <a:cxnLst/>
              <a:rect l="0" t="0" r="0" b="0"/>
              <a:pathLst>
                <a:path w="2193" h="2193" fill="none" extrusionOk="0">
                  <a:moveTo>
                    <a:pt x="2192" y="1"/>
                  </a:moveTo>
                  <a:lnTo>
                    <a:pt x="1" y="219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669" name="Shape 669"/>
          <p:cNvGrpSpPr/>
          <p:nvPr/>
        </p:nvGrpSpPr>
        <p:grpSpPr>
          <a:xfrm>
            <a:off x="2220137" y="4669733"/>
            <a:ext cx="309640" cy="392030"/>
            <a:chOff x="2635450" y="4321225"/>
            <a:chExt cx="368400" cy="466425"/>
          </a:xfrm>
        </p:grpSpPr>
        <p:sp>
          <p:nvSpPr>
            <p:cNvPr id="670" name="Shape 670"/>
            <p:cNvSpPr/>
            <p:nvPr/>
          </p:nvSpPr>
          <p:spPr>
            <a:xfrm>
              <a:off x="2635450" y="4653050"/>
              <a:ext cx="368400" cy="134600"/>
            </a:xfrm>
            <a:custGeom>
              <a:avLst/>
              <a:gdLst/>
              <a:ahLst/>
              <a:cxnLst/>
              <a:rect l="0" t="0" r="0" b="0"/>
              <a:pathLst>
                <a:path w="14736" h="5384" fill="none" extrusionOk="0">
                  <a:moveTo>
                    <a:pt x="6723" y="1"/>
                  </a:moveTo>
                  <a:lnTo>
                    <a:pt x="6723" y="1"/>
                  </a:lnTo>
                  <a:lnTo>
                    <a:pt x="6187" y="49"/>
                  </a:lnTo>
                  <a:lnTo>
                    <a:pt x="5651" y="147"/>
                  </a:lnTo>
                  <a:lnTo>
                    <a:pt x="5140" y="269"/>
                  </a:lnTo>
                  <a:lnTo>
                    <a:pt x="4628" y="415"/>
                  </a:lnTo>
                  <a:lnTo>
                    <a:pt x="4141" y="610"/>
                  </a:lnTo>
                  <a:lnTo>
                    <a:pt x="3678" y="829"/>
                  </a:lnTo>
                  <a:lnTo>
                    <a:pt x="3216" y="1072"/>
                  </a:lnTo>
                  <a:lnTo>
                    <a:pt x="2777" y="1340"/>
                  </a:lnTo>
                  <a:lnTo>
                    <a:pt x="2363" y="1633"/>
                  </a:lnTo>
                  <a:lnTo>
                    <a:pt x="1949" y="1949"/>
                  </a:lnTo>
                  <a:lnTo>
                    <a:pt x="1584" y="2290"/>
                  </a:lnTo>
                  <a:lnTo>
                    <a:pt x="1219" y="2655"/>
                  </a:lnTo>
                  <a:lnTo>
                    <a:pt x="878" y="3045"/>
                  </a:lnTo>
                  <a:lnTo>
                    <a:pt x="561" y="3459"/>
                  </a:lnTo>
                  <a:lnTo>
                    <a:pt x="269" y="3873"/>
                  </a:lnTo>
                  <a:lnTo>
                    <a:pt x="1" y="4312"/>
                  </a:lnTo>
                  <a:lnTo>
                    <a:pt x="1" y="4312"/>
                  </a:lnTo>
                  <a:lnTo>
                    <a:pt x="293" y="4433"/>
                  </a:lnTo>
                  <a:lnTo>
                    <a:pt x="610" y="4555"/>
                  </a:lnTo>
                  <a:lnTo>
                    <a:pt x="1316" y="4750"/>
                  </a:lnTo>
                  <a:lnTo>
                    <a:pt x="2120" y="4945"/>
                  </a:lnTo>
                  <a:lnTo>
                    <a:pt x="3045" y="5091"/>
                  </a:lnTo>
                  <a:lnTo>
                    <a:pt x="4019" y="5213"/>
                  </a:lnTo>
                  <a:lnTo>
                    <a:pt x="5091" y="5310"/>
                  </a:lnTo>
                  <a:lnTo>
                    <a:pt x="6211" y="5359"/>
                  </a:lnTo>
                  <a:lnTo>
                    <a:pt x="7356" y="5383"/>
                  </a:lnTo>
                  <a:lnTo>
                    <a:pt x="7356" y="5383"/>
                  </a:lnTo>
                  <a:lnTo>
                    <a:pt x="8525" y="5359"/>
                  </a:lnTo>
                  <a:lnTo>
                    <a:pt x="9645" y="5310"/>
                  </a:lnTo>
                  <a:lnTo>
                    <a:pt x="10717" y="5213"/>
                  </a:lnTo>
                  <a:lnTo>
                    <a:pt x="11691" y="5091"/>
                  </a:lnTo>
                  <a:lnTo>
                    <a:pt x="12617" y="4945"/>
                  </a:lnTo>
                  <a:lnTo>
                    <a:pt x="13420" y="4750"/>
                  </a:lnTo>
                  <a:lnTo>
                    <a:pt x="14127" y="4555"/>
                  </a:lnTo>
                  <a:lnTo>
                    <a:pt x="14443" y="4433"/>
                  </a:lnTo>
                  <a:lnTo>
                    <a:pt x="14736" y="4312"/>
                  </a:lnTo>
                  <a:lnTo>
                    <a:pt x="14736" y="4312"/>
                  </a:lnTo>
                  <a:lnTo>
                    <a:pt x="14468" y="3873"/>
                  </a:lnTo>
                  <a:lnTo>
                    <a:pt x="14175" y="3459"/>
                  </a:lnTo>
                  <a:lnTo>
                    <a:pt x="13859" y="3045"/>
                  </a:lnTo>
                  <a:lnTo>
                    <a:pt x="13518" y="2655"/>
                  </a:lnTo>
                  <a:lnTo>
                    <a:pt x="13153" y="2290"/>
                  </a:lnTo>
                  <a:lnTo>
                    <a:pt x="12787" y="1949"/>
                  </a:lnTo>
                  <a:lnTo>
                    <a:pt x="12373" y="1633"/>
                  </a:lnTo>
                  <a:lnTo>
                    <a:pt x="11959" y="1340"/>
                  </a:lnTo>
                  <a:lnTo>
                    <a:pt x="11521" y="1072"/>
                  </a:lnTo>
                  <a:lnTo>
                    <a:pt x="11058" y="829"/>
                  </a:lnTo>
                  <a:lnTo>
                    <a:pt x="10595" y="610"/>
                  </a:lnTo>
                  <a:lnTo>
                    <a:pt x="10108" y="415"/>
                  </a:lnTo>
                  <a:lnTo>
                    <a:pt x="9597" y="269"/>
                  </a:lnTo>
                  <a:lnTo>
                    <a:pt x="9085" y="147"/>
                  </a:lnTo>
                  <a:lnTo>
                    <a:pt x="8549" y="49"/>
                  </a:lnTo>
                  <a:lnTo>
                    <a:pt x="8014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71" name="Shape 671"/>
            <p:cNvSpPr/>
            <p:nvPr/>
          </p:nvSpPr>
          <p:spPr>
            <a:xfrm>
              <a:off x="2819350" y="4321225"/>
              <a:ext cx="25" cy="347075"/>
            </a:xfrm>
            <a:custGeom>
              <a:avLst/>
              <a:gdLst/>
              <a:ahLst/>
              <a:cxnLst/>
              <a:rect l="0" t="0" r="0" b="0"/>
              <a:pathLst>
                <a:path w="1" h="13883" fill="none" extrusionOk="0">
                  <a:moveTo>
                    <a:pt x="0" y="13883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72" name="Shape 672"/>
            <p:cNvSpPr/>
            <p:nvPr/>
          </p:nvSpPr>
          <p:spPr>
            <a:xfrm>
              <a:off x="2835175" y="4328525"/>
              <a:ext cx="114475" cy="114500"/>
            </a:xfrm>
            <a:custGeom>
              <a:avLst/>
              <a:gdLst/>
              <a:ahLst/>
              <a:cxnLst/>
              <a:rect l="0" t="0" r="0" b="0"/>
              <a:pathLst>
                <a:path w="4579" h="4580" fill="none" extrusionOk="0">
                  <a:moveTo>
                    <a:pt x="707" y="4190"/>
                  </a:moveTo>
                  <a:lnTo>
                    <a:pt x="707" y="4190"/>
                  </a:lnTo>
                  <a:lnTo>
                    <a:pt x="853" y="4287"/>
                  </a:lnTo>
                  <a:lnTo>
                    <a:pt x="999" y="4384"/>
                  </a:lnTo>
                  <a:lnTo>
                    <a:pt x="1145" y="4458"/>
                  </a:lnTo>
                  <a:lnTo>
                    <a:pt x="1315" y="4506"/>
                  </a:lnTo>
                  <a:lnTo>
                    <a:pt x="1462" y="4555"/>
                  </a:lnTo>
                  <a:lnTo>
                    <a:pt x="1632" y="4579"/>
                  </a:lnTo>
                  <a:lnTo>
                    <a:pt x="1803" y="4579"/>
                  </a:lnTo>
                  <a:lnTo>
                    <a:pt x="1973" y="4579"/>
                  </a:lnTo>
                  <a:lnTo>
                    <a:pt x="2143" y="4579"/>
                  </a:lnTo>
                  <a:lnTo>
                    <a:pt x="2290" y="4531"/>
                  </a:lnTo>
                  <a:lnTo>
                    <a:pt x="2460" y="4506"/>
                  </a:lnTo>
                  <a:lnTo>
                    <a:pt x="2606" y="4433"/>
                  </a:lnTo>
                  <a:lnTo>
                    <a:pt x="2777" y="4360"/>
                  </a:lnTo>
                  <a:lnTo>
                    <a:pt x="2923" y="4263"/>
                  </a:lnTo>
                  <a:lnTo>
                    <a:pt x="3069" y="4165"/>
                  </a:lnTo>
                  <a:lnTo>
                    <a:pt x="3191" y="4043"/>
                  </a:lnTo>
                  <a:lnTo>
                    <a:pt x="3191" y="4043"/>
                  </a:lnTo>
                  <a:lnTo>
                    <a:pt x="3337" y="3873"/>
                  </a:lnTo>
                  <a:lnTo>
                    <a:pt x="3459" y="3678"/>
                  </a:lnTo>
                  <a:lnTo>
                    <a:pt x="3605" y="3410"/>
                  </a:lnTo>
                  <a:lnTo>
                    <a:pt x="3727" y="3142"/>
                  </a:lnTo>
                  <a:lnTo>
                    <a:pt x="3994" y="2485"/>
                  </a:lnTo>
                  <a:lnTo>
                    <a:pt x="4214" y="1827"/>
                  </a:lnTo>
                  <a:lnTo>
                    <a:pt x="4384" y="1170"/>
                  </a:lnTo>
                  <a:lnTo>
                    <a:pt x="4506" y="634"/>
                  </a:lnTo>
                  <a:lnTo>
                    <a:pt x="4579" y="220"/>
                  </a:lnTo>
                  <a:lnTo>
                    <a:pt x="4579" y="98"/>
                  </a:lnTo>
                  <a:lnTo>
                    <a:pt x="4555" y="25"/>
                  </a:lnTo>
                  <a:lnTo>
                    <a:pt x="4555" y="25"/>
                  </a:lnTo>
                  <a:lnTo>
                    <a:pt x="4482" y="1"/>
                  </a:lnTo>
                  <a:lnTo>
                    <a:pt x="4360" y="25"/>
                  </a:lnTo>
                  <a:lnTo>
                    <a:pt x="3970" y="74"/>
                  </a:lnTo>
                  <a:lnTo>
                    <a:pt x="3410" y="195"/>
                  </a:lnTo>
                  <a:lnTo>
                    <a:pt x="2752" y="390"/>
                  </a:lnTo>
                  <a:lnTo>
                    <a:pt x="2095" y="609"/>
                  </a:lnTo>
                  <a:lnTo>
                    <a:pt x="1462" y="853"/>
                  </a:lnTo>
                  <a:lnTo>
                    <a:pt x="1169" y="975"/>
                  </a:lnTo>
                  <a:lnTo>
                    <a:pt x="926" y="1121"/>
                  </a:lnTo>
                  <a:lnTo>
                    <a:pt x="707" y="1267"/>
                  </a:lnTo>
                  <a:lnTo>
                    <a:pt x="536" y="1389"/>
                  </a:lnTo>
                  <a:lnTo>
                    <a:pt x="536" y="1389"/>
                  </a:lnTo>
                  <a:lnTo>
                    <a:pt x="414" y="1535"/>
                  </a:lnTo>
                  <a:lnTo>
                    <a:pt x="317" y="1657"/>
                  </a:lnTo>
                  <a:lnTo>
                    <a:pt x="219" y="1803"/>
                  </a:lnTo>
                  <a:lnTo>
                    <a:pt x="146" y="1973"/>
                  </a:lnTo>
                  <a:lnTo>
                    <a:pt x="98" y="2119"/>
                  </a:lnTo>
                  <a:lnTo>
                    <a:pt x="49" y="2290"/>
                  </a:lnTo>
                  <a:lnTo>
                    <a:pt x="0" y="2460"/>
                  </a:lnTo>
                  <a:lnTo>
                    <a:pt x="0" y="2607"/>
                  </a:lnTo>
                  <a:lnTo>
                    <a:pt x="0" y="2777"/>
                  </a:lnTo>
                  <a:lnTo>
                    <a:pt x="0" y="2948"/>
                  </a:lnTo>
                  <a:lnTo>
                    <a:pt x="25" y="3118"/>
                  </a:lnTo>
                  <a:lnTo>
                    <a:pt x="73" y="3264"/>
                  </a:lnTo>
                  <a:lnTo>
                    <a:pt x="146" y="3435"/>
                  </a:lnTo>
                  <a:lnTo>
                    <a:pt x="195" y="3581"/>
                  </a:lnTo>
                  <a:lnTo>
                    <a:pt x="293" y="3727"/>
                  </a:lnTo>
                  <a:lnTo>
                    <a:pt x="390" y="3873"/>
                  </a:lnTo>
                  <a:lnTo>
                    <a:pt x="707" y="4190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73" name="Shape 673"/>
            <p:cNvSpPr/>
            <p:nvPr/>
          </p:nvSpPr>
          <p:spPr>
            <a:xfrm>
              <a:off x="2850400" y="4372975"/>
              <a:ext cx="54825" cy="54825"/>
            </a:xfrm>
            <a:custGeom>
              <a:avLst/>
              <a:gdLst/>
              <a:ahLst/>
              <a:cxnLst/>
              <a:rect l="0" t="0" r="0" b="0"/>
              <a:pathLst>
                <a:path w="2193" h="2193" fill="none" extrusionOk="0">
                  <a:moveTo>
                    <a:pt x="2192" y="0"/>
                  </a:moveTo>
                  <a:lnTo>
                    <a:pt x="0" y="2192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74" name="Shape 674"/>
            <p:cNvSpPr/>
            <p:nvPr/>
          </p:nvSpPr>
          <p:spPr>
            <a:xfrm>
              <a:off x="2646425" y="4429600"/>
              <a:ext cx="156500" cy="156500"/>
            </a:xfrm>
            <a:custGeom>
              <a:avLst/>
              <a:gdLst/>
              <a:ahLst/>
              <a:cxnLst/>
              <a:rect l="0" t="0" r="0" b="0"/>
              <a:pathLst>
                <a:path w="6260" h="6260" fill="none" extrusionOk="0">
                  <a:moveTo>
                    <a:pt x="5675" y="5334"/>
                  </a:moveTo>
                  <a:lnTo>
                    <a:pt x="5675" y="5334"/>
                  </a:lnTo>
                  <a:lnTo>
                    <a:pt x="5821" y="5139"/>
                  </a:lnTo>
                  <a:lnTo>
                    <a:pt x="5943" y="4945"/>
                  </a:lnTo>
                  <a:lnTo>
                    <a:pt x="6040" y="4725"/>
                  </a:lnTo>
                  <a:lnTo>
                    <a:pt x="6138" y="4506"/>
                  </a:lnTo>
                  <a:lnTo>
                    <a:pt x="6186" y="4287"/>
                  </a:lnTo>
                  <a:lnTo>
                    <a:pt x="6235" y="4043"/>
                  </a:lnTo>
                  <a:lnTo>
                    <a:pt x="6259" y="3824"/>
                  </a:lnTo>
                  <a:lnTo>
                    <a:pt x="6259" y="3581"/>
                  </a:lnTo>
                  <a:lnTo>
                    <a:pt x="6235" y="3361"/>
                  </a:lnTo>
                  <a:lnTo>
                    <a:pt x="6186" y="3118"/>
                  </a:lnTo>
                  <a:lnTo>
                    <a:pt x="6138" y="2899"/>
                  </a:lnTo>
                  <a:lnTo>
                    <a:pt x="6040" y="2680"/>
                  </a:lnTo>
                  <a:lnTo>
                    <a:pt x="5943" y="2460"/>
                  </a:lnTo>
                  <a:lnTo>
                    <a:pt x="5821" y="2266"/>
                  </a:lnTo>
                  <a:lnTo>
                    <a:pt x="5675" y="2071"/>
                  </a:lnTo>
                  <a:lnTo>
                    <a:pt x="5504" y="1900"/>
                  </a:lnTo>
                  <a:lnTo>
                    <a:pt x="5504" y="1900"/>
                  </a:lnTo>
                  <a:lnTo>
                    <a:pt x="5285" y="1705"/>
                  </a:lnTo>
                  <a:lnTo>
                    <a:pt x="4993" y="1510"/>
                  </a:lnTo>
                  <a:lnTo>
                    <a:pt x="4652" y="1316"/>
                  </a:lnTo>
                  <a:lnTo>
                    <a:pt x="4262" y="1145"/>
                  </a:lnTo>
                  <a:lnTo>
                    <a:pt x="3848" y="975"/>
                  </a:lnTo>
                  <a:lnTo>
                    <a:pt x="3410" y="804"/>
                  </a:lnTo>
                  <a:lnTo>
                    <a:pt x="2484" y="488"/>
                  </a:lnTo>
                  <a:lnTo>
                    <a:pt x="1608" y="244"/>
                  </a:lnTo>
                  <a:lnTo>
                    <a:pt x="853" y="74"/>
                  </a:lnTo>
                  <a:lnTo>
                    <a:pt x="536" y="25"/>
                  </a:lnTo>
                  <a:lnTo>
                    <a:pt x="292" y="0"/>
                  </a:lnTo>
                  <a:lnTo>
                    <a:pt x="122" y="0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0" y="122"/>
                  </a:lnTo>
                  <a:lnTo>
                    <a:pt x="0" y="293"/>
                  </a:lnTo>
                  <a:lnTo>
                    <a:pt x="25" y="536"/>
                  </a:lnTo>
                  <a:lnTo>
                    <a:pt x="73" y="853"/>
                  </a:lnTo>
                  <a:lnTo>
                    <a:pt x="244" y="1608"/>
                  </a:lnTo>
                  <a:lnTo>
                    <a:pt x="487" y="2485"/>
                  </a:lnTo>
                  <a:lnTo>
                    <a:pt x="804" y="3410"/>
                  </a:lnTo>
                  <a:lnTo>
                    <a:pt x="974" y="3849"/>
                  </a:lnTo>
                  <a:lnTo>
                    <a:pt x="1145" y="4263"/>
                  </a:lnTo>
                  <a:lnTo>
                    <a:pt x="1315" y="4652"/>
                  </a:lnTo>
                  <a:lnTo>
                    <a:pt x="1510" y="4993"/>
                  </a:lnTo>
                  <a:lnTo>
                    <a:pt x="1705" y="5286"/>
                  </a:lnTo>
                  <a:lnTo>
                    <a:pt x="1900" y="5505"/>
                  </a:lnTo>
                  <a:lnTo>
                    <a:pt x="1900" y="5505"/>
                  </a:lnTo>
                  <a:lnTo>
                    <a:pt x="2070" y="5675"/>
                  </a:lnTo>
                  <a:lnTo>
                    <a:pt x="2265" y="5821"/>
                  </a:lnTo>
                  <a:lnTo>
                    <a:pt x="2460" y="5943"/>
                  </a:lnTo>
                  <a:lnTo>
                    <a:pt x="2679" y="6041"/>
                  </a:lnTo>
                  <a:lnTo>
                    <a:pt x="2898" y="6138"/>
                  </a:lnTo>
                  <a:lnTo>
                    <a:pt x="3118" y="6187"/>
                  </a:lnTo>
                  <a:lnTo>
                    <a:pt x="3361" y="6235"/>
                  </a:lnTo>
                  <a:lnTo>
                    <a:pt x="3580" y="6260"/>
                  </a:lnTo>
                  <a:lnTo>
                    <a:pt x="3824" y="6260"/>
                  </a:lnTo>
                  <a:lnTo>
                    <a:pt x="4043" y="6235"/>
                  </a:lnTo>
                  <a:lnTo>
                    <a:pt x="4287" y="6187"/>
                  </a:lnTo>
                  <a:lnTo>
                    <a:pt x="4506" y="6138"/>
                  </a:lnTo>
                  <a:lnTo>
                    <a:pt x="4725" y="6041"/>
                  </a:lnTo>
                  <a:lnTo>
                    <a:pt x="4944" y="5943"/>
                  </a:lnTo>
                  <a:lnTo>
                    <a:pt x="5139" y="5821"/>
                  </a:lnTo>
                  <a:lnTo>
                    <a:pt x="5334" y="5675"/>
                  </a:lnTo>
                  <a:lnTo>
                    <a:pt x="5675" y="5334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75" name="Shape 675"/>
            <p:cNvSpPr/>
            <p:nvPr/>
          </p:nvSpPr>
          <p:spPr>
            <a:xfrm>
              <a:off x="2696350" y="4479525"/>
              <a:ext cx="87100" cy="87100"/>
            </a:xfrm>
            <a:custGeom>
              <a:avLst/>
              <a:gdLst/>
              <a:ahLst/>
              <a:cxnLst/>
              <a:rect l="0" t="0" r="0" b="0"/>
              <a:pathLst>
                <a:path w="3484" h="3484" fill="none" extrusionOk="0">
                  <a:moveTo>
                    <a:pt x="0" y="1"/>
                  </a:moveTo>
                  <a:lnTo>
                    <a:pt x="3483" y="348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676" name="Shape 676"/>
          <p:cNvGrpSpPr/>
          <p:nvPr/>
        </p:nvGrpSpPr>
        <p:grpSpPr>
          <a:xfrm>
            <a:off x="5588546" y="4660005"/>
            <a:ext cx="342881" cy="383835"/>
            <a:chOff x="6643075" y="4309650"/>
            <a:chExt cx="407950" cy="456675"/>
          </a:xfrm>
        </p:grpSpPr>
        <p:sp>
          <p:nvSpPr>
            <p:cNvPr id="677" name="Shape 677"/>
            <p:cNvSpPr/>
            <p:nvPr/>
          </p:nvSpPr>
          <p:spPr>
            <a:xfrm>
              <a:off x="6643075" y="4698125"/>
              <a:ext cx="407950" cy="14625"/>
            </a:xfrm>
            <a:custGeom>
              <a:avLst/>
              <a:gdLst/>
              <a:ahLst/>
              <a:cxnLst/>
              <a:rect l="0" t="0" r="0" b="0"/>
              <a:pathLst>
                <a:path w="16318" h="585" fill="none" extrusionOk="0">
                  <a:moveTo>
                    <a:pt x="16318" y="0"/>
                  </a:moveTo>
                  <a:lnTo>
                    <a:pt x="16318" y="0"/>
                  </a:lnTo>
                  <a:lnTo>
                    <a:pt x="16074" y="24"/>
                  </a:lnTo>
                  <a:lnTo>
                    <a:pt x="15879" y="73"/>
                  </a:lnTo>
                  <a:lnTo>
                    <a:pt x="15709" y="146"/>
                  </a:lnTo>
                  <a:lnTo>
                    <a:pt x="15538" y="244"/>
                  </a:lnTo>
                  <a:lnTo>
                    <a:pt x="15538" y="244"/>
                  </a:lnTo>
                  <a:lnTo>
                    <a:pt x="15319" y="365"/>
                  </a:lnTo>
                  <a:lnTo>
                    <a:pt x="15051" y="487"/>
                  </a:lnTo>
                  <a:lnTo>
                    <a:pt x="14881" y="536"/>
                  </a:lnTo>
                  <a:lnTo>
                    <a:pt x="14710" y="560"/>
                  </a:lnTo>
                  <a:lnTo>
                    <a:pt x="14516" y="585"/>
                  </a:lnTo>
                  <a:lnTo>
                    <a:pt x="14272" y="585"/>
                  </a:lnTo>
                  <a:lnTo>
                    <a:pt x="14272" y="585"/>
                  </a:lnTo>
                  <a:lnTo>
                    <a:pt x="14053" y="585"/>
                  </a:lnTo>
                  <a:lnTo>
                    <a:pt x="13858" y="560"/>
                  </a:lnTo>
                  <a:lnTo>
                    <a:pt x="13687" y="536"/>
                  </a:lnTo>
                  <a:lnTo>
                    <a:pt x="13517" y="487"/>
                  </a:lnTo>
                  <a:lnTo>
                    <a:pt x="13249" y="365"/>
                  </a:lnTo>
                  <a:lnTo>
                    <a:pt x="13030" y="244"/>
                  </a:lnTo>
                  <a:lnTo>
                    <a:pt x="13030" y="244"/>
                  </a:lnTo>
                  <a:lnTo>
                    <a:pt x="12859" y="146"/>
                  </a:lnTo>
                  <a:lnTo>
                    <a:pt x="12689" y="73"/>
                  </a:lnTo>
                  <a:lnTo>
                    <a:pt x="12494" y="24"/>
                  </a:lnTo>
                  <a:lnTo>
                    <a:pt x="12251" y="0"/>
                  </a:lnTo>
                  <a:lnTo>
                    <a:pt x="12251" y="0"/>
                  </a:lnTo>
                  <a:lnTo>
                    <a:pt x="11983" y="24"/>
                  </a:lnTo>
                  <a:lnTo>
                    <a:pt x="11788" y="73"/>
                  </a:lnTo>
                  <a:lnTo>
                    <a:pt x="11617" y="146"/>
                  </a:lnTo>
                  <a:lnTo>
                    <a:pt x="11471" y="244"/>
                  </a:lnTo>
                  <a:lnTo>
                    <a:pt x="11471" y="244"/>
                  </a:lnTo>
                  <a:lnTo>
                    <a:pt x="11228" y="365"/>
                  </a:lnTo>
                  <a:lnTo>
                    <a:pt x="10960" y="487"/>
                  </a:lnTo>
                  <a:lnTo>
                    <a:pt x="10814" y="536"/>
                  </a:lnTo>
                  <a:lnTo>
                    <a:pt x="10619" y="560"/>
                  </a:lnTo>
                  <a:lnTo>
                    <a:pt x="10424" y="585"/>
                  </a:lnTo>
                  <a:lnTo>
                    <a:pt x="10205" y="585"/>
                  </a:lnTo>
                  <a:lnTo>
                    <a:pt x="10205" y="585"/>
                  </a:lnTo>
                  <a:lnTo>
                    <a:pt x="9961" y="585"/>
                  </a:lnTo>
                  <a:lnTo>
                    <a:pt x="9766" y="560"/>
                  </a:lnTo>
                  <a:lnTo>
                    <a:pt x="9596" y="536"/>
                  </a:lnTo>
                  <a:lnTo>
                    <a:pt x="9425" y="487"/>
                  </a:lnTo>
                  <a:lnTo>
                    <a:pt x="9157" y="365"/>
                  </a:lnTo>
                  <a:lnTo>
                    <a:pt x="8938" y="244"/>
                  </a:lnTo>
                  <a:lnTo>
                    <a:pt x="8938" y="244"/>
                  </a:lnTo>
                  <a:lnTo>
                    <a:pt x="8768" y="146"/>
                  </a:lnTo>
                  <a:lnTo>
                    <a:pt x="8597" y="73"/>
                  </a:lnTo>
                  <a:lnTo>
                    <a:pt x="8402" y="24"/>
                  </a:lnTo>
                  <a:lnTo>
                    <a:pt x="8159" y="0"/>
                  </a:lnTo>
                  <a:lnTo>
                    <a:pt x="8159" y="0"/>
                  </a:lnTo>
                  <a:lnTo>
                    <a:pt x="7915" y="24"/>
                  </a:lnTo>
                  <a:lnTo>
                    <a:pt x="7721" y="73"/>
                  </a:lnTo>
                  <a:lnTo>
                    <a:pt x="7550" y="146"/>
                  </a:lnTo>
                  <a:lnTo>
                    <a:pt x="7380" y="244"/>
                  </a:lnTo>
                  <a:lnTo>
                    <a:pt x="7380" y="244"/>
                  </a:lnTo>
                  <a:lnTo>
                    <a:pt x="7160" y="365"/>
                  </a:lnTo>
                  <a:lnTo>
                    <a:pt x="6892" y="487"/>
                  </a:lnTo>
                  <a:lnTo>
                    <a:pt x="6722" y="536"/>
                  </a:lnTo>
                  <a:lnTo>
                    <a:pt x="6551" y="560"/>
                  </a:lnTo>
                  <a:lnTo>
                    <a:pt x="6332" y="585"/>
                  </a:lnTo>
                  <a:lnTo>
                    <a:pt x="6113" y="585"/>
                  </a:lnTo>
                  <a:lnTo>
                    <a:pt x="6113" y="585"/>
                  </a:lnTo>
                  <a:lnTo>
                    <a:pt x="5894" y="585"/>
                  </a:lnTo>
                  <a:lnTo>
                    <a:pt x="5699" y="560"/>
                  </a:lnTo>
                  <a:lnTo>
                    <a:pt x="5504" y="536"/>
                  </a:lnTo>
                  <a:lnTo>
                    <a:pt x="5358" y="487"/>
                  </a:lnTo>
                  <a:lnTo>
                    <a:pt x="5090" y="365"/>
                  </a:lnTo>
                  <a:lnTo>
                    <a:pt x="4847" y="244"/>
                  </a:lnTo>
                  <a:lnTo>
                    <a:pt x="4847" y="244"/>
                  </a:lnTo>
                  <a:lnTo>
                    <a:pt x="4676" y="146"/>
                  </a:lnTo>
                  <a:lnTo>
                    <a:pt x="4530" y="73"/>
                  </a:lnTo>
                  <a:lnTo>
                    <a:pt x="4335" y="24"/>
                  </a:lnTo>
                  <a:lnTo>
                    <a:pt x="4067" y="0"/>
                  </a:lnTo>
                  <a:lnTo>
                    <a:pt x="4067" y="0"/>
                  </a:lnTo>
                  <a:lnTo>
                    <a:pt x="3824" y="24"/>
                  </a:lnTo>
                  <a:lnTo>
                    <a:pt x="3629" y="73"/>
                  </a:lnTo>
                  <a:lnTo>
                    <a:pt x="3458" y="146"/>
                  </a:lnTo>
                  <a:lnTo>
                    <a:pt x="3288" y="244"/>
                  </a:lnTo>
                  <a:lnTo>
                    <a:pt x="3288" y="244"/>
                  </a:lnTo>
                  <a:lnTo>
                    <a:pt x="3069" y="365"/>
                  </a:lnTo>
                  <a:lnTo>
                    <a:pt x="2801" y="487"/>
                  </a:lnTo>
                  <a:lnTo>
                    <a:pt x="2630" y="536"/>
                  </a:lnTo>
                  <a:lnTo>
                    <a:pt x="2460" y="560"/>
                  </a:lnTo>
                  <a:lnTo>
                    <a:pt x="2265" y="585"/>
                  </a:lnTo>
                  <a:lnTo>
                    <a:pt x="2046" y="585"/>
                  </a:lnTo>
                  <a:lnTo>
                    <a:pt x="2046" y="585"/>
                  </a:lnTo>
                  <a:lnTo>
                    <a:pt x="1802" y="585"/>
                  </a:lnTo>
                  <a:lnTo>
                    <a:pt x="1607" y="560"/>
                  </a:lnTo>
                  <a:lnTo>
                    <a:pt x="1437" y="536"/>
                  </a:lnTo>
                  <a:lnTo>
                    <a:pt x="1266" y="487"/>
                  </a:lnTo>
                  <a:lnTo>
                    <a:pt x="999" y="365"/>
                  </a:lnTo>
                  <a:lnTo>
                    <a:pt x="779" y="244"/>
                  </a:lnTo>
                  <a:lnTo>
                    <a:pt x="779" y="244"/>
                  </a:lnTo>
                  <a:lnTo>
                    <a:pt x="609" y="146"/>
                  </a:lnTo>
                  <a:lnTo>
                    <a:pt x="438" y="73"/>
                  </a:lnTo>
                  <a:lnTo>
                    <a:pt x="244" y="24"/>
                  </a:ln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78" name="Shape 678"/>
            <p:cNvSpPr/>
            <p:nvPr/>
          </p:nvSpPr>
          <p:spPr>
            <a:xfrm>
              <a:off x="6643075" y="4727350"/>
              <a:ext cx="407950" cy="14625"/>
            </a:xfrm>
            <a:custGeom>
              <a:avLst/>
              <a:gdLst/>
              <a:ahLst/>
              <a:cxnLst/>
              <a:rect l="0" t="0" r="0" b="0"/>
              <a:pathLst>
                <a:path w="16318" h="58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19" y="24"/>
                  </a:lnTo>
                  <a:lnTo>
                    <a:pt x="414" y="49"/>
                  </a:lnTo>
                  <a:lnTo>
                    <a:pt x="609" y="73"/>
                  </a:lnTo>
                  <a:lnTo>
                    <a:pt x="755" y="122"/>
                  </a:lnTo>
                  <a:lnTo>
                    <a:pt x="1023" y="244"/>
                  </a:lnTo>
                  <a:lnTo>
                    <a:pt x="1266" y="365"/>
                  </a:lnTo>
                  <a:lnTo>
                    <a:pt x="1266" y="365"/>
                  </a:lnTo>
                  <a:lnTo>
                    <a:pt x="1413" y="463"/>
                  </a:lnTo>
                  <a:lnTo>
                    <a:pt x="1583" y="536"/>
                  </a:lnTo>
                  <a:lnTo>
                    <a:pt x="1778" y="585"/>
                  </a:lnTo>
                  <a:lnTo>
                    <a:pt x="2046" y="585"/>
                  </a:lnTo>
                  <a:lnTo>
                    <a:pt x="2046" y="585"/>
                  </a:lnTo>
                  <a:lnTo>
                    <a:pt x="2289" y="585"/>
                  </a:lnTo>
                  <a:lnTo>
                    <a:pt x="2484" y="536"/>
                  </a:lnTo>
                  <a:lnTo>
                    <a:pt x="2655" y="463"/>
                  </a:lnTo>
                  <a:lnTo>
                    <a:pt x="2801" y="365"/>
                  </a:lnTo>
                  <a:lnTo>
                    <a:pt x="2801" y="365"/>
                  </a:lnTo>
                  <a:lnTo>
                    <a:pt x="3044" y="244"/>
                  </a:lnTo>
                  <a:lnTo>
                    <a:pt x="3312" y="122"/>
                  </a:lnTo>
                  <a:lnTo>
                    <a:pt x="3458" y="73"/>
                  </a:lnTo>
                  <a:lnTo>
                    <a:pt x="3653" y="49"/>
                  </a:lnTo>
                  <a:lnTo>
                    <a:pt x="3848" y="24"/>
                  </a:lnTo>
                  <a:lnTo>
                    <a:pt x="4067" y="0"/>
                  </a:lnTo>
                  <a:lnTo>
                    <a:pt x="4067" y="0"/>
                  </a:lnTo>
                  <a:lnTo>
                    <a:pt x="4311" y="24"/>
                  </a:lnTo>
                  <a:lnTo>
                    <a:pt x="4506" y="49"/>
                  </a:lnTo>
                  <a:lnTo>
                    <a:pt x="4676" y="73"/>
                  </a:lnTo>
                  <a:lnTo>
                    <a:pt x="4847" y="122"/>
                  </a:lnTo>
                  <a:lnTo>
                    <a:pt x="5115" y="244"/>
                  </a:lnTo>
                  <a:lnTo>
                    <a:pt x="5334" y="365"/>
                  </a:lnTo>
                  <a:lnTo>
                    <a:pt x="5334" y="365"/>
                  </a:lnTo>
                  <a:lnTo>
                    <a:pt x="5504" y="463"/>
                  </a:lnTo>
                  <a:lnTo>
                    <a:pt x="5675" y="536"/>
                  </a:lnTo>
                  <a:lnTo>
                    <a:pt x="5870" y="585"/>
                  </a:lnTo>
                  <a:lnTo>
                    <a:pt x="6113" y="585"/>
                  </a:lnTo>
                  <a:lnTo>
                    <a:pt x="6113" y="585"/>
                  </a:lnTo>
                  <a:lnTo>
                    <a:pt x="6357" y="585"/>
                  </a:lnTo>
                  <a:lnTo>
                    <a:pt x="6551" y="536"/>
                  </a:lnTo>
                  <a:lnTo>
                    <a:pt x="6722" y="463"/>
                  </a:lnTo>
                  <a:lnTo>
                    <a:pt x="6892" y="365"/>
                  </a:lnTo>
                  <a:lnTo>
                    <a:pt x="6892" y="365"/>
                  </a:lnTo>
                  <a:lnTo>
                    <a:pt x="7112" y="244"/>
                  </a:lnTo>
                  <a:lnTo>
                    <a:pt x="7380" y="122"/>
                  </a:lnTo>
                  <a:lnTo>
                    <a:pt x="7550" y="73"/>
                  </a:lnTo>
                  <a:lnTo>
                    <a:pt x="7721" y="49"/>
                  </a:lnTo>
                  <a:lnTo>
                    <a:pt x="7940" y="24"/>
                  </a:lnTo>
                  <a:lnTo>
                    <a:pt x="8159" y="0"/>
                  </a:lnTo>
                  <a:lnTo>
                    <a:pt x="8159" y="0"/>
                  </a:lnTo>
                  <a:lnTo>
                    <a:pt x="8378" y="24"/>
                  </a:lnTo>
                  <a:lnTo>
                    <a:pt x="8597" y="49"/>
                  </a:lnTo>
                  <a:lnTo>
                    <a:pt x="8768" y="73"/>
                  </a:lnTo>
                  <a:lnTo>
                    <a:pt x="8914" y="122"/>
                  </a:lnTo>
                  <a:lnTo>
                    <a:pt x="9206" y="244"/>
                  </a:lnTo>
                  <a:lnTo>
                    <a:pt x="9425" y="365"/>
                  </a:lnTo>
                  <a:lnTo>
                    <a:pt x="9425" y="365"/>
                  </a:lnTo>
                  <a:lnTo>
                    <a:pt x="9596" y="463"/>
                  </a:lnTo>
                  <a:lnTo>
                    <a:pt x="9766" y="536"/>
                  </a:lnTo>
                  <a:lnTo>
                    <a:pt x="9961" y="585"/>
                  </a:lnTo>
                  <a:lnTo>
                    <a:pt x="10205" y="585"/>
                  </a:lnTo>
                  <a:lnTo>
                    <a:pt x="10205" y="585"/>
                  </a:lnTo>
                  <a:lnTo>
                    <a:pt x="10448" y="585"/>
                  </a:lnTo>
                  <a:lnTo>
                    <a:pt x="10643" y="536"/>
                  </a:lnTo>
                  <a:lnTo>
                    <a:pt x="10814" y="463"/>
                  </a:lnTo>
                  <a:lnTo>
                    <a:pt x="10984" y="365"/>
                  </a:lnTo>
                  <a:lnTo>
                    <a:pt x="10984" y="365"/>
                  </a:lnTo>
                  <a:lnTo>
                    <a:pt x="11203" y="244"/>
                  </a:lnTo>
                  <a:lnTo>
                    <a:pt x="11471" y="122"/>
                  </a:lnTo>
                  <a:lnTo>
                    <a:pt x="11642" y="73"/>
                  </a:lnTo>
                  <a:lnTo>
                    <a:pt x="11812" y="49"/>
                  </a:lnTo>
                  <a:lnTo>
                    <a:pt x="12007" y="24"/>
                  </a:lnTo>
                  <a:lnTo>
                    <a:pt x="12251" y="0"/>
                  </a:lnTo>
                  <a:lnTo>
                    <a:pt x="12251" y="0"/>
                  </a:lnTo>
                  <a:lnTo>
                    <a:pt x="12470" y="24"/>
                  </a:lnTo>
                  <a:lnTo>
                    <a:pt x="12665" y="49"/>
                  </a:lnTo>
                  <a:lnTo>
                    <a:pt x="12859" y="73"/>
                  </a:lnTo>
                  <a:lnTo>
                    <a:pt x="13006" y="122"/>
                  </a:lnTo>
                  <a:lnTo>
                    <a:pt x="13273" y="244"/>
                  </a:lnTo>
                  <a:lnTo>
                    <a:pt x="13493" y="365"/>
                  </a:lnTo>
                  <a:lnTo>
                    <a:pt x="13493" y="365"/>
                  </a:lnTo>
                  <a:lnTo>
                    <a:pt x="13663" y="463"/>
                  </a:lnTo>
                  <a:lnTo>
                    <a:pt x="13834" y="536"/>
                  </a:lnTo>
                  <a:lnTo>
                    <a:pt x="14028" y="585"/>
                  </a:lnTo>
                  <a:lnTo>
                    <a:pt x="14272" y="585"/>
                  </a:lnTo>
                  <a:lnTo>
                    <a:pt x="14272" y="585"/>
                  </a:lnTo>
                  <a:lnTo>
                    <a:pt x="14540" y="585"/>
                  </a:lnTo>
                  <a:lnTo>
                    <a:pt x="14735" y="536"/>
                  </a:lnTo>
                  <a:lnTo>
                    <a:pt x="14905" y="463"/>
                  </a:lnTo>
                  <a:lnTo>
                    <a:pt x="15051" y="365"/>
                  </a:lnTo>
                  <a:lnTo>
                    <a:pt x="15051" y="365"/>
                  </a:lnTo>
                  <a:lnTo>
                    <a:pt x="15295" y="244"/>
                  </a:lnTo>
                  <a:lnTo>
                    <a:pt x="15563" y="122"/>
                  </a:lnTo>
                  <a:lnTo>
                    <a:pt x="15709" y="73"/>
                  </a:lnTo>
                  <a:lnTo>
                    <a:pt x="15904" y="49"/>
                  </a:lnTo>
                  <a:lnTo>
                    <a:pt x="16099" y="24"/>
                  </a:lnTo>
                  <a:lnTo>
                    <a:pt x="16318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79" name="Shape 679"/>
            <p:cNvSpPr/>
            <p:nvPr/>
          </p:nvSpPr>
          <p:spPr>
            <a:xfrm>
              <a:off x="6643075" y="4751700"/>
              <a:ext cx="407950" cy="14625"/>
            </a:xfrm>
            <a:custGeom>
              <a:avLst/>
              <a:gdLst/>
              <a:ahLst/>
              <a:cxnLst/>
              <a:rect l="0" t="0" r="0" b="0"/>
              <a:pathLst>
                <a:path w="16318" h="585" fill="none" extrusionOk="0">
                  <a:moveTo>
                    <a:pt x="16318" y="0"/>
                  </a:moveTo>
                  <a:lnTo>
                    <a:pt x="16318" y="0"/>
                  </a:lnTo>
                  <a:lnTo>
                    <a:pt x="16074" y="25"/>
                  </a:lnTo>
                  <a:lnTo>
                    <a:pt x="15879" y="73"/>
                  </a:lnTo>
                  <a:lnTo>
                    <a:pt x="15709" y="146"/>
                  </a:lnTo>
                  <a:lnTo>
                    <a:pt x="15538" y="244"/>
                  </a:lnTo>
                  <a:lnTo>
                    <a:pt x="15538" y="244"/>
                  </a:lnTo>
                  <a:lnTo>
                    <a:pt x="15319" y="366"/>
                  </a:lnTo>
                  <a:lnTo>
                    <a:pt x="15051" y="487"/>
                  </a:lnTo>
                  <a:lnTo>
                    <a:pt x="14881" y="536"/>
                  </a:lnTo>
                  <a:lnTo>
                    <a:pt x="14710" y="560"/>
                  </a:lnTo>
                  <a:lnTo>
                    <a:pt x="14516" y="585"/>
                  </a:lnTo>
                  <a:lnTo>
                    <a:pt x="14272" y="585"/>
                  </a:lnTo>
                  <a:lnTo>
                    <a:pt x="14272" y="585"/>
                  </a:lnTo>
                  <a:lnTo>
                    <a:pt x="14053" y="585"/>
                  </a:lnTo>
                  <a:lnTo>
                    <a:pt x="13858" y="560"/>
                  </a:lnTo>
                  <a:lnTo>
                    <a:pt x="13687" y="536"/>
                  </a:lnTo>
                  <a:lnTo>
                    <a:pt x="13517" y="487"/>
                  </a:lnTo>
                  <a:lnTo>
                    <a:pt x="13249" y="366"/>
                  </a:lnTo>
                  <a:lnTo>
                    <a:pt x="13030" y="244"/>
                  </a:lnTo>
                  <a:lnTo>
                    <a:pt x="13030" y="244"/>
                  </a:lnTo>
                  <a:lnTo>
                    <a:pt x="12859" y="146"/>
                  </a:lnTo>
                  <a:lnTo>
                    <a:pt x="12689" y="73"/>
                  </a:lnTo>
                  <a:lnTo>
                    <a:pt x="12494" y="25"/>
                  </a:lnTo>
                  <a:lnTo>
                    <a:pt x="12251" y="0"/>
                  </a:lnTo>
                  <a:lnTo>
                    <a:pt x="12251" y="0"/>
                  </a:lnTo>
                  <a:lnTo>
                    <a:pt x="11983" y="25"/>
                  </a:lnTo>
                  <a:lnTo>
                    <a:pt x="11788" y="73"/>
                  </a:lnTo>
                  <a:lnTo>
                    <a:pt x="11617" y="146"/>
                  </a:lnTo>
                  <a:lnTo>
                    <a:pt x="11471" y="244"/>
                  </a:lnTo>
                  <a:lnTo>
                    <a:pt x="11471" y="244"/>
                  </a:lnTo>
                  <a:lnTo>
                    <a:pt x="11228" y="366"/>
                  </a:lnTo>
                  <a:lnTo>
                    <a:pt x="10960" y="487"/>
                  </a:lnTo>
                  <a:lnTo>
                    <a:pt x="10814" y="536"/>
                  </a:lnTo>
                  <a:lnTo>
                    <a:pt x="10619" y="560"/>
                  </a:lnTo>
                  <a:lnTo>
                    <a:pt x="10424" y="585"/>
                  </a:lnTo>
                  <a:lnTo>
                    <a:pt x="10205" y="585"/>
                  </a:lnTo>
                  <a:lnTo>
                    <a:pt x="10205" y="585"/>
                  </a:lnTo>
                  <a:lnTo>
                    <a:pt x="9961" y="585"/>
                  </a:lnTo>
                  <a:lnTo>
                    <a:pt x="9766" y="560"/>
                  </a:lnTo>
                  <a:lnTo>
                    <a:pt x="9596" y="536"/>
                  </a:lnTo>
                  <a:lnTo>
                    <a:pt x="9425" y="487"/>
                  </a:lnTo>
                  <a:lnTo>
                    <a:pt x="9157" y="366"/>
                  </a:lnTo>
                  <a:lnTo>
                    <a:pt x="8938" y="244"/>
                  </a:lnTo>
                  <a:lnTo>
                    <a:pt x="8938" y="244"/>
                  </a:lnTo>
                  <a:lnTo>
                    <a:pt x="8768" y="146"/>
                  </a:lnTo>
                  <a:lnTo>
                    <a:pt x="8597" y="73"/>
                  </a:lnTo>
                  <a:lnTo>
                    <a:pt x="8402" y="25"/>
                  </a:lnTo>
                  <a:lnTo>
                    <a:pt x="8159" y="0"/>
                  </a:lnTo>
                  <a:lnTo>
                    <a:pt x="8159" y="0"/>
                  </a:lnTo>
                  <a:lnTo>
                    <a:pt x="7915" y="25"/>
                  </a:lnTo>
                  <a:lnTo>
                    <a:pt x="7721" y="73"/>
                  </a:lnTo>
                  <a:lnTo>
                    <a:pt x="7550" y="146"/>
                  </a:lnTo>
                  <a:lnTo>
                    <a:pt x="7380" y="244"/>
                  </a:lnTo>
                  <a:lnTo>
                    <a:pt x="7380" y="244"/>
                  </a:lnTo>
                  <a:lnTo>
                    <a:pt x="7160" y="366"/>
                  </a:lnTo>
                  <a:lnTo>
                    <a:pt x="6892" y="487"/>
                  </a:lnTo>
                  <a:lnTo>
                    <a:pt x="6722" y="536"/>
                  </a:lnTo>
                  <a:lnTo>
                    <a:pt x="6551" y="560"/>
                  </a:lnTo>
                  <a:lnTo>
                    <a:pt x="6332" y="585"/>
                  </a:lnTo>
                  <a:lnTo>
                    <a:pt x="6113" y="585"/>
                  </a:lnTo>
                  <a:lnTo>
                    <a:pt x="6113" y="585"/>
                  </a:lnTo>
                  <a:lnTo>
                    <a:pt x="5894" y="585"/>
                  </a:lnTo>
                  <a:lnTo>
                    <a:pt x="5699" y="560"/>
                  </a:lnTo>
                  <a:lnTo>
                    <a:pt x="5504" y="536"/>
                  </a:lnTo>
                  <a:lnTo>
                    <a:pt x="5358" y="487"/>
                  </a:lnTo>
                  <a:lnTo>
                    <a:pt x="5090" y="366"/>
                  </a:lnTo>
                  <a:lnTo>
                    <a:pt x="4847" y="244"/>
                  </a:lnTo>
                  <a:lnTo>
                    <a:pt x="4847" y="244"/>
                  </a:lnTo>
                  <a:lnTo>
                    <a:pt x="4676" y="146"/>
                  </a:lnTo>
                  <a:lnTo>
                    <a:pt x="4530" y="73"/>
                  </a:lnTo>
                  <a:lnTo>
                    <a:pt x="4335" y="25"/>
                  </a:lnTo>
                  <a:lnTo>
                    <a:pt x="4067" y="0"/>
                  </a:lnTo>
                  <a:lnTo>
                    <a:pt x="4067" y="0"/>
                  </a:lnTo>
                  <a:lnTo>
                    <a:pt x="3824" y="25"/>
                  </a:lnTo>
                  <a:lnTo>
                    <a:pt x="3629" y="73"/>
                  </a:lnTo>
                  <a:lnTo>
                    <a:pt x="3458" y="146"/>
                  </a:lnTo>
                  <a:lnTo>
                    <a:pt x="3288" y="244"/>
                  </a:lnTo>
                  <a:lnTo>
                    <a:pt x="3288" y="244"/>
                  </a:lnTo>
                  <a:lnTo>
                    <a:pt x="3069" y="366"/>
                  </a:lnTo>
                  <a:lnTo>
                    <a:pt x="2801" y="487"/>
                  </a:lnTo>
                  <a:lnTo>
                    <a:pt x="2630" y="536"/>
                  </a:lnTo>
                  <a:lnTo>
                    <a:pt x="2460" y="560"/>
                  </a:lnTo>
                  <a:lnTo>
                    <a:pt x="2265" y="585"/>
                  </a:lnTo>
                  <a:lnTo>
                    <a:pt x="2046" y="585"/>
                  </a:lnTo>
                  <a:lnTo>
                    <a:pt x="2046" y="585"/>
                  </a:lnTo>
                  <a:lnTo>
                    <a:pt x="1802" y="585"/>
                  </a:lnTo>
                  <a:lnTo>
                    <a:pt x="1607" y="560"/>
                  </a:lnTo>
                  <a:lnTo>
                    <a:pt x="1437" y="536"/>
                  </a:lnTo>
                  <a:lnTo>
                    <a:pt x="1266" y="487"/>
                  </a:lnTo>
                  <a:lnTo>
                    <a:pt x="999" y="366"/>
                  </a:lnTo>
                  <a:lnTo>
                    <a:pt x="779" y="244"/>
                  </a:lnTo>
                  <a:lnTo>
                    <a:pt x="779" y="244"/>
                  </a:lnTo>
                  <a:lnTo>
                    <a:pt x="609" y="146"/>
                  </a:lnTo>
                  <a:lnTo>
                    <a:pt x="438" y="73"/>
                  </a:lnTo>
                  <a:lnTo>
                    <a:pt x="244" y="25"/>
                  </a:ln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80" name="Shape 680"/>
            <p:cNvSpPr/>
            <p:nvPr/>
          </p:nvSpPr>
          <p:spPr>
            <a:xfrm>
              <a:off x="6672900" y="4309650"/>
              <a:ext cx="348900" cy="376300"/>
            </a:xfrm>
            <a:custGeom>
              <a:avLst/>
              <a:gdLst/>
              <a:ahLst/>
              <a:cxnLst/>
              <a:rect l="0" t="0" r="0" b="0"/>
              <a:pathLst>
                <a:path w="13956" h="15052" fill="none" extrusionOk="0">
                  <a:moveTo>
                    <a:pt x="13347" y="6747"/>
                  </a:moveTo>
                  <a:lnTo>
                    <a:pt x="12470" y="6406"/>
                  </a:lnTo>
                  <a:lnTo>
                    <a:pt x="12470" y="3532"/>
                  </a:lnTo>
                  <a:lnTo>
                    <a:pt x="10790" y="3532"/>
                  </a:lnTo>
                  <a:lnTo>
                    <a:pt x="10790" y="2022"/>
                  </a:lnTo>
                  <a:lnTo>
                    <a:pt x="8427" y="2022"/>
                  </a:lnTo>
                  <a:lnTo>
                    <a:pt x="8427" y="1"/>
                  </a:lnTo>
                  <a:lnTo>
                    <a:pt x="6966" y="1"/>
                  </a:lnTo>
                  <a:lnTo>
                    <a:pt x="5505" y="1"/>
                  </a:lnTo>
                  <a:lnTo>
                    <a:pt x="5505" y="2022"/>
                  </a:lnTo>
                  <a:lnTo>
                    <a:pt x="3142" y="2022"/>
                  </a:lnTo>
                  <a:lnTo>
                    <a:pt x="3142" y="3532"/>
                  </a:lnTo>
                  <a:lnTo>
                    <a:pt x="1462" y="3532"/>
                  </a:lnTo>
                  <a:lnTo>
                    <a:pt x="1462" y="6406"/>
                  </a:lnTo>
                  <a:lnTo>
                    <a:pt x="585" y="6747"/>
                  </a:lnTo>
                  <a:lnTo>
                    <a:pt x="585" y="6747"/>
                  </a:lnTo>
                  <a:lnTo>
                    <a:pt x="414" y="6844"/>
                  </a:lnTo>
                  <a:lnTo>
                    <a:pt x="268" y="6966"/>
                  </a:lnTo>
                  <a:lnTo>
                    <a:pt x="147" y="7112"/>
                  </a:lnTo>
                  <a:lnTo>
                    <a:pt x="49" y="7258"/>
                  </a:lnTo>
                  <a:lnTo>
                    <a:pt x="0" y="7404"/>
                  </a:lnTo>
                  <a:lnTo>
                    <a:pt x="0" y="7575"/>
                  </a:lnTo>
                  <a:lnTo>
                    <a:pt x="0" y="7770"/>
                  </a:lnTo>
                  <a:lnTo>
                    <a:pt x="73" y="7965"/>
                  </a:lnTo>
                  <a:lnTo>
                    <a:pt x="1510" y="11277"/>
                  </a:lnTo>
                  <a:lnTo>
                    <a:pt x="1510" y="14833"/>
                  </a:lnTo>
                  <a:lnTo>
                    <a:pt x="1510" y="14833"/>
                  </a:lnTo>
                  <a:lnTo>
                    <a:pt x="1754" y="14711"/>
                  </a:lnTo>
                  <a:lnTo>
                    <a:pt x="2046" y="14589"/>
                  </a:lnTo>
                  <a:lnTo>
                    <a:pt x="2241" y="14540"/>
                  </a:lnTo>
                  <a:lnTo>
                    <a:pt x="2436" y="14516"/>
                  </a:lnTo>
                  <a:lnTo>
                    <a:pt x="2655" y="14492"/>
                  </a:lnTo>
                  <a:lnTo>
                    <a:pt x="2874" y="14467"/>
                  </a:lnTo>
                  <a:lnTo>
                    <a:pt x="2874" y="14467"/>
                  </a:lnTo>
                  <a:lnTo>
                    <a:pt x="3167" y="14492"/>
                  </a:lnTo>
                  <a:lnTo>
                    <a:pt x="3410" y="14516"/>
                  </a:lnTo>
                  <a:lnTo>
                    <a:pt x="3629" y="14565"/>
                  </a:lnTo>
                  <a:lnTo>
                    <a:pt x="3824" y="14638"/>
                  </a:lnTo>
                  <a:lnTo>
                    <a:pt x="4141" y="14760"/>
                  </a:lnTo>
                  <a:lnTo>
                    <a:pt x="4384" y="14906"/>
                  </a:lnTo>
                  <a:lnTo>
                    <a:pt x="4384" y="14906"/>
                  </a:lnTo>
                  <a:lnTo>
                    <a:pt x="4530" y="14979"/>
                  </a:lnTo>
                  <a:lnTo>
                    <a:pt x="4628" y="15028"/>
                  </a:lnTo>
                  <a:lnTo>
                    <a:pt x="4774" y="15052"/>
                  </a:lnTo>
                  <a:lnTo>
                    <a:pt x="4920" y="15052"/>
                  </a:lnTo>
                  <a:lnTo>
                    <a:pt x="4920" y="15052"/>
                  </a:lnTo>
                  <a:lnTo>
                    <a:pt x="5091" y="15052"/>
                  </a:lnTo>
                  <a:lnTo>
                    <a:pt x="5212" y="15028"/>
                  </a:lnTo>
                  <a:lnTo>
                    <a:pt x="5334" y="14979"/>
                  </a:lnTo>
                  <a:lnTo>
                    <a:pt x="5456" y="14906"/>
                  </a:lnTo>
                  <a:lnTo>
                    <a:pt x="5456" y="14906"/>
                  </a:lnTo>
                  <a:lnTo>
                    <a:pt x="5724" y="14760"/>
                  </a:lnTo>
                  <a:lnTo>
                    <a:pt x="6040" y="14638"/>
                  </a:lnTo>
                  <a:lnTo>
                    <a:pt x="6235" y="14565"/>
                  </a:lnTo>
                  <a:lnTo>
                    <a:pt x="6454" y="14516"/>
                  </a:lnTo>
                  <a:lnTo>
                    <a:pt x="6698" y="14492"/>
                  </a:lnTo>
                  <a:lnTo>
                    <a:pt x="6966" y="14467"/>
                  </a:lnTo>
                  <a:lnTo>
                    <a:pt x="6966" y="14467"/>
                  </a:lnTo>
                  <a:lnTo>
                    <a:pt x="7234" y="14492"/>
                  </a:lnTo>
                  <a:lnTo>
                    <a:pt x="7477" y="14516"/>
                  </a:lnTo>
                  <a:lnTo>
                    <a:pt x="7697" y="14565"/>
                  </a:lnTo>
                  <a:lnTo>
                    <a:pt x="7891" y="14638"/>
                  </a:lnTo>
                  <a:lnTo>
                    <a:pt x="8232" y="14760"/>
                  </a:lnTo>
                  <a:lnTo>
                    <a:pt x="8476" y="14906"/>
                  </a:lnTo>
                  <a:lnTo>
                    <a:pt x="8476" y="14906"/>
                  </a:lnTo>
                  <a:lnTo>
                    <a:pt x="8598" y="14979"/>
                  </a:lnTo>
                  <a:lnTo>
                    <a:pt x="8719" y="15028"/>
                  </a:lnTo>
                  <a:lnTo>
                    <a:pt x="8841" y="15052"/>
                  </a:lnTo>
                  <a:lnTo>
                    <a:pt x="9012" y="15052"/>
                  </a:lnTo>
                  <a:lnTo>
                    <a:pt x="9012" y="15052"/>
                  </a:lnTo>
                  <a:lnTo>
                    <a:pt x="9158" y="15052"/>
                  </a:lnTo>
                  <a:lnTo>
                    <a:pt x="9304" y="15028"/>
                  </a:lnTo>
                  <a:lnTo>
                    <a:pt x="9401" y="14979"/>
                  </a:lnTo>
                  <a:lnTo>
                    <a:pt x="9548" y="14906"/>
                  </a:lnTo>
                  <a:lnTo>
                    <a:pt x="9548" y="14906"/>
                  </a:lnTo>
                  <a:lnTo>
                    <a:pt x="9791" y="14760"/>
                  </a:lnTo>
                  <a:lnTo>
                    <a:pt x="10108" y="14638"/>
                  </a:lnTo>
                  <a:lnTo>
                    <a:pt x="10303" y="14565"/>
                  </a:lnTo>
                  <a:lnTo>
                    <a:pt x="10522" y="14516"/>
                  </a:lnTo>
                  <a:lnTo>
                    <a:pt x="10765" y="14492"/>
                  </a:lnTo>
                  <a:lnTo>
                    <a:pt x="11058" y="14467"/>
                  </a:lnTo>
                  <a:lnTo>
                    <a:pt x="11058" y="14467"/>
                  </a:lnTo>
                  <a:lnTo>
                    <a:pt x="11277" y="14492"/>
                  </a:lnTo>
                  <a:lnTo>
                    <a:pt x="11496" y="14516"/>
                  </a:lnTo>
                  <a:lnTo>
                    <a:pt x="11691" y="14540"/>
                  </a:lnTo>
                  <a:lnTo>
                    <a:pt x="11886" y="14589"/>
                  </a:lnTo>
                  <a:lnTo>
                    <a:pt x="12178" y="14711"/>
                  </a:lnTo>
                  <a:lnTo>
                    <a:pt x="12421" y="14833"/>
                  </a:lnTo>
                  <a:lnTo>
                    <a:pt x="12421" y="11277"/>
                  </a:lnTo>
                  <a:lnTo>
                    <a:pt x="13858" y="7965"/>
                  </a:lnTo>
                  <a:lnTo>
                    <a:pt x="13858" y="7965"/>
                  </a:lnTo>
                  <a:lnTo>
                    <a:pt x="13931" y="7770"/>
                  </a:lnTo>
                  <a:lnTo>
                    <a:pt x="13956" y="7575"/>
                  </a:lnTo>
                  <a:lnTo>
                    <a:pt x="13931" y="7404"/>
                  </a:lnTo>
                  <a:lnTo>
                    <a:pt x="13883" y="7258"/>
                  </a:lnTo>
                  <a:lnTo>
                    <a:pt x="13785" y="7112"/>
                  </a:lnTo>
                  <a:lnTo>
                    <a:pt x="13664" y="6966"/>
                  </a:lnTo>
                  <a:lnTo>
                    <a:pt x="13517" y="6844"/>
                  </a:lnTo>
                  <a:lnTo>
                    <a:pt x="13347" y="6747"/>
                  </a:lnTo>
                  <a:lnTo>
                    <a:pt x="13347" y="6747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81" name="Shape 681"/>
            <p:cNvSpPr/>
            <p:nvPr/>
          </p:nvSpPr>
          <p:spPr>
            <a:xfrm>
              <a:off x="6805625" y="4452725"/>
              <a:ext cx="15850" cy="28050"/>
            </a:xfrm>
            <a:custGeom>
              <a:avLst/>
              <a:gdLst/>
              <a:ahLst/>
              <a:cxnLst/>
              <a:rect l="0" t="0" r="0" b="0"/>
              <a:pathLst>
                <a:path w="634" h="1122" fill="none" extrusionOk="0">
                  <a:moveTo>
                    <a:pt x="317" y="1121"/>
                  </a:moveTo>
                  <a:lnTo>
                    <a:pt x="317" y="1121"/>
                  </a:lnTo>
                  <a:lnTo>
                    <a:pt x="244" y="1097"/>
                  </a:lnTo>
                  <a:lnTo>
                    <a:pt x="196" y="1073"/>
                  </a:lnTo>
                  <a:lnTo>
                    <a:pt x="123" y="1024"/>
                  </a:lnTo>
                  <a:lnTo>
                    <a:pt x="74" y="951"/>
                  </a:lnTo>
                  <a:lnTo>
                    <a:pt x="25" y="780"/>
                  </a:lnTo>
                  <a:lnTo>
                    <a:pt x="1" y="561"/>
                  </a:lnTo>
                  <a:lnTo>
                    <a:pt x="1" y="561"/>
                  </a:lnTo>
                  <a:lnTo>
                    <a:pt x="25" y="342"/>
                  </a:lnTo>
                  <a:lnTo>
                    <a:pt x="74" y="147"/>
                  </a:lnTo>
                  <a:lnTo>
                    <a:pt x="123" y="98"/>
                  </a:lnTo>
                  <a:lnTo>
                    <a:pt x="196" y="25"/>
                  </a:lnTo>
                  <a:lnTo>
                    <a:pt x="244" y="1"/>
                  </a:lnTo>
                  <a:lnTo>
                    <a:pt x="317" y="1"/>
                  </a:lnTo>
                  <a:lnTo>
                    <a:pt x="317" y="1"/>
                  </a:lnTo>
                  <a:lnTo>
                    <a:pt x="366" y="1"/>
                  </a:lnTo>
                  <a:lnTo>
                    <a:pt x="439" y="25"/>
                  </a:lnTo>
                  <a:lnTo>
                    <a:pt x="488" y="98"/>
                  </a:lnTo>
                  <a:lnTo>
                    <a:pt x="537" y="147"/>
                  </a:lnTo>
                  <a:lnTo>
                    <a:pt x="610" y="342"/>
                  </a:lnTo>
                  <a:lnTo>
                    <a:pt x="634" y="561"/>
                  </a:lnTo>
                  <a:lnTo>
                    <a:pt x="634" y="561"/>
                  </a:lnTo>
                  <a:lnTo>
                    <a:pt x="610" y="780"/>
                  </a:lnTo>
                  <a:lnTo>
                    <a:pt x="537" y="951"/>
                  </a:lnTo>
                  <a:lnTo>
                    <a:pt x="488" y="1024"/>
                  </a:lnTo>
                  <a:lnTo>
                    <a:pt x="439" y="1073"/>
                  </a:lnTo>
                  <a:lnTo>
                    <a:pt x="366" y="1097"/>
                  </a:lnTo>
                  <a:lnTo>
                    <a:pt x="317" y="1121"/>
                  </a:lnTo>
                  <a:lnTo>
                    <a:pt x="317" y="112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82" name="Shape 682"/>
            <p:cNvSpPr/>
            <p:nvPr/>
          </p:nvSpPr>
          <p:spPr>
            <a:xfrm>
              <a:off x="6872600" y="4452725"/>
              <a:ext cx="15875" cy="28050"/>
            </a:xfrm>
            <a:custGeom>
              <a:avLst/>
              <a:gdLst/>
              <a:ahLst/>
              <a:cxnLst/>
              <a:rect l="0" t="0" r="0" b="0"/>
              <a:pathLst>
                <a:path w="635" h="1122" fill="none" extrusionOk="0">
                  <a:moveTo>
                    <a:pt x="317" y="1121"/>
                  </a:moveTo>
                  <a:lnTo>
                    <a:pt x="317" y="1121"/>
                  </a:lnTo>
                  <a:lnTo>
                    <a:pt x="269" y="1097"/>
                  </a:lnTo>
                  <a:lnTo>
                    <a:pt x="196" y="1073"/>
                  </a:lnTo>
                  <a:lnTo>
                    <a:pt x="147" y="1024"/>
                  </a:lnTo>
                  <a:lnTo>
                    <a:pt x="98" y="951"/>
                  </a:lnTo>
                  <a:lnTo>
                    <a:pt x="25" y="780"/>
                  </a:lnTo>
                  <a:lnTo>
                    <a:pt x="1" y="561"/>
                  </a:lnTo>
                  <a:lnTo>
                    <a:pt x="1" y="561"/>
                  </a:lnTo>
                  <a:lnTo>
                    <a:pt x="25" y="342"/>
                  </a:lnTo>
                  <a:lnTo>
                    <a:pt x="98" y="147"/>
                  </a:lnTo>
                  <a:lnTo>
                    <a:pt x="147" y="98"/>
                  </a:lnTo>
                  <a:lnTo>
                    <a:pt x="196" y="25"/>
                  </a:lnTo>
                  <a:lnTo>
                    <a:pt x="269" y="1"/>
                  </a:lnTo>
                  <a:lnTo>
                    <a:pt x="317" y="1"/>
                  </a:lnTo>
                  <a:lnTo>
                    <a:pt x="317" y="1"/>
                  </a:lnTo>
                  <a:lnTo>
                    <a:pt x="390" y="1"/>
                  </a:lnTo>
                  <a:lnTo>
                    <a:pt x="464" y="25"/>
                  </a:lnTo>
                  <a:lnTo>
                    <a:pt x="512" y="98"/>
                  </a:lnTo>
                  <a:lnTo>
                    <a:pt x="561" y="147"/>
                  </a:lnTo>
                  <a:lnTo>
                    <a:pt x="610" y="342"/>
                  </a:lnTo>
                  <a:lnTo>
                    <a:pt x="634" y="561"/>
                  </a:lnTo>
                  <a:lnTo>
                    <a:pt x="634" y="561"/>
                  </a:lnTo>
                  <a:lnTo>
                    <a:pt x="610" y="780"/>
                  </a:lnTo>
                  <a:lnTo>
                    <a:pt x="561" y="951"/>
                  </a:lnTo>
                  <a:lnTo>
                    <a:pt x="512" y="1024"/>
                  </a:lnTo>
                  <a:lnTo>
                    <a:pt x="464" y="1073"/>
                  </a:lnTo>
                  <a:lnTo>
                    <a:pt x="390" y="1097"/>
                  </a:lnTo>
                  <a:lnTo>
                    <a:pt x="317" y="1121"/>
                  </a:lnTo>
                  <a:lnTo>
                    <a:pt x="317" y="112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83" name="Shape 683"/>
            <p:cNvSpPr/>
            <p:nvPr/>
          </p:nvSpPr>
          <p:spPr>
            <a:xfrm>
              <a:off x="6709425" y="4414975"/>
              <a:ext cx="275250" cy="54825"/>
            </a:xfrm>
            <a:custGeom>
              <a:avLst/>
              <a:gdLst/>
              <a:ahLst/>
              <a:cxnLst/>
              <a:rect l="0" t="0" r="0" b="0"/>
              <a:pathLst>
                <a:path w="11010" h="2193" fill="none" extrusionOk="0">
                  <a:moveTo>
                    <a:pt x="11009" y="2193"/>
                  </a:moveTo>
                  <a:lnTo>
                    <a:pt x="5505" y="1"/>
                  </a:lnTo>
                  <a:lnTo>
                    <a:pt x="1" y="219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84" name="Shape 684"/>
            <p:cNvSpPr/>
            <p:nvPr/>
          </p:nvSpPr>
          <p:spPr>
            <a:xfrm>
              <a:off x="6733175" y="4382725"/>
              <a:ext cx="227750" cy="37150"/>
            </a:xfrm>
            <a:custGeom>
              <a:avLst/>
              <a:gdLst/>
              <a:ahLst/>
              <a:cxnLst/>
              <a:rect l="0" t="0" r="0" b="0"/>
              <a:pathLst>
                <a:path w="9110" h="1486" fill="none" extrusionOk="0">
                  <a:moveTo>
                    <a:pt x="1" y="1486"/>
                  </a:moveTo>
                  <a:lnTo>
                    <a:pt x="1681" y="1486"/>
                  </a:lnTo>
                  <a:lnTo>
                    <a:pt x="1681" y="0"/>
                  </a:lnTo>
                  <a:lnTo>
                    <a:pt x="4555" y="0"/>
                  </a:lnTo>
                  <a:lnTo>
                    <a:pt x="7429" y="0"/>
                  </a:lnTo>
                  <a:lnTo>
                    <a:pt x="7429" y="1486"/>
                  </a:lnTo>
                  <a:lnTo>
                    <a:pt x="9109" y="1486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85" name="Shape 685"/>
            <p:cNvSpPr/>
            <p:nvPr/>
          </p:nvSpPr>
          <p:spPr>
            <a:xfrm>
              <a:off x="6847025" y="4414975"/>
              <a:ext cx="25" cy="145550"/>
            </a:xfrm>
            <a:custGeom>
              <a:avLst/>
              <a:gdLst/>
              <a:ahLst/>
              <a:cxnLst/>
              <a:rect l="0" t="0" r="0" b="0"/>
              <a:pathLst>
                <a:path w="1" h="5822" fill="none" extrusionOk="0">
                  <a:moveTo>
                    <a:pt x="1" y="1"/>
                  </a:moveTo>
                  <a:lnTo>
                    <a:pt x="1" y="5822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686" name="Shape 686"/>
          <p:cNvGrpSpPr/>
          <p:nvPr/>
        </p:nvGrpSpPr>
        <p:grpSpPr>
          <a:xfrm>
            <a:off x="4403819" y="5201959"/>
            <a:ext cx="452420" cy="433992"/>
            <a:chOff x="5233525" y="4954450"/>
            <a:chExt cx="538275" cy="516350"/>
          </a:xfrm>
        </p:grpSpPr>
        <p:sp>
          <p:nvSpPr>
            <p:cNvPr id="687" name="Shape 687"/>
            <p:cNvSpPr/>
            <p:nvPr/>
          </p:nvSpPr>
          <p:spPr>
            <a:xfrm>
              <a:off x="5637825" y="4954450"/>
              <a:ext cx="89525" cy="89525"/>
            </a:xfrm>
            <a:custGeom>
              <a:avLst/>
              <a:gdLst/>
              <a:ahLst/>
              <a:cxnLst/>
              <a:rect l="0" t="0" r="0" b="0"/>
              <a:pathLst>
                <a:path w="3581" h="3581" fill="none" extrusionOk="0">
                  <a:moveTo>
                    <a:pt x="1023" y="3410"/>
                  </a:moveTo>
                  <a:lnTo>
                    <a:pt x="1023" y="3410"/>
                  </a:lnTo>
                  <a:lnTo>
                    <a:pt x="1193" y="3483"/>
                  </a:lnTo>
                  <a:lnTo>
                    <a:pt x="1388" y="3532"/>
                  </a:lnTo>
                  <a:lnTo>
                    <a:pt x="1583" y="3556"/>
                  </a:lnTo>
                  <a:lnTo>
                    <a:pt x="1778" y="3581"/>
                  </a:lnTo>
                  <a:lnTo>
                    <a:pt x="1778" y="3581"/>
                  </a:lnTo>
                  <a:lnTo>
                    <a:pt x="1973" y="3556"/>
                  </a:lnTo>
                  <a:lnTo>
                    <a:pt x="2143" y="3532"/>
                  </a:lnTo>
                  <a:lnTo>
                    <a:pt x="2314" y="3508"/>
                  </a:lnTo>
                  <a:lnTo>
                    <a:pt x="2484" y="3435"/>
                  </a:lnTo>
                  <a:lnTo>
                    <a:pt x="2630" y="3361"/>
                  </a:lnTo>
                  <a:lnTo>
                    <a:pt x="2776" y="3264"/>
                  </a:lnTo>
                  <a:lnTo>
                    <a:pt x="2923" y="3167"/>
                  </a:lnTo>
                  <a:lnTo>
                    <a:pt x="3044" y="3045"/>
                  </a:lnTo>
                  <a:lnTo>
                    <a:pt x="3166" y="2923"/>
                  </a:lnTo>
                  <a:lnTo>
                    <a:pt x="3264" y="2801"/>
                  </a:lnTo>
                  <a:lnTo>
                    <a:pt x="3361" y="2631"/>
                  </a:lnTo>
                  <a:lnTo>
                    <a:pt x="3434" y="2485"/>
                  </a:lnTo>
                  <a:lnTo>
                    <a:pt x="3483" y="2314"/>
                  </a:lnTo>
                  <a:lnTo>
                    <a:pt x="3531" y="2144"/>
                  </a:lnTo>
                  <a:lnTo>
                    <a:pt x="3556" y="1973"/>
                  </a:lnTo>
                  <a:lnTo>
                    <a:pt x="3580" y="1803"/>
                  </a:lnTo>
                  <a:lnTo>
                    <a:pt x="3580" y="1803"/>
                  </a:lnTo>
                  <a:lnTo>
                    <a:pt x="3556" y="1608"/>
                  </a:lnTo>
                  <a:lnTo>
                    <a:pt x="3531" y="1437"/>
                  </a:lnTo>
                  <a:lnTo>
                    <a:pt x="3483" y="1267"/>
                  </a:lnTo>
                  <a:lnTo>
                    <a:pt x="3434" y="1096"/>
                  </a:lnTo>
                  <a:lnTo>
                    <a:pt x="3361" y="950"/>
                  </a:lnTo>
                  <a:lnTo>
                    <a:pt x="3264" y="804"/>
                  </a:lnTo>
                  <a:lnTo>
                    <a:pt x="3166" y="658"/>
                  </a:lnTo>
                  <a:lnTo>
                    <a:pt x="3044" y="536"/>
                  </a:lnTo>
                  <a:lnTo>
                    <a:pt x="2923" y="414"/>
                  </a:lnTo>
                  <a:lnTo>
                    <a:pt x="2776" y="317"/>
                  </a:lnTo>
                  <a:lnTo>
                    <a:pt x="2630" y="220"/>
                  </a:lnTo>
                  <a:lnTo>
                    <a:pt x="2484" y="147"/>
                  </a:lnTo>
                  <a:lnTo>
                    <a:pt x="2314" y="98"/>
                  </a:lnTo>
                  <a:lnTo>
                    <a:pt x="2143" y="49"/>
                  </a:lnTo>
                  <a:lnTo>
                    <a:pt x="1973" y="25"/>
                  </a:lnTo>
                  <a:lnTo>
                    <a:pt x="1778" y="0"/>
                  </a:lnTo>
                  <a:lnTo>
                    <a:pt x="1778" y="0"/>
                  </a:lnTo>
                  <a:lnTo>
                    <a:pt x="1607" y="25"/>
                  </a:lnTo>
                  <a:lnTo>
                    <a:pt x="1437" y="49"/>
                  </a:lnTo>
                  <a:lnTo>
                    <a:pt x="1266" y="98"/>
                  </a:lnTo>
                  <a:lnTo>
                    <a:pt x="1096" y="147"/>
                  </a:lnTo>
                  <a:lnTo>
                    <a:pt x="925" y="220"/>
                  </a:lnTo>
                  <a:lnTo>
                    <a:pt x="779" y="317"/>
                  </a:lnTo>
                  <a:lnTo>
                    <a:pt x="658" y="414"/>
                  </a:lnTo>
                  <a:lnTo>
                    <a:pt x="536" y="536"/>
                  </a:lnTo>
                  <a:lnTo>
                    <a:pt x="414" y="658"/>
                  </a:lnTo>
                  <a:lnTo>
                    <a:pt x="317" y="804"/>
                  </a:lnTo>
                  <a:lnTo>
                    <a:pt x="219" y="950"/>
                  </a:lnTo>
                  <a:lnTo>
                    <a:pt x="146" y="1096"/>
                  </a:lnTo>
                  <a:lnTo>
                    <a:pt x="73" y="1267"/>
                  </a:lnTo>
                  <a:lnTo>
                    <a:pt x="49" y="1437"/>
                  </a:lnTo>
                  <a:lnTo>
                    <a:pt x="24" y="1608"/>
                  </a:lnTo>
                  <a:lnTo>
                    <a:pt x="0" y="1803"/>
                  </a:lnTo>
                  <a:lnTo>
                    <a:pt x="0" y="1803"/>
                  </a:lnTo>
                  <a:lnTo>
                    <a:pt x="24" y="2071"/>
                  </a:lnTo>
                  <a:lnTo>
                    <a:pt x="97" y="2339"/>
                  </a:lnTo>
                  <a:lnTo>
                    <a:pt x="195" y="2582"/>
                  </a:lnTo>
                  <a:lnTo>
                    <a:pt x="317" y="280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88" name="Shape 688"/>
            <p:cNvSpPr/>
            <p:nvPr/>
          </p:nvSpPr>
          <p:spPr>
            <a:xfrm>
              <a:off x="5323025" y="4980625"/>
              <a:ext cx="88925" cy="88925"/>
            </a:xfrm>
            <a:custGeom>
              <a:avLst/>
              <a:gdLst/>
              <a:ahLst/>
              <a:cxnLst/>
              <a:rect l="0" t="0" r="0" b="0"/>
              <a:pathLst>
                <a:path w="3557" h="3557" fill="none" extrusionOk="0">
                  <a:moveTo>
                    <a:pt x="3191" y="2850"/>
                  </a:moveTo>
                  <a:lnTo>
                    <a:pt x="3191" y="2850"/>
                  </a:lnTo>
                  <a:lnTo>
                    <a:pt x="3313" y="2680"/>
                  </a:lnTo>
                  <a:lnTo>
                    <a:pt x="3410" y="2509"/>
                  </a:lnTo>
                  <a:lnTo>
                    <a:pt x="3483" y="2314"/>
                  </a:lnTo>
                  <a:lnTo>
                    <a:pt x="3532" y="2095"/>
                  </a:lnTo>
                  <a:lnTo>
                    <a:pt x="3532" y="2095"/>
                  </a:lnTo>
                  <a:lnTo>
                    <a:pt x="3556" y="1925"/>
                  </a:lnTo>
                  <a:lnTo>
                    <a:pt x="3556" y="1730"/>
                  </a:lnTo>
                  <a:lnTo>
                    <a:pt x="3556" y="1559"/>
                  </a:lnTo>
                  <a:lnTo>
                    <a:pt x="3508" y="1389"/>
                  </a:lnTo>
                  <a:lnTo>
                    <a:pt x="3459" y="1218"/>
                  </a:lnTo>
                  <a:lnTo>
                    <a:pt x="3410" y="1072"/>
                  </a:lnTo>
                  <a:lnTo>
                    <a:pt x="3337" y="902"/>
                  </a:lnTo>
                  <a:lnTo>
                    <a:pt x="3240" y="756"/>
                  </a:lnTo>
                  <a:lnTo>
                    <a:pt x="3142" y="634"/>
                  </a:lnTo>
                  <a:lnTo>
                    <a:pt x="3021" y="512"/>
                  </a:lnTo>
                  <a:lnTo>
                    <a:pt x="2899" y="390"/>
                  </a:lnTo>
                  <a:lnTo>
                    <a:pt x="2753" y="293"/>
                  </a:lnTo>
                  <a:lnTo>
                    <a:pt x="2606" y="196"/>
                  </a:lnTo>
                  <a:lnTo>
                    <a:pt x="2436" y="122"/>
                  </a:lnTo>
                  <a:lnTo>
                    <a:pt x="2266" y="74"/>
                  </a:lnTo>
                  <a:lnTo>
                    <a:pt x="2095" y="25"/>
                  </a:lnTo>
                  <a:lnTo>
                    <a:pt x="2095" y="25"/>
                  </a:lnTo>
                  <a:lnTo>
                    <a:pt x="1925" y="1"/>
                  </a:lnTo>
                  <a:lnTo>
                    <a:pt x="1730" y="1"/>
                  </a:lnTo>
                  <a:lnTo>
                    <a:pt x="1559" y="1"/>
                  </a:lnTo>
                  <a:lnTo>
                    <a:pt x="1389" y="25"/>
                  </a:lnTo>
                  <a:lnTo>
                    <a:pt x="1218" y="74"/>
                  </a:lnTo>
                  <a:lnTo>
                    <a:pt x="1072" y="147"/>
                  </a:lnTo>
                  <a:lnTo>
                    <a:pt x="902" y="220"/>
                  </a:lnTo>
                  <a:lnTo>
                    <a:pt x="756" y="317"/>
                  </a:lnTo>
                  <a:lnTo>
                    <a:pt x="634" y="415"/>
                  </a:lnTo>
                  <a:lnTo>
                    <a:pt x="512" y="537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1"/>
                  </a:lnTo>
                  <a:lnTo>
                    <a:pt x="122" y="1097"/>
                  </a:lnTo>
                  <a:lnTo>
                    <a:pt x="74" y="1267"/>
                  </a:lnTo>
                  <a:lnTo>
                    <a:pt x="25" y="1462"/>
                  </a:lnTo>
                  <a:lnTo>
                    <a:pt x="25" y="1462"/>
                  </a:lnTo>
                  <a:lnTo>
                    <a:pt x="1" y="1633"/>
                  </a:lnTo>
                  <a:lnTo>
                    <a:pt x="1" y="1803"/>
                  </a:lnTo>
                  <a:lnTo>
                    <a:pt x="1" y="1998"/>
                  </a:lnTo>
                  <a:lnTo>
                    <a:pt x="25" y="2168"/>
                  </a:lnTo>
                  <a:lnTo>
                    <a:pt x="74" y="2339"/>
                  </a:lnTo>
                  <a:lnTo>
                    <a:pt x="147" y="2485"/>
                  </a:lnTo>
                  <a:lnTo>
                    <a:pt x="220" y="2655"/>
                  </a:lnTo>
                  <a:lnTo>
                    <a:pt x="317" y="2777"/>
                  </a:lnTo>
                  <a:lnTo>
                    <a:pt x="415" y="2923"/>
                  </a:lnTo>
                  <a:lnTo>
                    <a:pt x="536" y="3045"/>
                  </a:lnTo>
                  <a:lnTo>
                    <a:pt x="658" y="3167"/>
                  </a:lnTo>
                  <a:lnTo>
                    <a:pt x="804" y="3264"/>
                  </a:lnTo>
                  <a:lnTo>
                    <a:pt x="950" y="3362"/>
                  </a:lnTo>
                  <a:lnTo>
                    <a:pt x="1096" y="3435"/>
                  </a:lnTo>
                  <a:lnTo>
                    <a:pt x="1267" y="3483"/>
                  </a:lnTo>
                  <a:lnTo>
                    <a:pt x="1462" y="3532"/>
                  </a:lnTo>
                  <a:lnTo>
                    <a:pt x="1462" y="3532"/>
                  </a:lnTo>
                  <a:lnTo>
                    <a:pt x="1705" y="3557"/>
                  </a:lnTo>
                  <a:lnTo>
                    <a:pt x="1973" y="3557"/>
                  </a:lnTo>
                  <a:lnTo>
                    <a:pt x="2217" y="3508"/>
                  </a:lnTo>
                  <a:lnTo>
                    <a:pt x="2460" y="3435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89" name="Shape 689"/>
            <p:cNvSpPr/>
            <p:nvPr/>
          </p:nvSpPr>
          <p:spPr>
            <a:xfrm>
              <a:off x="5233525" y="5255225"/>
              <a:ext cx="89525" cy="89525"/>
            </a:xfrm>
            <a:custGeom>
              <a:avLst/>
              <a:gdLst/>
              <a:ahLst/>
              <a:cxnLst/>
              <a:rect l="0" t="0" r="0" b="0"/>
              <a:pathLst>
                <a:path w="3581" h="3581" fill="none" extrusionOk="0">
                  <a:moveTo>
                    <a:pt x="3215" y="707"/>
                  </a:moveTo>
                  <a:lnTo>
                    <a:pt x="3215" y="707"/>
                  </a:lnTo>
                  <a:lnTo>
                    <a:pt x="3093" y="585"/>
                  </a:lnTo>
                  <a:lnTo>
                    <a:pt x="2972" y="464"/>
                  </a:lnTo>
                  <a:lnTo>
                    <a:pt x="2850" y="342"/>
                  </a:lnTo>
                  <a:lnTo>
                    <a:pt x="2679" y="244"/>
                  </a:lnTo>
                  <a:lnTo>
                    <a:pt x="2679" y="244"/>
                  </a:lnTo>
                  <a:lnTo>
                    <a:pt x="2533" y="171"/>
                  </a:lnTo>
                  <a:lnTo>
                    <a:pt x="2363" y="98"/>
                  </a:lnTo>
                  <a:lnTo>
                    <a:pt x="2192" y="50"/>
                  </a:lnTo>
                  <a:lnTo>
                    <a:pt x="2022" y="25"/>
                  </a:lnTo>
                  <a:lnTo>
                    <a:pt x="1851" y="1"/>
                  </a:lnTo>
                  <a:lnTo>
                    <a:pt x="1681" y="25"/>
                  </a:lnTo>
                  <a:lnTo>
                    <a:pt x="1510" y="25"/>
                  </a:lnTo>
                  <a:lnTo>
                    <a:pt x="1340" y="74"/>
                  </a:lnTo>
                  <a:lnTo>
                    <a:pt x="1169" y="123"/>
                  </a:lnTo>
                  <a:lnTo>
                    <a:pt x="1023" y="196"/>
                  </a:lnTo>
                  <a:lnTo>
                    <a:pt x="877" y="269"/>
                  </a:lnTo>
                  <a:lnTo>
                    <a:pt x="731" y="366"/>
                  </a:lnTo>
                  <a:lnTo>
                    <a:pt x="585" y="488"/>
                  </a:lnTo>
                  <a:lnTo>
                    <a:pt x="463" y="610"/>
                  </a:lnTo>
                  <a:lnTo>
                    <a:pt x="341" y="731"/>
                  </a:lnTo>
                  <a:lnTo>
                    <a:pt x="244" y="902"/>
                  </a:lnTo>
                  <a:lnTo>
                    <a:pt x="244" y="902"/>
                  </a:lnTo>
                  <a:lnTo>
                    <a:pt x="171" y="1048"/>
                  </a:lnTo>
                  <a:lnTo>
                    <a:pt x="98" y="1219"/>
                  </a:lnTo>
                  <a:lnTo>
                    <a:pt x="49" y="1389"/>
                  </a:lnTo>
                  <a:lnTo>
                    <a:pt x="25" y="1560"/>
                  </a:lnTo>
                  <a:lnTo>
                    <a:pt x="0" y="1730"/>
                  </a:lnTo>
                  <a:lnTo>
                    <a:pt x="0" y="1900"/>
                  </a:lnTo>
                  <a:lnTo>
                    <a:pt x="25" y="2071"/>
                  </a:lnTo>
                  <a:lnTo>
                    <a:pt x="73" y="2241"/>
                  </a:lnTo>
                  <a:lnTo>
                    <a:pt x="122" y="2412"/>
                  </a:lnTo>
                  <a:lnTo>
                    <a:pt x="195" y="2558"/>
                  </a:lnTo>
                  <a:lnTo>
                    <a:pt x="268" y="2729"/>
                  </a:lnTo>
                  <a:lnTo>
                    <a:pt x="366" y="2850"/>
                  </a:lnTo>
                  <a:lnTo>
                    <a:pt x="463" y="2996"/>
                  </a:lnTo>
                  <a:lnTo>
                    <a:pt x="609" y="3118"/>
                  </a:lnTo>
                  <a:lnTo>
                    <a:pt x="731" y="3240"/>
                  </a:lnTo>
                  <a:lnTo>
                    <a:pt x="901" y="3337"/>
                  </a:lnTo>
                  <a:lnTo>
                    <a:pt x="901" y="3337"/>
                  </a:lnTo>
                  <a:lnTo>
                    <a:pt x="1048" y="3410"/>
                  </a:lnTo>
                  <a:lnTo>
                    <a:pt x="1218" y="3484"/>
                  </a:lnTo>
                  <a:lnTo>
                    <a:pt x="1389" y="3532"/>
                  </a:lnTo>
                  <a:lnTo>
                    <a:pt x="1559" y="3557"/>
                  </a:lnTo>
                  <a:lnTo>
                    <a:pt x="1730" y="3581"/>
                  </a:lnTo>
                  <a:lnTo>
                    <a:pt x="1900" y="3581"/>
                  </a:lnTo>
                  <a:lnTo>
                    <a:pt x="2071" y="3557"/>
                  </a:lnTo>
                  <a:lnTo>
                    <a:pt x="2241" y="3508"/>
                  </a:lnTo>
                  <a:lnTo>
                    <a:pt x="2411" y="3459"/>
                  </a:lnTo>
                  <a:lnTo>
                    <a:pt x="2558" y="3410"/>
                  </a:lnTo>
                  <a:lnTo>
                    <a:pt x="2704" y="3313"/>
                  </a:lnTo>
                  <a:lnTo>
                    <a:pt x="2850" y="3216"/>
                  </a:lnTo>
                  <a:lnTo>
                    <a:pt x="2996" y="3118"/>
                  </a:lnTo>
                  <a:lnTo>
                    <a:pt x="3118" y="2996"/>
                  </a:lnTo>
                  <a:lnTo>
                    <a:pt x="3240" y="2850"/>
                  </a:lnTo>
                  <a:lnTo>
                    <a:pt x="3337" y="2704"/>
                  </a:lnTo>
                  <a:lnTo>
                    <a:pt x="3337" y="2704"/>
                  </a:lnTo>
                  <a:lnTo>
                    <a:pt x="3459" y="2412"/>
                  </a:lnTo>
                  <a:lnTo>
                    <a:pt x="3532" y="2144"/>
                  </a:lnTo>
                  <a:lnTo>
                    <a:pt x="3581" y="1852"/>
                  </a:lnTo>
                  <a:lnTo>
                    <a:pt x="3556" y="156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90" name="Shape 690"/>
            <p:cNvSpPr/>
            <p:nvPr/>
          </p:nvSpPr>
          <p:spPr>
            <a:xfrm>
              <a:off x="5453325" y="5382475"/>
              <a:ext cx="88925" cy="88325"/>
            </a:xfrm>
            <a:custGeom>
              <a:avLst/>
              <a:gdLst/>
              <a:ahLst/>
              <a:cxnLst/>
              <a:rect l="0" t="0" r="0" b="0"/>
              <a:pathLst>
                <a:path w="3557" h="3533" fill="none" extrusionOk="0">
                  <a:moveTo>
                    <a:pt x="1389" y="1"/>
                  </a:moveTo>
                  <a:lnTo>
                    <a:pt x="1389" y="1"/>
                  </a:lnTo>
                  <a:lnTo>
                    <a:pt x="1194" y="50"/>
                  </a:lnTo>
                  <a:lnTo>
                    <a:pt x="999" y="147"/>
                  </a:lnTo>
                  <a:lnTo>
                    <a:pt x="804" y="245"/>
                  </a:lnTo>
                  <a:lnTo>
                    <a:pt x="634" y="366"/>
                  </a:lnTo>
                  <a:lnTo>
                    <a:pt x="634" y="366"/>
                  </a:lnTo>
                  <a:lnTo>
                    <a:pt x="488" y="488"/>
                  </a:lnTo>
                  <a:lnTo>
                    <a:pt x="390" y="634"/>
                  </a:lnTo>
                  <a:lnTo>
                    <a:pt x="268" y="780"/>
                  </a:lnTo>
                  <a:lnTo>
                    <a:pt x="195" y="926"/>
                  </a:lnTo>
                  <a:lnTo>
                    <a:pt x="122" y="1073"/>
                  </a:lnTo>
                  <a:lnTo>
                    <a:pt x="74" y="1243"/>
                  </a:lnTo>
                  <a:lnTo>
                    <a:pt x="25" y="1414"/>
                  </a:lnTo>
                  <a:lnTo>
                    <a:pt x="0" y="1584"/>
                  </a:lnTo>
                  <a:lnTo>
                    <a:pt x="0" y="1755"/>
                  </a:lnTo>
                  <a:lnTo>
                    <a:pt x="0" y="1925"/>
                  </a:lnTo>
                  <a:lnTo>
                    <a:pt x="25" y="2096"/>
                  </a:lnTo>
                  <a:lnTo>
                    <a:pt x="74" y="2266"/>
                  </a:lnTo>
                  <a:lnTo>
                    <a:pt x="122" y="2412"/>
                  </a:lnTo>
                  <a:lnTo>
                    <a:pt x="195" y="2583"/>
                  </a:lnTo>
                  <a:lnTo>
                    <a:pt x="293" y="2729"/>
                  </a:lnTo>
                  <a:lnTo>
                    <a:pt x="415" y="2875"/>
                  </a:lnTo>
                  <a:lnTo>
                    <a:pt x="415" y="2875"/>
                  </a:lnTo>
                  <a:lnTo>
                    <a:pt x="536" y="3021"/>
                  </a:lnTo>
                  <a:lnTo>
                    <a:pt x="658" y="3143"/>
                  </a:lnTo>
                  <a:lnTo>
                    <a:pt x="804" y="3240"/>
                  </a:lnTo>
                  <a:lnTo>
                    <a:pt x="950" y="3313"/>
                  </a:lnTo>
                  <a:lnTo>
                    <a:pt x="1121" y="3386"/>
                  </a:lnTo>
                  <a:lnTo>
                    <a:pt x="1267" y="3459"/>
                  </a:lnTo>
                  <a:lnTo>
                    <a:pt x="1437" y="3484"/>
                  </a:lnTo>
                  <a:lnTo>
                    <a:pt x="1608" y="3508"/>
                  </a:lnTo>
                  <a:lnTo>
                    <a:pt x="1778" y="3532"/>
                  </a:lnTo>
                  <a:lnTo>
                    <a:pt x="1949" y="3508"/>
                  </a:lnTo>
                  <a:lnTo>
                    <a:pt x="2119" y="3484"/>
                  </a:lnTo>
                  <a:lnTo>
                    <a:pt x="2290" y="3435"/>
                  </a:lnTo>
                  <a:lnTo>
                    <a:pt x="2460" y="3386"/>
                  </a:lnTo>
                  <a:lnTo>
                    <a:pt x="2606" y="3313"/>
                  </a:lnTo>
                  <a:lnTo>
                    <a:pt x="2777" y="3216"/>
                  </a:lnTo>
                  <a:lnTo>
                    <a:pt x="2923" y="3118"/>
                  </a:lnTo>
                  <a:lnTo>
                    <a:pt x="2923" y="3118"/>
                  </a:lnTo>
                  <a:lnTo>
                    <a:pt x="3045" y="2997"/>
                  </a:lnTo>
                  <a:lnTo>
                    <a:pt x="3167" y="2851"/>
                  </a:lnTo>
                  <a:lnTo>
                    <a:pt x="3264" y="2704"/>
                  </a:lnTo>
                  <a:lnTo>
                    <a:pt x="3361" y="2558"/>
                  </a:lnTo>
                  <a:lnTo>
                    <a:pt x="3435" y="2412"/>
                  </a:lnTo>
                  <a:lnTo>
                    <a:pt x="3483" y="2242"/>
                  </a:lnTo>
                  <a:lnTo>
                    <a:pt x="3532" y="2071"/>
                  </a:lnTo>
                  <a:lnTo>
                    <a:pt x="3556" y="1901"/>
                  </a:lnTo>
                  <a:lnTo>
                    <a:pt x="3556" y="1730"/>
                  </a:lnTo>
                  <a:lnTo>
                    <a:pt x="3556" y="1560"/>
                  </a:lnTo>
                  <a:lnTo>
                    <a:pt x="3532" y="1389"/>
                  </a:lnTo>
                  <a:lnTo>
                    <a:pt x="3483" y="1219"/>
                  </a:lnTo>
                  <a:lnTo>
                    <a:pt x="3410" y="1048"/>
                  </a:lnTo>
                  <a:lnTo>
                    <a:pt x="3337" y="902"/>
                  </a:lnTo>
                  <a:lnTo>
                    <a:pt x="3264" y="756"/>
                  </a:lnTo>
                  <a:lnTo>
                    <a:pt x="3142" y="610"/>
                  </a:lnTo>
                  <a:lnTo>
                    <a:pt x="3142" y="610"/>
                  </a:lnTo>
                  <a:lnTo>
                    <a:pt x="2972" y="415"/>
                  </a:lnTo>
                  <a:lnTo>
                    <a:pt x="2753" y="245"/>
                  </a:lnTo>
                  <a:lnTo>
                    <a:pt x="2533" y="123"/>
                  </a:lnTo>
                  <a:lnTo>
                    <a:pt x="2314" y="5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91" name="Shape 691"/>
            <p:cNvSpPr/>
            <p:nvPr/>
          </p:nvSpPr>
          <p:spPr>
            <a:xfrm>
              <a:off x="5682875" y="5188875"/>
              <a:ext cx="88925" cy="89525"/>
            </a:xfrm>
            <a:custGeom>
              <a:avLst/>
              <a:gdLst/>
              <a:ahLst/>
              <a:cxnLst/>
              <a:rect l="0" t="0" r="0" b="0"/>
              <a:pathLst>
                <a:path w="3557" h="3581" fill="none" extrusionOk="0">
                  <a:moveTo>
                    <a:pt x="0" y="2022"/>
                  </a:moveTo>
                  <a:lnTo>
                    <a:pt x="0" y="2022"/>
                  </a:lnTo>
                  <a:lnTo>
                    <a:pt x="25" y="2216"/>
                  </a:lnTo>
                  <a:lnTo>
                    <a:pt x="98" y="2411"/>
                  </a:lnTo>
                  <a:lnTo>
                    <a:pt x="98" y="2411"/>
                  </a:lnTo>
                  <a:lnTo>
                    <a:pt x="171" y="2557"/>
                  </a:lnTo>
                  <a:lnTo>
                    <a:pt x="244" y="2728"/>
                  </a:lnTo>
                  <a:lnTo>
                    <a:pt x="341" y="2874"/>
                  </a:lnTo>
                  <a:lnTo>
                    <a:pt x="463" y="2996"/>
                  </a:lnTo>
                  <a:lnTo>
                    <a:pt x="585" y="3118"/>
                  </a:lnTo>
                  <a:lnTo>
                    <a:pt x="707" y="3239"/>
                  </a:lnTo>
                  <a:lnTo>
                    <a:pt x="853" y="3337"/>
                  </a:lnTo>
                  <a:lnTo>
                    <a:pt x="999" y="3410"/>
                  </a:lnTo>
                  <a:lnTo>
                    <a:pt x="1169" y="3483"/>
                  </a:lnTo>
                  <a:lnTo>
                    <a:pt x="1340" y="3532"/>
                  </a:lnTo>
                  <a:lnTo>
                    <a:pt x="1510" y="3556"/>
                  </a:lnTo>
                  <a:lnTo>
                    <a:pt x="1681" y="3580"/>
                  </a:lnTo>
                  <a:lnTo>
                    <a:pt x="1851" y="3580"/>
                  </a:lnTo>
                  <a:lnTo>
                    <a:pt x="2022" y="3556"/>
                  </a:lnTo>
                  <a:lnTo>
                    <a:pt x="2192" y="3532"/>
                  </a:lnTo>
                  <a:lnTo>
                    <a:pt x="2363" y="3459"/>
                  </a:lnTo>
                  <a:lnTo>
                    <a:pt x="2363" y="3459"/>
                  </a:lnTo>
                  <a:lnTo>
                    <a:pt x="2533" y="3410"/>
                  </a:lnTo>
                  <a:lnTo>
                    <a:pt x="2704" y="3312"/>
                  </a:lnTo>
                  <a:lnTo>
                    <a:pt x="2850" y="3215"/>
                  </a:lnTo>
                  <a:lnTo>
                    <a:pt x="2972" y="3093"/>
                  </a:lnTo>
                  <a:lnTo>
                    <a:pt x="3093" y="2971"/>
                  </a:lnTo>
                  <a:lnTo>
                    <a:pt x="3215" y="2850"/>
                  </a:lnTo>
                  <a:lnTo>
                    <a:pt x="3288" y="2704"/>
                  </a:lnTo>
                  <a:lnTo>
                    <a:pt x="3386" y="2557"/>
                  </a:lnTo>
                  <a:lnTo>
                    <a:pt x="3434" y="2387"/>
                  </a:lnTo>
                  <a:lnTo>
                    <a:pt x="3483" y="2216"/>
                  </a:lnTo>
                  <a:lnTo>
                    <a:pt x="3532" y="2070"/>
                  </a:lnTo>
                  <a:lnTo>
                    <a:pt x="3556" y="1875"/>
                  </a:lnTo>
                  <a:lnTo>
                    <a:pt x="3556" y="1705"/>
                  </a:lnTo>
                  <a:lnTo>
                    <a:pt x="3532" y="1534"/>
                  </a:lnTo>
                  <a:lnTo>
                    <a:pt x="3507" y="1364"/>
                  </a:lnTo>
                  <a:lnTo>
                    <a:pt x="3434" y="1194"/>
                  </a:lnTo>
                  <a:lnTo>
                    <a:pt x="3434" y="1194"/>
                  </a:lnTo>
                  <a:lnTo>
                    <a:pt x="3361" y="1023"/>
                  </a:lnTo>
                  <a:lnTo>
                    <a:pt x="3288" y="853"/>
                  </a:lnTo>
                  <a:lnTo>
                    <a:pt x="3191" y="706"/>
                  </a:lnTo>
                  <a:lnTo>
                    <a:pt x="3069" y="585"/>
                  </a:lnTo>
                  <a:lnTo>
                    <a:pt x="2947" y="463"/>
                  </a:lnTo>
                  <a:lnTo>
                    <a:pt x="2825" y="341"/>
                  </a:lnTo>
                  <a:lnTo>
                    <a:pt x="2679" y="268"/>
                  </a:lnTo>
                  <a:lnTo>
                    <a:pt x="2533" y="171"/>
                  </a:lnTo>
                  <a:lnTo>
                    <a:pt x="2363" y="122"/>
                  </a:lnTo>
                  <a:lnTo>
                    <a:pt x="2192" y="73"/>
                  </a:lnTo>
                  <a:lnTo>
                    <a:pt x="2022" y="24"/>
                  </a:lnTo>
                  <a:lnTo>
                    <a:pt x="1851" y="24"/>
                  </a:lnTo>
                  <a:lnTo>
                    <a:pt x="1681" y="0"/>
                  </a:lnTo>
                  <a:lnTo>
                    <a:pt x="1510" y="24"/>
                  </a:lnTo>
                  <a:lnTo>
                    <a:pt x="1340" y="73"/>
                  </a:lnTo>
                  <a:lnTo>
                    <a:pt x="1169" y="122"/>
                  </a:lnTo>
                  <a:lnTo>
                    <a:pt x="1169" y="122"/>
                  </a:lnTo>
                  <a:lnTo>
                    <a:pt x="974" y="195"/>
                  </a:lnTo>
                  <a:lnTo>
                    <a:pt x="804" y="292"/>
                  </a:lnTo>
                  <a:lnTo>
                    <a:pt x="658" y="390"/>
                  </a:lnTo>
                  <a:lnTo>
                    <a:pt x="512" y="512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0"/>
                  </a:lnTo>
                  <a:lnTo>
                    <a:pt x="122" y="112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92" name="Shape 692"/>
            <p:cNvSpPr/>
            <p:nvPr/>
          </p:nvSpPr>
          <p:spPr>
            <a:xfrm>
              <a:off x="5411925" y="5110925"/>
              <a:ext cx="188775" cy="189400"/>
            </a:xfrm>
            <a:custGeom>
              <a:avLst/>
              <a:gdLst/>
              <a:ahLst/>
              <a:cxnLst/>
              <a:rect l="0" t="0" r="0" b="0"/>
              <a:pathLst>
                <a:path w="7551" h="7576" fill="none" extrusionOk="0">
                  <a:moveTo>
                    <a:pt x="0" y="3776"/>
                  </a:moveTo>
                  <a:lnTo>
                    <a:pt x="0" y="3776"/>
                  </a:lnTo>
                  <a:lnTo>
                    <a:pt x="25" y="3410"/>
                  </a:lnTo>
                  <a:lnTo>
                    <a:pt x="73" y="3021"/>
                  </a:lnTo>
                  <a:lnTo>
                    <a:pt x="171" y="2655"/>
                  </a:lnTo>
                  <a:lnTo>
                    <a:pt x="293" y="2314"/>
                  </a:lnTo>
                  <a:lnTo>
                    <a:pt x="463" y="1973"/>
                  </a:lnTo>
                  <a:lnTo>
                    <a:pt x="658" y="1681"/>
                  </a:lnTo>
                  <a:lnTo>
                    <a:pt x="877" y="1389"/>
                  </a:lnTo>
                  <a:lnTo>
                    <a:pt x="1121" y="1121"/>
                  </a:lnTo>
                  <a:lnTo>
                    <a:pt x="1389" y="877"/>
                  </a:lnTo>
                  <a:lnTo>
                    <a:pt x="1656" y="658"/>
                  </a:lnTo>
                  <a:lnTo>
                    <a:pt x="1973" y="463"/>
                  </a:lnTo>
                  <a:lnTo>
                    <a:pt x="2314" y="293"/>
                  </a:lnTo>
                  <a:lnTo>
                    <a:pt x="2655" y="171"/>
                  </a:lnTo>
                  <a:lnTo>
                    <a:pt x="3020" y="74"/>
                  </a:lnTo>
                  <a:lnTo>
                    <a:pt x="3386" y="25"/>
                  </a:lnTo>
                  <a:lnTo>
                    <a:pt x="3775" y="1"/>
                  </a:lnTo>
                  <a:lnTo>
                    <a:pt x="3775" y="1"/>
                  </a:lnTo>
                  <a:lnTo>
                    <a:pt x="4165" y="25"/>
                  </a:lnTo>
                  <a:lnTo>
                    <a:pt x="4555" y="74"/>
                  </a:lnTo>
                  <a:lnTo>
                    <a:pt x="4896" y="171"/>
                  </a:lnTo>
                  <a:lnTo>
                    <a:pt x="5261" y="293"/>
                  </a:lnTo>
                  <a:lnTo>
                    <a:pt x="5578" y="463"/>
                  </a:lnTo>
                  <a:lnTo>
                    <a:pt x="5894" y="658"/>
                  </a:lnTo>
                  <a:lnTo>
                    <a:pt x="6186" y="877"/>
                  </a:lnTo>
                  <a:lnTo>
                    <a:pt x="6454" y="1121"/>
                  </a:lnTo>
                  <a:lnTo>
                    <a:pt x="6698" y="1389"/>
                  </a:lnTo>
                  <a:lnTo>
                    <a:pt x="6917" y="1681"/>
                  </a:lnTo>
                  <a:lnTo>
                    <a:pt x="7112" y="1973"/>
                  </a:lnTo>
                  <a:lnTo>
                    <a:pt x="7258" y="2314"/>
                  </a:lnTo>
                  <a:lnTo>
                    <a:pt x="7404" y="2655"/>
                  </a:lnTo>
                  <a:lnTo>
                    <a:pt x="7477" y="3021"/>
                  </a:lnTo>
                  <a:lnTo>
                    <a:pt x="7550" y="3410"/>
                  </a:lnTo>
                  <a:lnTo>
                    <a:pt x="7550" y="3776"/>
                  </a:lnTo>
                  <a:lnTo>
                    <a:pt x="7550" y="3776"/>
                  </a:lnTo>
                  <a:lnTo>
                    <a:pt x="7550" y="4165"/>
                  </a:lnTo>
                  <a:lnTo>
                    <a:pt x="7477" y="4555"/>
                  </a:lnTo>
                  <a:lnTo>
                    <a:pt x="7404" y="4920"/>
                  </a:lnTo>
                  <a:lnTo>
                    <a:pt x="7258" y="5261"/>
                  </a:lnTo>
                  <a:lnTo>
                    <a:pt x="7112" y="5578"/>
                  </a:lnTo>
                  <a:lnTo>
                    <a:pt x="6917" y="5895"/>
                  </a:lnTo>
                  <a:lnTo>
                    <a:pt x="6698" y="6187"/>
                  </a:lnTo>
                  <a:lnTo>
                    <a:pt x="6454" y="6455"/>
                  </a:lnTo>
                  <a:lnTo>
                    <a:pt x="6186" y="6698"/>
                  </a:lnTo>
                  <a:lnTo>
                    <a:pt x="5894" y="6917"/>
                  </a:lnTo>
                  <a:lnTo>
                    <a:pt x="5578" y="7112"/>
                  </a:lnTo>
                  <a:lnTo>
                    <a:pt x="5261" y="7258"/>
                  </a:lnTo>
                  <a:lnTo>
                    <a:pt x="4896" y="7405"/>
                  </a:lnTo>
                  <a:lnTo>
                    <a:pt x="4555" y="7478"/>
                  </a:lnTo>
                  <a:lnTo>
                    <a:pt x="4165" y="7551"/>
                  </a:lnTo>
                  <a:lnTo>
                    <a:pt x="3775" y="7575"/>
                  </a:lnTo>
                  <a:lnTo>
                    <a:pt x="3775" y="7575"/>
                  </a:lnTo>
                  <a:lnTo>
                    <a:pt x="3386" y="7551"/>
                  </a:lnTo>
                  <a:lnTo>
                    <a:pt x="3020" y="7478"/>
                  </a:lnTo>
                  <a:lnTo>
                    <a:pt x="2655" y="7405"/>
                  </a:lnTo>
                  <a:lnTo>
                    <a:pt x="2314" y="7258"/>
                  </a:lnTo>
                  <a:lnTo>
                    <a:pt x="1973" y="7112"/>
                  </a:lnTo>
                  <a:lnTo>
                    <a:pt x="1656" y="6917"/>
                  </a:lnTo>
                  <a:lnTo>
                    <a:pt x="1389" y="6698"/>
                  </a:lnTo>
                  <a:lnTo>
                    <a:pt x="1121" y="6455"/>
                  </a:lnTo>
                  <a:lnTo>
                    <a:pt x="877" y="6187"/>
                  </a:lnTo>
                  <a:lnTo>
                    <a:pt x="658" y="5895"/>
                  </a:lnTo>
                  <a:lnTo>
                    <a:pt x="463" y="5578"/>
                  </a:lnTo>
                  <a:lnTo>
                    <a:pt x="293" y="5261"/>
                  </a:lnTo>
                  <a:lnTo>
                    <a:pt x="171" y="4920"/>
                  </a:lnTo>
                  <a:lnTo>
                    <a:pt x="73" y="4555"/>
                  </a:lnTo>
                  <a:lnTo>
                    <a:pt x="25" y="4165"/>
                  </a:lnTo>
                  <a:lnTo>
                    <a:pt x="0" y="3776"/>
                  </a:lnTo>
                  <a:lnTo>
                    <a:pt x="0" y="3776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93" name="Shape 693"/>
            <p:cNvSpPr/>
            <p:nvPr/>
          </p:nvSpPr>
          <p:spPr>
            <a:xfrm>
              <a:off x="5367475" y="5025075"/>
              <a:ext cx="81600" cy="105975"/>
            </a:xfrm>
            <a:custGeom>
              <a:avLst/>
              <a:gdLst/>
              <a:ahLst/>
              <a:cxnLst/>
              <a:rect l="0" t="0" r="0" b="0"/>
              <a:pathLst>
                <a:path w="3264" h="4239" fill="none" extrusionOk="0">
                  <a:moveTo>
                    <a:pt x="0" y="1"/>
                  </a:moveTo>
                  <a:lnTo>
                    <a:pt x="3264" y="423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94" name="Shape 694"/>
            <p:cNvSpPr/>
            <p:nvPr/>
          </p:nvSpPr>
          <p:spPr>
            <a:xfrm>
              <a:off x="5567800" y="4999500"/>
              <a:ext cx="115100" cy="133975"/>
            </a:xfrm>
            <a:custGeom>
              <a:avLst/>
              <a:gdLst/>
              <a:ahLst/>
              <a:cxnLst/>
              <a:rect l="0" t="0" r="0" b="0"/>
              <a:pathLst>
                <a:path w="4604" h="5359" fill="none" extrusionOk="0">
                  <a:moveTo>
                    <a:pt x="0" y="5359"/>
                  </a:moveTo>
                  <a:lnTo>
                    <a:pt x="4603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95" name="Shape 695"/>
            <p:cNvSpPr/>
            <p:nvPr/>
          </p:nvSpPr>
          <p:spPr>
            <a:xfrm>
              <a:off x="5600075" y="5217475"/>
              <a:ext cx="127275" cy="16475"/>
            </a:xfrm>
            <a:custGeom>
              <a:avLst/>
              <a:gdLst/>
              <a:ahLst/>
              <a:cxnLst/>
              <a:rect l="0" t="0" r="0" b="0"/>
              <a:pathLst>
                <a:path w="5091" h="659" fill="none" extrusionOk="0">
                  <a:moveTo>
                    <a:pt x="5090" y="658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96" name="Shape 696"/>
            <p:cNvSpPr/>
            <p:nvPr/>
          </p:nvSpPr>
          <p:spPr>
            <a:xfrm>
              <a:off x="5497775" y="5299675"/>
              <a:ext cx="4900" cy="126675"/>
            </a:xfrm>
            <a:custGeom>
              <a:avLst/>
              <a:gdLst/>
              <a:ahLst/>
              <a:cxnLst/>
              <a:rect l="0" t="0" r="0" b="0"/>
              <a:pathLst>
                <a:path w="196" h="5067" fill="none" extrusionOk="0">
                  <a:moveTo>
                    <a:pt x="0" y="5067"/>
                  </a:moveTo>
                  <a:lnTo>
                    <a:pt x="195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97" name="Shape 697"/>
            <p:cNvSpPr/>
            <p:nvPr/>
          </p:nvSpPr>
          <p:spPr>
            <a:xfrm>
              <a:off x="5277975" y="5241825"/>
              <a:ext cx="141275" cy="58500"/>
            </a:xfrm>
            <a:custGeom>
              <a:avLst/>
              <a:gdLst/>
              <a:ahLst/>
              <a:cxnLst/>
              <a:rect l="0" t="0" r="0" b="0"/>
              <a:pathLst>
                <a:path w="5651" h="2340" fill="none" extrusionOk="0">
                  <a:moveTo>
                    <a:pt x="0" y="2339"/>
                  </a:moveTo>
                  <a:lnTo>
                    <a:pt x="565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698" name="Shape 698"/>
          <p:cNvGrpSpPr/>
          <p:nvPr/>
        </p:nvGrpSpPr>
        <p:grpSpPr>
          <a:xfrm>
            <a:off x="3834737" y="5209629"/>
            <a:ext cx="460615" cy="418653"/>
            <a:chOff x="4556450" y="4963575"/>
            <a:chExt cx="548025" cy="498100"/>
          </a:xfrm>
        </p:grpSpPr>
        <p:sp>
          <p:nvSpPr>
            <p:cNvPr id="699" name="Shape 699"/>
            <p:cNvSpPr/>
            <p:nvPr/>
          </p:nvSpPr>
          <p:spPr>
            <a:xfrm>
              <a:off x="4611850" y="5222350"/>
              <a:ext cx="436600" cy="239325"/>
            </a:xfrm>
            <a:custGeom>
              <a:avLst/>
              <a:gdLst/>
              <a:ahLst/>
              <a:cxnLst/>
              <a:rect l="0" t="0" r="0" b="0"/>
              <a:pathLst>
                <a:path w="17464" h="9573" fill="none" extrusionOk="0">
                  <a:moveTo>
                    <a:pt x="1" y="1"/>
                  </a:moveTo>
                  <a:lnTo>
                    <a:pt x="1" y="4677"/>
                  </a:lnTo>
                  <a:lnTo>
                    <a:pt x="8720" y="9572"/>
                  </a:lnTo>
                  <a:lnTo>
                    <a:pt x="17463" y="4677"/>
                  </a:lnTo>
                  <a:lnTo>
                    <a:pt x="17463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00" name="Shape 700"/>
            <p:cNvSpPr/>
            <p:nvPr/>
          </p:nvSpPr>
          <p:spPr>
            <a:xfrm>
              <a:off x="4612475" y="4963575"/>
              <a:ext cx="435975" cy="125450"/>
            </a:xfrm>
            <a:custGeom>
              <a:avLst/>
              <a:gdLst/>
              <a:ahLst/>
              <a:cxnLst/>
              <a:rect l="0" t="0" r="0" b="0"/>
              <a:pathLst>
                <a:path w="17439" h="5018" fill="none" extrusionOk="0">
                  <a:moveTo>
                    <a:pt x="17438" y="5018"/>
                  </a:moveTo>
                  <a:lnTo>
                    <a:pt x="8671" y="1"/>
                  </a:lnTo>
                  <a:lnTo>
                    <a:pt x="0" y="501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01" name="Shape 701"/>
            <p:cNvSpPr/>
            <p:nvPr/>
          </p:nvSpPr>
          <p:spPr>
            <a:xfrm>
              <a:off x="4556450" y="5089000"/>
              <a:ext cx="274025" cy="225925"/>
            </a:xfrm>
            <a:custGeom>
              <a:avLst/>
              <a:gdLst/>
              <a:ahLst/>
              <a:cxnLst/>
              <a:rect l="0" t="0" r="0" b="0"/>
              <a:pathLst>
                <a:path w="10961" h="9037" fill="none" extrusionOk="0">
                  <a:moveTo>
                    <a:pt x="8720" y="9037"/>
                  </a:moveTo>
                  <a:lnTo>
                    <a:pt x="1" y="4068"/>
                  </a:lnTo>
                  <a:lnTo>
                    <a:pt x="2241" y="1"/>
                  </a:lnTo>
                  <a:lnTo>
                    <a:pt x="10960" y="4969"/>
                  </a:lnTo>
                  <a:lnTo>
                    <a:pt x="8720" y="9037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02" name="Shape 702"/>
            <p:cNvSpPr/>
            <p:nvPr/>
          </p:nvSpPr>
          <p:spPr>
            <a:xfrm>
              <a:off x="4830450" y="5089000"/>
              <a:ext cx="274025" cy="225925"/>
            </a:xfrm>
            <a:custGeom>
              <a:avLst/>
              <a:gdLst/>
              <a:ahLst/>
              <a:cxnLst/>
              <a:rect l="0" t="0" r="0" b="0"/>
              <a:pathLst>
                <a:path w="10961" h="9037" fill="none" extrusionOk="0">
                  <a:moveTo>
                    <a:pt x="2241" y="9037"/>
                  </a:moveTo>
                  <a:lnTo>
                    <a:pt x="10960" y="4068"/>
                  </a:lnTo>
                  <a:lnTo>
                    <a:pt x="8719" y="1"/>
                  </a:lnTo>
                  <a:lnTo>
                    <a:pt x="0" y="4969"/>
                  </a:lnTo>
                  <a:lnTo>
                    <a:pt x="2241" y="9037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03" name="Shape 703"/>
            <p:cNvSpPr/>
            <p:nvPr/>
          </p:nvSpPr>
          <p:spPr>
            <a:xfrm>
              <a:off x="4830450" y="5213225"/>
              <a:ext cx="25" cy="248450"/>
            </a:xfrm>
            <a:custGeom>
              <a:avLst/>
              <a:gdLst/>
              <a:ahLst/>
              <a:cxnLst/>
              <a:rect l="0" t="0" r="0" b="0"/>
              <a:pathLst>
                <a:path w="1" h="9938" fill="none" extrusionOk="0">
                  <a:moveTo>
                    <a:pt x="0" y="0"/>
                  </a:moveTo>
                  <a:lnTo>
                    <a:pt x="0" y="9937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704" name="Shape 704"/>
          <p:cNvGrpSpPr/>
          <p:nvPr/>
        </p:nvGrpSpPr>
        <p:grpSpPr>
          <a:xfrm>
            <a:off x="452019" y="5300213"/>
            <a:ext cx="445254" cy="246182"/>
            <a:chOff x="531800" y="5071350"/>
            <a:chExt cx="529750" cy="292900"/>
          </a:xfrm>
        </p:grpSpPr>
        <p:sp>
          <p:nvSpPr>
            <p:cNvPr id="705" name="Shape 705"/>
            <p:cNvSpPr/>
            <p:nvPr/>
          </p:nvSpPr>
          <p:spPr>
            <a:xfrm>
              <a:off x="632875" y="5077450"/>
              <a:ext cx="272200" cy="185725"/>
            </a:xfrm>
            <a:custGeom>
              <a:avLst/>
              <a:gdLst/>
              <a:ahLst/>
              <a:cxnLst/>
              <a:rect l="0" t="0" r="0" b="0"/>
              <a:pathLst>
                <a:path w="10888" h="7429" fill="none" extrusionOk="0">
                  <a:moveTo>
                    <a:pt x="2947" y="0"/>
                  </a:moveTo>
                  <a:lnTo>
                    <a:pt x="6406" y="7428"/>
                  </a:lnTo>
                  <a:lnTo>
                    <a:pt x="10887" y="2314"/>
                  </a:lnTo>
                  <a:lnTo>
                    <a:pt x="4019" y="2314"/>
                  </a:lnTo>
                  <a:lnTo>
                    <a:pt x="0" y="7428"/>
                  </a:lnTo>
                  <a:lnTo>
                    <a:pt x="6406" y="742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06" name="Shape 706"/>
            <p:cNvSpPr/>
            <p:nvPr/>
          </p:nvSpPr>
          <p:spPr>
            <a:xfrm>
              <a:off x="886175" y="5071350"/>
              <a:ext cx="74300" cy="191825"/>
            </a:xfrm>
            <a:custGeom>
              <a:avLst/>
              <a:gdLst/>
              <a:ahLst/>
              <a:cxnLst/>
              <a:rect l="0" t="0" r="0" b="0"/>
              <a:pathLst>
                <a:path w="2972" h="7673" fill="none" extrusionOk="0">
                  <a:moveTo>
                    <a:pt x="2971" y="7672"/>
                  </a:moveTo>
                  <a:lnTo>
                    <a:pt x="0" y="1"/>
                  </a:lnTo>
                  <a:lnTo>
                    <a:pt x="1364" y="1"/>
                  </a:lnTo>
                  <a:lnTo>
                    <a:pt x="1364" y="1"/>
                  </a:lnTo>
                  <a:lnTo>
                    <a:pt x="1534" y="25"/>
                  </a:lnTo>
                  <a:lnTo>
                    <a:pt x="1681" y="49"/>
                  </a:lnTo>
                  <a:lnTo>
                    <a:pt x="1827" y="147"/>
                  </a:lnTo>
                  <a:lnTo>
                    <a:pt x="1875" y="195"/>
                  </a:lnTo>
                  <a:lnTo>
                    <a:pt x="1900" y="244"/>
                  </a:lnTo>
                  <a:lnTo>
                    <a:pt x="1924" y="342"/>
                  </a:lnTo>
                  <a:lnTo>
                    <a:pt x="1900" y="439"/>
                  </a:lnTo>
                  <a:lnTo>
                    <a:pt x="1851" y="536"/>
                  </a:lnTo>
                  <a:lnTo>
                    <a:pt x="1778" y="658"/>
                  </a:lnTo>
                  <a:lnTo>
                    <a:pt x="1656" y="804"/>
                  </a:lnTo>
                  <a:lnTo>
                    <a:pt x="1486" y="975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07" name="Shape 707"/>
            <p:cNvSpPr/>
            <p:nvPr/>
          </p:nvSpPr>
          <p:spPr>
            <a:xfrm>
              <a:off x="531800" y="5162075"/>
              <a:ext cx="202175" cy="202175"/>
            </a:xfrm>
            <a:custGeom>
              <a:avLst/>
              <a:gdLst/>
              <a:ahLst/>
              <a:cxnLst/>
              <a:rect l="0" t="0" r="0" b="0"/>
              <a:pathLst>
                <a:path w="8087" h="8087" fill="none" extrusionOk="0">
                  <a:moveTo>
                    <a:pt x="1" y="4043"/>
                  </a:moveTo>
                  <a:lnTo>
                    <a:pt x="1" y="4043"/>
                  </a:lnTo>
                  <a:lnTo>
                    <a:pt x="25" y="3629"/>
                  </a:lnTo>
                  <a:lnTo>
                    <a:pt x="74" y="3215"/>
                  </a:lnTo>
                  <a:lnTo>
                    <a:pt x="171" y="2826"/>
                  </a:lnTo>
                  <a:lnTo>
                    <a:pt x="317" y="2460"/>
                  </a:lnTo>
                  <a:lnTo>
                    <a:pt x="488" y="2119"/>
                  </a:lnTo>
                  <a:lnTo>
                    <a:pt x="682" y="1778"/>
                  </a:lnTo>
                  <a:lnTo>
                    <a:pt x="926" y="1462"/>
                  </a:lnTo>
                  <a:lnTo>
                    <a:pt x="1194" y="1170"/>
                  </a:lnTo>
                  <a:lnTo>
                    <a:pt x="1462" y="926"/>
                  </a:lnTo>
                  <a:lnTo>
                    <a:pt x="1778" y="682"/>
                  </a:lnTo>
                  <a:lnTo>
                    <a:pt x="2119" y="488"/>
                  </a:lnTo>
                  <a:lnTo>
                    <a:pt x="2460" y="317"/>
                  </a:lnTo>
                  <a:lnTo>
                    <a:pt x="2850" y="171"/>
                  </a:lnTo>
                  <a:lnTo>
                    <a:pt x="3240" y="74"/>
                  </a:lnTo>
                  <a:lnTo>
                    <a:pt x="3629" y="25"/>
                  </a:lnTo>
                  <a:lnTo>
                    <a:pt x="4043" y="0"/>
                  </a:lnTo>
                  <a:lnTo>
                    <a:pt x="4043" y="0"/>
                  </a:lnTo>
                  <a:lnTo>
                    <a:pt x="4458" y="25"/>
                  </a:lnTo>
                  <a:lnTo>
                    <a:pt x="4872" y="74"/>
                  </a:lnTo>
                  <a:lnTo>
                    <a:pt x="5237" y="171"/>
                  </a:lnTo>
                  <a:lnTo>
                    <a:pt x="5627" y="317"/>
                  </a:lnTo>
                  <a:lnTo>
                    <a:pt x="5968" y="488"/>
                  </a:lnTo>
                  <a:lnTo>
                    <a:pt x="6308" y="682"/>
                  </a:lnTo>
                  <a:lnTo>
                    <a:pt x="6625" y="926"/>
                  </a:lnTo>
                  <a:lnTo>
                    <a:pt x="6917" y="1170"/>
                  </a:lnTo>
                  <a:lnTo>
                    <a:pt x="7161" y="1462"/>
                  </a:lnTo>
                  <a:lnTo>
                    <a:pt x="7404" y="1778"/>
                  </a:lnTo>
                  <a:lnTo>
                    <a:pt x="7599" y="2119"/>
                  </a:lnTo>
                  <a:lnTo>
                    <a:pt x="7770" y="2460"/>
                  </a:lnTo>
                  <a:lnTo>
                    <a:pt x="7916" y="2826"/>
                  </a:lnTo>
                  <a:lnTo>
                    <a:pt x="8013" y="3215"/>
                  </a:lnTo>
                  <a:lnTo>
                    <a:pt x="8062" y="3629"/>
                  </a:lnTo>
                  <a:lnTo>
                    <a:pt x="8086" y="4043"/>
                  </a:lnTo>
                  <a:lnTo>
                    <a:pt x="8086" y="4043"/>
                  </a:lnTo>
                  <a:lnTo>
                    <a:pt x="8062" y="4457"/>
                  </a:lnTo>
                  <a:lnTo>
                    <a:pt x="8013" y="4847"/>
                  </a:lnTo>
                  <a:lnTo>
                    <a:pt x="7916" y="5237"/>
                  </a:lnTo>
                  <a:lnTo>
                    <a:pt x="7770" y="5626"/>
                  </a:lnTo>
                  <a:lnTo>
                    <a:pt x="7599" y="5967"/>
                  </a:lnTo>
                  <a:lnTo>
                    <a:pt x="7404" y="6308"/>
                  </a:lnTo>
                  <a:lnTo>
                    <a:pt x="7161" y="6625"/>
                  </a:lnTo>
                  <a:lnTo>
                    <a:pt x="6917" y="6893"/>
                  </a:lnTo>
                  <a:lnTo>
                    <a:pt x="6625" y="7161"/>
                  </a:lnTo>
                  <a:lnTo>
                    <a:pt x="6308" y="7404"/>
                  </a:lnTo>
                  <a:lnTo>
                    <a:pt x="5968" y="7599"/>
                  </a:lnTo>
                  <a:lnTo>
                    <a:pt x="5627" y="7770"/>
                  </a:lnTo>
                  <a:lnTo>
                    <a:pt x="5237" y="7916"/>
                  </a:lnTo>
                  <a:lnTo>
                    <a:pt x="4872" y="8013"/>
                  </a:lnTo>
                  <a:lnTo>
                    <a:pt x="4458" y="8062"/>
                  </a:lnTo>
                  <a:lnTo>
                    <a:pt x="4043" y="8086"/>
                  </a:lnTo>
                  <a:lnTo>
                    <a:pt x="4043" y="8086"/>
                  </a:lnTo>
                  <a:lnTo>
                    <a:pt x="3629" y="8062"/>
                  </a:lnTo>
                  <a:lnTo>
                    <a:pt x="3240" y="8013"/>
                  </a:lnTo>
                  <a:lnTo>
                    <a:pt x="2850" y="7916"/>
                  </a:lnTo>
                  <a:lnTo>
                    <a:pt x="2460" y="7770"/>
                  </a:lnTo>
                  <a:lnTo>
                    <a:pt x="2119" y="7599"/>
                  </a:lnTo>
                  <a:lnTo>
                    <a:pt x="1778" y="7404"/>
                  </a:lnTo>
                  <a:lnTo>
                    <a:pt x="1462" y="7161"/>
                  </a:lnTo>
                  <a:lnTo>
                    <a:pt x="1194" y="6893"/>
                  </a:lnTo>
                  <a:lnTo>
                    <a:pt x="926" y="6625"/>
                  </a:lnTo>
                  <a:lnTo>
                    <a:pt x="682" y="6308"/>
                  </a:lnTo>
                  <a:lnTo>
                    <a:pt x="488" y="5967"/>
                  </a:lnTo>
                  <a:lnTo>
                    <a:pt x="317" y="5626"/>
                  </a:lnTo>
                  <a:lnTo>
                    <a:pt x="171" y="5237"/>
                  </a:lnTo>
                  <a:lnTo>
                    <a:pt x="74" y="4847"/>
                  </a:lnTo>
                  <a:lnTo>
                    <a:pt x="25" y="4457"/>
                  </a:lnTo>
                  <a:lnTo>
                    <a:pt x="1" y="4043"/>
                  </a:lnTo>
                  <a:lnTo>
                    <a:pt x="1" y="4043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08" name="Shape 708"/>
            <p:cNvSpPr/>
            <p:nvPr/>
          </p:nvSpPr>
          <p:spPr>
            <a:xfrm>
              <a:off x="859375" y="5162075"/>
              <a:ext cx="202175" cy="202175"/>
            </a:xfrm>
            <a:custGeom>
              <a:avLst/>
              <a:gdLst/>
              <a:ahLst/>
              <a:cxnLst/>
              <a:rect l="0" t="0" r="0" b="0"/>
              <a:pathLst>
                <a:path w="8087" h="8087" fill="none" extrusionOk="0">
                  <a:moveTo>
                    <a:pt x="1" y="4043"/>
                  </a:moveTo>
                  <a:lnTo>
                    <a:pt x="1" y="4043"/>
                  </a:lnTo>
                  <a:lnTo>
                    <a:pt x="1" y="3629"/>
                  </a:lnTo>
                  <a:lnTo>
                    <a:pt x="74" y="3215"/>
                  </a:lnTo>
                  <a:lnTo>
                    <a:pt x="171" y="2826"/>
                  </a:lnTo>
                  <a:lnTo>
                    <a:pt x="317" y="2460"/>
                  </a:lnTo>
                  <a:lnTo>
                    <a:pt x="488" y="2119"/>
                  </a:lnTo>
                  <a:lnTo>
                    <a:pt x="682" y="1778"/>
                  </a:lnTo>
                  <a:lnTo>
                    <a:pt x="926" y="1462"/>
                  </a:lnTo>
                  <a:lnTo>
                    <a:pt x="1170" y="1170"/>
                  </a:lnTo>
                  <a:lnTo>
                    <a:pt x="1462" y="926"/>
                  </a:lnTo>
                  <a:lnTo>
                    <a:pt x="1778" y="682"/>
                  </a:lnTo>
                  <a:lnTo>
                    <a:pt x="2119" y="488"/>
                  </a:lnTo>
                  <a:lnTo>
                    <a:pt x="2460" y="317"/>
                  </a:lnTo>
                  <a:lnTo>
                    <a:pt x="2826" y="171"/>
                  </a:lnTo>
                  <a:lnTo>
                    <a:pt x="3215" y="74"/>
                  </a:lnTo>
                  <a:lnTo>
                    <a:pt x="3629" y="25"/>
                  </a:lnTo>
                  <a:lnTo>
                    <a:pt x="4043" y="0"/>
                  </a:lnTo>
                  <a:lnTo>
                    <a:pt x="4043" y="0"/>
                  </a:lnTo>
                  <a:lnTo>
                    <a:pt x="4457" y="25"/>
                  </a:lnTo>
                  <a:lnTo>
                    <a:pt x="4847" y="74"/>
                  </a:lnTo>
                  <a:lnTo>
                    <a:pt x="5237" y="171"/>
                  </a:lnTo>
                  <a:lnTo>
                    <a:pt x="5602" y="317"/>
                  </a:lnTo>
                  <a:lnTo>
                    <a:pt x="5967" y="488"/>
                  </a:lnTo>
                  <a:lnTo>
                    <a:pt x="6308" y="682"/>
                  </a:lnTo>
                  <a:lnTo>
                    <a:pt x="6601" y="926"/>
                  </a:lnTo>
                  <a:lnTo>
                    <a:pt x="6893" y="1170"/>
                  </a:lnTo>
                  <a:lnTo>
                    <a:pt x="7161" y="1462"/>
                  </a:lnTo>
                  <a:lnTo>
                    <a:pt x="7380" y="1778"/>
                  </a:lnTo>
                  <a:lnTo>
                    <a:pt x="7599" y="2119"/>
                  </a:lnTo>
                  <a:lnTo>
                    <a:pt x="7770" y="2460"/>
                  </a:lnTo>
                  <a:lnTo>
                    <a:pt x="7892" y="2826"/>
                  </a:lnTo>
                  <a:lnTo>
                    <a:pt x="7989" y="3215"/>
                  </a:lnTo>
                  <a:lnTo>
                    <a:pt x="8062" y="3629"/>
                  </a:lnTo>
                  <a:lnTo>
                    <a:pt x="8086" y="4043"/>
                  </a:lnTo>
                  <a:lnTo>
                    <a:pt x="8086" y="4043"/>
                  </a:lnTo>
                  <a:lnTo>
                    <a:pt x="8062" y="4457"/>
                  </a:lnTo>
                  <a:lnTo>
                    <a:pt x="7989" y="4847"/>
                  </a:lnTo>
                  <a:lnTo>
                    <a:pt x="7892" y="5237"/>
                  </a:lnTo>
                  <a:lnTo>
                    <a:pt x="7770" y="5626"/>
                  </a:lnTo>
                  <a:lnTo>
                    <a:pt x="7599" y="5967"/>
                  </a:lnTo>
                  <a:lnTo>
                    <a:pt x="7380" y="6308"/>
                  </a:lnTo>
                  <a:lnTo>
                    <a:pt x="7161" y="6625"/>
                  </a:lnTo>
                  <a:lnTo>
                    <a:pt x="6893" y="6893"/>
                  </a:lnTo>
                  <a:lnTo>
                    <a:pt x="6601" y="7161"/>
                  </a:lnTo>
                  <a:lnTo>
                    <a:pt x="6308" y="7404"/>
                  </a:lnTo>
                  <a:lnTo>
                    <a:pt x="5967" y="7599"/>
                  </a:lnTo>
                  <a:lnTo>
                    <a:pt x="5602" y="7770"/>
                  </a:lnTo>
                  <a:lnTo>
                    <a:pt x="5237" y="7916"/>
                  </a:lnTo>
                  <a:lnTo>
                    <a:pt x="4847" y="8013"/>
                  </a:lnTo>
                  <a:lnTo>
                    <a:pt x="4457" y="8062"/>
                  </a:lnTo>
                  <a:lnTo>
                    <a:pt x="4043" y="8086"/>
                  </a:lnTo>
                  <a:lnTo>
                    <a:pt x="4043" y="8086"/>
                  </a:lnTo>
                  <a:lnTo>
                    <a:pt x="3629" y="8062"/>
                  </a:lnTo>
                  <a:lnTo>
                    <a:pt x="3215" y="8013"/>
                  </a:lnTo>
                  <a:lnTo>
                    <a:pt x="2826" y="7916"/>
                  </a:lnTo>
                  <a:lnTo>
                    <a:pt x="2460" y="7770"/>
                  </a:lnTo>
                  <a:lnTo>
                    <a:pt x="2119" y="7599"/>
                  </a:lnTo>
                  <a:lnTo>
                    <a:pt x="1778" y="7404"/>
                  </a:lnTo>
                  <a:lnTo>
                    <a:pt x="1462" y="7161"/>
                  </a:lnTo>
                  <a:lnTo>
                    <a:pt x="1170" y="6893"/>
                  </a:lnTo>
                  <a:lnTo>
                    <a:pt x="926" y="6625"/>
                  </a:lnTo>
                  <a:lnTo>
                    <a:pt x="682" y="6308"/>
                  </a:lnTo>
                  <a:lnTo>
                    <a:pt x="488" y="5967"/>
                  </a:lnTo>
                  <a:lnTo>
                    <a:pt x="317" y="5626"/>
                  </a:lnTo>
                  <a:lnTo>
                    <a:pt x="171" y="5237"/>
                  </a:lnTo>
                  <a:lnTo>
                    <a:pt x="74" y="4847"/>
                  </a:lnTo>
                  <a:lnTo>
                    <a:pt x="1" y="4457"/>
                  </a:lnTo>
                  <a:lnTo>
                    <a:pt x="1" y="4043"/>
                  </a:lnTo>
                  <a:lnTo>
                    <a:pt x="1" y="4043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09" name="Shape 709"/>
            <p:cNvSpPr/>
            <p:nvPr/>
          </p:nvSpPr>
          <p:spPr>
            <a:xfrm>
              <a:off x="676100" y="5071350"/>
              <a:ext cx="86500" cy="7325"/>
            </a:xfrm>
            <a:custGeom>
              <a:avLst/>
              <a:gdLst/>
              <a:ahLst/>
              <a:cxnLst/>
              <a:rect l="0" t="0" r="0" b="0"/>
              <a:pathLst>
                <a:path w="3460" h="293" fill="none" extrusionOk="0">
                  <a:moveTo>
                    <a:pt x="1" y="1"/>
                  </a:moveTo>
                  <a:lnTo>
                    <a:pt x="3459" y="29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10" name="Shape 710"/>
            <p:cNvSpPr/>
            <p:nvPr/>
          </p:nvSpPr>
          <p:spPr>
            <a:xfrm>
              <a:off x="941575" y="5244275"/>
              <a:ext cx="37175" cy="37175"/>
            </a:xfrm>
            <a:custGeom>
              <a:avLst/>
              <a:gdLst/>
              <a:ahLst/>
              <a:cxnLst/>
              <a:rect l="0" t="0" r="0" b="0"/>
              <a:pathLst>
                <a:path w="1487" h="1487" fill="none" extrusionOk="0">
                  <a:moveTo>
                    <a:pt x="0" y="755"/>
                  </a:moveTo>
                  <a:lnTo>
                    <a:pt x="0" y="755"/>
                  </a:lnTo>
                  <a:lnTo>
                    <a:pt x="25" y="609"/>
                  </a:lnTo>
                  <a:lnTo>
                    <a:pt x="73" y="463"/>
                  </a:lnTo>
                  <a:lnTo>
                    <a:pt x="122" y="341"/>
                  </a:lnTo>
                  <a:lnTo>
                    <a:pt x="220" y="220"/>
                  </a:lnTo>
                  <a:lnTo>
                    <a:pt x="341" y="147"/>
                  </a:lnTo>
                  <a:lnTo>
                    <a:pt x="463" y="73"/>
                  </a:lnTo>
                  <a:lnTo>
                    <a:pt x="609" y="25"/>
                  </a:lnTo>
                  <a:lnTo>
                    <a:pt x="755" y="0"/>
                  </a:lnTo>
                  <a:lnTo>
                    <a:pt x="755" y="0"/>
                  </a:lnTo>
                  <a:lnTo>
                    <a:pt x="902" y="25"/>
                  </a:lnTo>
                  <a:lnTo>
                    <a:pt x="1048" y="73"/>
                  </a:lnTo>
                  <a:lnTo>
                    <a:pt x="1169" y="147"/>
                  </a:lnTo>
                  <a:lnTo>
                    <a:pt x="1267" y="220"/>
                  </a:lnTo>
                  <a:lnTo>
                    <a:pt x="1364" y="341"/>
                  </a:lnTo>
                  <a:lnTo>
                    <a:pt x="1437" y="463"/>
                  </a:lnTo>
                  <a:lnTo>
                    <a:pt x="1486" y="609"/>
                  </a:lnTo>
                  <a:lnTo>
                    <a:pt x="1486" y="755"/>
                  </a:lnTo>
                  <a:lnTo>
                    <a:pt x="1486" y="755"/>
                  </a:lnTo>
                  <a:lnTo>
                    <a:pt x="1486" y="902"/>
                  </a:lnTo>
                  <a:lnTo>
                    <a:pt x="1437" y="1048"/>
                  </a:lnTo>
                  <a:lnTo>
                    <a:pt x="1364" y="1169"/>
                  </a:lnTo>
                  <a:lnTo>
                    <a:pt x="1267" y="1267"/>
                  </a:lnTo>
                  <a:lnTo>
                    <a:pt x="1169" y="1364"/>
                  </a:lnTo>
                  <a:lnTo>
                    <a:pt x="1048" y="1437"/>
                  </a:lnTo>
                  <a:lnTo>
                    <a:pt x="902" y="1486"/>
                  </a:lnTo>
                  <a:lnTo>
                    <a:pt x="755" y="1486"/>
                  </a:lnTo>
                  <a:lnTo>
                    <a:pt x="755" y="1486"/>
                  </a:lnTo>
                  <a:lnTo>
                    <a:pt x="609" y="1486"/>
                  </a:lnTo>
                  <a:lnTo>
                    <a:pt x="463" y="1437"/>
                  </a:lnTo>
                  <a:lnTo>
                    <a:pt x="341" y="1364"/>
                  </a:lnTo>
                  <a:lnTo>
                    <a:pt x="220" y="1267"/>
                  </a:lnTo>
                  <a:lnTo>
                    <a:pt x="122" y="1169"/>
                  </a:lnTo>
                  <a:lnTo>
                    <a:pt x="73" y="1048"/>
                  </a:lnTo>
                  <a:lnTo>
                    <a:pt x="25" y="902"/>
                  </a:lnTo>
                  <a:lnTo>
                    <a:pt x="0" y="755"/>
                  </a:lnTo>
                  <a:lnTo>
                    <a:pt x="0" y="755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11" name="Shape 711"/>
            <p:cNvSpPr/>
            <p:nvPr/>
          </p:nvSpPr>
          <p:spPr>
            <a:xfrm>
              <a:off x="614600" y="5244275"/>
              <a:ext cx="37175" cy="37175"/>
            </a:xfrm>
            <a:custGeom>
              <a:avLst/>
              <a:gdLst/>
              <a:ahLst/>
              <a:cxnLst/>
              <a:rect l="0" t="0" r="0" b="0"/>
              <a:pathLst>
                <a:path w="1487" h="1487" fill="none" extrusionOk="0">
                  <a:moveTo>
                    <a:pt x="1" y="755"/>
                  </a:moveTo>
                  <a:lnTo>
                    <a:pt x="1" y="755"/>
                  </a:lnTo>
                  <a:lnTo>
                    <a:pt x="1" y="609"/>
                  </a:lnTo>
                  <a:lnTo>
                    <a:pt x="50" y="463"/>
                  </a:lnTo>
                  <a:lnTo>
                    <a:pt x="123" y="341"/>
                  </a:lnTo>
                  <a:lnTo>
                    <a:pt x="220" y="220"/>
                  </a:lnTo>
                  <a:lnTo>
                    <a:pt x="317" y="147"/>
                  </a:lnTo>
                  <a:lnTo>
                    <a:pt x="439" y="73"/>
                  </a:lnTo>
                  <a:lnTo>
                    <a:pt x="585" y="25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878" y="25"/>
                  </a:lnTo>
                  <a:lnTo>
                    <a:pt x="1024" y="73"/>
                  </a:lnTo>
                  <a:lnTo>
                    <a:pt x="1146" y="147"/>
                  </a:lnTo>
                  <a:lnTo>
                    <a:pt x="1267" y="220"/>
                  </a:lnTo>
                  <a:lnTo>
                    <a:pt x="1340" y="341"/>
                  </a:lnTo>
                  <a:lnTo>
                    <a:pt x="1413" y="463"/>
                  </a:lnTo>
                  <a:lnTo>
                    <a:pt x="1462" y="609"/>
                  </a:lnTo>
                  <a:lnTo>
                    <a:pt x="1486" y="755"/>
                  </a:lnTo>
                  <a:lnTo>
                    <a:pt x="1486" y="755"/>
                  </a:lnTo>
                  <a:lnTo>
                    <a:pt x="1462" y="902"/>
                  </a:lnTo>
                  <a:lnTo>
                    <a:pt x="1413" y="1048"/>
                  </a:lnTo>
                  <a:lnTo>
                    <a:pt x="1340" y="1169"/>
                  </a:lnTo>
                  <a:lnTo>
                    <a:pt x="1267" y="1267"/>
                  </a:lnTo>
                  <a:lnTo>
                    <a:pt x="1146" y="1364"/>
                  </a:lnTo>
                  <a:lnTo>
                    <a:pt x="1024" y="1437"/>
                  </a:lnTo>
                  <a:lnTo>
                    <a:pt x="878" y="1486"/>
                  </a:lnTo>
                  <a:lnTo>
                    <a:pt x="731" y="1486"/>
                  </a:lnTo>
                  <a:lnTo>
                    <a:pt x="731" y="1486"/>
                  </a:lnTo>
                  <a:lnTo>
                    <a:pt x="585" y="1486"/>
                  </a:lnTo>
                  <a:lnTo>
                    <a:pt x="439" y="1437"/>
                  </a:lnTo>
                  <a:lnTo>
                    <a:pt x="317" y="1364"/>
                  </a:lnTo>
                  <a:lnTo>
                    <a:pt x="220" y="1267"/>
                  </a:lnTo>
                  <a:lnTo>
                    <a:pt x="123" y="1169"/>
                  </a:lnTo>
                  <a:lnTo>
                    <a:pt x="50" y="1048"/>
                  </a:lnTo>
                  <a:lnTo>
                    <a:pt x="1" y="902"/>
                  </a:lnTo>
                  <a:lnTo>
                    <a:pt x="1" y="755"/>
                  </a:lnTo>
                  <a:lnTo>
                    <a:pt x="1" y="755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712" name="Shape 712"/>
          <p:cNvGrpSpPr/>
          <p:nvPr/>
        </p:nvGrpSpPr>
        <p:grpSpPr>
          <a:xfrm>
            <a:off x="7091494" y="2713375"/>
            <a:ext cx="433992" cy="422729"/>
            <a:chOff x="5916675" y="927975"/>
            <a:chExt cx="516350" cy="502950"/>
          </a:xfrm>
        </p:grpSpPr>
        <p:sp>
          <p:nvSpPr>
            <p:cNvPr id="713" name="Shape 713"/>
            <p:cNvSpPr/>
            <p:nvPr/>
          </p:nvSpPr>
          <p:spPr>
            <a:xfrm>
              <a:off x="5916675" y="927975"/>
              <a:ext cx="516350" cy="502950"/>
            </a:xfrm>
            <a:custGeom>
              <a:avLst/>
              <a:gdLst/>
              <a:ahLst/>
              <a:cxnLst/>
              <a:rect l="0" t="0" r="0" b="0"/>
              <a:pathLst>
                <a:path w="20654" h="20118" fill="none" extrusionOk="0">
                  <a:moveTo>
                    <a:pt x="20654" y="10059"/>
                  </a:moveTo>
                  <a:lnTo>
                    <a:pt x="18486" y="8183"/>
                  </a:lnTo>
                  <a:lnTo>
                    <a:pt x="19631" y="5577"/>
                  </a:lnTo>
                  <a:lnTo>
                    <a:pt x="16879" y="4847"/>
                  </a:lnTo>
                  <a:lnTo>
                    <a:pt x="16757" y="1997"/>
                  </a:lnTo>
                  <a:lnTo>
                    <a:pt x="13956" y="2509"/>
                  </a:lnTo>
                  <a:lnTo>
                    <a:pt x="12616" y="0"/>
                  </a:lnTo>
                  <a:lnTo>
                    <a:pt x="10327" y="1681"/>
                  </a:lnTo>
                  <a:lnTo>
                    <a:pt x="8038" y="0"/>
                  </a:lnTo>
                  <a:lnTo>
                    <a:pt x="6698" y="2509"/>
                  </a:lnTo>
                  <a:lnTo>
                    <a:pt x="3897" y="1997"/>
                  </a:lnTo>
                  <a:lnTo>
                    <a:pt x="3776" y="4847"/>
                  </a:lnTo>
                  <a:lnTo>
                    <a:pt x="1023" y="5577"/>
                  </a:lnTo>
                  <a:lnTo>
                    <a:pt x="2168" y="8183"/>
                  </a:lnTo>
                  <a:lnTo>
                    <a:pt x="1" y="10059"/>
                  </a:lnTo>
                  <a:lnTo>
                    <a:pt x="2168" y="11934"/>
                  </a:lnTo>
                  <a:lnTo>
                    <a:pt x="1023" y="14540"/>
                  </a:lnTo>
                  <a:lnTo>
                    <a:pt x="3776" y="15271"/>
                  </a:lnTo>
                  <a:lnTo>
                    <a:pt x="3897" y="18120"/>
                  </a:lnTo>
                  <a:lnTo>
                    <a:pt x="6698" y="17609"/>
                  </a:lnTo>
                  <a:lnTo>
                    <a:pt x="8038" y="20117"/>
                  </a:lnTo>
                  <a:lnTo>
                    <a:pt x="10327" y="18437"/>
                  </a:lnTo>
                  <a:lnTo>
                    <a:pt x="12616" y="20117"/>
                  </a:lnTo>
                  <a:lnTo>
                    <a:pt x="13956" y="17609"/>
                  </a:lnTo>
                  <a:lnTo>
                    <a:pt x="16757" y="18120"/>
                  </a:lnTo>
                  <a:lnTo>
                    <a:pt x="16879" y="15271"/>
                  </a:lnTo>
                  <a:lnTo>
                    <a:pt x="19631" y="14540"/>
                  </a:lnTo>
                  <a:lnTo>
                    <a:pt x="18486" y="11934"/>
                  </a:lnTo>
                  <a:lnTo>
                    <a:pt x="20654" y="10059"/>
                  </a:lnTo>
                  <a:close/>
                </a:path>
              </a:pathLst>
            </a:custGeom>
            <a:noFill/>
            <a:ln w="38100" cap="rnd" cmpd="sng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14" name="Shape 714"/>
            <p:cNvSpPr/>
            <p:nvPr/>
          </p:nvSpPr>
          <p:spPr>
            <a:xfrm>
              <a:off x="6006800" y="1011375"/>
              <a:ext cx="336125" cy="336125"/>
            </a:xfrm>
            <a:custGeom>
              <a:avLst/>
              <a:gdLst/>
              <a:ahLst/>
              <a:cxnLst/>
              <a:rect l="0" t="0" r="0" b="0"/>
              <a:pathLst>
                <a:path w="13445" h="13445" fill="none" extrusionOk="0">
                  <a:moveTo>
                    <a:pt x="6722" y="13445"/>
                  </a:moveTo>
                  <a:lnTo>
                    <a:pt x="6722" y="13445"/>
                  </a:lnTo>
                  <a:lnTo>
                    <a:pt x="6381" y="13420"/>
                  </a:lnTo>
                  <a:lnTo>
                    <a:pt x="6040" y="13396"/>
                  </a:lnTo>
                  <a:lnTo>
                    <a:pt x="5699" y="13347"/>
                  </a:lnTo>
                  <a:lnTo>
                    <a:pt x="5383" y="13299"/>
                  </a:lnTo>
                  <a:lnTo>
                    <a:pt x="5042" y="13226"/>
                  </a:lnTo>
                  <a:lnTo>
                    <a:pt x="4725" y="13128"/>
                  </a:lnTo>
                  <a:lnTo>
                    <a:pt x="4408" y="13031"/>
                  </a:lnTo>
                  <a:lnTo>
                    <a:pt x="4116" y="12909"/>
                  </a:lnTo>
                  <a:lnTo>
                    <a:pt x="3824" y="12763"/>
                  </a:lnTo>
                  <a:lnTo>
                    <a:pt x="3532" y="12617"/>
                  </a:lnTo>
                  <a:lnTo>
                    <a:pt x="3239" y="12471"/>
                  </a:lnTo>
                  <a:lnTo>
                    <a:pt x="2971" y="12276"/>
                  </a:lnTo>
                  <a:lnTo>
                    <a:pt x="2703" y="12105"/>
                  </a:lnTo>
                  <a:lnTo>
                    <a:pt x="2460" y="11910"/>
                  </a:lnTo>
                  <a:lnTo>
                    <a:pt x="2216" y="11691"/>
                  </a:lnTo>
                  <a:lnTo>
                    <a:pt x="1973" y="11472"/>
                  </a:lnTo>
                  <a:lnTo>
                    <a:pt x="1754" y="11228"/>
                  </a:lnTo>
                  <a:lnTo>
                    <a:pt x="1534" y="10985"/>
                  </a:lnTo>
                  <a:lnTo>
                    <a:pt x="1340" y="10741"/>
                  </a:lnTo>
                  <a:lnTo>
                    <a:pt x="1169" y="10473"/>
                  </a:lnTo>
                  <a:lnTo>
                    <a:pt x="974" y="10206"/>
                  </a:lnTo>
                  <a:lnTo>
                    <a:pt x="828" y="9913"/>
                  </a:lnTo>
                  <a:lnTo>
                    <a:pt x="682" y="9621"/>
                  </a:lnTo>
                  <a:lnTo>
                    <a:pt x="536" y="9329"/>
                  </a:lnTo>
                  <a:lnTo>
                    <a:pt x="414" y="9036"/>
                  </a:lnTo>
                  <a:lnTo>
                    <a:pt x="317" y="8720"/>
                  </a:lnTo>
                  <a:lnTo>
                    <a:pt x="219" y="8403"/>
                  </a:lnTo>
                  <a:lnTo>
                    <a:pt x="146" y="8062"/>
                  </a:lnTo>
                  <a:lnTo>
                    <a:pt x="98" y="7746"/>
                  </a:lnTo>
                  <a:lnTo>
                    <a:pt x="49" y="7405"/>
                  </a:lnTo>
                  <a:lnTo>
                    <a:pt x="24" y="7064"/>
                  </a:lnTo>
                  <a:lnTo>
                    <a:pt x="0" y="6723"/>
                  </a:lnTo>
                  <a:lnTo>
                    <a:pt x="0" y="6723"/>
                  </a:lnTo>
                  <a:lnTo>
                    <a:pt x="24" y="6382"/>
                  </a:lnTo>
                  <a:lnTo>
                    <a:pt x="49" y="6041"/>
                  </a:lnTo>
                  <a:lnTo>
                    <a:pt x="98" y="5700"/>
                  </a:lnTo>
                  <a:lnTo>
                    <a:pt x="146" y="5383"/>
                  </a:lnTo>
                  <a:lnTo>
                    <a:pt x="219" y="5042"/>
                  </a:lnTo>
                  <a:lnTo>
                    <a:pt x="317" y="4726"/>
                  </a:lnTo>
                  <a:lnTo>
                    <a:pt x="414" y="4409"/>
                  </a:lnTo>
                  <a:lnTo>
                    <a:pt x="536" y="4117"/>
                  </a:lnTo>
                  <a:lnTo>
                    <a:pt x="682" y="3825"/>
                  </a:lnTo>
                  <a:lnTo>
                    <a:pt x="828" y="3532"/>
                  </a:lnTo>
                  <a:lnTo>
                    <a:pt x="974" y="3240"/>
                  </a:lnTo>
                  <a:lnTo>
                    <a:pt x="1169" y="2972"/>
                  </a:lnTo>
                  <a:lnTo>
                    <a:pt x="1340" y="2704"/>
                  </a:lnTo>
                  <a:lnTo>
                    <a:pt x="1534" y="2461"/>
                  </a:lnTo>
                  <a:lnTo>
                    <a:pt x="1754" y="2217"/>
                  </a:lnTo>
                  <a:lnTo>
                    <a:pt x="1973" y="1974"/>
                  </a:lnTo>
                  <a:lnTo>
                    <a:pt x="2216" y="1754"/>
                  </a:lnTo>
                  <a:lnTo>
                    <a:pt x="2460" y="1535"/>
                  </a:lnTo>
                  <a:lnTo>
                    <a:pt x="2703" y="1340"/>
                  </a:lnTo>
                  <a:lnTo>
                    <a:pt x="2971" y="1170"/>
                  </a:lnTo>
                  <a:lnTo>
                    <a:pt x="3239" y="975"/>
                  </a:lnTo>
                  <a:lnTo>
                    <a:pt x="3532" y="829"/>
                  </a:lnTo>
                  <a:lnTo>
                    <a:pt x="3824" y="683"/>
                  </a:lnTo>
                  <a:lnTo>
                    <a:pt x="4116" y="537"/>
                  </a:lnTo>
                  <a:lnTo>
                    <a:pt x="4408" y="415"/>
                  </a:lnTo>
                  <a:lnTo>
                    <a:pt x="4725" y="317"/>
                  </a:lnTo>
                  <a:lnTo>
                    <a:pt x="5042" y="220"/>
                  </a:lnTo>
                  <a:lnTo>
                    <a:pt x="5383" y="147"/>
                  </a:lnTo>
                  <a:lnTo>
                    <a:pt x="5699" y="98"/>
                  </a:lnTo>
                  <a:lnTo>
                    <a:pt x="6040" y="49"/>
                  </a:lnTo>
                  <a:lnTo>
                    <a:pt x="6381" y="25"/>
                  </a:lnTo>
                  <a:lnTo>
                    <a:pt x="6722" y="1"/>
                  </a:lnTo>
                  <a:lnTo>
                    <a:pt x="6722" y="1"/>
                  </a:lnTo>
                  <a:lnTo>
                    <a:pt x="7063" y="25"/>
                  </a:lnTo>
                  <a:lnTo>
                    <a:pt x="7404" y="49"/>
                  </a:lnTo>
                  <a:lnTo>
                    <a:pt x="7745" y="98"/>
                  </a:lnTo>
                  <a:lnTo>
                    <a:pt x="8062" y="147"/>
                  </a:lnTo>
                  <a:lnTo>
                    <a:pt x="8403" y="220"/>
                  </a:lnTo>
                  <a:lnTo>
                    <a:pt x="8719" y="317"/>
                  </a:lnTo>
                  <a:lnTo>
                    <a:pt x="9036" y="415"/>
                  </a:lnTo>
                  <a:lnTo>
                    <a:pt x="9328" y="537"/>
                  </a:lnTo>
                  <a:lnTo>
                    <a:pt x="9620" y="683"/>
                  </a:lnTo>
                  <a:lnTo>
                    <a:pt x="9913" y="829"/>
                  </a:lnTo>
                  <a:lnTo>
                    <a:pt x="10205" y="975"/>
                  </a:lnTo>
                  <a:lnTo>
                    <a:pt x="10473" y="1170"/>
                  </a:lnTo>
                  <a:lnTo>
                    <a:pt x="10741" y="1340"/>
                  </a:lnTo>
                  <a:lnTo>
                    <a:pt x="10984" y="1535"/>
                  </a:lnTo>
                  <a:lnTo>
                    <a:pt x="11228" y="1754"/>
                  </a:lnTo>
                  <a:lnTo>
                    <a:pt x="11471" y="1974"/>
                  </a:lnTo>
                  <a:lnTo>
                    <a:pt x="11690" y="2217"/>
                  </a:lnTo>
                  <a:lnTo>
                    <a:pt x="11910" y="2461"/>
                  </a:lnTo>
                  <a:lnTo>
                    <a:pt x="12105" y="2704"/>
                  </a:lnTo>
                  <a:lnTo>
                    <a:pt x="12275" y="2972"/>
                  </a:lnTo>
                  <a:lnTo>
                    <a:pt x="12470" y="3240"/>
                  </a:lnTo>
                  <a:lnTo>
                    <a:pt x="12616" y="3532"/>
                  </a:lnTo>
                  <a:lnTo>
                    <a:pt x="12762" y="3825"/>
                  </a:lnTo>
                  <a:lnTo>
                    <a:pt x="12908" y="4117"/>
                  </a:lnTo>
                  <a:lnTo>
                    <a:pt x="13030" y="4409"/>
                  </a:lnTo>
                  <a:lnTo>
                    <a:pt x="13127" y="4726"/>
                  </a:lnTo>
                  <a:lnTo>
                    <a:pt x="13225" y="5042"/>
                  </a:lnTo>
                  <a:lnTo>
                    <a:pt x="13298" y="5383"/>
                  </a:lnTo>
                  <a:lnTo>
                    <a:pt x="13347" y="5700"/>
                  </a:lnTo>
                  <a:lnTo>
                    <a:pt x="13395" y="6041"/>
                  </a:lnTo>
                  <a:lnTo>
                    <a:pt x="13420" y="6382"/>
                  </a:lnTo>
                  <a:lnTo>
                    <a:pt x="13444" y="6723"/>
                  </a:lnTo>
                  <a:lnTo>
                    <a:pt x="13444" y="6723"/>
                  </a:lnTo>
                  <a:lnTo>
                    <a:pt x="13420" y="7064"/>
                  </a:lnTo>
                  <a:lnTo>
                    <a:pt x="13395" y="7405"/>
                  </a:lnTo>
                  <a:lnTo>
                    <a:pt x="13347" y="7746"/>
                  </a:lnTo>
                  <a:lnTo>
                    <a:pt x="13298" y="8062"/>
                  </a:lnTo>
                  <a:lnTo>
                    <a:pt x="13225" y="8403"/>
                  </a:lnTo>
                  <a:lnTo>
                    <a:pt x="13127" y="8720"/>
                  </a:lnTo>
                  <a:lnTo>
                    <a:pt x="13030" y="9036"/>
                  </a:lnTo>
                  <a:lnTo>
                    <a:pt x="12908" y="9329"/>
                  </a:lnTo>
                  <a:lnTo>
                    <a:pt x="12762" y="9621"/>
                  </a:lnTo>
                  <a:lnTo>
                    <a:pt x="12616" y="9913"/>
                  </a:lnTo>
                  <a:lnTo>
                    <a:pt x="12470" y="10206"/>
                  </a:lnTo>
                  <a:lnTo>
                    <a:pt x="12275" y="10473"/>
                  </a:lnTo>
                  <a:lnTo>
                    <a:pt x="12105" y="10741"/>
                  </a:lnTo>
                  <a:lnTo>
                    <a:pt x="11910" y="10985"/>
                  </a:lnTo>
                  <a:lnTo>
                    <a:pt x="11690" y="11228"/>
                  </a:lnTo>
                  <a:lnTo>
                    <a:pt x="11471" y="11472"/>
                  </a:lnTo>
                  <a:lnTo>
                    <a:pt x="11228" y="11691"/>
                  </a:lnTo>
                  <a:lnTo>
                    <a:pt x="10984" y="11910"/>
                  </a:lnTo>
                  <a:lnTo>
                    <a:pt x="10741" y="12105"/>
                  </a:lnTo>
                  <a:lnTo>
                    <a:pt x="10473" y="12276"/>
                  </a:lnTo>
                  <a:lnTo>
                    <a:pt x="10205" y="12471"/>
                  </a:lnTo>
                  <a:lnTo>
                    <a:pt x="9913" y="12617"/>
                  </a:lnTo>
                  <a:lnTo>
                    <a:pt x="9620" y="12763"/>
                  </a:lnTo>
                  <a:lnTo>
                    <a:pt x="9328" y="12909"/>
                  </a:lnTo>
                  <a:lnTo>
                    <a:pt x="9036" y="13031"/>
                  </a:lnTo>
                  <a:lnTo>
                    <a:pt x="8719" y="13128"/>
                  </a:lnTo>
                  <a:lnTo>
                    <a:pt x="8403" y="13226"/>
                  </a:lnTo>
                  <a:lnTo>
                    <a:pt x="8062" y="13299"/>
                  </a:lnTo>
                  <a:lnTo>
                    <a:pt x="7745" y="13347"/>
                  </a:lnTo>
                  <a:lnTo>
                    <a:pt x="7404" y="13396"/>
                  </a:lnTo>
                  <a:lnTo>
                    <a:pt x="7063" y="13420"/>
                  </a:lnTo>
                  <a:lnTo>
                    <a:pt x="6722" y="13445"/>
                  </a:lnTo>
                  <a:lnTo>
                    <a:pt x="6722" y="13445"/>
                  </a:lnTo>
                  <a:close/>
                </a:path>
              </a:pathLst>
            </a:custGeom>
            <a:noFill/>
            <a:ln w="38100" cap="rnd" cmpd="sng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715" name="Shape 715"/>
          <p:cNvGrpSpPr/>
          <p:nvPr/>
        </p:nvGrpSpPr>
        <p:grpSpPr>
          <a:xfrm>
            <a:off x="6207514" y="3419276"/>
            <a:ext cx="1079481" cy="1051467"/>
            <a:chOff x="5916675" y="927975"/>
            <a:chExt cx="516350" cy="502950"/>
          </a:xfrm>
        </p:grpSpPr>
        <p:sp>
          <p:nvSpPr>
            <p:cNvPr id="716" name="Shape 716"/>
            <p:cNvSpPr/>
            <p:nvPr/>
          </p:nvSpPr>
          <p:spPr>
            <a:xfrm>
              <a:off x="5916675" y="927975"/>
              <a:ext cx="516350" cy="502950"/>
            </a:xfrm>
            <a:custGeom>
              <a:avLst/>
              <a:gdLst/>
              <a:ahLst/>
              <a:cxnLst/>
              <a:rect l="0" t="0" r="0" b="0"/>
              <a:pathLst>
                <a:path w="20654" h="20118" fill="none" extrusionOk="0">
                  <a:moveTo>
                    <a:pt x="20654" y="10059"/>
                  </a:moveTo>
                  <a:lnTo>
                    <a:pt x="18486" y="8183"/>
                  </a:lnTo>
                  <a:lnTo>
                    <a:pt x="19631" y="5577"/>
                  </a:lnTo>
                  <a:lnTo>
                    <a:pt x="16879" y="4847"/>
                  </a:lnTo>
                  <a:lnTo>
                    <a:pt x="16757" y="1997"/>
                  </a:lnTo>
                  <a:lnTo>
                    <a:pt x="13956" y="2509"/>
                  </a:lnTo>
                  <a:lnTo>
                    <a:pt x="12616" y="0"/>
                  </a:lnTo>
                  <a:lnTo>
                    <a:pt x="10327" y="1681"/>
                  </a:lnTo>
                  <a:lnTo>
                    <a:pt x="8038" y="0"/>
                  </a:lnTo>
                  <a:lnTo>
                    <a:pt x="6698" y="2509"/>
                  </a:lnTo>
                  <a:lnTo>
                    <a:pt x="3897" y="1997"/>
                  </a:lnTo>
                  <a:lnTo>
                    <a:pt x="3776" y="4847"/>
                  </a:lnTo>
                  <a:lnTo>
                    <a:pt x="1023" y="5577"/>
                  </a:lnTo>
                  <a:lnTo>
                    <a:pt x="2168" y="8183"/>
                  </a:lnTo>
                  <a:lnTo>
                    <a:pt x="1" y="10059"/>
                  </a:lnTo>
                  <a:lnTo>
                    <a:pt x="2168" y="11934"/>
                  </a:lnTo>
                  <a:lnTo>
                    <a:pt x="1023" y="14540"/>
                  </a:lnTo>
                  <a:lnTo>
                    <a:pt x="3776" y="15271"/>
                  </a:lnTo>
                  <a:lnTo>
                    <a:pt x="3897" y="18120"/>
                  </a:lnTo>
                  <a:lnTo>
                    <a:pt x="6698" y="17609"/>
                  </a:lnTo>
                  <a:lnTo>
                    <a:pt x="8038" y="20117"/>
                  </a:lnTo>
                  <a:lnTo>
                    <a:pt x="10327" y="18437"/>
                  </a:lnTo>
                  <a:lnTo>
                    <a:pt x="12616" y="20117"/>
                  </a:lnTo>
                  <a:lnTo>
                    <a:pt x="13956" y="17609"/>
                  </a:lnTo>
                  <a:lnTo>
                    <a:pt x="16757" y="18120"/>
                  </a:lnTo>
                  <a:lnTo>
                    <a:pt x="16879" y="15271"/>
                  </a:lnTo>
                  <a:lnTo>
                    <a:pt x="19631" y="14540"/>
                  </a:lnTo>
                  <a:lnTo>
                    <a:pt x="18486" y="11934"/>
                  </a:lnTo>
                  <a:lnTo>
                    <a:pt x="20654" y="10059"/>
                  </a:lnTo>
                  <a:close/>
                </a:path>
              </a:pathLst>
            </a:custGeom>
            <a:solidFill>
              <a:srgbClr val="FF0000"/>
            </a:solidFill>
            <a:ln w="9525" cap="rnd" cmpd="sng">
              <a:solidFill>
                <a:srgbClr val="FFFF00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17" name="Shape 717"/>
            <p:cNvSpPr/>
            <p:nvPr/>
          </p:nvSpPr>
          <p:spPr>
            <a:xfrm>
              <a:off x="6006800" y="1011375"/>
              <a:ext cx="336125" cy="336125"/>
            </a:xfrm>
            <a:custGeom>
              <a:avLst/>
              <a:gdLst/>
              <a:ahLst/>
              <a:cxnLst/>
              <a:rect l="0" t="0" r="0" b="0"/>
              <a:pathLst>
                <a:path w="13445" h="13445" fill="none" extrusionOk="0">
                  <a:moveTo>
                    <a:pt x="6722" y="13445"/>
                  </a:moveTo>
                  <a:lnTo>
                    <a:pt x="6722" y="13445"/>
                  </a:lnTo>
                  <a:lnTo>
                    <a:pt x="6381" y="13420"/>
                  </a:lnTo>
                  <a:lnTo>
                    <a:pt x="6040" y="13396"/>
                  </a:lnTo>
                  <a:lnTo>
                    <a:pt x="5699" y="13347"/>
                  </a:lnTo>
                  <a:lnTo>
                    <a:pt x="5383" y="13299"/>
                  </a:lnTo>
                  <a:lnTo>
                    <a:pt x="5042" y="13226"/>
                  </a:lnTo>
                  <a:lnTo>
                    <a:pt x="4725" y="13128"/>
                  </a:lnTo>
                  <a:lnTo>
                    <a:pt x="4408" y="13031"/>
                  </a:lnTo>
                  <a:lnTo>
                    <a:pt x="4116" y="12909"/>
                  </a:lnTo>
                  <a:lnTo>
                    <a:pt x="3824" y="12763"/>
                  </a:lnTo>
                  <a:lnTo>
                    <a:pt x="3532" y="12617"/>
                  </a:lnTo>
                  <a:lnTo>
                    <a:pt x="3239" y="12471"/>
                  </a:lnTo>
                  <a:lnTo>
                    <a:pt x="2971" y="12276"/>
                  </a:lnTo>
                  <a:lnTo>
                    <a:pt x="2703" y="12105"/>
                  </a:lnTo>
                  <a:lnTo>
                    <a:pt x="2460" y="11910"/>
                  </a:lnTo>
                  <a:lnTo>
                    <a:pt x="2216" y="11691"/>
                  </a:lnTo>
                  <a:lnTo>
                    <a:pt x="1973" y="11472"/>
                  </a:lnTo>
                  <a:lnTo>
                    <a:pt x="1754" y="11228"/>
                  </a:lnTo>
                  <a:lnTo>
                    <a:pt x="1534" y="10985"/>
                  </a:lnTo>
                  <a:lnTo>
                    <a:pt x="1340" y="10741"/>
                  </a:lnTo>
                  <a:lnTo>
                    <a:pt x="1169" y="10473"/>
                  </a:lnTo>
                  <a:lnTo>
                    <a:pt x="974" y="10206"/>
                  </a:lnTo>
                  <a:lnTo>
                    <a:pt x="828" y="9913"/>
                  </a:lnTo>
                  <a:lnTo>
                    <a:pt x="682" y="9621"/>
                  </a:lnTo>
                  <a:lnTo>
                    <a:pt x="536" y="9329"/>
                  </a:lnTo>
                  <a:lnTo>
                    <a:pt x="414" y="9036"/>
                  </a:lnTo>
                  <a:lnTo>
                    <a:pt x="317" y="8720"/>
                  </a:lnTo>
                  <a:lnTo>
                    <a:pt x="219" y="8403"/>
                  </a:lnTo>
                  <a:lnTo>
                    <a:pt x="146" y="8062"/>
                  </a:lnTo>
                  <a:lnTo>
                    <a:pt x="98" y="7746"/>
                  </a:lnTo>
                  <a:lnTo>
                    <a:pt x="49" y="7405"/>
                  </a:lnTo>
                  <a:lnTo>
                    <a:pt x="24" y="7064"/>
                  </a:lnTo>
                  <a:lnTo>
                    <a:pt x="0" y="6723"/>
                  </a:lnTo>
                  <a:lnTo>
                    <a:pt x="0" y="6723"/>
                  </a:lnTo>
                  <a:lnTo>
                    <a:pt x="24" y="6382"/>
                  </a:lnTo>
                  <a:lnTo>
                    <a:pt x="49" y="6041"/>
                  </a:lnTo>
                  <a:lnTo>
                    <a:pt x="98" y="5700"/>
                  </a:lnTo>
                  <a:lnTo>
                    <a:pt x="146" y="5383"/>
                  </a:lnTo>
                  <a:lnTo>
                    <a:pt x="219" y="5042"/>
                  </a:lnTo>
                  <a:lnTo>
                    <a:pt x="317" y="4726"/>
                  </a:lnTo>
                  <a:lnTo>
                    <a:pt x="414" y="4409"/>
                  </a:lnTo>
                  <a:lnTo>
                    <a:pt x="536" y="4117"/>
                  </a:lnTo>
                  <a:lnTo>
                    <a:pt x="682" y="3825"/>
                  </a:lnTo>
                  <a:lnTo>
                    <a:pt x="828" y="3532"/>
                  </a:lnTo>
                  <a:lnTo>
                    <a:pt x="974" y="3240"/>
                  </a:lnTo>
                  <a:lnTo>
                    <a:pt x="1169" y="2972"/>
                  </a:lnTo>
                  <a:lnTo>
                    <a:pt x="1340" y="2704"/>
                  </a:lnTo>
                  <a:lnTo>
                    <a:pt x="1534" y="2461"/>
                  </a:lnTo>
                  <a:lnTo>
                    <a:pt x="1754" y="2217"/>
                  </a:lnTo>
                  <a:lnTo>
                    <a:pt x="1973" y="1974"/>
                  </a:lnTo>
                  <a:lnTo>
                    <a:pt x="2216" y="1754"/>
                  </a:lnTo>
                  <a:lnTo>
                    <a:pt x="2460" y="1535"/>
                  </a:lnTo>
                  <a:lnTo>
                    <a:pt x="2703" y="1340"/>
                  </a:lnTo>
                  <a:lnTo>
                    <a:pt x="2971" y="1170"/>
                  </a:lnTo>
                  <a:lnTo>
                    <a:pt x="3239" y="975"/>
                  </a:lnTo>
                  <a:lnTo>
                    <a:pt x="3532" y="829"/>
                  </a:lnTo>
                  <a:lnTo>
                    <a:pt x="3824" y="683"/>
                  </a:lnTo>
                  <a:lnTo>
                    <a:pt x="4116" y="537"/>
                  </a:lnTo>
                  <a:lnTo>
                    <a:pt x="4408" y="415"/>
                  </a:lnTo>
                  <a:lnTo>
                    <a:pt x="4725" y="317"/>
                  </a:lnTo>
                  <a:lnTo>
                    <a:pt x="5042" y="220"/>
                  </a:lnTo>
                  <a:lnTo>
                    <a:pt x="5383" y="147"/>
                  </a:lnTo>
                  <a:lnTo>
                    <a:pt x="5699" y="98"/>
                  </a:lnTo>
                  <a:lnTo>
                    <a:pt x="6040" y="49"/>
                  </a:lnTo>
                  <a:lnTo>
                    <a:pt x="6381" y="25"/>
                  </a:lnTo>
                  <a:lnTo>
                    <a:pt x="6722" y="1"/>
                  </a:lnTo>
                  <a:lnTo>
                    <a:pt x="6722" y="1"/>
                  </a:lnTo>
                  <a:lnTo>
                    <a:pt x="7063" y="25"/>
                  </a:lnTo>
                  <a:lnTo>
                    <a:pt x="7404" y="49"/>
                  </a:lnTo>
                  <a:lnTo>
                    <a:pt x="7745" y="98"/>
                  </a:lnTo>
                  <a:lnTo>
                    <a:pt x="8062" y="147"/>
                  </a:lnTo>
                  <a:lnTo>
                    <a:pt x="8403" y="220"/>
                  </a:lnTo>
                  <a:lnTo>
                    <a:pt x="8719" y="317"/>
                  </a:lnTo>
                  <a:lnTo>
                    <a:pt x="9036" y="415"/>
                  </a:lnTo>
                  <a:lnTo>
                    <a:pt x="9328" y="537"/>
                  </a:lnTo>
                  <a:lnTo>
                    <a:pt x="9620" y="683"/>
                  </a:lnTo>
                  <a:lnTo>
                    <a:pt x="9913" y="829"/>
                  </a:lnTo>
                  <a:lnTo>
                    <a:pt x="10205" y="975"/>
                  </a:lnTo>
                  <a:lnTo>
                    <a:pt x="10473" y="1170"/>
                  </a:lnTo>
                  <a:lnTo>
                    <a:pt x="10741" y="1340"/>
                  </a:lnTo>
                  <a:lnTo>
                    <a:pt x="10984" y="1535"/>
                  </a:lnTo>
                  <a:lnTo>
                    <a:pt x="11228" y="1754"/>
                  </a:lnTo>
                  <a:lnTo>
                    <a:pt x="11471" y="1974"/>
                  </a:lnTo>
                  <a:lnTo>
                    <a:pt x="11690" y="2217"/>
                  </a:lnTo>
                  <a:lnTo>
                    <a:pt x="11910" y="2461"/>
                  </a:lnTo>
                  <a:lnTo>
                    <a:pt x="12105" y="2704"/>
                  </a:lnTo>
                  <a:lnTo>
                    <a:pt x="12275" y="2972"/>
                  </a:lnTo>
                  <a:lnTo>
                    <a:pt x="12470" y="3240"/>
                  </a:lnTo>
                  <a:lnTo>
                    <a:pt x="12616" y="3532"/>
                  </a:lnTo>
                  <a:lnTo>
                    <a:pt x="12762" y="3825"/>
                  </a:lnTo>
                  <a:lnTo>
                    <a:pt x="12908" y="4117"/>
                  </a:lnTo>
                  <a:lnTo>
                    <a:pt x="13030" y="4409"/>
                  </a:lnTo>
                  <a:lnTo>
                    <a:pt x="13127" y="4726"/>
                  </a:lnTo>
                  <a:lnTo>
                    <a:pt x="13225" y="5042"/>
                  </a:lnTo>
                  <a:lnTo>
                    <a:pt x="13298" y="5383"/>
                  </a:lnTo>
                  <a:lnTo>
                    <a:pt x="13347" y="5700"/>
                  </a:lnTo>
                  <a:lnTo>
                    <a:pt x="13395" y="6041"/>
                  </a:lnTo>
                  <a:lnTo>
                    <a:pt x="13420" y="6382"/>
                  </a:lnTo>
                  <a:lnTo>
                    <a:pt x="13444" y="6723"/>
                  </a:lnTo>
                  <a:lnTo>
                    <a:pt x="13444" y="6723"/>
                  </a:lnTo>
                  <a:lnTo>
                    <a:pt x="13420" y="7064"/>
                  </a:lnTo>
                  <a:lnTo>
                    <a:pt x="13395" y="7405"/>
                  </a:lnTo>
                  <a:lnTo>
                    <a:pt x="13347" y="7746"/>
                  </a:lnTo>
                  <a:lnTo>
                    <a:pt x="13298" y="8062"/>
                  </a:lnTo>
                  <a:lnTo>
                    <a:pt x="13225" y="8403"/>
                  </a:lnTo>
                  <a:lnTo>
                    <a:pt x="13127" y="8720"/>
                  </a:lnTo>
                  <a:lnTo>
                    <a:pt x="13030" y="9036"/>
                  </a:lnTo>
                  <a:lnTo>
                    <a:pt x="12908" y="9329"/>
                  </a:lnTo>
                  <a:lnTo>
                    <a:pt x="12762" y="9621"/>
                  </a:lnTo>
                  <a:lnTo>
                    <a:pt x="12616" y="9913"/>
                  </a:lnTo>
                  <a:lnTo>
                    <a:pt x="12470" y="10206"/>
                  </a:lnTo>
                  <a:lnTo>
                    <a:pt x="12275" y="10473"/>
                  </a:lnTo>
                  <a:lnTo>
                    <a:pt x="12105" y="10741"/>
                  </a:lnTo>
                  <a:lnTo>
                    <a:pt x="11910" y="10985"/>
                  </a:lnTo>
                  <a:lnTo>
                    <a:pt x="11690" y="11228"/>
                  </a:lnTo>
                  <a:lnTo>
                    <a:pt x="11471" y="11472"/>
                  </a:lnTo>
                  <a:lnTo>
                    <a:pt x="11228" y="11691"/>
                  </a:lnTo>
                  <a:lnTo>
                    <a:pt x="10984" y="11910"/>
                  </a:lnTo>
                  <a:lnTo>
                    <a:pt x="10741" y="12105"/>
                  </a:lnTo>
                  <a:lnTo>
                    <a:pt x="10473" y="12276"/>
                  </a:lnTo>
                  <a:lnTo>
                    <a:pt x="10205" y="12471"/>
                  </a:lnTo>
                  <a:lnTo>
                    <a:pt x="9913" y="12617"/>
                  </a:lnTo>
                  <a:lnTo>
                    <a:pt x="9620" y="12763"/>
                  </a:lnTo>
                  <a:lnTo>
                    <a:pt x="9328" y="12909"/>
                  </a:lnTo>
                  <a:lnTo>
                    <a:pt x="9036" y="13031"/>
                  </a:lnTo>
                  <a:lnTo>
                    <a:pt x="8719" y="13128"/>
                  </a:lnTo>
                  <a:lnTo>
                    <a:pt x="8403" y="13226"/>
                  </a:lnTo>
                  <a:lnTo>
                    <a:pt x="8062" y="13299"/>
                  </a:lnTo>
                  <a:lnTo>
                    <a:pt x="7745" y="13347"/>
                  </a:lnTo>
                  <a:lnTo>
                    <a:pt x="7404" y="13396"/>
                  </a:lnTo>
                  <a:lnTo>
                    <a:pt x="7063" y="13420"/>
                  </a:lnTo>
                  <a:lnTo>
                    <a:pt x="6722" y="13445"/>
                  </a:lnTo>
                  <a:lnTo>
                    <a:pt x="6722" y="13445"/>
                  </a:lnTo>
                  <a:close/>
                </a:path>
              </a:pathLst>
            </a:custGeom>
            <a:solidFill>
              <a:srgbClr val="FF0000"/>
            </a:solidFill>
            <a:ln w="9525" cap="rnd" cmpd="sng">
              <a:solidFill>
                <a:srgbClr val="FFFF00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718" name="Shape 718"/>
          <p:cNvGrpSpPr/>
          <p:nvPr/>
        </p:nvGrpSpPr>
        <p:grpSpPr>
          <a:xfrm>
            <a:off x="6207656" y="2713375"/>
            <a:ext cx="433992" cy="422729"/>
            <a:chOff x="5916675" y="927975"/>
            <a:chExt cx="516350" cy="502950"/>
          </a:xfrm>
        </p:grpSpPr>
        <p:sp>
          <p:nvSpPr>
            <p:cNvPr id="719" name="Shape 719"/>
            <p:cNvSpPr/>
            <p:nvPr/>
          </p:nvSpPr>
          <p:spPr>
            <a:xfrm>
              <a:off x="5916675" y="927975"/>
              <a:ext cx="516350" cy="502950"/>
            </a:xfrm>
            <a:custGeom>
              <a:avLst/>
              <a:gdLst/>
              <a:ahLst/>
              <a:cxnLst/>
              <a:rect l="0" t="0" r="0" b="0"/>
              <a:pathLst>
                <a:path w="20654" h="20118" fill="none" extrusionOk="0">
                  <a:moveTo>
                    <a:pt x="20654" y="10059"/>
                  </a:moveTo>
                  <a:lnTo>
                    <a:pt x="18486" y="8183"/>
                  </a:lnTo>
                  <a:lnTo>
                    <a:pt x="19631" y="5577"/>
                  </a:lnTo>
                  <a:lnTo>
                    <a:pt x="16879" y="4847"/>
                  </a:lnTo>
                  <a:lnTo>
                    <a:pt x="16757" y="1997"/>
                  </a:lnTo>
                  <a:lnTo>
                    <a:pt x="13956" y="2509"/>
                  </a:lnTo>
                  <a:lnTo>
                    <a:pt x="12616" y="0"/>
                  </a:lnTo>
                  <a:lnTo>
                    <a:pt x="10327" y="1681"/>
                  </a:lnTo>
                  <a:lnTo>
                    <a:pt x="8038" y="0"/>
                  </a:lnTo>
                  <a:lnTo>
                    <a:pt x="6698" y="2509"/>
                  </a:lnTo>
                  <a:lnTo>
                    <a:pt x="3897" y="1997"/>
                  </a:lnTo>
                  <a:lnTo>
                    <a:pt x="3776" y="4847"/>
                  </a:lnTo>
                  <a:lnTo>
                    <a:pt x="1023" y="5577"/>
                  </a:lnTo>
                  <a:lnTo>
                    <a:pt x="2168" y="8183"/>
                  </a:lnTo>
                  <a:lnTo>
                    <a:pt x="1" y="10059"/>
                  </a:lnTo>
                  <a:lnTo>
                    <a:pt x="2168" y="11934"/>
                  </a:lnTo>
                  <a:lnTo>
                    <a:pt x="1023" y="14540"/>
                  </a:lnTo>
                  <a:lnTo>
                    <a:pt x="3776" y="15271"/>
                  </a:lnTo>
                  <a:lnTo>
                    <a:pt x="3897" y="18120"/>
                  </a:lnTo>
                  <a:lnTo>
                    <a:pt x="6698" y="17609"/>
                  </a:lnTo>
                  <a:lnTo>
                    <a:pt x="8038" y="20117"/>
                  </a:lnTo>
                  <a:lnTo>
                    <a:pt x="10327" y="18437"/>
                  </a:lnTo>
                  <a:lnTo>
                    <a:pt x="12616" y="20117"/>
                  </a:lnTo>
                  <a:lnTo>
                    <a:pt x="13956" y="17609"/>
                  </a:lnTo>
                  <a:lnTo>
                    <a:pt x="16757" y="18120"/>
                  </a:lnTo>
                  <a:lnTo>
                    <a:pt x="16879" y="15271"/>
                  </a:lnTo>
                  <a:lnTo>
                    <a:pt x="19631" y="14540"/>
                  </a:lnTo>
                  <a:lnTo>
                    <a:pt x="18486" y="11934"/>
                  </a:lnTo>
                  <a:lnTo>
                    <a:pt x="20654" y="10059"/>
                  </a:lnTo>
                  <a:close/>
                </a:path>
              </a:pathLst>
            </a:custGeom>
            <a:noFill/>
            <a:ln w="12175" cap="rnd" cmpd="sng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20" name="Shape 720"/>
            <p:cNvSpPr/>
            <p:nvPr/>
          </p:nvSpPr>
          <p:spPr>
            <a:xfrm>
              <a:off x="6006800" y="1011375"/>
              <a:ext cx="336125" cy="336125"/>
            </a:xfrm>
            <a:custGeom>
              <a:avLst/>
              <a:gdLst/>
              <a:ahLst/>
              <a:cxnLst/>
              <a:rect l="0" t="0" r="0" b="0"/>
              <a:pathLst>
                <a:path w="13445" h="13445" fill="none" extrusionOk="0">
                  <a:moveTo>
                    <a:pt x="6722" y="13445"/>
                  </a:moveTo>
                  <a:lnTo>
                    <a:pt x="6722" y="13445"/>
                  </a:lnTo>
                  <a:lnTo>
                    <a:pt x="6381" y="13420"/>
                  </a:lnTo>
                  <a:lnTo>
                    <a:pt x="6040" y="13396"/>
                  </a:lnTo>
                  <a:lnTo>
                    <a:pt x="5699" y="13347"/>
                  </a:lnTo>
                  <a:lnTo>
                    <a:pt x="5383" y="13299"/>
                  </a:lnTo>
                  <a:lnTo>
                    <a:pt x="5042" y="13226"/>
                  </a:lnTo>
                  <a:lnTo>
                    <a:pt x="4725" y="13128"/>
                  </a:lnTo>
                  <a:lnTo>
                    <a:pt x="4408" y="13031"/>
                  </a:lnTo>
                  <a:lnTo>
                    <a:pt x="4116" y="12909"/>
                  </a:lnTo>
                  <a:lnTo>
                    <a:pt x="3824" y="12763"/>
                  </a:lnTo>
                  <a:lnTo>
                    <a:pt x="3532" y="12617"/>
                  </a:lnTo>
                  <a:lnTo>
                    <a:pt x="3239" y="12471"/>
                  </a:lnTo>
                  <a:lnTo>
                    <a:pt x="2971" y="12276"/>
                  </a:lnTo>
                  <a:lnTo>
                    <a:pt x="2703" y="12105"/>
                  </a:lnTo>
                  <a:lnTo>
                    <a:pt x="2460" y="11910"/>
                  </a:lnTo>
                  <a:lnTo>
                    <a:pt x="2216" y="11691"/>
                  </a:lnTo>
                  <a:lnTo>
                    <a:pt x="1973" y="11472"/>
                  </a:lnTo>
                  <a:lnTo>
                    <a:pt x="1754" y="11228"/>
                  </a:lnTo>
                  <a:lnTo>
                    <a:pt x="1534" y="10985"/>
                  </a:lnTo>
                  <a:lnTo>
                    <a:pt x="1340" y="10741"/>
                  </a:lnTo>
                  <a:lnTo>
                    <a:pt x="1169" y="10473"/>
                  </a:lnTo>
                  <a:lnTo>
                    <a:pt x="974" y="10206"/>
                  </a:lnTo>
                  <a:lnTo>
                    <a:pt x="828" y="9913"/>
                  </a:lnTo>
                  <a:lnTo>
                    <a:pt x="682" y="9621"/>
                  </a:lnTo>
                  <a:lnTo>
                    <a:pt x="536" y="9329"/>
                  </a:lnTo>
                  <a:lnTo>
                    <a:pt x="414" y="9036"/>
                  </a:lnTo>
                  <a:lnTo>
                    <a:pt x="317" y="8720"/>
                  </a:lnTo>
                  <a:lnTo>
                    <a:pt x="219" y="8403"/>
                  </a:lnTo>
                  <a:lnTo>
                    <a:pt x="146" y="8062"/>
                  </a:lnTo>
                  <a:lnTo>
                    <a:pt x="98" y="7746"/>
                  </a:lnTo>
                  <a:lnTo>
                    <a:pt x="49" y="7405"/>
                  </a:lnTo>
                  <a:lnTo>
                    <a:pt x="24" y="7064"/>
                  </a:lnTo>
                  <a:lnTo>
                    <a:pt x="0" y="6723"/>
                  </a:lnTo>
                  <a:lnTo>
                    <a:pt x="0" y="6723"/>
                  </a:lnTo>
                  <a:lnTo>
                    <a:pt x="24" y="6382"/>
                  </a:lnTo>
                  <a:lnTo>
                    <a:pt x="49" y="6041"/>
                  </a:lnTo>
                  <a:lnTo>
                    <a:pt x="98" y="5700"/>
                  </a:lnTo>
                  <a:lnTo>
                    <a:pt x="146" y="5383"/>
                  </a:lnTo>
                  <a:lnTo>
                    <a:pt x="219" y="5042"/>
                  </a:lnTo>
                  <a:lnTo>
                    <a:pt x="317" y="4726"/>
                  </a:lnTo>
                  <a:lnTo>
                    <a:pt x="414" y="4409"/>
                  </a:lnTo>
                  <a:lnTo>
                    <a:pt x="536" y="4117"/>
                  </a:lnTo>
                  <a:lnTo>
                    <a:pt x="682" y="3825"/>
                  </a:lnTo>
                  <a:lnTo>
                    <a:pt x="828" y="3532"/>
                  </a:lnTo>
                  <a:lnTo>
                    <a:pt x="974" y="3240"/>
                  </a:lnTo>
                  <a:lnTo>
                    <a:pt x="1169" y="2972"/>
                  </a:lnTo>
                  <a:lnTo>
                    <a:pt x="1340" y="2704"/>
                  </a:lnTo>
                  <a:lnTo>
                    <a:pt x="1534" y="2461"/>
                  </a:lnTo>
                  <a:lnTo>
                    <a:pt x="1754" y="2217"/>
                  </a:lnTo>
                  <a:lnTo>
                    <a:pt x="1973" y="1974"/>
                  </a:lnTo>
                  <a:lnTo>
                    <a:pt x="2216" y="1754"/>
                  </a:lnTo>
                  <a:lnTo>
                    <a:pt x="2460" y="1535"/>
                  </a:lnTo>
                  <a:lnTo>
                    <a:pt x="2703" y="1340"/>
                  </a:lnTo>
                  <a:lnTo>
                    <a:pt x="2971" y="1170"/>
                  </a:lnTo>
                  <a:lnTo>
                    <a:pt x="3239" y="975"/>
                  </a:lnTo>
                  <a:lnTo>
                    <a:pt x="3532" y="829"/>
                  </a:lnTo>
                  <a:lnTo>
                    <a:pt x="3824" y="683"/>
                  </a:lnTo>
                  <a:lnTo>
                    <a:pt x="4116" y="537"/>
                  </a:lnTo>
                  <a:lnTo>
                    <a:pt x="4408" y="415"/>
                  </a:lnTo>
                  <a:lnTo>
                    <a:pt x="4725" y="317"/>
                  </a:lnTo>
                  <a:lnTo>
                    <a:pt x="5042" y="220"/>
                  </a:lnTo>
                  <a:lnTo>
                    <a:pt x="5383" y="147"/>
                  </a:lnTo>
                  <a:lnTo>
                    <a:pt x="5699" y="98"/>
                  </a:lnTo>
                  <a:lnTo>
                    <a:pt x="6040" y="49"/>
                  </a:lnTo>
                  <a:lnTo>
                    <a:pt x="6381" y="25"/>
                  </a:lnTo>
                  <a:lnTo>
                    <a:pt x="6722" y="1"/>
                  </a:lnTo>
                  <a:lnTo>
                    <a:pt x="6722" y="1"/>
                  </a:lnTo>
                  <a:lnTo>
                    <a:pt x="7063" y="25"/>
                  </a:lnTo>
                  <a:lnTo>
                    <a:pt x="7404" y="49"/>
                  </a:lnTo>
                  <a:lnTo>
                    <a:pt x="7745" y="98"/>
                  </a:lnTo>
                  <a:lnTo>
                    <a:pt x="8062" y="147"/>
                  </a:lnTo>
                  <a:lnTo>
                    <a:pt x="8403" y="220"/>
                  </a:lnTo>
                  <a:lnTo>
                    <a:pt x="8719" y="317"/>
                  </a:lnTo>
                  <a:lnTo>
                    <a:pt x="9036" y="415"/>
                  </a:lnTo>
                  <a:lnTo>
                    <a:pt x="9328" y="537"/>
                  </a:lnTo>
                  <a:lnTo>
                    <a:pt x="9620" y="683"/>
                  </a:lnTo>
                  <a:lnTo>
                    <a:pt x="9913" y="829"/>
                  </a:lnTo>
                  <a:lnTo>
                    <a:pt x="10205" y="975"/>
                  </a:lnTo>
                  <a:lnTo>
                    <a:pt x="10473" y="1170"/>
                  </a:lnTo>
                  <a:lnTo>
                    <a:pt x="10741" y="1340"/>
                  </a:lnTo>
                  <a:lnTo>
                    <a:pt x="10984" y="1535"/>
                  </a:lnTo>
                  <a:lnTo>
                    <a:pt x="11228" y="1754"/>
                  </a:lnTo>
                  <a:lnTo>
                    <a:pt x="11471" y="1974"/>
                  </a:lnTo>
                  <a:lnTo>
                    <a:pt x="11690" y="2217"/>
                  </a:lnTo>
                  <a:lnTo>
                    <a:pt x="11910" y="2461"/>
                  </a:lnTo>
                  <a:lnTo>
                    <a:pt x="12105" y="2704"/>
                  </a:lnTo>
                  <a:lnTo>
                    <a:pt x="12275" y="2972"/>
                  </a:lnTo>
                  <a:lnTo>
                    <a:pt x="12470" y="3240"/>
                  </a:lnTo>
                  <a:lnTo>
                    <a:pt x="12616" y="3532"/>
                  </a:lnTo>
                  <a:lnTo>
                    <a:pt x="12762" y="3825"/>
                  </a:lnTo>
                  <a:lnTo>
                    <a:pt x="12908" y="4117"/>
                  </a:lnTo>
                  <a:lnTo>
                    <a:pt x="13030" y="4409"/>
                  </a:lnTo>
                  <a:lnTo>
                    <a:pt x="13127" y="4726"/>
                  </a:lnTo>
                  <a:lnTo>
                    <a:pt x="13225" y="5042"/>
                  </a:lnTo>
                  <a:lnTo>
                    <a:pt x="13298" y="5383"/>
                  </a:lnTo>
                  <a:lnTo>
                    <a:pt x="13347" y="5700"/>
                  </a:lnTo>
                  <a:lnTo>
                    <a:pt x="13395" y="6041"/>
                  </a:lnTo>
                  <a:lnTo>
                    <a:pt x="13420" y="6382"/>
                  </a:lnTo>
                  <a:lnTo>
                    <a:pt x="13444" y="6723"/>
                  </a:lnTo>
                  <a:lnTo>
                    <a:pt x="13444" y="6723"/>
                  </a:lnTo>
                  <a:lnTo>
                    <a:pt x="13420" y="7064"/>
                  </a:lnTo>
                  <a:lnTo>
                    <a:pt x="13395" y="7405"/>
                  </a:lnTo>
                  <a:lnTo>
                    <a:pt x="13347" y="7746"/>
                  </a:lnTo>
                  <a:lnTo>
                    <a:pt x="13298" y="8062"/>
                  </a:lnTo>
                  <a:lnTo>
                    <a:pt x="13225" y="8403"/>
                  </a:lnTo>
                  <a:lnTo>
                    <a:pt x="13127" y="8720"/>
                  </a:lnTo>
                  <a:lnTo>
                    <a:pt x="13030" y="9036"/>
                  </a:lnTo>
                  <a:lnTo>
                    <a:pt x="12908" y="9329"/>
                  </a:lnTo>
                  <a:lnTo>
                    <a:pt x="12762" y="9621"/>
                  </a:lnTo>
                  <a:lnTo>
                    <a:pt x="12616" y="9913"/>
                  </a:lnTo>
                  <a:lnTo>
                    <a:pt x="12470" y="10206"/>
                  </a:lnTo>
                  <a:lnTo>
                    <a:pt x="12275" y="10473"/>
                  </a:lnTo>
                  <a:lnTo>
                    <a:pt x="12105" y="10741"/>
                  </a:lnTo>
                  <a:lnTo>
                    <a:pt x="11910" y="10985"/>
                  </a:lnTo>
                  <a:lnTo>
                    <a:pt x="11690" y="11228"/>
                  </a:lnTo>
                  <a:lnTo>
                    <a:pt x="11471" y="11472"/>
                  </a:lnTo>
                  <a:lnTo>
                    <a:pt x="11228" y="11691"/>
                  </a:lnTo>
                  <a:lnTo>
                    <a:pt x="10984" y="11910"/>
                  </a:lnTo>
                  <a:lnTo>
                    <a:pt x="10741" y="12105"/>
                  </a:lnTo>
                  <a:lnTo>
                    <a:pt x="10473" y="12276"/>
                  </a:lnTo>
                  <a:lnTo>
                    <a:pt x="10205" y="12471"/>
                  </a:lnTo>
                  <a:lnTo>
                    <a:pt x="9913" y="12617"/>
                  </a:lnTo>
                  <a:lnTo>
                    <a:pt x="9620" y="12763"/>
                  </a:lnTo>
                  <a:lnTo>
                    <a:pt x="9328" y="12909"/>
                  </a:lnTo>
                  <a:lnTo>
                    <a:pt x="9036" y="13031"/>
                  </a:lnTo>
                  <a:lnTo>
                    <a:pt x="8719" y="13128"/>
                  </a:lnTo>
                  <a:lnTo>
                    <a:pt x="8403" y="13226"/>
                  </a:lnTo>
                  <a:lnTo>
                    <a:pt x="8062" y="13299"/>
                  </a:lnTo>
                  <a:lnTo>
                    <a:pt x="7745" y="13347"/>
                  </a:lnTo>
                  <a:lnTo>
                    <a:pt x="7404" y="13396"/>
                  </a:lnTo>
                  <a:lnTo>
                    <a:pt x="7063" y="13420"/>
                  </a:lnTo>
                  <a:lnTo>
                    <a:pt x="6722" y="13445"/>
                  </a:lnTo>
                  <a:lnTo>
                    <a:pt x="6722" y="13445"/>
                  </a:lnTo>
                  <a:close/>
                </a:path>
              </a:pathLst>
            </a:custGeom>
            <a:noFill/>
            <a:ln w="12175" cap="rnd" cmpd="sng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721" name="Shape 721"/>
          <p:cNvSpPr/>
          <p:nvPr/>
        </p:nvSpPr>
        <p:spPr>
          <a:xfrm>
            <a:off x="7283655" y="2949752"/>
            <a:ext cx="402263" cy="227229"/>
          </a:xfrm>
          <a:custGeom>
            <a:avLst/>
            <a:gdLst/>
            <a:ahLst/>
            <a:cxnLst/>
            <a:rect l="0" t="0" r="0" b="0"/>
            <a:pathLst>
              <a:path w="19144" h="10814" fill="none" extrusionOk="0">
                <a:moveTo>
                  <a:pt x="16124" y="4774"/>
                </a:moveTo>
                <a:lnTo>
                  <a:pt x="15369" y="4774"/>
                </a:lnTo>
                <a:lnTo>
                  <a:pt x="15369" y="4774"/>
                </a:lnTo>
                <a:lnTo>
                  <a:pt x="15393" y="4482"/>
                </a:lnTo>
                <a:lnTo>
                  <a:pt x="15393" y="4482"/>
                </a:lnTo>
                <a:lnTo>
                  <a:pt x="15369" y="4189"/>
                </a:lnTo>
                <a:lnTo>
                  <a:pt x="15344" y="3921"/>
                </a:lnTo>
                <a:lnTo>
                  <a:pt x="15271" y="3654"/>
                </a:lnTo>
                <a:lnTo>
                  <a:pt x="15174" y="3410"/>
                </a:lnTo>
                <a:lnTo>
                  <a:pt x="15052" y="3166"/>
                </a:lnTo>
                <a:lnTo>
                  <a:pt x="14930" y="2947"/>
                </a:lnTo>
                <a:lnTo>
                  <a:pt x="14760" y="2728"/>
                </a:lnTo>
                <a:lnTo>
                  <a:pt x="14589" y="2533"/>
                </a:lnTo>
                <a:lnTo>
                  <a:pt x="14394" y="2363"/>
                </a:lnTo>
                <a:lnTo>
                  <a:pt x="14175" y="2192"/>
                </a:lnTo>
                <a:lnTo>
                  <a:pt x="13956" y="2070"/>
                </a:lnTo>
                <a:lnTo>
                  <a:pt x="13712" y="1949"/>
                </a:lnTo>
                <a:lnTo>
                  <a:pt x="13469" y="1851"/>
                </a:lnTo>
                <a:lnTo>
                  <a:pt x="13201" y="1778"/>
                </a:lnTo>
                <a:lnTo>
                  <a:pt x="12933" y="1754"/>
                </a:lnTo>
                <a:lnTo>
                  <a:pt x="12641" y="1729"/>
                </a:lnTo>
                <a:lnTo>
                  <a:pt x="12641" y="1729"/>
                </a:lnTo>
                <a:lnTo>
                  <a:pt x="12300" y="1754"/>
                </a:lnTo>
                <a:lnTo>
                  <a:pt x="11959" y="1827"/>
                </a:lnTo>
                <a:lnTo>
                  <a:pt x="11618" y="1924"/>
                </a:lnTo>
                <a:lnTo>
                  <a:pt x="11326" y="2070"/>
                </a:lnTo>
                <a:lnTo>
                  <a:pt x="11326" y="2070"/>
                </a:lnTo>
                <a:lnTo>
                  <a:pt x="11155" y="1851"/>
                </a:lnTo>
                <a:lnTo>
                  <a:pt x="10985" y="1632"/>
                </a:lnTo>
                <a:lnTo>
                  <a:pt x="10814" y="1413"/>
                </a:lnTo>
                <a:lnTo>
                  <a:pt x="10619" y="1218"/>
                </a:lnTo>
                <a:lnTo>
                  <a:pt x="10425" y="1048"/>
                </a:lnTo>
                <a:lnTo>
                  <a:pt x="10205" y="877"/>
                </a:lnTo>
                <a:lnTo>
                  <a:pt x="9962" y="707"/>
                </a:lnTo>
                <a:lnTo>
                  <a:pt x="9718" y="560"/>
                </a:lnTo>
                <a:lnTo>
                  <a:pt x="9475" y="439"/>
                </a:lnTo>
                <a:lnTo>
                  <a:pt x="9231" y="317"/>
                </a:lnTo>
                <a:lnTo>
                  <a:pt x="8963" y="219"/>
                </a:lnTo>
                <a:lnTo>
                  <a:pt x="8695" y="146"/>
                </a:lnTo>
                <a:lnTo>
                  <a:pt x="8403" y="73"/>
                </a:lnTo>
                <a:lnTo>
                  <a:pt x="8135" y="25"/>
                </a:lnTo>
                <a:lnTo>
                  <a:pt x="7843" y="0"/>
                </a:lnTo>
                <a:lnTo>
                  <a:pt x="7551" y="0"/>
                </a:lnTo>
                <a:lnTo>
                  <a:pt x="7551" y="0"/>
                </a:lnTo>
                <a:lnTo>
                  <a:pt x="7088" y="25"/>
                </a:lnTo>
                <a:lnTo>
                  <a:pt x="6650" y="98"/>
                </a:lnTo>
                <a:lnTo>
                  <a:pt x="6211" y="195"/>
                </a:lnTo>
                <a:lnTo>
                  <a:pt x="5797" y="341"/>
                </a:lnTo>
                <a:lnTo>
                  <a:pt x="5407" y="536"/>
                </a:lnTo>
                <a:lnTo>
                  <a:pt x="5042" y="755"/>
                </a:lnTo>
                <a:lnTo>
                  <a:pt x="4701" y="1023"/>
                </a:lnTo>
                <a:lnTo>
                  <a:pt x="4385" y="1315"/>
                </a:lnTo>
                <a:lnTo>
                  <a:pt x="4092" y="1632"/>
                </a:lnTo>
                <a:lnTo>
                  <a:pt x="3824" y="1973"/>
                </a:lnTo>
                <a:lnTo>
                  <a:pt x="3605" y="2338"/>
                </a:lnTo>
                <a:lnTo>
                  <a:pt x="3410" y="2728"/>
                </a:lnTo>
                <a:lnTo>
                  <a:pt x="3264" y="3142"/>
                </a:lnTo>
                <a:lnTo>
                  <a:pt x="3142" y="3580"/>
                </a:lnTo>
                <a:lnTo>
                  <a:pt x="3094" y="4019"/>
                </a:lnTo>
                <a:lnTo>
                  <a:pt x="3069" y="4482"/>
                </a:lnTo>
                <a:lnTo>
                  <a:pt x="3069" y="4482"/>
                </a:lnTo>
                <a:lnTo>
                  <a:pt x="3069" y="4774"/>
                </a:lnTo>
                <a:lnTo>
                  <a:pt x="3021" y="4774"/>
                </a:lnTo>
                <a:lnTo>
                  <a:pt x="3021" y="4774"/>
                </a:lnTo>
                <a:lnTo>
                  <a:pt x="2704" y="4774"/>
                </a:lnTo>
                <a:lnTo>
                  <a:pt x="2412" y="4823"/>
                </a:lnTo>
                <a:lnTo>
                  <a:pt x="2120" y="4896"/>
                </a:lnTo>
                <a:lnTo>
                  <a:pt x="1827" y="5017"/>
                </a:lnTo>
                <a:lnTo>
                  <a:pt x="1584" y="5139"/>
                </a:lnTo>
                <a:lnTo>
                  <a:pt x="1316" y="5285"/>
                </a:lnTo>
                <a:lnTo>
                  <a:pt x="1097" y="5456"/>
                </a:lnTo>
                <a:lnTo>
                  <a:pt x="877" y="5651"/>
                </a:lnTo>
                <a:lnTo>
                  <a:pt x="683" y="5870"/>
                </a:lnTo>
                <a:lnTo>
                  <a:pt x="512" y="6113"/>
                </a:lnTo>
                <a:lnTo>
                  <a:pt x="366" y="6357"/>
                </a:lnTo>
                <a:lnTo>
                  <a:pt x="220" y="6625"/>
                </a:lnTo>
                <a:lnTo>
                  <a:pt x="122" y="6893"/>
                </a:lnTo>
                <a:lnTo>
                  <a:pt x="49" y="7185"/>
                </a:lnTo>
                <a:lnTo>
                  <a:pt x="1" y="7477"/>
                </a:lnTo>
                <a:lnTo>
                  <a:pt x="1" y="7794"/>
                </a:lnTo>
                <a:lnTo>
                  <a:pt x="1" y="7794"/>
                </a:lnTo>
                <a:lnTo>
                  <a:pt x="1" y="8110"/>
                </a:lnTo>
                <a:lnTo>
                  <a:pt x="49" y="8403"/>
                </a:lnTo>
                <a:lnTo>
                  <a:pt x="122" y="8695"/>
                </a:lnTo>
                <a:lnTo>
                  <a:pt x="220" y="8963"/>
                </a:lnTo>
                <a:lnTo>
                  <a:pt x="366" y="9231"/>
                </a:lnTo>
                <a:lnTo>
                  <a:pt x="512" y="9474"/>
                </a:lnTo>
                <a:lnTo>
                  <a:pt x="683" y="9718"/>
                </a:lnTo>
                <a:lnTo>
                  <a:pt x="877" y="9937"/>
                </a:lnTo>
                <a:lnTo>
                  <a:pt x="1097" y="10132"/>
                </a:lnTo>
                <a:lnTo>
                  <a:pt x="1316" y="10302"/>
                </a:lnTo>
                <a:lnTo>
                  <a:pt x="1584" y="10449"/>
                </a:lnTo>
                <a:lnTo>
                  <a:pt x="1827" y="10570"/>
                </a:lnTo>
                <a:lnTo>
                  <a:pt x="2120" y="10692"/>
                </a:lnTo>
                <a:lnTo>
                  <a:pt x="2412" y="10765"/>
                </a:lnTo>
                <a:lnTo>
                  <a:pt x="2704" y="10814"/>
                </a:lnTo>
                <a:lnTo>
                  <a:pt x="3021" y="10814"/>
                </a:lnTo>
                <a:lnTo>
                  <a:pt x="16124" y="10814"/>
                </a:lnTo>
                <a:lnTo>
                  <a:pt x="16124" y="10814"/>
                </a:lnTo>
                <a:lnTo>
                  <a:pt x="16440" y="10814"/>
                </a:lnTo>
                <a:lnTo>
                  <a:pt x="16732" y="10765"/>
                </a:lnTo>
                <a:lnTo>
                  <a:pt x="17025" y="10692"/>
                </a:lnTo>
                <a:lnTo>
                  <a:pt x="17317" y="10570"/>
                </a:lnTo>
                <a:lnTo>
                  <a:pt x="17561" y="10449"/>
                </a:lnTo>
                <a:lnTo>
                  <a:pt x="17828" y="10302"/>
                </a:lnTo>
                <a:lnTo>
                  <a:pt x="18048" y="10132"/>
                </a:lnTo>
                <a:lnTo>
                  <a:pt x="18267" y="9937"/>
                </a:lnTo>
                <a:lnTo>
                  <a:pt x="18462" y="9718"/>
                </a:lnTo>
                <a:lnTo>
                  <a:pt x="18632" y="9474"/>
                </a:lnTo>
                <a:lnTo>
                  <a:pt x="18778" y="9231"/>
                </a:lnTo>
                <a:lnTo>
                  <a:pt x="18924" y="8963"/>
                </a:lnTo>
                <a:lnTo>
                  <a:pt x="19022" y="8695"/>
                </a:lnTo>
                <a:lnTo>
                  <a:pt x="19095" y="8403"/>
                </a:lnTo>
                <a:lnTo>
                  <a:pt x="19144" y="8110"/>
                </a:lnTo>
                <a:lnTo>
                  <a:pt x="19144" y="7794"/>
                </a:lnTo>
                <a:lnTo>
                  <a:pt x="19144" y="7794"/>
                </a:lnTo>
                <a:lnTo>
                  <a:pt x="19144" y="7477"/>
                </a:lnTo>
                <a:lnTo>
                  <a:pt x="19095" y="7185"/>
                </a:lnTo>
                <a:lnTo>
                  <a:pt x="19022" y="6893"/>
                </a:lnTo>
                <a:lnTo>
                  <a:pt x="18924" y="6625"/>
                </a:lnTo>
                <a:lnTo>
                  <a:pt x="18778" y="6357"/>
                </a:lnTo>
                <a:lnTo>
                  <a:pt x="18632" y="6113"/>
                </a:lnTo>
                <a:lnTo>
                  <a:pt x="18462" y="5870"/>
                </a:lnTo>
                <a:lnTo>
                  <a:pt x="18267" y="5651"/>
                </a:lnTo>
                <a:lnTo>
                  <a:pt x="18048" y="5456"/>
                </a:lnTo>
                <a:lnTo>
                  <a:pt x="17828" y="5285"/>
                </a:lnTo>
                <a:lnTo>
                  <a:pt x="17561" y="5139"/>
                </a:lnTo>
                <a:lnTo>
                  <a:pt x="17317" y="5017"/>
                </a:lnTo>
                <a:lnTo>
                  <a:pt x="17025" y="4896"/>
                </a:lnTo>
                <a:lnTo>
                  <a:pt x="16732" y="4823"/>
                </a:lnTo>
                <a:lnTo>
                  <a:pt x="16440" y="4774"/>
                </a:lnTo>
                <a:lnTo>
                  <a:pt x="16124" y="4774"/>
                </a:lnTo>
                <a:lnTo>
                  <a:pt x="16124" y="4774"/>
                </a:lnTo>
                <a:close/>
              </a:path>
            </a:pathLst>
          </a:custGeom>
          <a:noFill/>
          <a:ln w="381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22" name="Shape 722"/>
          <p:cNvSpPr/>
          <p:nvPr/>
        </p:nvSpPr>
        <p:spPr>
          <a:xfrm>
            <a:off x="6399818" y="2949752"/>
            <a:ext cx="402263" cy="227229"/>
          </a:xfrm>
          <a:custGeom>
            <a:avLst/>
            <a:gdLst/>
            <a:ahLst/>
            <a:cxnLst/>
            <a:rect l="0" t="0" r="0" b="0"/>
            <a:pathLst>
              <a:path w="19144" h="10814" fill="none" extrusionOk="0">
                <a:moveTo>
                  <a:pt x="16124" y="4774"/>
                </a:moveTo>
                <a:lnTo>
                  <a:pt x="15369" y="4774"/>
                </a:lnTo>
                <a:lnTo>
                  <a:pt x="15369" y="4774"/>
                </a:lnTo>
                <a:lnTo>
                  <a:pt x="15393" y="4482"/>
                </a:lnTo>
                <a:lnTo>
                  <a:pt x="15393" y="4482"/>
                </a:lnTo>
                <a:lnTo>
                  <a:pt x="15369" y="4189"/>
                </a:lnTo>
                <a:lnTo>
                  <a:pt x="15344" y="3921"/>
                </a:lnTo>
                <a:lnTo>
                  <a:pt x="15271" y="3654"/>
                </a:lnTo>
                <a:lnTo>
                  <a:pt x="15174" y="3410"/>
                </a:lnTo>
                <a:lnTo>
                  <a:pt x="15052" y="3166"/>
                </a:lnTo>
                <a:lnTo>
                  <a:pt x="14930" y="2947"/>
                </a:lnTo>
                <a:lnTo>
                  <a:pt x="14760" y="2728"/>
                </a:lnTo>
                <a:lnTo>
                  <a:pt x="14589" y="2533"/>
                </a:lnTo>
                <a:lnTo>
                  <a:pt x="14394" y="2363"/>
                </a:lnTo>
                <a:lnTo>
                  <a:pt x="14175" y="2192"/>
                </a:lnTo>
                <a:lnTo>
                  <a:pt x="13956" y="2070"/>
                </a:lnTo>
                <a:lnTo>
                  <a:pt x="13712" y="1949"/>
                </a:lnTo>
                <a:lnTo>
                  <a:pt x="13469" y="1851"/>
                </a:lnTo>
                <a:lnTo>
                  <a:pt x="13201" y="1778"/>
                </a:lnTo>
                <a:lnTo>
                  <a:pt x="12933" y="1754"/>
                </a:lnTo>
                <a:lnTo>
                  <a:pt x="12641" y="1729"/>
                </a:lnTo>
                <a:lnTo>
                  <a:pt x="12641" y="1729"/>
                </a:lnTo>
                <a:lnTo>
                  <a:pt x="12300" y="1754"/>
                </a:lnTo>
                <a:lnTo>
                  <a:pt x="11959" y="1827"/>
                </a:lnTo>
                <a:lnTo>
                  <a:pt x="11618" y="1924"/>
                </a:lnTo>
                <a:lnTo>
                  <a:pt x="11326" y="2070"/>
                </a:lnTo>
                <a:lnTo>
                  <a:pt x="11326" y="2070"/>
                </a:lnTo>
                <a:lnTo>
                  <a:pt x="11155" y="1851"/>
                </a:lnTo>
                <a:lnTo>
                  <a:pt x="10985" y="1632"/>
                </a:lnTo>
                <a:lnTo>
                  <a:pt x="10814" y="1413"/>
                </a:lnTo>
                <a:lnTo>
                  <a:pt x="10619" y="1218"/>
                </a:lnTo>
                <a:lnTo>
                  <a:pt x="10425" y="1048"/>
                </a:lnTo>
                <a:lnTo>
                  <a:pt x="10205" y="877"/>
                </a:lnTo>
                <a:lnTo>
                  <a:pt x="9962" y="707"/>
                </a:lnTo>
                <a:lnTo>
                  <a:pt x="9718" y="560"/>
                </a:lnTo>
                <a:lnTo>
                  <a:pt x="9475" y="439"/>
                </a:lnTo>
                <a:lnTo>
                  <a:pt x="9231" y="317"/>
                </a:lnTo>
                <a:lnTo>
                  <a:pt x="8963" y="219"/>
                </a:lnTo>
                <a:lnTo>
                  <a:pt x="8695" y="146"/>
                </a:lnTo>
                <a:lnTo>
                  <a:pt x="8403" y="73"/>
                </a:lnTo>
                <a:lnTo>
                  <a:pt x="8135" y="25"/>
                </a:lnTo>
                <a:lnTo>
                  <a:pt x="7843" y="0"/>
                </a:lnTo>
                <a:lnTo>
                  <a:pt x="7551" y="0"/>
                </a:lnTo>
                <a:lnTo>
                  <a:pt x="7551" y="0"/>
                </a:lnTo>
                <a:lnTo>
                  <a:pt x="7088" y="25"/>
                </a:lnTo>
                <a:lnTo>
                  <a:pt x="6650" y="98"/>
                </a:lnTo>
                <a:lnTo>
                  <a:pt x="6211" y="195"/>
                </a:lnTo>
                <a:lnTo>
                  <a:pt x="5797" y="341"/>
                </a:lnTo>
                <a:lnTo>
                  <a:pt x="5407" y="536"/>
                </a:lnTo>
                <a:lnTo>
                  <a:pt x="5042" y="755"/>
                </a:lnTo>
                <a:lnTo>
                  <a:pt x="4701" y="1023"/>
                </a:lnTo>
                <a:lnTo>
                  <a:pt x="4385" y="1315"/>
                </a:lnTo>
                <a:lnTo>
                  <a:pt x="4092" y="1632"/>
                </a:lnTo>
                <a:lnTo>
                  <a:pt x="3824" y="1973"/>
                </a:lnTo>
                <a:lnTo>
                  <a:pt x="3605" y="2338"/>
                </a:lnTo>
                <a:lnTo>
                  <a:pt x="3410" y="2728"/>
                </a:lnTo>
                <a:lnTo>
                  <a:pt x="3264" y="3142"/>
                </a:lnTo>
                <a:lnTo>
                  <a:pt x="3142" y="3580"/>
                </a:lnTo>
                <a:lnTo>
                  <a:pt x="3094" y="4019"/>
                </a:lnTo>
                <a:lnTo>
                  <a:pt x="3069" y="4482"/>
                </a:lnTo>
                <a:lnTo>
                  <a:pt x="3069" y="4482"/>
                </a:lnTo>
                <a:lnTo>
                  <a:pt x="3069" y="4774"/>
                </a:lnTo>
                <a:lnTo>
                  <a:pt x="3021" y="4774"/>
                </a:lnTo>
                <a:lnTo>
                  <a:pt x="3021" y="4774"/>
                </a:lnTo>
                <a:lnTo>
                  <a:pt x="2704" y="4774"/>
                </a:lnTo>
                <a:lnTo>
                  <a:pt x="2412" y="4823"/>
                </a:lnTo>
                <a:lnTo>
                  <a:pt x="2120" y="4896"/>
                </a:lnTo>
                <a:lnTo>
                  <a:pt x="1827" y="5017"/>
                </a:lnTo>
                <a:lnTo>
                  <a:pt x="1584" y="5139"/>
                </a:lnTo>
                <a:lnTo>
                  <a:pt x="1316" y="5285"/>
                </a:lnTo>
                <a:lnTo>
                  <a:pt x="1097" y="5456"/>
                </a:lnTo>
                <a:lnTo>
                  <a:pt x="877" y="5651"/>
                </a:lnTo>
                <a:lnTo>
                  <a:pt x="683" y="5870"/>
                </a:lnTo>
                <a:lnTo>
                  <a:pt x="512" y="6113"/>
                </a:lnTo>
                <a:lnTo>
                  <a:pt x="366" y="6357"/>
                </a:lnTo>
                <a:lnTo>
                  <a:pt x="220" y="6625"/>
                </a:lnTo>
                <a:lnTo>
                  <a:pt x="122" y="6893"/>
                </a:lnTo>
                <a:lnTo>
                  <a:pt x="49" y="7185"/>
                </a:lnTo>
                <a:lnTo>
                  <a:pt x="1" y="7477"/>
                </a:lnTo>
                <a:lnTo>
                  <a:pt x="1" y="7794"/>
                </a:lnTo>
                <a:lnTo>
                  <a:pt x="1" y="7794"/>
                </a:lnTo>
                <a:lnTo>
                  <a:pt x="1" y="8110"/>
                </a:lnTo>
                <a:lnTo>
                  <a:pt x="49" y="8403"/>
                </a:lnTo>
                <a:lnTo>
                  <a:pt x="122" y="8695"/>
                </a:lnTo>
                <a:lnTo>
                  <a:pt x="220" y="8963"/>
                </a:lnTo>
                <a:lnTo>
                  <a:pt x="366" y="9231"/>
                </a:lnTo>
                <a:lnTo>
                  <a:pt x="512" y="9474"/>
                </a:lnTo>
                <a:lnTo>
                  <a:pt x="683" y="9718"/>
                </a:lnTo>
                <a:lnTo>
                  <a:pt x="877" y="9937"/>
                </a:lnTo>
                <a:lnTo>
                  <a:pt x="1097" y="10132"/>
                </a:lnTo>
                <a:lnTo>
                  <a:pt x="1316" y="10302"/>
                </a:lnTo>
                <a:lnTo>
                  <a:pt x="1584" y="10449"/>
                </a:lnTo>
                <a:lnTo>
                  <a:pt x="1827" y="10570"/>
                </a:lnTo>
                <a:lnTo>
                  <a:pt x="2120" y="10692"/>
                </a:lnTo>
                <a:lnTo>
                  <a:pt x="2412" y="10765"/>
                </a:lnTo>
                <a:lnTo>
                  <a:pt x="2704" y="10814"/>
                </a:lnTo>
                <a:lnTo>
                  <a:pt x="3021" y="10814"/>
                </a:lnTo>
                <a:lnTo>
                  <a:pt x="16124" y="10814"/>
                </a:lnTo>
                <a:lnTo>
                  <a:pt x="16124" y="10814"/>
                </a:lnTo>
                <a:lnTo>
                  <a:pt x="16440" y="10814"/>
                </a:lnTo>
                <a:lnTo>
                  <a:pt x="16732" y="10765"/>
                </a:lnTo>
                <a:lnTo>
                  <a:pt x="17025" y="10692"/>
                </a:lnTo>
                <a:lnTo>
                  <a:pt x="17317" y="10570"/>
                </a:lnTo>
                <a:lnTo>
                  <a:pt x="17561" y="10449"/>
                </a:lnTo>
                <a:lnTo>
                  <a:pt x="17828" y="10302"/>
                </a:lnTo>
                <a:lnTo>
                  <a:pt x="18048" y="10132"/>
                </a:lnTo>
                <a:lnTo>
                  <a:pt x="18267" y="9937"/>
                </a:lnTo>
                <a:lnTo>
                  <a:pt x="18462" y="9718"/>
                </a:lnTo>
                <a:lnTo>
                  <a:pt x="18632" y="9474"/>
                </a:lnTo>
                <a:lnTo>
                  <a:pt x="18778" y="9231"/>
                </a:lnTo>
                <a:lnTo>
                  <a:pt x="18924" y="8963"/>
                </a:lnTo>
                <a:lnTo>
                  <a:pt x="19022" y="8695"/>
                </a:lnTo>
                <a:lnTo>
                  <a:pt x="19095" y="8403"/>
                </a:lnTo>
                <a:lnTo>
                  <a:pt x="19144" y="8110"/>
                </a:lnTo>
                <a:lnTo>
                  <a:pt x="19144" y="7794"/>
                </a:lnTo>
                <a:lnTo>
                  <a:pt x="19144" y="7794"/>
                </a:lnTo>
                <a:lnTo>
                  <a:pt x="19144" y="7477"/>
                </a:lnTo>
                <a:lnTo>
                  <a:pt x="19095" y="7185"/>
                </a:lnTo>
                <a:lnTo>
                  <a:pt x="19022" y="6893"/>
                </a:lnTo>
                <a:lnTo>
                  <a:pt x="18924" y="6625"/>
                </a:lnTo>
                <a:lnTo>
                  <a:pt x="18778" y="6357"/>
                </a:lnTo>
                <a:lnTo>
                  <a:pt x="18632" y="6113"/>
                </a:lnTo>
                <a:lnTo>
                  <a:pt x="18462" y="5870"/>
                </a:lnTo>
                <a:lnTo>
                  <a:pt x="18267" y="5651"/>
                </a:lnTo>
                <a:lnTo>
                  <a:pt x="18048" y="5456"/>
                </a:lnTo>
                <a:lnTo>
                  <a:pt x="17828" y="5285"/>
                </a:lnTo>
                <a:lnTo>
                  <a:pt x="17561" y="5139"/>
                </a:lnTo>
                <a:lnTo>
                  <a:pt x="17317" y="5017"/>
                </a:lnTo>
                <a:lnTo>
                  <a:pt x="17025" y="4896"/>
                </a:lnTo>
                <a:lnTo>
                  <a:pt x="16732" y="4823"/>
                </a:lnTo>
                <a:lnTo>
                  <a:pt x="16440" y="4774"/>
                </a:lnTo>
                <a:lnTo>
                  <a:pt x="16124" y="4774"/>
                </a:lnTo>
                <a:lnTo>
                  <a:pt x="16124" y="4774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23" name="Shape 723"/>
          <p:cNvSpPr/>
          <p:nvPr/>
        </p:nvSpPr>
        <p:spPr>
          <a:xfrm>
            <a:off x="6685353" y="4007290"/>
            <a:ext cx="1000561" cy="565193"/>
          </a:xfrm>
          <a:custGeom>
            <a:avLst/>
            <a:gdLst/>
            <a:ahLst/>
            <a:cxnLst/>
            <a:rect l="0" t="0" r="0" b="0"/>
            <a:pathLst>
              <a:path w="19144" h="10814" fill="none" extrusionOk="0">
                <a:moveTo>
                  <a:pt x="16124" y="4774"/>
                </a:moveTo>
                <a:lnTo>
                  <a:pt x="15369" y="4774"/>
                </a:lnTo>
                <a:lnTo>
                  <a:pt x="15369" y="4774"/>
                </a:lnTo>
                <a:lnTo>
                  <a:pt x="15393" y="4482"/>
                </a:lnTo>
                <a:lnTo>
                  <a:pt x="15393" y="4482"/>
                </a:lnTo>
                <a:lnTo>
                  <a:pt x="15369" y="4189"/>
                </a:lnTo>
                <a:lnTo>
                  <a:pt x="15344" y="3921"/>
                </a:lnTo>
                <a:lnTo>
                  <a:pt x="15271" y="3654"/>
                </a:lnTo>
                <a:lnTo>
                  <a:pt x="15174" y="3410"/>
                </a:lnTo>
                <a:lnTo>
                  <a:pt x="15052" y="3166"/>
                </a:lnTo>
                <a:lnTo>
                  <a:pt x="14930" y="2947"/>
                </a:lnTo>
                <a:lnTo>
                  <a:pt x="14760" y="2728"/>
                </a:lnTo>
                <a:lnTo>
                  <a:pt x="14589" y="2533"/>
                </a:lnTo>
                <a:lnTo>
                  <a:pt x="14394" y="2363"/>
                </a:lnTo>
                <a:lnTo>
                  <a:pt x="14175" y="2192"/>
                </a:lnTo>
                <a:lnTo>
                  <a:pt x="13956" y="2070"/>
                </a:lnTo>
                <a:lnTo>
                  <a:pt x="13712" y="1949"/>
                </a:lnTo>
                <a:lnTo>
                  <a:pt x="13469" y="1851"/>
                </a:lnTo>
                <a:lnTo>
                  <a:pt x="13201" y="1778"/>
                </a:lnTo>
                <a:lnTo>
                  <a:pt x="12933" y="1754"/>
                </a:lnTo>
                <a:lnTo>
                  <a:pt x="12641" y="1729"/>
                </a:lnTo>
                <a:lnTo>
                  <a:pt x="12641" y="1729"/>
                </a:lnTo>
                <a:lnTo>
                  <a:pt x="12300" y="1754"/>
                </a:lnTo>
                <a:lnTo>
                  <a:pt x="11959" y="1827"/>
                </a:lnTo>
                <a:lnTo>
                  <a:pt x="11618" y="1924"/>
                </a:lnTo>
                <a:lnTo>
                  <a:pt x="11326" y="2070"/>
                </a:lnTo>
                <a:lnTo>
                  <a:pt x="11326" y="2070"/>
                </a:lnTo>
                <a:lnTo>
                  <a:pt x="11155" y="1851"/>
                </a:lnTo>
                <a:lnTo>
                  <a:pt x="10985" y="1632"/>
                </a:lnTo>
                <a:lnTo>
                  <a:pt x="10814" y="1413"/>
                </a:lnTo>
                <a:lnTo>
                  <a:pt x="10619" y="1218"/>
                </a:lnTo>
                <a:lnTo>
                  <a:pt x="10425" y="1048"/>
                </a:lnTo>
                <a:lnTo>
                  <a:pt x="10205" y="877"/>
                </a:lnTo>
                <a:lnTo>
                  <a:pt x="9962" y="707"/>
                </a:lnTo>
                <a:lnTo>
                  <a:pt x="9718" y="560"/>
                </a:lnTo>
                <a:lnTo>
                  <a:pt x="9475" y="439"/>
                </a:lnTo>
                <a:lnTo>
                  <a:pt x="9231" y="317"/>
                </a:lnTo>
                <a:lnTo>
                  <a:pt x="8963" y="219"/>
                </a:lnTo>
                <a:lnTo>
                  <a:pt x="8695" y="146"/>
                </a:lnTo>
                <a:lnTo>
                  <a:pt x="8403" y="73"/>
                </a:lnTo>
                <a:lnTo>
                  <a:pt x="8135" y="25"/>
                </a:lnTo>
                <a:lnTo>
                  <a:pt x="7843" y="0"/>
                </a:lnTo>
                <a:lnTo>
                  <a:pt x="7551" y="0"/>
                </a:lnTo>
                <a:lnTo>
                  <a:pt x="7551" y="0"/>
                </a:lnTo>
                <a:lnTo>
                  <a:pt x="7088" y="25"/>
                </a:lnTo>
                <a:lnTo>
                  <a:pt x="6650" y="98"/>
                </a:lnTo>
                <a:lnTo>
                  <a:pt x="6211" y="195"/>
                </a:lnTo>
                <a:lnTo>
                  <a:pt x="5797" y="341"/>
                </a:lnTo>
                <a:lnTo>
                  <a:pt x="5407" y="536"/>
                </a:lnTo>
                <a:lnTo>
                  <a:pt x="5042" y="755"/>
                </a:lnTo>
                <a:lnTo>
                  <a:pt x="4701" y="1023"/>
                </a:lnTo>
                <a:lnTo>
                  <a:pt x="4385" y="1315"/>
                </a:lnTo>
                <a:lnTo>
                  <a:pt x="4092" y="1632"/>
                </a:lnTo>
                <a:lnTo>
                  <a:pt x="3824" y="1973"/>
                </a:lnTo>
                <a:lnTo>
                  <a:pt x="3605" y="2338"/>
                </a:lnTo>
                <a:lnTo>
                  <a:pt x="3410" y="2728"/>
                </a:lnTo>
                <a:lnTo>
                  <a:pt x="3264" y="3142"/>
                </a:lnTo>
                <a:lnTo>
                  <a:pt x="3142" y="3580"/>
                </a:lnTo>
                <a:lnTo>
                  <a:pt x="3094" y="4019"/>
                </a:lnTo>
                <a:lnTo>
                  <a:pt x="3069" y="4482"/>
                </a:lnTo>
                <a:lnTo>
                  <a:pt x="3069" y="4482"/>
                </a:lnTo>
                <a:lnTo>
                  <a:pt x="3069" y="4774"/>
                </a:lnTo>
                <a:lnTo>
                  <a:pt x="3021" y="4774"/>
                </a:lnTo>
                <a:lnTo>
                  <a:pt x="3021" y="4774"/>
                </a:lnTo>
                <a:lnTo>
                  <a:pt x="2704" y="4774"/>
                </a:lnTo>
                <a:lnTo>
                  <a:pt x="2412" y="4823"/>
                </a:lnTo>
                <a:lnTo>
                  <a:pt x="2120" y="4896"/>
                </a:lnTo>
                <a:lnTo>
                  <a:pt x="1827" y="5017"/>
                </a:lnTo>
                <a:lnTo>
                  <a:pt x="1584" y="5139"/>
                </a:lnTo>
                <a:lnTo>
                  <a:pt x="1316" y="5285"/>
                </a:lnTo>
                <a:lnTo>
                  <a:pt x="1097" y="5456"/>
                </a:lnTo>
                <a:lnTo>
                  <a:pt x="877" y="5651"/>
                </a:lnTo>
                <a:lnTo>
                  <a:pt x="683" y="5870"/>
                </a:lnTo>
                <a:lnTo>
                  <a:pt x="512" y="6113"/>
                </a:lnTo>
                <a:lnTo>
                  <a:pt x="366" y="6357"/>
                </a:lnTo>
                <a:lnTo>
                  <a:pt x="220" y="6625"/>
                </a:lnTo>
                <a:lnTo>
                  <a:pt x="122" y="6893"/>
                </a:lnTo>
                <a:lnTo>
                  <a:pt x="49" y="7185"/>
                </a:lnTo>
                <a:lnTo>
                  <a:pt x="1" y="7477"/>
                </a:lnTo>
                <a:lnTo>
                  <a:pt x="1" y="7794"/>
                </a:lnTo>
                <a:lnTo>
                  <a:pt x="1" y="7794"/>
                </a:lnTo>
                <a:lnTo>
                  <a:pt x="1" y="8110"/>
                </a:lnTo>
                <a:lnTo>
                  <a:pt x="49" y="8403"/>
                </a:lnTo>
                <a:lnTo>
                  <a:pt x="122" y="8695"/>
                </a:lnTo>
                <a:lnTo>
                  <a:pt x="220" y="8963"/>
                </a:lnTo>
                <a:lnTo>
                  <a:pt x="366" y="9231"/>
                </a:lnTo>
                <a:lnTo>
                  <a:pt x="512" y="9474"/>
                </a:lnTo>
                <a:lnTo>
                  <a:pt x="683" y="9718"/>
                </a:lnTo>
                <a:lnTo>
                  <a:pt x="877" y="9937"/>
                </a:lnTo>
                <a:lnTo>
                  <a:pt x="1097" y="10132"/>
                </a:lnTo>
                <a:lnTo>
                  <a:pt x="1316" y="10302"/>
                </a:lnTo>
                <a:lnTo>
                  <a:pt x="1584" y="10449"/>
                </a:lnTo>
                <a:lnTo>
                  <a:pt x="1827" y="10570"/>
                </a:lnTo>
                <a:lnTo>
                  <a:pt x="2120" y="10692"/>
                </a:lnTo>
                <a:lnTo>
                  <a:pt x="2412" y="10765"/>
                </a:lnTo>
                <a:lnTo>
                  <a:pt x="2704" y="10814"/>
                </a:lnTo>
                <a:lnTo>
                  <a:pt x="3021" y="10814"/>
                </a:lnTo>
                <a:lnTo>
                  <a:pt x="16124" y="10814"/>
                </a:lnTo>
                <a:lnTo>
                  <a:pt x="16124" y="10814"/>
                </a:lnTo>
                <a:lnTo>
                  <a:pt x="16440" y="10814"/>
                </a:lnTo>
                <a:lnTo>
                  <a:pt x="16732" y="10765"/>
                </a:lnTo>
                <a:lnTo>
                  <a:pt x="17025" y="10692"/>
                </a:lnTo>
                <a:lnTo>
                  <a:pt x="17317" y="10570"/>
                </a:lnTo>
                <a:lnTo>
                  <a:pt x="17561" y="10449"/>
                </a:lnTo>
                <a:lnTo>
                  <a:pt x="17828" y="10302"/>
                </a:lnTo>
                <a:lnTo>
                  <a:pt x="18048" y="10132"/>
                </a:lnTo>
                <a:lnTo>
                  <a:pt x="18267" y="9937"/>
                </a:lnTo>
                <a:lnTo>
                  <a:pt x="18462" y="9718"/>
                </a:lnTo>
                <a:lnTo>
                  <a:pt x="18632" y="9474"/>
                </a:lnTo>
                <a:lnTo>
                  <a:pt x="18778" y="9231"/>
                </a:lnTo>
                <a:lnTo>
                  <a:pt x="18924" y="8963"/>
                </a:lnTo>
                <a:lnTo>
                  <a:pt x="19022" y="8695"/>
                </a:lnTo>
                <a:lnTo>
                  <a:pt x="19095" y="8403"/>
                </a:lnTo>
                <a:lnTo>
                  <a:pt x="19144" y="8110"/>
                </a:lnTo>
                <a:lnTo>
                  <a:pt x="19144" y="7794"/>
                </a:lnTo>
                <a:lnTo>
                  <a:pt x="19144" y="7794"/>
                </a:lnTo>
                <a:lnTo>
                  <a:pt x="19144" y="7477"/>
                </a:lnTo>
                <a:lnTo>
                  <a:pt x="19095" y="7185"/>
                </a:lnTo>
                <a:lnTo>
                  <a:pt x="19022" y="6893"/>
                </a:lnTo>
                <a:lnTo>
                  <a:pt x="18924" y="6625"/>
                </a:lnTo>
                <a:lnTo>
                  <a:pt x="18778" y="6357"/>
                </a:lnTo>
                <a:lnTo>
                  <a:pt x="18632" y="6113"/>
                </a:lnTo>
                <a:lnTo>
                  <a:pt x="18462" y="5870"/>
                </a:lnTo>
                <a:lnTo>
                  <a:pt x="18267" y="5651"/>
                </a:lnTo>
                <a:lnTo>
                  <a:pt x="18048" y="5456"/>
                </a:lnTo>
                <a:lnTo>
                  <a:pt x="17828" y="5285"/>
                </a:lnTo>
                <a:lnTo>
                  <a:pt x="17561" y="5139"/>
                </a:lnTo>
                <a:lnTo>
                  <a:pt x="17317" y="5017"/>
                </a:lnTo>
                <a:lnTo>
                  <a:pt x="17025" y="4896"/>
                </a:lnTo>
                <a:lnTo>
                  <a:pt x="16732" y="4823"/>
                </a:lnTo>
                <a:lnTo>
                  <a:pt x="16440" y="4774"/>
                </a:lnTo>
                <a:lnTo>
                  <a:pt x="16124" y="4774"/>
                </a:lnTo>
                <a:lnTo>
                  <a:pt x="16124" y="4774"/>
                </a:ln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Shape 728"/>
          <p:cNvSpPr txBox="1"/>
          <p:nvPr/>
        </p:nvSpPr>
        <p:spPr>
          <a:xfrm>
            <a:off x="2087650" y="1600075"/>
            <a:ext cx="6676800" cy="1380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rPr lang="en" b="1">
                <a:solidFill>
                  <a:srgbClr val="FFFFFF"/>
                </a:solidFill>
                <a:latin typeface="PT Serif"/>
                <a:ea typeface="PT Serif"/>
                <a:cs typeface="PT Serif"/>
                <a:sym typeface="PT Serif"/>
              </a:rPr>
              <a:t>Now you can use any emoji as an icon!</a:t>
            </a:r>
          </a:p>
          <a:p>
            <a:pPr lvl="0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rPr lang="en">
                <a:solidFill>
                  <a:srgbClr val="FFFFFF"/>
                </a:solidFill>
                <a:latin typeface="PT Serif"/>
                <a:ea typeface="PT Serif"/>
                <a:cs typeface="PT Serif"/>
                <a:sym typeface="PT Serif"/>
              </a:rPr>
              <a:t>And of course it resizes without losing quality and you can change the color.</a:t>
            </a:r>
          </a:p>
          <a:p>
            <a:pPr lvl="0" rtl="0">
              <a:spcBef>
                <a:spcPts val="0"/>
              </a:spcBef>
              <a:buNone/>
            </a:pPr>
            <a:endParaRPr>
              <a:solidFill>
                <a:srgbClr val="FFFFFF"/>
              </a:solidFill>
              <a:latin typeface="PT Serif"/>
              <a:ea typeface="PT Serif"/>
              <a:cs typeface="PT Serif"/>
              <a:sym typeface="PT Serif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PT Serif"/>
                <a:ea typeface="PT Serif"/>
                <a:cs typeface="PT Serif"/>
                <a:sym typeface="PT Serif"/>
              </a:rPr>
              <a:t>How? Follow Google instructions </a:t>
            </a:r>
            <a:r>
              <a:rPr lang="en" u="sng">
                <a:solidFill>
                  <a:srgbClr val="FFFFFF"/>
                </a:solidFill>
                <a:latin typeface="PT Serif"/>
                <a:ea typeface="PT Serif"/>
                <a:cs typeface="PT Serif"/>
                <a:sym typeface="PT Serif"/>
                <a:hlinkClick r:id="rId3"/>
              </a:rPr>
              <a:t>https://twitter.com/googledocs/status/730087240156643328</a:t>
            </a:r>
          </a:p>
          <a:p>
            <a:pPr lvl="0" rtl="0">
              <a:spcBef>
                <a:spcPts val="0"/>
              </a:spcBef>
              <a:buNone/>
            </a:pPr>
            <a:endParaRPr>
              <a:solidFill>
                <a:srgbClr val="FFFFFF"/>
              </a:solidFill>
              <a:latin typeface="PT Serif"/>
              <a:ea typeface="PT Serif"/>
              <a:cs typeface="PT Serif"/>
              <a:sym typeface="PT Serif"/>
            </a:endParaRPr>
          </a:p>
          <a:p>
            <a:pPr lvl="0" rtl="0">
              <a:spcBef>
                <a:spcPts val="0"/>
              </a:spcBef>
              <a:buNone/>
            </a:pPr>
            <a:endParaRPr>
              <a:solidFill>
                <a:srgbClr val="FFFFFF"/>
              </a:solidFill>
              <a:latin typeface="PT Serif"/>
              <a:ea typeface="PT Serif"/>
              <a:cs typeface="PT Serif"/>
              <a:sym typeface="PT Serif"/>
            </a:endParaRPr>
          </a:p>
          <a:p>
            <a:pPr lvl="0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  <a:latin typeface="PT Serif"/>
              <a:ea typeface="PT Serif"/>
              <a:cs typeface="PT Serif"/>
              <a:sym typeface="PT Serif"/>
            </a:endParaRPr>
          </a:p>
          <a:p>
            <a:pPr lvl="0" rtl="0">
              <a:spcBef>
                <a:spcPts val="0"/>
              </a:spcBef>
              <a:buNone/>
            </a:pPr>
            <a:endParaRPr>
              <a:solidFill>
                <a:srgbClr val="FFFFFF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  <p:sp>
        <p:nvSpPr>
          <p:cNvPr id="729" name="Shape 729"/>
          <p:cNvSpPr txBox="1"/>
          <p:nvPr/>
        </p:nvSpPr>
        <p:spPr>
          <a:xfrm>
            <a:off x="731900" y="3060050"/>
            <a:ext cx="7327500" cy="257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3600">
                <a:solidFill>
                  <a:srgbClr val="FFFFFF"/>
                </a:solidFill>
                <a:latin typeface="PT Serif"/>
                <a:ea typeface="PT Serif"/>
                <a:cs typeface="PT Serif"/>
                <a:sym typeface="PT Serif"/>
              </a:rPr>
              <a:t>✋👆👉👍👤👦👧👨👩👪💃🏃💑❤😂😉😋😒😭👶😸🐟🍒🍔💣📌📖🔨🎃🎈🎨🏈🏰🌏🔌🔑</a:t>
            </a:r>
            <a:r>
              <a:rPr lang="en" sz="2400">
                <a:solidFill>
                  <a:srgbClr val="FFFFFF"/>
                </a:solidFill>
                <a:highlight>
                  <a:srgbClr val="666666"/>
                </a:highlight>
                <a:latin typeface="PT Serif"/>
                <a:ea typeface="PT Serif"/>
                <a:cs typeface="PT Serif"/>
                <a:sym typeface="PT Serif"/>
              </a:rPr>
              <a:t> and many more...</a:t>
            </a:r>
          </a:p>
        </p:txBody>
      </p:sp>
      <p:sp>
        <p:nvSpPr>
          <p:cNvPr id="730" name="Shape 730"/>
          <p:cNvSpPr txBox="1"/>
          <p:nvPr/>
        </p:nvSpPr>
        <p:spPr>
          <a:xfrm>
            <a:off x="572775" y="1542214"/>
            <a:ext cx="1440600" cy="129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r>
              <a:rPr lang="en" sz="9600">
                <a:solidFill>
                  <a:srgbClr val="D5A6BD"/>
                </a:solidFill>
                <a:latin typeface="PT Serif"/>
                <a:ea typeface="PT Serif"/>
                <a:cs typeface="PT Serif"/>
                <a:sym typeface="PT Serif"/>
              </a:rPr>
              <a:t>😉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ctrTitle" idx="4294967295"/>
          </p:nvPr>
        </p:nvSpPr>
        <p:spPr>
          <a:xfrm>
            <a:off x="1620900" y="3101725"/>
            <a:ext cx="5902199" cy="1546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fr-FR" sz="6000" i="1" dirty="0">
                <a:solidFill>
                  <a:srgbClr val="FFFFFF"/>
                </a:solidFill>
              </a:rPr>
              <a:t>La rencontre avec l’équipe Ynov</a:t>
            </a:r>
            <a:endParaRPr lang="en" sz="6000" i="1" dirty="0">
              <a:solidFill>
                <a:srgbClr val="FFFFFF"/>
              </a:solidFill>
            </a:endParaRPr>
          </a:p>
        </p:txBody>
      </p:sp>
      <p:sp>
        <p:nvSpPr>
          <p:cNvPr id="81" name="Shape 81"/>
          <p:cNvSpPr txBox="1">
            <a:spLocks noGrp="1"/>
          </p:cNvSpPr>
          <p:nvPr>
            <p:ph type="subTitle" idx="4294967295"/>
          </p:nvPr>
        </p:nvSpPr>
        <p:spPr>
          <a:xfrm>
            <a:off x="1620900" y="4983924"/>
            <a:ext cx="5902199" cy="104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fr-FR" i="1" dirty="0">
                <a:solidFill>
                  <a:srgbClr val="FFFFFF"/>
                </a:solidFill>
              </a:rPr>
              <a:t>L’effet de Groupe</a:t>
            </a:r>
            <a:endParaRPr lang="en" i="1" dirty="0">
              <a:solidFill>
                <a:srgbClr val="FFFFFF"/>
              </a:solidFill>
            </a:endParaRPr>
          </a:p>
        </p:txBody>
      </p:sp>
      <p:sp>
        <p:nvSpPr>
          <p:cNvPr id="82" name="Shape 82"/>
          <p:cNvSpPr/>
          <p:nvPr/>
        </p:nvSpPr>
        <p:spPr>
          <a:xfrm>
            <a:off x="3437261" y="1219526"/>
            <a:ext cx="1882199" cy="188219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3662" y="1520937"/>
            <a:ext cx="1280160" cy="128016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1659150" y="2882400"/>
            <a:ext cx="5825700" cy="1093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-FR" sz="2800"/>
              <a:t>Comment avons-nous procédé </a:t>
            </a:r>
            <a:r>
              <a:rPr lang="fr-FR" sz="2800" dirty="0"/>
              <a:t>?</a:t>
            </a:r>
            <a:endParaRPr lang="en" sz="2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ctrTitle"/>
          </p:nvPr>
        </p:nvSpPr>
        <p:spPr>
          <a:xfrm>
            <a:off x="1875195" y="2649070"/>
            <a:ext cx="5904599" cy="968213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fr-FR" sz="2800" dirty="0">
                <a:highlight>
                  <a:srgbClr val="FFFFFF"/>
                </a:highlight>
                <a:latin typeface="PT Serif"/>
                <a:ea typeface="PT Serif"/>
                <a:cs typeface="PT Serif"/>
              </a:rPr>
              <a:t>Stratégie de communication</a:t>
            </a:r>
            <a:endParaRPr lang="en" sz="2800" dirty="0">
              <a:highlight>
                <a:srgbClr val="FFFFFF"/>
              </a:highlight>
              <a:latin typeface="PT Serif"/>
              <a:ea typeface="PT Serif"/>
              <a:cs typeface="PT Serif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090" y="4436344"/>
            <a:ext cx="908424" cy="908424"/>
          </a:xfrm>
          <a:prstGeom prst="rect">
            <a:avLst/>
          </a:prstGeom>
        </p:spPr>
      </p:pic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1461252" y="4687726"/>
            <a:ext cx="2196348" cy="507457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fr-FR" sz="2400" dirty="0"/>
              <a:t>Terezalapage</a:t>
            </a:r>
            <a:endParaRPr lang="en" sz="2400" dirty="0"/>
          </a:p>
        </p:txBody>
      </p:sp>
      <p:sp>
        <p:nvSpPr>
          <p:cNvPr id="2" name="Ellipse 1"/>
          <p:cNvSpPr/>
          <p:nvPr/>
        </p:nvSpPr>
        <p:spPr>
          <a:xfrm>
            <a:off x="880874" y="1938265"/>
            <a:ext cx="2722132" cy="258890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                 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0867" y="2519440"/>
            <a:ext cx="2215944" cy="1455964"/>
          </a:xfrm>
          <a:prstGeom prst="rect">
            <a:avLst/>
          </a:prstGeom>
        </p:spPr>
      </p:pic>
      <p:grpSp>
        <p:nvGrpSpPr>
          <p:cNvPr id="9" name="Shape 564"/>
          <p:cNvGrpSpPr/>
          <p:nvPr/>
        </p:nvGrpSpPr>
        <p:grpSpPr>
          <a:xfrm>
            <a:off x="1490701" y="595379"/>
            <a:ext cx="1057297" cy="900703"/>
            <a:chOff x="3927500" y="301425"/>
            <a:chExt cx="461550" cy="411625"/>
          </a:xfrm>
          <a:solidFill>
            <a:schemeClr val="accent6"/>
          </a:solidFill>
        </p:grpSpPr>
        <p:sp>
          <p:nvSpPr>
            <p:cNvPr id="10" name="Shape 565"/>
            <p:cNvSpPr/>
            <p:nvPr/>
          </p:nvSpPr>
          <p:spPr>
            <a:xfrm>
              <a:off x="4080925" y="302050"/>
              <a:ext cx="154075" cy="411000"/>
            </a:xfrm>
            <a:custGeom>
              <a:avLst/>
              <a:gdLst/>
              <a:ahLst/>
              <a:cxnLst/>
              <a:rect l="0" t="0" r="0" b="0"/>
              <a:pathLst>
                <a:path w="6163" h="16440" fill="none" extrusionOk="0">
                  <a:moveTo>
                    <a:pt x="6162" y="3118"/>
                  </a:moveTo>
                  <a:lnTo>
                    <a:pt x="0" y="0"/>
                  </a:lnTo>
                  <a:lnTo>
                    <a:pt x="0" y="13322"/>
                  </a:lnTo>
                  <a:lnTo>
                    <a:pt x="6162" y="16440"/>
                  </a:lnTo>
                  <a:lnTo>
                    <a:pt x="6162" y="3118"/>
                  </a:lnTo>
                  <a:close/>
                </a:path>
              </a:pathLst>
            </a:custGeom>
            <a:grpFill/>
            <a:ln w="3810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" name="Shape 566"/>
            <p:cNvSpPr/>
            <p:nvPr/>
          </p:nvSpPr>
          <p:spPr>
            <a:xfrm>
              <a:off x="3927500" y="301425"/>
              <a:ext cx="153450" cy="406150"/>
            </a:xfrm>
            <a:custGeom>
              <a:avLst/>
              <a:gdLst/>
              <a:ahLst/>
              <a:cxnLst/>
              <a:rect l="0" t="0" r="0" b="0"/>
              <a:pathLst>
                <a:path w="6138" h="16246" fill="none" extrusionOk="0">
                  <a:moveTo>
                    <a:pt x="6137" y="1"/>
                  </a:moveTo>
                  <a:lnTo>
                    <a:pt x="536" y="2850"/>
                  </a:lnTo>
                  <a:lnTo>
                    <a:pt x="536" y="2850"/>
                  </a:lnTo>
                  <a:lnTo>
                    <a:pt x="414" y="2899"/>
                  </a:lnTo>
                  <a:lnTo>
                    <a:pt x="317" y="2997"/>
                  </a:lnTo>
                  <a:lnTo>
                    <a:pt x="219" y="3094"/>
                  </a:lnTo>
                  <a:lnTo>
                    <a:pt x="146" y="3216"/>
                  </a:lnTo>
                  <a:lnTo>
                    <a:pt x="73" y="3313"/>
                  </a:lnTo>
                  <a:lnTo>
                    <a:pt x="24" y="3435"/>
                  </a:lnTo>
                  <a:lnTo>
                    <a:pt x="0" y="3557"/>
                  </a:lnTo>
                  <a:lnTo>
                    <a:pt x="0" y="3679"/>
                  </a:lnTo>
                  <a:lnTo>
                    <a:pt x="0" y="15880"/>
                  </a:lnTo>
                  <a:lnTo>
                    <a:pt x="0" y="15880"/>
                  </a:lnTo>
                  <a:lnTo>
                    <a:pt x="0" y="16002"/>
                  </a:lnTo>
                  <a:lnTo>
                    <a:pt x="49" y="16075"/>
                  </a:lnTo>
                  <a:lnTo>
                    <a:pt x="97" y="16148"/>
                  </a:lnTo>
                  <a:lnTo>
                    <a:pt x="170" y="16197"/>
                  </a:lnTo>
                  <a:lnTo>
                    <a:pt x="244" y="16221"/>
                  </a:lnTo>
                  <a:lnTo>
                    <a:pt x="341" y="16246"/>
                  </a:lnTo>
                  <a:lnTo>
                    <a:pt x="463" y="16221"/>
                  </a:lnTo>
                  <a:lnTo>
                    <a:pt x="560" y="16173"/>
                  </a:lnTo>
                  <a:lnTo>
                    <a:pt x="6137" y="13323"/>
                  </a:lnTo>
                  <a:lnTo>
                    <a:pt x="6137" y="1"/>
                  </a:lnTo>
                  <a:close/>
                </a:path>
              </a:pathLst>
            </a:custGeom>
            <a:grpFill/>
            <a:ln w="3810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" name="Shape 567"/>
            <p:cNvSpPr/>
            <p:nvPr/>
          </p:nvSpPr>
          <p:spPr>
            <a:xfrm>
              <a:off x="4234975" y="306925"/>
              <a:ext cx="154075" cy="405525"/>
            </a:xfrm>
            <a:custGeom>
              <a:avLst/>
              <a:gdLst/>
              <a:ahLst/>
              <a:cxnLst/>
              <a:rect l="0" t="0" r="0" b="0"/>
              <a:pathLst>
                <a:path w="6163" h="16221" fill="none" extrusionOk="0">
                  <a:moveTo>
                    <a:pt x="5578" y="49"/>
                  </a:moveTo>
                  <a:lnTo>
                    <a:pt x="0" y="2898"/>
                  </a:lnTo>
                  <a:lnTo>
                    <a:pt x="0" y="16221"/>
                  </a:lnTo>
                  <a:lnTo>
                    <a:pt x="5626" y="13371"/>
                  </a:lnTo>
                  <a:lnTo>
                    <a:pt x="5626" y="13371"/>
                  </a:lnTo>
                  <a:lnTo>
                    <a:pt x="5724" y="13322"/>
                  </a:lnTo>
                  <a:lnTo>
                    <a:pt x="5845" y="13225"/>
                  </a:lnTo>
                  <a:lnTo>
                    <a:pt x="5918" y="13127"/>
                  </a:lnTo>
                  <a:lnTo>
                    <a:pt x="6016" y="13030"/>
                  </a:lnTo>
                  <a:lnTo>
                    <a:pt x="6065" y="12908"/>
                  </a:lnTo>
                  <a:lnTo>
                    <a:pt x="6113" y="12786"/>
                  </a:lnTo>
                  <a:lnTo>
                    <a:pt x="6138" y="12665"/>
                  </a:lnTo>
                  <a:lnTo>
                    <a:pt x="6162" y="12543"/>
                  </a:lnTo>
                  <a:lnTo>
                    <a:pt x="6162" y="341"/>
                  </a:lnTo>
                  <a:lnTo>
                    <a:pt x="6162" y="341"/>
                  </a:lnTo>
                  <a:lnTo>
                    <a:pt x="6138" y="219"/>
                  </a:lnTo>
                  <a:lnTo>
                    <a:pt x="6113" y="146"/>
                  </a:lnTo>
                  <a:lnTo>
                    <a:pt x="6065" y="73"/>
                  </a:lnTo>
                  <a:lnTo>
                    <a:pt x="5992" y="24"/>
                  </a:lnTo>
                  <a:lnTo>
                    <a:pt x="5894" y="0"/>
                  </a:lnTo>
                  <a:lnTo>
                    <a:pt x="5797" y="0"/>
                  </a:lnTo>
                  <a:lnTo>
                    <a:pt x="5699" y="0"/>
                  </a:lnTo>
                  <a:lnTo>
                    <a:pt x="5578" y="49"/>
                  </a:lnTo>
                  <a:lnTo>
                    <a:pt x="5578" y="49"/>
                  </a:lnTo>
                  <a:close/>
                </a:path>
              </a:pathLst>
            </a:custGeom>
            <a:solidFill>
              <a:schemeClr val="accent4"/>
            </a:solidFill>
            <a:ln w="3810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" name="Shape 568"/>
            <p:cNvSpPr/>
            <p:nvPr/>
          </p:nvSpPr>
          <p:spPr>
            <a:xfrm>
              <a:off x="4295850" y="442075"/>
              <a:ext cx="46300" cy="26225"/>
            </a:xfrm>
            <a:custGeom>
              <a:avLst/>
              <a:gdLst/>
              <a:ahLst/>
              <a:cxnLst/>
              <a:rect l="0" t="0" r="0" b="0"/>
              <a:pathLst>
                <a:path w="1852" h="1049" fill="none" extrusionOk="0">
                  <a:moveTo>
                    <a:pt x="1" y="1"/>
                  </a:moveTo>
                  <a:lnTo>
                    <a:pt x="1852" y="1048"/>
                  </a:lnTo>
                </a:path>
              </a:pathLst>
            </a:custGeom>
            <a:grpFill/>
            <a:ln w="3810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4" name="Shape 569"/>
            <p:cNvSpPr/>
            <p:nvPr/>
          </p:nvSpPr>
          <p:spPr>
            <a:xfrm>
              <a:off x="4296475" y="415900"/>
              <a:ext cx="45075" cy="78575"/>
            </a:xfrm>
            <a:custGeom>
              <a:avLst/>
              <a:gdLst/>
              <a:ahLst/>
              <a:cxnLst/>
              <a:rect l="0" t="0" r="0" b="0"/>
              <a:pathLst>
                <a:path w="1803" h="3143" fill="none" extrusionOk="0">
                  <a:moveTo>
                    <a:pt x="1802" y="1"/>
                  </a:moveTo>
                  <a:lnTo>
                    <a:pt x="0" y="3142"/>
                  </a:lnTo>
                </a:path>
              </a:pathLst>
            </a:custGeom>
            <a:grpFill/>
            <a:ln w="3810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5" name="Shape 570"/>
            <p:cNvSpPr/>
            <p:nvPr/>
          </p:nvSpPr>
          <p:spPr>
            <a:xfrm>
              <a:off x="3968275" y="590050"/>
              <a:ext cx="25" cy="6100"/>
            </a:xfrm>
            <a:custGeom>
              <a:avLst/>
              <a:gdLst/>
              <a:ahLst/>
              <a:cxnLst/>
              <a:rect l="0" t="0" r="0" b="0"/>
              <a:pathLst>
                <a:path w="1" h="244" fill="none" extrusionOk="0">
                  <a:moveTo>
                    <a:pt x="1" y="244"/>
                  </a:moveTo>
                  <a:lnTo>
                    <a:pt x="1" y="244"/>
                  </a:lnTo>
                  <a:lnTo>
                    <a:pt x="1" y="0"/>
                  </a:lnTo>
                </a:path>
              </a:pathLst>
            </a:custGeom>
            <a:grpFill/>
            <a:ln w="3810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6" name="Shape 571"/>
            <p:cNvSpPr/>
            <p:nvPr/>
          </p:nvSpPr>
          <p:spPr>
            <a:xfrm>
              <a:off x="3970725" y="558375"/>
              <a:ext cx="1850" cy="12200"/>
            </a:xfrm>
            <a:custGeom>
              <a:avLst/>
              <a:gdLst/>
              <a:ahLst/>
              <a:cxnLst/>
              <a:rect l="0" t="0" r="0" b="0"/>
              <a:pathLst>
                <a:path w="74" h="488" fill="none" extrusionOk="0">
                  <a:moveTo>
                    <a:pt x="0" y="488"/>
                  </a:moveTo>
                  <a:lnTo>
                    <a:pt x="73" y="1"/>
                  </a:lnTo>
                </a:path>
              </a:pathLst>
            </a:custGeom>
            <a:grpFill/>
            <a:ln w="3810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7" name="Shape 572"/>
            <p:cNvSpPr/>
            <p:nvPr/>
          </p:nvSpPr>
          <p:spPr>
            <a:xfrm>
              <a:off x="3976200" y="527325"/>
              <a:ext cx="3675" cy="12200"/>
            </a:xfrm>
            <a:custGeom>
              <a:avLst/>
              <a:gdLst/>
              <a:ahLst/>
              <a:cxnLst/>
              <a:rect l="0" t="0" r="0" b="0"/>
              <a:pathLst>
                <a:path w="147" h="488" fill="none" extrusionOk="0">
                  <a:moveTo>
                    <a:pt x="0" y="488"/>
                  </a:moveTo>
                  <a:lnTo>
                    <a:pt x="98" y="147"/>
                  </a:lnTo>
                  <a:lnTo>
                    <a:pt x="147" y="1"/>
                  </a:lnTo>
                </a:path>
              </a:pathLst>
            </a:custGeom>
            <a:grpFill/>
            <a:ln w="3810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8" name="Shape 573"/>
            <p:cNvSpPr/>
            <p:nvPr/>
          </p:nvSpPr>
          <p:spPr>
            <a:xfrm>
              <a:off x="3985950" y="498100"/>
              <a:ext cx="4875" cy="10975"/>
            </a:xfrm>
            <a:custGeom>
              <a:avLst/>
              <a:gdLst/>
              <a:ahLst/>
              <a:cxnLst/>
              <a:rect l="0" t="0" r="0" b="0"/>
              <a:pathLst>
                <a:path w="195" h="439" fill="none" extrusionOk="0">
                  <a:moveTo>
                    <a:pt x="0" y="439"/>
                  </a:moveTo>
                  <a:lnTo>
                    <a:pt x="195" y="25"/>
                  </a:lnTo>
                  <a:lnTo>
                    <a:pt x="195" y="1"/>
                  </a:lnTo>
                </a:path>
              </a:pathLst>
            </a:custGeom>
            <a:grpFill/>
            <a:ln w="3810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9" name="Shape 574"/>
            <p:cNvSpPr/>
            <p:nvPr/>
          </p:nvSpPr>
          <p:spPr>
            <a:xfrm>
              <a:off x="4000550" y="471300"/>
              <a:ext cx="7325" cy="9775"/>
            </a:xfrm>
            <a:custGeom>
              <a:avLst/>
              <a:gdLst/>
              <a:ahLst/>
              <a:cxnLst/>
              <a:rect l="0" t="0" r="0" b="0"/>
              <a:pathLst>
                <a:path w="293" h="391" fill="none" extrusionOk="0">
                  <a:moveTo>
                    <a:pt x="1" y="391"/>
                  </a:moveTo>
                  <a:lnTo>
                    <a:pt x="74" y="269"/>
                  </a:lnTo>
                  <a:lnTo>
                    <a:pt x="293" y="1"/>
                  </a:lnTo>
                </a:path>
              </a:pathLst>
            </a:custGeom>
            <a:grpFill/>
            <a:ln w="3810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20" name="Shape 575"/>
            <p:cNvSpPr/>
            <p:nvPr/>
          </p:nvSpPr>
          <p:spPr>
            <a:xfrm>
              <a:off x="4021250" y="450600"/>
              <a:ext cx="10375" cy="6725"/>
            </a:xfrm>
            <a:custGeom>
              <a:avLst/>
              <a:gdLst/>
              <a:ahLst/>
              <a:cxnLst/>
              <a:rect l="0" t="0" r="0" b="0"/>
              <a:pathLst>
                <a:path w="415" h="269" fill="none" extrusionOk="0">
                  <a:moveTo>
                    <a:pt x="1" y="269"/>
                  </a:moveTo>
                  <a:lnTo>
                    <a:pt x="25" y="244"/>
                  </a:lnTo>
                  <a:lnTo>
                    <a:pt x="220" y="123"/>
                  </a:lnTo>
                  <a:lnTo>
                    <a:pt x="415" y="1"/>
                  </a:lnTo>
                </a:path>
              </a:pathLst>
            </a:custGeom>
            <a:grpFill/>
            <a:ln w="3810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21" name="Shape 576"/>
            <p:cNvSpPr/>
            <p:nvPr/>
          </p:nvSpPr>
          <p:spPr>
            <a:xfrm>
              <a:off x="4049250" y="440250"/>
              <a:ext cx="11600" cy="2475"/>
            </a:xfrm>
            <a:custGeom>
              <a:avLst/>
              <a:gdLst/>
              <a:ahLst/>
              <a:cxnLst/>
              <a:rect l="0" t="0" r="0" b="0"/>
              <a:pathLst>
                <a:path w="464" h="99" fill="none" extrusionOk="0">
                  <a:moveTo>
                    <a:pt x="1" y="98"/>
                  </a:moveTo>
                  <a:lnTo>
                    <a:pt x="220" y="50"/>
                  </a:lnTo>
                  <a:lnTo>
                    <a:pt x="464" y="1"/>
                  </a:lnTo>
                  <a:lnTo>
                    <a:pt x="464" y="1"/>
                  </a:lnTo>
                </a:path>
              </a:pathLst>
            </a:custGeom>
            <a:grpFill/>
            <a:ln w="3810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22" name="Shape 577"/>
            <p:cNvSpPr/>
            <p:nvPr/>
          </p:nvSpPr>
          <p:spPr>
            <a:xfrm>
              <a:off x="4080325" y="439650"/>
              <a:ext cx="12200" cy="1850"/>
            </a:xfrm>
            <a:custGeom>
              <a:avLst/>
              <a:gdLst/>
              <a:ahLst/>
              <a:cxnLst/>
              <a:rect l="0" t="0" r="0" b="0"/>
              <a:pathLst>
                <a:path w="488" h="74" fill="none" extrusionOk="0">
                  <a:moveTo>
                    <a:pt x="0" y="0"/>
                  </a:moveTo>
                  <a:lnTo>
                    <a:pt x="146" y="0"/>
                  </a:lnTo>
                  <a:lnTo>
                    <a:pt x="463" y="74"/>
                  </a:lnTo>
                  <a:lnTo>
                    <a:pt x="487" y="74"/>
                  </a:lnTo>
                </a:path>
              </a:pathLst>
            </a:custGeom>
            <a:grpFill/>
            <a:ln w="3810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23" name="Shape 578"/>
            <p:cNvSpPr/>
            <p:nvPr/>
          </p:nvSpPr>
          <p:spPr>
            <a:xfrm>
              <a:off x="4110150" y="450000"/>
              <a:ext cx="9150" cy="7950"/>
            </a:xfrm>
            <a:custGeom>
              <a:avLst/>
              <a:gdLst/>
              <a:ahLst/>
              <a:cxnLst/>
              <a:rect l="0" t="0" r="0" b="0"/>
              <a:pathLst>
                <a:path w="366" h="318" fill="none" extrusionOk="0">
                  <a:moveTo>
                    <a:pt x="0" y="1"/>
                  </a:moveTo>
                  <a:lnTo>
                    <a:pt x="98" y="74"/>
                  </a:lnTo>
                  <a:lnTo>
                    <a:pt x="317" y="268"/>
                  </a:lnTo>
                  <a:lnTo>
                    <a:pt x="366" y="317"/>
                  </a:lnTo>
                </a:path>
              </a:pathLst>
            </a:custGeom>
            <a:grpFill/>
            <a:ln w="3810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24" name="Shape 579"/>
            <p:cNvSpPr/>
            <p:nvPr/>
          </p:nvSpPr>
          <p:spPr>
            <a:xfrm>
              <a:off x="4130250" y="473750"/>
              <a:ext cx="4900" cy="10975"/>
            </a:xfrm>
            <a:custGeom>
              <a:avLst/>
              <a:gdLst/>
              <a:ahLst/>
              <a:cxnLst/>
              <a:rect l="0" t="0" r="0" b="0"/>
              <a:pathLst>
                <a:path w="196" h="439" fill="none" extrusionOk="0">
                  <a:moveTo>
                    <a:pt x="0" y="0"/>
                  </a:moveTo>
                  <a:lnTo>
                    <a:pt x="25" y="73"/>
                  </a:lnTo>
                  <a:lnTo>
                    <a:pt x="171" y="366"/>
                  </a:lnTo>
                  <a:lnTo>
                    <a:pt x="195" y="439"/>
                  </a:lnTo>
                </a:path>
              </a:pathLst>
            </a:custGeom>
            <a:grpFill/>
            <a:ln w="3810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25" name="Shape 580"/>
            <p:cNvSpPr/>
            <p:nvPr/>
          </p:nvSpPr>
          <p:spPr>
            <a:xfrm>
              <a:off x="4141800" y="502975"/>
              <a:ext cx="3700" cy="11600"/>
            </a:xfrm>
            <a:custGeom>
              <a:avLst/>
              <a:gdLst/>
              <a:ahLst/>
              <a:cxnLst/>
              <a:rect l="0" t="0" r="0" b="0"/>
              <a:pathLst>
                <a:path w="148" h="464" fill="none" extrusionOk="0">
                  <a:moveTo>
                    <a:pt x="1" y="0"/>
                  </a:moveTo>
                  <a:lnTo>
                    <a:pt x="147" y="463"/>
                  </a:lnTo>
                </a:path>
              </a:pathLst>
            </a:custGeom>
            <a:grpFill/>
            <a:ln w="3810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26" name="Shape 581"/>
            <p:cNvSpPr/>
            <p:nvPr/>
          </p:nvSpPr>
          <p:spPr>
            <a:xfrm>
              <a:off x="4150950" y="533425"/>
              <a:ext cx="3675" cy="11575"/>
            </a:xfrm>
            <a:custGeom>
              <a:avLst/>
              <a:gdLst/>
              <a:ahLst/>
              <a:cxnLst/>
              <a:rect l="0" t="0" r="0" b="0"/>
              <a:pathLst>
                <a:path w="147" h="463" fill="none" extrusionOk="0">
                  <a:moveTo>
                    <a:pt x="0" y="0"/>
                  </a:moveTo>
                  <a:lnTo>
                    <a:pt x="146" y="463"/>
                  </a:lnTo>
                </a:path>
              </a:pathLst>
            </a:custGeom>
            <a:grpFill/>
            <a:ln w="3810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27" name="Shape 582"/>
            <p:cNvSpPr/>
            <p:nvPr/>
          </p:nvSpPr>
          <p:spPr>
            <a:xfrm>
              <a:off x="4160675" y="563850"/>
              <a:ext cx="4900" cy="11000"/>
            </a:xfrm>
            <a:custGeom>
              <a:avLst/>
              <a:gdLst/>
              <a:ahLst/>
              <a:cxnLst/>
              <a:rect l="0" t="0" r="0" b="0"/>
              <a:pathLst>
                <a:path w="196" h="440" fill="none" extrusionOk="0">
                  <a:moveTo>
                    <a:pt x="1" y="1"/>
                  </a:moveTo>
                  <a:lnTo>
                    <a:pt x="50" y="123"/>
                  </a:lnTo>
                  <a:lnTo>
                    <a:pt x="196" y="415"/>
                  </a:lnTo>
                  <a:lnTo>
                    <a:pt x="196" y="439"/>
                  </a:lnTo>
                </a:path>
              </a:pathLst>
            </a:custGeom>
            <a:grpFill/>
            <a:ln w="3810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28" name="Shape 583"/>
            <p:cNvSpPr/>
            <p:nvPr/>
          </p:nvSpPr>
          <p:spPr>
            <a:xfrm>
              <a:off x="4175300" y="591875"/>
              <a:ext cx="7325" cy="9150"/>
            </a:xfrm>
            <a:custGeom>
              <a:avLst/>
              <a:gdLst/>
              <a:ahLst/>
              <a:cxnLst/>
              <a:rect l="0" t="0" r="0" b="0"/>
              <a:pathLst>
                <a:path w="293" h="366" fill="none" extrusionOk="0">
                  <a:moveTo>
                    <a:pt x="0" y="0"/>
                  </a:moveTo>
                  <a:lnTo>
                    <a:pt x="98" y="146"/>
                  </a:lnTo>
                  <a:lnTo>
                    <a:pt x="293" y="366"/>
                  </a:lnTo>
                </a:path>
              </a:pathLst>
            </a:custGeom>
            <a:grpFill/>
            <a:ln w="3810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29" name="Shape 584"/>
            <p:cNvSpPr/>
            <p:nvPr/>
          </p:nvSpPr>
          <p:spPr>
            <a:xfrm>
              <a:off x="4198425" y="613175"/>
              <a:ext cx="11000" cy="4900"/>
            </a:xfrm>
            <a:custGeom>
              <a:avLst/>
              <a:gdLst/>
              <a:ahLst/>
              <a:cxnLst/>
              <a:rect l="0" t="0" r="0" b="0"/>
              <a:pathLst>
                <a:path w="440" h="196" fill="none" extrusionOk="0">
                  <a:moveTo>
                    <a:pt x="1" y="1"/>
                  </a:moveTo>
                  <a:lnTo>
                    <a:pt x="171" y="98"/>
                  </a:lnTo>
                  <a:lnTo>
                    <a:pt x="439" y="195"/>
                  </a:lnTo>
                </a:path>
              </a:pathLst>
            </a:custGeom>
            <a:grpFill/>
            <a:ln w="3810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30" name="Shape 585"/>
            <p:cNvSpPr/>
            <p:nvPr/>
          </p:nvSpPr>
          <p:spPr>
            <a:xfrm>
              <a:off x="4228275" y="621100"/>
              <a:ext cx="12200" cy="625"/>
            </a:xfrm>
            <a:custGeom>
              <a:avLst/>
              <a:gdLst/>
              <a:ahLst/>
              <a:cxnLst/>
              <a:rect l="0" t="0" r="0" b="0"/>
              <a:pathLst>
                <a:path w="488" h="25" fill="none" extrusionOk="0">
                  <a:moveTo>
                    <a:pt x="0" y="0"/>
                  </a:moveTo>
                  <a:lnTo>
                    <a:pt x="49" y="25"/>
                  </a:lnTo>
                  <a:lnTo>
                    <a:pt x="487" y="0"/>
                  </a:lnTo>
                  <a:lnTo>
                    <a:pt x="487" y="0"/>
                  </a:lnTo>
                </a:path>
              </a:pathLst>
            </a:custGeom>
            <a:grpFill/>
            <a:ln w="3810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31" name="Shape 586"/>
            <p:cNvSpPr/>
            <p:nvPr/>
          </p:nvSpPr>
          <p:spPr>
            <a:xfrm>
              <a:off x="4259925" y="616225"/>
              <a:ext cx="11600" cy="3075"/>
            </a:xfrm>
            <a:custGeom>
              <a:avLst/>
              <a:gdLst/>
              <a:ahLst/>
              <a:cxnLst/>
              <a:rect l="0" t="0" r="0" b="0"/>
              <a:pathLst>
                <a:path w="464" h="123" fill="none" extrusionOk="0">
                  <a:moveTo>
                    <a:pt x="1" y="122"/>
                  </a:moveTo>
                  <a:lnTo>
                    <a:pt x="196" y="73"/>
                  </a:lnTo>
                  <a:lnTo>
                    <a:pt x="464" y="0"/>
                  </a:lnTo>
                  <a:lnTo>
                    <a:pt x="464" y="0"/>
                  </a:lnTo>
                </a:path>
              </a:pathLst>
            </a:custGeom>
            <a:grpFill/>
            <a:ln w="3810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32" name="Shape 587"/>
            <p:cNvSpPr/>
            <p:nvPr/>
          </p:nvSpPr>
          <p:spPr>
            <a:xfrm>
              <a:off x="4289775" y="602225"/>
              <a:ext cx="10375" cy="6725"/>
            </a:xfrm>
            <a:custGeom>
              <a:avLst/>
              <a:gdLst/>
              <a:ahLst/>
              <a:cxnLst/>
              <a:rect l="0" t="0" r="0" b="0"/>
              <a:pathLst>
                <a:path w="415" h="269" fill="none" extrusionOk="0">
                  <a:moveTo>
                    <a:pt x="0" y="268"/>
                  </a:moveTo>
                  <a:lnTo>
                    <a:pt x="195" y="146"/>
                  </a:lnTo>
                  <a:lnTo>
                    <a:pt x="390" y="0"/>
                  </a:lnTo>
                  <a:lnTo>
                    <a:pt x="414" y="0"/>
                  </a:lnTo>
                </a:path>
              </a:pathLst>
            </a:custGeom>
            <a:grpFill/>
            <a:ln w="3810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33" name="Shape 588"/>
            <p:cNvSpPr/>
            <p:nvPr/>
          </p:nvSpPr>
          <p:spPr>
            <a:xfrm>
              <a:off x="4313525" y="577875"/>
              <a:ext cx="6100" cy="10375"/>
            </a:xfrm>
            <a:custGeom>
              <a:avLst/>
              <a:gdLst/>
              <a:ahLst/>
              <a:cxnLst/>
              <a:rect l="0" t="0" r="0" b="0"/>
              <a:pathLst>
                <a:path w="244" h="415" fill="none" extrusionOk="0">
                  <a:moveTo>
                    <a:pt x="0" y="414"/>
                  </a:moveTo>
                  <a:lnTo>
                    <a:pt x="24" y="365"/>
                  </a:lnTo>
                  <a:lnTo>
                    <a:pt x="146" y="195"/>
                  </a:lnTo>
                  <a:lnTo>
                    <a:pt x="244" y="0"/>
                  </a:lnTo>
                </a:path>
              </a:pathLst>
            </a:custGeom>
            <a:grpFill/>
            <a:ln w="3810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34" name="Shape 589"/>
            <p:cNvSpPr/>
            <p:nvPr/>
          </p:nvSpPr>
          <p:spPr>
            <a:xfrm>
              <a:off x="4326300" y="547425"/>
              <a:ext cx="2450" cy="12200"/>
            </a:xfrm>
            <a:custGeom>
              <a:avLst/>
              <a:gdLst/>
              <a:ahLst/>
              <a:cxnLst/>
              <a:rect l="0" t="0" r="0" b="0"/>
              <a:pathLst>
                <a:path w="98" h="488" fill="none" extrusionOk="0">
                  <a:moveTo>
                    <a:pt x="0" y="487"/>
                  </a:moveTo>
                  <a:lnTo>
                    <a:pt x="49" y="293"/>
                  </a:lnTo>
                  <a:lnTo>
                    <a:pt x="98" y="0"/>
                  </a:lnTo>
                </a:path>
              </a:pathLst>
            </a:custGeom>
            <a:grpFill/>
            <a:ln w="3810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35" name="Shape 590"/>
            <p:cNvSpPr/>
            <p:nvPr/>
          </p:nvSpPr>
          <p:spPr>
            <a:xfrm>
              <a:off x="4329350" y="515750"/>
              <a:ext cx="625" cy="12200"/>
            </a:xfrm>
            <a:custGeom>
              <a:avLst/>
              <a:gdLst/>
              <a:ahLst/>
              <a:cxnLst/>
              <a:rect l="0" t="0" r="0" b="0"/>
              <a:pathLst>
                <a:path w="25" h="488" fill="none" extrusionOk="0">
                  <a:moveTo>
                    <a:pt x="25" y="488"/>
                  </a:moveTo>
                  <a:lnTo>
                    <a:pt x="25" y="464"/>
                  </a:lnTo>
                  <a:lnTo>
                    <a:pt x="25" y="123"/>
                  </a:lnTo>
                  <a:lnTo>
                    <a:pt x="0" y="1"/>
                  </a:lnTo>
                </a:path>
              </a:pathLst>
            </a:custGeom>
            <a:grpFill/>
            <a:ln w="3810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36" name="Shape 591"/>
            <p:cNvSpPr/>
            <p:nvPr/>
          </p:nvSpPr>
          <p:spPr>
            <a:xfrm>
              <a:off x="4325075" y="488975"/>
              <a:ext cx="1250" cy="6100"/>
            </a:xfrm>
            <a:custGeom>
              <a:avLst/>
              <a:gdLst/>
              <a:ahLst/>
              <a:cxnLst/>
              <a:rect l="0" t="0" r="0" b="0"/>
              <a:pathLst>
                <a:path w="50" h="244" fill="none" extrusionOk="0">
                  <a:moveTo>
                    <a:pt x="49" y="244"/>
                  </a:moveTo>
                  <a:lnTo>
                    <a:pt x="49" y="244"/>
                  </a:lnTo>
                  <a:lnTo>
                    <a:pt x="1" y="0"/>
                  </a:lnTo>
                </a:path>
              </a:pathLst>
            </a:custGeom>
            <a:grpFill/>
            <a:ln w="3810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0917" y="1873514"/>
            <a:ext cx="4015106" cy="3549316"/>
          </a:xfrm>
          <a:prstGeom prst="rect">
            <a:avLst/>
          </a:prstGeom>
        </p:spPr>
      </p:pic>
      <p:sp>
        <p:nvSpPr>
          <p:cNvPr id="39" name="Shape 110"/>
          <p:cNvSpPr txBox="1">
            <a:spLocks/>
          </p:cNvSpPr>
          <p:nvPr/>
        </p:nvSpPr>
        <p:spPr>
          <a:xfrm>
            <a:off x="5216121" y="5487070"/>
            <a:ext cx="2788396" cy="50745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T Serif"/>
              <a:buChar char="▣"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T Serif"/>
              <a:buNone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T Serif"/>
              <a:buNone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T Serif"/>
              <a:buNone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T Serif"/>
              <a:buNone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T Serif"/>
              <a:buNone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T Serif"/>
              <a:buNone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T Serif"/>
              <a:buNone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T Serif"/>
              <a:buNone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>
              <a:buFont typeface="PT Serif"/>
              <a:buNone/>
            </a:pPr>
            <a:r>
              <a:rPr lang="fr-FR" sz="2400" dirty="0"/>
              <a:t>Terezalapage.com</a:t>
            </a:r>
            <a:endParaRPr lang="en" sz="24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976" y="5156499"/>
            <a:ext cx="695726" cy="695726"/>
          </a:xfrm>
          <a:prstGeom prst="rect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045" y="5890909"/>
            <a:ext cx="493779" cy="401607"/>
          </a:xfrm>
          <a:prstGeom prst="rect">
            <a:avLst/>
          </a:prstGeom>
        </p:spPr>
      </p:pic>
      <p:sp>
        <p:nvSpPr>
          <p:cNvPr id="43" name="Shape 110"/>
          <p:cNvSpPr txBox="1">
            <a:spLocks/>
          </p:cNvSpPr>
          <p:nvPr/>
        </p:nvSpPr>
        <p:spPr>
          <a:xfrm>
            <a:off x="1461252" y="5279494"/>
            <a:ext cx="2196348" cy="50745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T Serif"/>
              <a:buChar char="▣"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T Serif"/>
              <a:buNone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T Serif"/>
              <a:buNone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T Serif"/>
              <a:buNone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T Serif"/>
              <a:buNone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T Serif"/>
              <a:buNone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T Serif"/>
              <a:buNone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T Serif"/>
              <a:buNone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T Serif"/>
              <a:buNone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>
              <a:buFont typeface="PT Serif"/>
              <a:buNone/>
            </a:pPr>
            <a:r>
              <a:rPr lang="fr-FR" sz="2400" dirty="0" err="1"/>
              <a:t>Terezalapage</a:t>
            </a:r>
            <a:endParaRPr lang="en" sz="2400" dirty="0"/>
          </a:p>
        </p:txBody>
      </p:sp>
      <p:sp>
        <p:nvSpPr>
          <p:cNvPr id="44" name="Shape 110"/>
          <p:cNvSpPr txBox="1">
            <a:spLocks/>
          </p:cNvSpPr>
          <p:nvPr/>
        </p:nvSpPr>
        <p:spPr>
          <a:xfrm>
            <a:off x="1490701" y="5823597"/>
            <a:ext cx="2265373" cy="50745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T Serif"/>
              <a:buChar char="▣"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T Serif"/>
              <a:buNone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T Serif"/>
              <a:buNone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T Serif"/>
              <a:buNone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T Serif"/>
              <a:buNone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T Serif"/>
              <a:buNone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T Serif"/>
              <a:buNone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T Serif"/>
              <a:buNone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T Serif"/>
              <a:buNone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>
              <a:buFont typeface="PT Serif"/>
              <a:buNone/>
            </a:pPr>
            <a:r>
              <a:rPr lang="fr-FR" sz="2400" dirty="0"/>
              <a:t>Tereza_lapage</a:t>
            </a:r>
            <a:endParaRPr lang="en" sz="2400" dirty="0"/>
          </a:p>
        </p:txBody>
      </p:sp>
      <p:sp>
        <p:nvSpPr>
          <p:cNvPr id="41" name="ZoneTexte 40"/>
          <p:cNvSpPr txBox="1"/>
          <p:nvPr/>
        </p:nvSpPr>
        <p:spPr>
          <a:xfrm>
            <a:off x="2764130" y="665174"/>
            <a:ext cx="5505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accent4">
                    <a:lumMod val="75000"/>
                  </a:schemeClr>
                </a:solidFill>
              </a:rPr>
              <a:t>Utiliser la tendance Mode et Lifestyle </a:t>
            </a:r>
          </a:p>
          <a:p>
            <a:r>
              <a:rPr lang="fr-FR" sz="2400" dirty="0">
                <a:solidFill>
                  <a:schemeClr val="accent4">
                    <a:lumMod val="75000"/>
                  </a:schemeClr>
                </a:solidFill>
              </a:rPr>
              <a:t>pour se créer une communauté</a:t>
            </a:r>
          </a:p>
        </p:txBody>
      </p:sp>
    </p:spTree>
    <p:extLst>
      <p:ext uri="{BB962C8B-B14F-4D97-AF65-F5344CB8AC3E}">
        <p14:creationId xmlns:p14="http://schemas.microsoft.com/office/powerpoint/2010/main" val="117167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171" y="3004456"/>
            <a:ext cx="3248799" cy="324879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4389" y="2939140"/>
            <a:ext cx="4031299" cy="337942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7486" y="502792"/>
            <a:ext cx="5167086" cy="1965739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59171" y="725715"/>
            <a:ext cx="3410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>
                <a:latin typeface="Trebuchet MS" panose="020B0603020202020204" pitchFamily="34" charset="0"/>
              </a:rPr>
              <a:t>FACEBOOK BANNER :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59170" y="2524062"/>
            <a:ext cx="3410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>
                <a:latin typeface="Trebuchet MS" panose="020B0603020202020204" pitchFamily="34" charset="0"/>
              </a:rPr>
              <a:t>INSTAGRAM POST SPONSORISE :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4534389" y="2519169"/>
            <a:ext cx="3410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>
                <a:latin typeface="Trebuchet MS" panose="020B0603020202020204" pitchFamily="34" charset="0"/>
              </a:rPr>
              <a:t>FACEBOOK POST SPONSORISE :</a:t>
            </a:r>
          </a:p>
        </p:txBody>
      </p:sp>
    </p:spTree>
    <p:extLst>
      <p:ext uri="{BB962C8B-B14F-4D97-AF65-F5344CB8AC3E}">
        <p14:creationId xmlns:p14="http://schemas.microsoft.com/office/powerpoint/2010/main" val="1021692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ctrTitle" idx="4294967295"/>
          </p:nvPr>
        </p:nvSpPr>
        <p:spPr>
          <a:xfrm>
            <a:off x="1564947" y="2527327"/>
            <a:ext cx="6835500" cy="1546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fr-FR" sz="6000" dirty="0">
                <a:solidFill>
                  <a:srgbClr val="FFFFFF"/>
                </a:solidFill>
              </a:rPr>
              <a:t>456 « j’aime »</a:t>
            </a:r>
            <a:br>
              <a:rPr lang="fr-FR" sz="6000" dirty="0">
                <a:solidFill>
                  <a:srgbClr val="FFFFFF"/>
                </a:solidFill>
              </a:rPr>
            </a:br>
            <a:r>
              <a:rPr lang="fr-FR" sz="6000" dirty="0">
                <a:solidFill>
                  <a:srgbClr val="FFFFFF"/>
                </a:solidFill>
              </a:rPr>
              <a:t>539 abonnés</a:t>
            </a:r>
            <a:endParaRPr lang="en" sz="6000" dirty="0">
              <a:solidFill>
                <a:srgbClr val="FFFFFF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l="25622" t="26775" r="24049" b="25856"/>
          <a:stretch/>
        </p:blipFill>
        <p:spPr>
          <a:xfrm>
            <a:off x="1564947" y="3377744"/>
            <a:ext cx="739588" cy="696083"/>
          </a:xfrm>
          <a:prstGeom prst="round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6221" y="2253909"/>
            <a:ext cx="1123835" cy="112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3622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732" y="5108052"/>
            <a:ext cx="433136" cy="433136"/>
          </a:xfrm>
          <a:prstGeom prst="rect">
            <a:avLst/>
          </a:prstGeom>
        </p:spPr>
      </p:pic>
      <p:sp>
        <p:nvSpPr>
          <p:cNvPr id="6" name="Rectangle à coins arrondis 5"/>
          <p:cNvSpPr/>
          <p:nvPr/>
        </p:nvSpPr>
        <p:spPr>
          <a:xfrm>
            <a:off x="1254751" y="2612814"/>
            <a:ext cx="2127610" cy="221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489" y="3251286"/>
            <a:ext cx="1974842" cy="1297550"/>
          </a:xfrm>
          <a:prstGeom prst="rect">
            <a:avLst/>
          </a:prstGeom>
        </p:spPr>
      </p:pic>
      <p:sp>
        <p:nvSpPr>
          <p:cNvPr id="7" name="Espace réservé du texte 6"/>
          <p:cNvSpPr>
            <a:spLocks noGrp="1"/>
          </p:cNvSpPr>
          <p:nvPr>
            <p:ph type="body" idx="1"/>
          </p:nvPr>
        </p:nvSpPr>
        <p:spPr>
          <a:xfrm>
            <a:off x="1940868" y="5070599"/>
            <a:ext cx="1166746" cy="508043"/>
          </a:xfrm>
        </p:spPr>
        <p:txBody>
          <a:bodyPr/>
          <a:lstStyle/>
          <a:p>
            <a:pPr>
              <a:buNone/>
            </a:pPr>
            <a:r>
              <a:rPr lang="fr-FR" sz="2400" dirty="0"/>
              <a:t>Tereza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763974" y="907398"/>
            <a:ext cx="268728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accent4">
                    <a:lumMod val="75000"/>
                  </a:schemeClr>
                </a:solidFill>
              </a:rPr>
              <a:t>Animer la communauté de professionnels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9845095">
            <a:off x="931528" y="1031804"/>
            <a:ext cx="1031396" cy="613167"/>
          </a:xfrm>
          <a:prstGeom prst="rect">
            <a:avLst/>
          </a:prstGeom>
          <a:ln>
            <a:noFill/>
          </a:ln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5"/>
          <a:srcRect l="2269" t="2377" r="3491" b="1660"/>
          <a:stretch/>
        </p:blipFill>
        <p:spPr>
          <a:xfrm>
            <a:off x="4537056" y="519780"/>
            <a:ext cx="4115948" cy="587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912230"/>
      </p:ext>
    </p:extLst>
  </p:cSld>
  <p:clrMapOvr>
    <a:masterClrMapping/>
  </p:clrMapOvr>
</p:sld>
</file>

<file path=ppt/theme/theme1.xml><?xml version="1.0" encoding="utf-8"?>
<a:theme xmlns:a="http://schemas.openxmlformats.org/drawingml/2006/main" name="Porti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546</Words>
  <Application>Microsoft Office PowerPoint</Application>
  <PresentationFormat>Affichage à l'écran (4:3)</PresentationFormat>
  <Paragraphs>130</Paragraphs>
  <Slides>25</Slides>
  <Notes>14</Notes>
  <HiddenSlides>2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0" baseType="lpstr">
      <vt:lpstr>Arial</vt:lpstr>
      <vt:lpstr>Playfair Display</vt:lpstr>
      <vt:lpstr>PT Serif</vt:lpstr>
      <vt:lpstr>Trebuchet MS</vt:lpstr>
      <vt:lpstr>Portia template</vt:lpstr>
      <vt:lpstr>Présentation PowerPoint</vt:lpstr>
      <vt:lpstr>bonjour,</vt:lpstr>
      <vt:lpstr>La rencontre avec l’équipe Ynov</vt:lpstr>
      <vt:lpstr>Présentation PowerPoint</vt:lpstr>
      <vt:lpstr>Stratégie de communication</vt:lpstr>
      <vt:lpstr>Présentation PowerPoint</vt:lpstr>
      <vt:lpstr>Présentation PowerPoint</vt:lpstr>
      <vt:lpstr>456 « j’aime » 539 abonnés</vt:lpstr>
      <vt:lpstr>Présentation PowerPoint</vt:lpstr>
      <vt:lpstr>Présentation PowerPoint</vt:lpstr>
      <vt:lpstr>Solutions techniques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Stratégie commerciale</vt:lpstr>
      <vt:lpstr>Présentation PowerPoint</vt:lpstr>
      <vt:lpstr>Présentation PowerPoint</vt:lpstr>
      <vt:lpstr>Présentation PowerPoint</vt:lpstr>
      <vt:lpstr>Présentation PowerPoint</vt:lpstr>
      <vt:lpstr>Merci de votre attention !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cp:lastModifiedBy>RAFW10_PC</cp:lastModifiedBy>
  <cp:revision>45</cp:revision>
  <dcterms:modified xsi:type="dcterms:W3CDTF">2017-04-10T23:17:34Z</dcterms:modified>
</cp:coreProperties>
</file>