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0" r:id="rId1"/>
    <p:sldMasterId id="2147483970" r:id="rId2"/>
  </p:sldMasterIdLst>
  <p:notesMasterIdLst>
    <p:notesMasterId r:id="rId85"/>
  </p:notesMasterIdLst>
  <p:sldIdLst>
    <p:sldId id="1369" r:id="rId3"/>
    <p:sldId id="1402" r:id="rId4"/>
    <p:sldId id="1359" r:id="rId5"/>
    <p:sldId id="1367" r:id="rId6"/>
    <p:sldId id="1360" r:id="rId7"/>
    <p:sldId id="1361" r:id="rId8"/>
    <p:sldId id="1362" r:id="rId9"/>
    <p:sldId id="1363" r:id="rId10"/>
    <p:sldId id="1364" r:id="rId11"/>
    <p:sldId id="1365" r:id="rId12"/>
    <p:sldId id="1373" r:id="rId13"/>
    <p:sldId id="1371" r:id="rId14"/>
    <p:sldId id="1380" r:id="rId15"/>
    <p:sldId id="1381" r:id="rId16"/>
    <p:sldId id="1382" r:id="rId17"/>
    <p:sldId id="1383" r:id="rId18"/>
    <p:sldId id="1384" r:id="rId19"/>
    <p:sldId id="1385" r:id="rId20"/>
    <p:sldId id="1386" r:id="rId21"/>
    <p:sldId id="1387" r:id="rId22"/>
    <p:sldId id="1388" r:id="rId23"/>
    <p:sldId id="1389" r:id="rId24"/>
    <p:sldId id="1390" r:id="rId25"/>
    <p:sldId id="1391" r:id="rId26"/>
    <p:sldId id="1392" r:id="rId27"/>
    <p:sldId id="1393" r:id="rId28"/>
    <p:sldId id="1394" r:id="rId29"/>
    <p:sldId id="1395" r:id="rId30"/>
    <p:sldId id="1396" r:id="rId31"/>
    <p:sldId id="1397" r:id="rId32"/>
    <p:sldId id="1398" r:id="rId33"/>
    <p:sldId id="1399" r:id="rId34"/>
    <p:sldId id="1400" r:id="rId35"/>
    <p:sldId id="1401" r:id="rId36"/>
    <p:sldId id="1366" r:id="rId37"/>
    <p:sldId id="1368"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665" r:id="rId56"/>
    <p:sldId id="668" r:id="rId57"/>
    <p:sldId id="669" r:id="rId58"/>
    <p:sldId id="1374" r:id="rId59"/>
    <p:sldId id="1285" r:id="rId60"/>
    <p:sldId id="1286" r:id="rId61"/>
    <p:sldId id="673" r:id="rId62"/>
    <p:sldId id="675" r:id="rId63"/>
    <p:sldId id="696" r:id="rId64"/>
    <p:sldId id="679" r:id="rId65"/>
    <p:sldId id="1375" r:id="rId66"/>
    <p:sldId id="1376" r:id="rId67"/>
    <p:sldId id="685" r:id="rId68"/>
    <p:sldId id="1052" r:id="rId69"/>
    <p:sldId id="1053" r:id="rId70"/>
    <p:sldId id="1054" r:id="rId71"/>
    <p:sldId id="1377" r:id="rId72"/>
    <p:sldId id="1378" r:id="rId73"/>
    <p:sldId id="1379" r:id="rId74"/>
    <p:sldId id="1087" r:id="rId75"/>
    <p:sldId id="1249" r:id="rId76"/>
    <p:sldId id="706" r:id="rId77"/>
    <p:sldId id="1142" r:id="rId78"/>
    <p:sldId id="1143" r:id="rId79"/>
    <p:sldId id="712" r:id="rId80"/>
    <p:sldId id="713" r:id="rId81"/>
    <p:sldId id="714" r:id="rId82"/>
    <p:sldId id="715" r:id="rId83"/>
    <p:sldId id="716" r:id="rId84"/>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62" d="100"/>
          <a:sy n="62" d="100"/>
        </p:scale>
        <p:origin x="66" y="618"/>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035599144"/>
        <c:axId val="-2035645560"/>
      </c:barChart>
      <c:catAx>
        <c:axId val="-20355991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2035645560"/>
        <c:crosses val="autoZero"/>
        <c:auto val="1"/>
        <c:lblAlgn val="ctr"/>
        <c:lblOffset val="100"/>
        <c:noMultiLvlLbl val="0"/>
      </c:catAx>
      <c:valAx>
        <c:axId val="-203564556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0355991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75000"/>
                  <a:lumOff val="25000"/>
                </a:schemeClr>
              </a:solidFill>
              <a:effectLst/>
            </c:spPr>
            <c:extLst>
              <c:ext xmlns:c16="http://schemas.microsoft.com/office/drawing/2014/chart" uri="{C3380CC4-5D6E-409C-BE32-E72D297353CC}">
                <c16:uniqueId val="{00000001-1988-42FB-9D9D-11632F6DF72F}"/>
              </c:ext>
            </c:extLst>
          </c:dPt>
          <c:dPt>
            <c:idx val="1"/>
            <c:bubble3D val="0"/>
            <c:spPr>
              <a:solidFill>
                <a:schemeClr val="tx2"/>
              </a:solidFill>
              <a:effectLst/>
            </c:spPr>
            <c:extLst>
              <c:ext xmlns:c16="http://schemas.microsoft.com/office/drawing/2014/chart" uri="{C3380CC4-5D6E-409C-BE32-E72D297353CC}">
                <c16:uniqueId val="{00000003-1988-42FB-9D9D-11632F6DF72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1988-42FB-9D9D-11632F6DF72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8953608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91405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6791960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692161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5557416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7074892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715585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7928760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15408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877741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6738053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801040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889073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754491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354625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15568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353602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3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7816467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409620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348980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5277304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7733013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endParaRPr lang="en-US"/>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endParaRPr lang="en-US"/>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9947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0145027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6650113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1816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1808836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310007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930222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5365166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038040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8016192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9994867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8962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703417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8837579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6470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10336892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85275031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789453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8660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82749572"/>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8492002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41714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00610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4043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101551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799256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0087640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8379723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879214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248908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939124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7760623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5952438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65435786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64499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4834694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972092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4585642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08258498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7326345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79615634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402469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520589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5173401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08525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109837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958017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3885323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074262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4822663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2052807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7712931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582159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855642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5956376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839232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549795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478216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9894762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756200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9047228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41375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08713434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0249311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833959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575764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948584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9839152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35168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8986099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4677365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4937920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463638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148068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699840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82884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105372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848530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1224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7915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848290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699690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2965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474167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619571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9363082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8326994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79238608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790075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10175114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0919870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803945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4898654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1882028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273000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7297091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185927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28771126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639026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138068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23459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304902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4278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72724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4041896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041588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875712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9950380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288392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195546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108395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65012000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5716974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3233568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6865800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3432942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66473525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997922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94317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9199690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776623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5188611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87227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09360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296703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dirty="0"/>
              <a:t>Click to 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3545870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0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0054851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1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313678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2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09218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4621134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4456498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5991942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069599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0338394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7931907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559566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5457331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endParaRPr lang="en-US"/>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endParaRPr lang="en-US"/>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endParaRPr lang="en-US"/>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107107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677650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574926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16813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endParaRPr lang="en-US"/>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endParaRPr lang="en-US"/>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512509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01021965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0347416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54539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27483778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4178122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Tree>
    <p:extLst>
      <p:ext uri="{BB962C8B-B14F-4D97-AF65-F5344CB8AC3E}">
        <p14:creationId xmlns:p14="http://schemas.microsoft.com/office/powerpoint/2010/main" val="33870100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357843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0879945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6521696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6816054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5692724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36778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7982542"/>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87" Type="http://schemas.openxmlformats.org/officeDocument/2006/relationships/slideLayout" Target="../slideLayouts/slideLayout87.xml"/><Relationship Id="rId102" Type="http://schemas.openxmlformats.org/officeDocument/2006/relationships/slideLayout" Target="../slideLayouts/slideLayout102.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slideLayout" Target="../slideLayouts/slideLayout144.xml"/><Relationship Id="rId39" Type="http://schemas.openxmlformats.org/officeDocument/2006/relationships/slideLayout" Target="../slideLayouts/slideLayout157.xml"/><Relationship Id="rId21" Type="http://schemas.openxmlformats.org/officeDocument/2006/relationships/slideLayout" Target="../slideLayouts/slideLayout139.xml"/><Relationship Id="rId34" Type="http://schemas.openxmlformats.org/officeDocument/2006/relationships/slideLayout" Target="../slideLayouts/slideLayout152.xml"/><Relationship Id="rId42" Type="http://schemas.openxmlformats.org/officeDocument/2006/relationships/slideLayout" Target="../slideLayouts/slideLayout160.xml"/><Relationship Id="rId47" Type="http://schemas.openxmlformats.org/officeDocument/2006/relationships/slideLayout" Target="../slideLayouts/slideLayout165.xml"/><Relationship Id="rId50" Type="http://schemas.openxmlformats.org/officeDocument/2006/relationships/slideLayout" Target="../slideLayouts/slideLayout168.xml"/><Relationship Id="rId55" Type="http://schemas.openxmlformats.org/officeDocument/2006/relationships/slideLayout" Target="../slideLayouts/slideLayout173.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33" Type="http://schemas.openxmlformats.org/officeDocument/2006/relationships/slideLayout" Target="../slideLayouts/slideLayout151.xml"/><Relationship Id="rId38" Type="http://schemas.openxmlformats.org/officeDocument/2006/relationships/slideLayout" Target="../slideLayouts/slideLayout156.xml"/><Relationship Id="rId46" Type="http://schemas.openxmlformats.org/officeDocument/2006/relationships/slideLayout" Target="../slideLayouts/slideLayout164.xml"/><Relationship Id="rId59" Type="http://schemas.openxmlformats.org/officeDocument/2006/relationships/theme" Target="../theme/theme2.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29" Type="http://schemas.openxmlformats.org/officeDocument/2006/relationships/slideLayout" Target="../slideLayouts/slideLayout147.xml"/><Relationship Id="rId41" Type="http://schemas.openxmlformats.org/officeDocument/2006/relationships/slideLayout" Target="../slideLayouts/slideLayout159.xml"/><Relationship Id="rId54" Type="http://schemas.openxmlformats.org/officeDocument/2006/relationships/slideLayout" Target="../slideLayouts/slideLayout172.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slideLayout" Target="../slideLayouts/slideLayout150.xml"/><Relationship Id="rId37" Type="http://schemas.openxmlformats.org/officeDocument/2006/relationships/slideLayout" Target="../slideLayouts/slideLayout155.xml"/><Relationship Id="rId40" Type="http://schemas.openxmlformats.org/officeDocument/2006/relationships/slideLayout" Target="../slideLayouts/slideLayout158.xml"/><Relationship Id="rId45" Type="http://schemas.openxmlformats.org/officeDocument/2006/relationships/slideLayout" Target="../slideLayouts/slideLayout163.xml"/><Relationship Id="rId53" Type="http://schemas.openxmlformats.org/officeDocument/2006/relationships/slideLayout" Target="../slideLayouts/slideLayout171.xml"/><Relationship Id="rId58" Type="http://schemas.openxmlformats.org/officeDocument/2006/relationships/slideLayout" Target="../slideLayouts/slideLayout176.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36" Type="http://schemas.openxmlformats.org/officeDocument/2006/relationships/slideLayout" Target="../slideLayouts/slideLayout154.xml"/><Relationship Id="rId49" Type="http://schemas.openxmlformats.org/officeDocument/2006/relationships/slideLayout" Target="../slideLayouts/slideLayout167.xml"/><Relationship Id="rId57" Type="http://schemas.openxmlformats.org/officeDocument/2006/relationships/slideLayout" Target="../slideLayouts/slideLayout175.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31" Type="http://schemas.openxmlformats.org/officeDocument/2006/relationships/slideLayout" Target="../slideLayouts/slideLayout149.xml"/><Relationship Id="rId44" Type="http://schemas.openxmlformats.org/officeDocument/2006/relationships/slideLayout" Target="../slideLayouts/slideLayout162.xml"/><Relationship Id="rId52" Type="http://schemas.openxmlformats.org/officeDocument/2006/relationships/slideLayout" Target="../slideLayouts/slideLayout170.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 Id="rId35" Type="http://schemas.openxmlformats.org/officeDocument/2006/relationships/slideLayout" Target="../slideLayouts/slideLayout153.xml"/><Relationship Id="rId43" Type="http://schemas.openxmlformats.org/officeDocument/2006/relationships/slideLayout" Target="../slideLayouts/slideLayout161.xml"/><Relationship Id="rId48" Type="http://schemas.openxmlformats.org/officeDocument/2006/relationships/slideLayout" Target="../slideLayouts/slideLayout166.xml"/><Relationship Id="rId56" Type="http://schemas.openxmlformats.org/officeDocument/2006/relationships/slideLayout" Target="../slideLayouts/slideLayout174.xml"/><Relationship Id="rId8" Type="http://schemas.openxmlformats.org/officeDocument/2006/relationships/slideLayout" Target="../slideLayouts/slideLayout126.xml"/><Relationship Id="rId51" Type="http://schemas.openxmlformats.org/officeDocument/2006/relationships/slideLayout" Target="../slideLayouts/slideLayout169.xml"/><Relationship Id="rId3" Type="http://schemas.openxmlformats.org/officeDocument/2006/relationships/slideLayout" Target="../slideLayouts/slideLayout1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637825"/>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 id="2147483914" r:id="rId14"/>
    <p:sldLayoutId id="2147483915" r:id="rId15"/>
    <p:sldLayoutId id="2147483916" r:id="rId16"/>
    <p:sldLayoutId id="2147483917" r:id="rId17"/>
    <p:sldLayoutId id="2147483918" r:id="rId18"/>
    <p:sldLayoutId id="2147483919" r:id="rId19"/>
    <p:sldLayoutId id="2147483920" r:id="rId20"/>
    <p:sldLayoutId id="2147483921" r:id="rId21"/>
    <p:sldLayoutId id="2147483922" r:id="rId22"/>
    <p:sldLayoutId id="2147483923" r:id="rId23"/>
    <p:sldLayoutId id="2147483924" r:id="rId24"/>
    <p:sldLayoutId id="2147483925" r:id="rId25"/>
    <p:sldLayoutId id="2147483926" r:id="rId26"/>
    <p:sldLayoutId id="2147483927" r:id="rId27"/>
    <p:sldLayoutId id="2147483928" r:id="rId28"/>
    <p:sldLayoutId id="2147483929" r:id="rId29"/>
    <p:sldLayoutId id="2147483930" r:id="rId30"/>
    <p:sldLayoutId id="2147483931" r:id="rId31"/>
    <p:sldLayoutId id="2147483932" r:id="rId32"/>
    <p:sldLayoutId id="2147483933" r:id="rId33"/>
    <p:sldLayoutId id="2147483934" r:id="rId34"/>
    <p:sldLayoutId id="2147483935" r:id="rId35"/>
    <p:sldLayoutId id="2147483936" r:id="rId36"/>
    <p:sldLayoutId id="2147483937" r:id="rId37"/>
    <p:sldLayoutId id="2147483938" r:id="rId38"/>
    <p:sldLayoutId id="2147483939" r:id="rId39"/>
    <p:sldLayoutId id="2147483940" r:id="rId40"/>
    <p:sldLayoutId id="2147483941" r:id="rId41"/>
    <p:sldLayoutId id="2147483942" r:id="rId42"/>
    <p:sldLayoutId id="2147483943" r:id="rId43"/>
    <p:sldLayoutId id="2147483944" r:id="rId44"/>
    <p:sldLayoutId id="2147483945" r:id="rId45"/>
    <p:sldLayoutId id="2147483946" r:id="rId46"/>
    <p:sldLayoutId id="2147483947" r:id="rId47"/>
    <p:sldLayoutId id="2147483948" r:id="rId48"/>
    <p:sldLayoutId id="2147483949" r:id="rId49"/>
    <p:sldLayoutId id="2147483950" r:id="rId50"/>
    <p:sldLayoutId id="2147483951" r:id="rId51"/>
    <p:sldLayoutId id="2147483952" r:id="rId52"/>
    <p:sldLayoutId id="2147483953" r:id="rId53"/>
    <p:sldLayoutId id="2147483954" r:id="rId54"/>
    <p:sldLayoutId id="2147483955" r:id="rId55"/>
    <p:sldLayoutId id="2147483956" r:id="rId56"/>
    <p:sldLayoutId id="2147483957" r:id="rId57"/>
    <p:sldLayoutId id="2147483958" r:id="rId58"/>
    <p:sldLayoutId id="2147483959" r:id="rId59"/>
    <p:sldLayoutId id="2147483960" r:id="rId60"/>
    <p:sldLayoutId id="2147483961" r:id="rId61"/>
    <p:sldLayoutId id="2147483962" r:id="rId62"/>
    <p:sldLayoutId id="2147483963" r:id="rId63"/>
    <p:sldLayoutId id="2147483964" r:id="rId64"/>
    <p:sldLayoutId id="2147483965" r:id="rId65"/>
    <p:sldLayoutId id="2147483966" r:id="rId66"/>
    <p:sldLayoutId id="2147483650" r:id="rId67"/>
    <p:sldLayoutId id="2147483664" r:id="rId68"/>
    <p:sldLayoutId id="2147483678" r:id="rId69"/>
    <p:sldLayoutId id="2147483679" r:id="rId70"/>
    <p:sldLayoutId id="2147483652" r:id="rId71"/>
    <p:sldLayoutId id="2147483666" r:id="rId72"/>
    <p:sldLayoutId id="2147483734" r:id="rId73"/>
    <p:sldLayoutId id="2147483735" r:id="rId74"/>
    <p:sldLayoutId id="2147483736" r:id="rId75"/>
    <p:sldLayoutId id="2147483844" r:id="rId76"/>
    <p:sldLayoutId id="2147483845" r:id="rId77"/>
    <p:sldLayoutId id="2147483846" r:id="rId78"/>
    <p:sldLayoutId id="2147483847" r:id="rId79"/>
    <p:sldLayoutId id="2147483848" r:id="rId80"/>
    <p:sldLayoutId id="2147483849" r:id="rId81"/>
    <p:sldLayoutId id="2147483850" r:id="rId82"/>
    <p:sldLayoutId id="2147483851" r:id="rId83"/>
    <p:sldLayoutId id="2147483852" r:id="rId84"/>
    <p:sldLayoutId id="2147483853" r:id="rId85"/>
    <p:sldLayoutId id="2147483854" r:id="rId86"/>
    <p:sldLayoutId id="2147483855" r:id="rId87"/>
    <p:sldLayoutId id="2147483856" r:id="rId88"/>
    <p:sldLayoutId id="2147483857" r:id="rId89"/>
    <p:sldLayoutId id="2147483858" r:id="rId90"/>
    <p:sldLayoutId id="2147483859" r:id="rId91"/>
    <p:sldLayoutId id="2147483860" r:id="rId92"/>
    <p:sldLayoutId id="2147483861" r:id="rId93"/>
    <p:sldLayoutId id="2147483862" r:id="rId94"/>
    <p:sldLayoutId id="2147483863" r:id="rId95"/>
    <p:sldLayoutId id="2147483864" r:id="rId96"/>
    <p:sldLayoutId id="2147483865" r:id="rId97"/>
    <p:sldLayoutId id="2147483866" r:id="rId98"/>
    <p:sldLayoutId id="2147483867" r:id="rId99"/>
    <p:sldLayoutId id="2147483868" r:id="rId100"/>
    <p:sldLayoutId id="2147483869" r:id="rId101"/>
    <p:sldLayoutId id="2147483870" r:id="rId102"/>
    <p:sldLayoutId id="2147483871" r:id="rId103"/>
    <p:sldLayoutId id="2147483872" r:id="rId104"/>
    <p:sldLayoutId id="2147483873" r:id="rId105"/>
    <p:sldLayoutId id="2147483874" r:id="rId106"/>
    <p:sldLayoutId id="2147483875" r:id="rId107"/>
    <p:sldLayoutId id="2147483876" r:id="rId108"/>
    <p:sldLayoutId id="2147483877" r:id="rId109"/>
    <p:sldLayoutId id="2147483878" r:id="rId110"/>
    <p:sldLayoutId id="2147483879" r:id="rId111"/>
    <p:sldLayoutId id="2147483880" r:id="rId112"/>
    <p:sldLayoutId id="2147483881" r:id="rId113"/>
    <p:sldLayoutId id="2147483882" r:id="rId114"/>
    <p:sldLayoutId id="2147483883" r:id="rId115"/>
    <p:sldLayoutId id="2147483884" r:id="rId116"/>
    <p:sldLayoutId id="2147483885" r:id="rId117"/>
    <p:sldLayoutId id="2147483886" r:id="rId118"/>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156134"/>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 id="2147483984" r:id="rId14"/>
    <p:sldLayoutId id="2147483985" r:id="rId15"/>
    <p:sldLayoutId id="2147483986" r:id="rId16"/>
    <p:sldLayoutId id="2147483987" r:id="rId17"/>
    <p:sldLayoutId id="2147483988" r:id="rId18"/>
    <p:sldLayoutId id="2147483989" r:id="rId19"/>
    <p:sldLayoutId id="2147483990" r:id="rId20"/>
    <p:sldLayoutId id="2147483991" r:id="rId21"/>
    <p:sldLayoutId id="2147483992" r:id="rId22"/>
    <p:sldLayoutId id="2147483993" r:id="rId23"/>
    <p:sldLayoutId id="2147483994" r:id="rId24"/>
    <p:sldLayoutId id="2147483995" r:id="rId25"/>
    <p:sldLayoutId id="2147483996" r:id="rId26"/>
    <p:sldLayoutId id="2147483997" r:id="rId27"/>
    <p:sldLayoutId id="2147483998" r:id="rId28"/>
    <p:sldLayoutId id="2147483999" r:id="rId29"/>
    <p:sldLayoutId id="2147484000" r:id="rId30"/>
    <p:sldLayoutId id="2147484001" r:id="rId31"/>
    <p:sldLayoutId id="2147484002" r:id="rId32"/>
    <p:sldLayoutId id="2147484003" r:id="rId33"/>
    <p:sldLayoutId id="2147484004" r:id="rId34"/>
    <p:sldLayoutId id="2147484005" r:id="rId35"/>
    <p:sldLayoutId id="2147484006" r:id="rId36"/>
    <p:sldLayoutId id="2147484007" r:id="rId37"/>
    <p:sldLayoutId id="2147484008" r:id="rId38"/>
    <p:sldLayoutId id="2147484009" r:id="rId39"/>
    <p:sldLayoutId id="2147484010" r:id="rId40"/>
    <p:sldLayoutId id="2147484011" r:id="rId41"/>
    <p:sldLayoutId id="2147484012" r:id="rId42"/>
    <p:sldLayoutId id="2147484013" r:id="rId43"/>
    <p:sldLayoutId id="2147484014" r:id="rId44"/>
    <p:sldLayoutId id="2147484015" r:id="rId45"/>
    <p:sldLayoutId id="2147484016" r:id="rId46"/>
    <p:sldLayoutId id="2147484017" r:id="rId47"/>
    <p:sldLayoutId id="2147484018" r:id="rId48"/>
    <p:sldLayoutId id="2147484019" r:id="rId49"/>
    <p:sldLayoutId id="2147484020" r:id="rId50"/>
    <p:sldLayoutId id="2147484021" r:id="rId51"/>
    <p:sldLayoutId id="2147484022" r:id="rId52"/>
    <p:sldLayoutId id="2147484023" r:id="rId53"/>
    <p:sldLayoutId id="2147484024" r:id="rId54"/>
    <p:sldLayoutId id="2147484025" r:id="rId55"/>
    <p:sldLayoutId id="2147484026" r:id="rId56"/>
    <p:sldLayoutId id="2147484027" r:id="rId57"/>
    <p:sldLayoutId id="2147484028" r:id="rId58"/>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1.xml"/><Relationship Id="rId5" Type="http://schemas.microsoft.com/office/2007/relationships/hdphoto" Target="../media/hdphoto4.wdp"/><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5" Type="http://schemas.microsoft.com/office/2007/relationships/hdphoto" Target="../media/hdphoto4.wdp"/><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8.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1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8.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18.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19.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19.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0.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20.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18.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18.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8.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19.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19.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1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609816671"/>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p:nvSpPr>
          <p:cNvPr id="560" name="Oval 559"/>
          <p:cNvSpPr/>
          <p:nvPr/>
        </p:nvSpPr>
        <p:spPr>
          <a:xfrm>
            <a:off x="3826728" y="3935336"/>
            <a:ext cx="314824" cy="314824"/>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1" name="Oval 560"/>
          <p:cNvSpPr/>
          <p:nvPr/>
        </p:nvSpPr>
        <p:spPr>
          <a:xfrm>
            <a:off x="8033627" y="2672356"/>
            <a:ext cx="314824" cy="314824"/>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3" name="Oval 562"/>
          <p:cNvSpPr/>
          <p:nvPr/>
        </p:nvSpPr>
        <p:spPr>
          <a:xfrm>
            <a:off x="2504812" y="1962048"/>
            <a:ext cx="314824" cy="314824"/>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5" name="Oval 564"/>
          <p:cNvSpPr/>
          <p:nvPr/>
        </p:nvSpPr>
        <p:spPr>
          <a:xfrm>
            <a:off x="5627948" y="1638012"/>
            <a:ext cx="314824" cy="314824"/>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51" name="Picture 55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4" name="Group 3"/>
          <p:cNvGrpSpPr/>
          <p:nvPr/>
        </p:nvGrpSpPr>
        <p:grpSpPr>
          <a:xfrm>
            <a:off x="6966808" y="764704"/>
            <a:ext cx="3759200" cy="5343696"/>
            <a:chOff x="6966808" y="764704"/>
            <a:chExt cx="3759200" cy="5343696"/>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6"/>
                </a:rPr>
                <a:t>Plus</a:t>
              </a:r>
              <a:r>
                <a:rPr lang="en-US" sz="16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dirty="0"/>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25"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6"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4"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8"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5164125" y="4218999"/>
            <a:ext cx="1863752" cy="288032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rot="5400000">
            <a:off x="5164125" y="2941496"/>
            <a:ext cx="1863752" cy="288032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rot="5400000">
            <a:off x="5164124" y="1658920"/>
            <a:ext cx="1863753" cy="288032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rot="5400000">
            <a:off x="5312852" y="533618"/>
            <a:ext cx="1566298" cy="288032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8288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3038475" y="-123825"/>
            <a:ext cx="6419850" cy="139258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endParaRPr lang="en-US" dirty="0"/>
          </a:p>
        </p:txBody>
      </p:sp>
      <p:sp>
        <p:nvSpPr>
          <p:cNvPr id="10" name="Oval 9"/>
          <p:cNvSpPr/>
          <p:nvPr/>
        </p:nvSpPr>
        <p:spPr>
          <a:xfrm>
            <a:off x="3448151" y="1472571"/>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7975764" y="2720710"/>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3448151" y="3974884"/>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7975764" y="5205198"/>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flipH="1" flipV="1">
            <a:off x="7536161" y="3104641"/>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7536161" y="5589129"/>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4213602" y="1856502"/>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4213602" y="4358816"/>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193017" y="5362578"/>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10620" y="4137353"/>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597384" y="1706471"/>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120016" y="2862720"/>
            <a:ext cx="479581" cy="484064"/>
          </a:xfrm>
          <a:prstGeom prst="rect">
            <a:avLst/>
          </a:prstGeom>
        </p:spPr>
      </p:pic>
      <p:sp>
        <p:nvSpPr>
          <p:cNvPr id="27" name="Rectangle 26"/>
          <p:cNvSpPr/>
          <p:nvPr/>
        </p:nvSpPr>
        <p:spPr>
          <a:xfrm>
            <a:off x="458051" y="159414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458051" y="409646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8695912" y="2842287"/>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695912" y="532677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1032926" y="1700559"/>
            <a:ext cx="2928325" cy="3936687"/>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8" name="Group 7"/>
          <p:cNvGrpSpPr/>
          <p:nvPr/>
        </p:nvGrpSpPr>
        <p:grpSpPr>
          <a:xfrm>
            <a:off x="3438288" y="1700559"/>
            <a:ext cx="2928325" cy="3936687"/>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2" name="Group 11"/>
          <p:cNvGrpSpPr/>
          <p:nvPr/>
        </p:nvGrpSpPr>
        <p:grpSpPr>
          <a:xfrm>
            <a:off x="5845362" y="1700559"/>
            <a:ext cx="2928325" cy="3936687"/>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6" name="Group 15"/>
          <p:cNvGrpSpPr/>
          <p:nvPr/>
        </p:nvGrpSpPr>
        <p:grpSpPr>
          <a:xfrm>
            <a:off x="8228890" y="1700559"/>
            <a:ext cx="2928325" cy="3936687"/>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sp>
        <p:nvSpPr>
          <p:cNvPr id="22" name="TextBox 21"/>
          <p:cNvSpPr txBox="1"/>
          <p:nvPr/>
        </p:nvSpPr>
        <p:spPr>
          <a:xfrm>
            <a:off x="1764234" y="1766868"/>
            <a:ext cx="572535" cy="338554"/>
          </a:xfrm>
          <a:prstGeom prst="rect">
            <a:avLst/>
          </a:prstGeom>
          <a:noFill/>
        </p:spPr>
        <p:txBody>
          <a:bodyPr wrap="square" rtlCol="0">
            <a:spAutoFit/>
          </a:bodyPr>
          <a:lstStyle/>
          <a:p>
            <a:pPr algn="ctr"/>
            <a:r>
              <a:rPr lang="en-US" sz="1600" dirty="0">
                <a:solidFill>
                  <a:srgbClr val="FFFFFF"/>
                </a:solidFill>
              </a:rPr>
              <a:t>01</a:t>
            </a:r>
          </a:p>
        </p:txBody>
      </p:sp>
      <p:sp>
        <p:nvSpPr>
          <p:cNvPr id="23" name="TextBox 22"/>
          <p:cNvSpPr txBox="1"/>
          <p:nvPr/>
        </p:nvSpPr>
        <p:spPr>
          <a:xfrm>
            <a:off x="4160114" y="1766868"/>
            <a:ext cx="572535" cy="338554"/>
          </a:xfrm>
          <a:prstGeom prst="rect">
            <a:avLst/>
          </a:prstGeom>
          <a:noFill/>
        </p:spPr>
        <p:txBody>
          <a:bodyPr wrap="square" rtlCol="0">
            <a:spAutoFit/>
          </a:bodyPr>
          <a:lstStyle/>
          <a:p>
            <a:pPr algn="ctr"/>
            <a:r>
              <a:rPr lang="en-US" sz="1600" dirty="0">
                <a:solidFill>
                  <a:srgbClr val="FFFFFF"/>
                </a:solidFill>
              </a:rPr>
              <a:t>02</a:t>
            </a:r>
          </a:p>
        </p:txBody>
      </p:sp>
      <p:sp>
        <p:nvSpPr>
          <p:cNvPr id="25" name="TextBox 24"/>
          <p:cNvSpPr txBox="1"/>
          <p:nvPr/>
        </p:nvSpPr>
        <p:spPr>
          <a:xfrm>
            <a:off x="6559389" y="1766868"/>
            <a:ext cx="572535" cy="338554"/>
          </a:xfrm>
          <a:prstGeom prst="rect">
            <a:avLst/>
          </a:prstGeom>
          <a:noFill/>
        </p:spPr>
        <p:txBody>
          <a:bodyPr wrap="square" rtlCol="0">
            <a:spAutoFit/>
          </a:bodyPr>
          <a:lstStyle/>
          <a:p>
            <a:pPr algn="ctr"/>
            <a:r>
              <a:rPr lang="en-US" sz="1600" dirty="0">
                <a:solidFill>
                  <a:srgbClr val="FFFFFF"/>
                </a:solidFill>
              </a:rPr>
              <a:t>03</a:t>
            </a:r>
          </a:p>
        </p:txBody>
      </p:sp>
      <p:sp>
        <p:nvSpPr>
          <p:cNvPr id="26" name="TextBox 25"/>
          <p:cNvSpPr txBox="1"/>
          <p:nvPr/>
        </p:nvSpPr>
        <p:spPr>
          <a:xfrm>
            <a:off x="8975026" y="1766868"/>
            <a:ext cx="572535" cy="338554"/>
          </a:xfrm>
          <a:prstGeom prst="rect">
            <a:avLst/>
          </a:prstGeom>
          <a:noFill/>
        </p:spPr>
        <p:txBody>
          <a:bodyPr wrap="square" rtlCol="0">
            <a:spAutoFit/>
          </a:bodyPr>
          <a:lstStyle/>
          <a:p>
            <a:pPr algn="ctr"/>
            <a:r>
              <a:rPr lang="en-US" sz="1600" dirty="0">
                <a:solidFill>
                  <a:srgbClr val="FFFFFF"/>
                </a:solidFill>
              </a:rPr>
              <a:t>04</a:t>
            </a:r>
          </a:p>
        </p:txBody>
      </p:sp>
      <p:sp>
        <p:nvSpPr>
          <p:cNvPr id="27" name="TextBox 26"/>
          <p:cNvSpPr txBox="1"/>
          <p:nvPr/>
        </p:nvSpPr>
        <p:spPr>
          <a:xfrm>
            <a:off x="1034398"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8" name="TextBox 27"/>
          <p:cNvSpPr txBox="1"/>
          <p:nvPr/>
        </p:nvSpPr>
        <p:spPr>
          <a:xfrm>
            <a:off x="3439760"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9" name="TextBox 28"/>
          <p:cNvSpPr txBox="1"/>
          <p:nvPr/>
        </p:nvSpPr>
        <p:spPr>
          <a:xfrm>
            <a:off x="5846834"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0" name="TextBox 29"/>
          <p:cNvSpPr txBox="1"/>
          <p:nvPr/>
        </p:nvSpPr>
        <p:spPr>
          <a:xfrm>
            <a:off x="8230362"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1" name="TextBox 30"/>
          <p:cNvSpPr txBox="1"/>
          <p:nvPr/>
        </p:nvSpPr>
        <p:spPr>
          <a:xfrm>
            <a:off x="1034398"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5" name="TextBox 34"/>
          <p:cNvSpPr txBox="1"/>
          <p:nvPr/>
        </p:nvSpPr>
        <p:spPr>
          <a:xfrm>
            <a:off x="3439760"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6" name="TextBox 35"/>
          <p:cNvSpPr txBox="1"/>
          <p:nvPr/>
        </p:nvSpPr>
        <p:spPr>
          <a:xfrm>
            <a:off x="5846834"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7" name="TextBox 36"/>
          <p:cNvSpPr txBox="1"/>
          <p:nvPr/>
        </p:nvSpPr>
        <p:spPr>
          <a:xfrm>
            <a:off x="8230362"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43" name="Freeform 6"/>
          <p:cNvSpPr>
            <a:spLocks noChangeAspect="1" noEditPoints="1"/>
          </p:cNvSpPr>
          <p:nvPr/>
        </p:nvSpPr>
        <p:spPr bwMode="auto">
          <a:xfrm>
            <a:off x="9341876" y="2539001"/>
            <a:ext cx="702352" cy="588827"/>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nvGrpSpPr>
          <p:cNvPr id="62" name="Group 61"/>
          <p:cNvGrpSpPr>
            <a:grpSpLocks noChangeAspect="1"/>
          </p:cNvGrpSpPr>
          <p:nvPr/>
        </p:nvGrpSpPr>
        <p:grpSpPr>
          <a:xfrm>
            <a:off x="2177371" y="2440672"/>
            <a:ext cx="639435" cy="679099"/>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grpSp>
        <p:nvGrpSpPr>
          <p:cNvPr id="60" name="Group 59"/>
          <p:cNvGrpSpPr>
            <a:grpSpLocks noChangeAspect="1"/>
          </p:cNvGrpSpPr>
          <p:nvPr/>
        </p:nvGrpSpPr>
        <p:grpSpPr>
          <a:xfrm>
            <a:off x="6920392" y="2372883"/>
            <a:ext cx="778264" cy="741333"/>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grpSp>
        <p:nvGrpSpPr>
          <p:cNvPr id="61" name="Group 60"/>
          <p:cNvGrpSpPr>
            <a:grpSpLocks noChangeAspect="1"/>
          </p:cNvGrpSpPr>
          <p:nvPr/>
        </p:nvGrpSpPr>
        <p:grpSpPr>
          <a:xfrm>
            <a:off x="4508189" y="2433221"/>
            <a:ext cx="788523" cy="685939"/>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63" name="Isosceles Triangle 62"/>
          <p:cNvSpPr>
            <a:spLocks noChangeAspect="1"/>
          </p:cNvSpPr>
          <p:nvPr/>
        </p:nvSpPr>
        <p:spPr>
          <a:xfrm rot="10800000">
            <a:off x="7148159"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4" name="Isosceles Triangle 63"/>
          <p:cNvSpPr>
            <a:spLocks noChangeAspect="1"/>
          </p:cNvSpPr>
          <p:nvPr/>
        </p:nvSpPr>
        <p:spPr>
          <a:xfrm rot="10800000">
            <a:off x="9525150"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Isosceles Triangle 64"/>
          <p:cNvSpPr>
            <a:spLocks noChangeAspect="1"/>
          </p:cNvSpPr>
          <p:nvPr/>
        </p:nvSpPr>
        <p:spPr>
          <a:xfrm rot="10800000">
            <a:off x="4746558"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6" name="Isosceles Triangle 65"/>
          <p:cNvSpPr>
            <a:spLocks noChangeAspect="1"/>
          </p:cNvSpPr>
          <p:nvPr/>
        </p:nvSpPr>
        <p:spPr>
          <a:xfrm rot="10800000">
            <a:off x="2341194"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3718" y="4246034"/>
            <a:ext cx="2563284" cy="1087967"/>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3822702" y="3443818"/>
            <a:ext cx="2171700" cy="973665"/>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0" name="Group 19"/>
          <p:cNvGrpSpPr/>
          <p:nvPr/>
        </p:nvGrpSpPr>
        <p:grpSpPr>
          <a:xfrm>
            <a:off x="8263468" y="2250018"/>
            <a:ext cx="2533651" cy="850900"/>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 name="Group 18"/>
          <p:cNvGrpSpPr/>
          <p:nvPr/>
        </p:nvGrpSpPr>
        <p:grpSpPr>
          <a:xfrm>
            <a:off x="6184902" y="2831208"/>
            <a:ext cx="2173817" cy="927992"/>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 name="Title 14"/>
          <p:cNvSpPr>
            <a:spLocks noGrp="1"/>
          </p:cNvSpPr>
          <p:nvPr>
            <p:ph type="title"/>
          </p:nvPr>
        </p:nvSpPr>
        <p:spPr/>
        <p:txBody>
          <a:bodyPr/>
          <a:lstStyle/>
          <a:p>
            <a:r>
              <a:rPr lang="en-US" dirty="0" err="1"/>
              <a:t>Xxxxxxx</a:t>
            </a:r>
            <a:r>
              <a:rPr lang="en-US" dirty="0"/>
              <a:t> </a:t>
            </a:r>
            <a:r>
              <a:rPr lang="en-US" dirty="0" err="1"/>
              <a:t>xxxxx</a:t>
            </a:r>
            <a:endParaRPr lang="en-US" dirty="0"/>
          </a:p>
        </p:txBody>
      </p:sp>
      <p:sp>
        <p:nvSpPr>
          <p:cNvPr id="72" name="Rectangle 71"/>
          <p:cNvSpPr/>
          <p:nvPr/>
        </p:nvSpPr>
        <p:spPr>
          <a:xfrm>
            <a:off x="1256534" y="5458748"/>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3" name="Rectangle 72"/>
          <p:cNvSpPr/>
          <p:nvPr/>
        </p:nvSpPr>
        <p:spPr>
          <a:xfrm>
            <a:off x="3781139" y="464287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4" name="Rectangle 73"/>
          <p:cNvSpPr/>
          <p:nvPr/>
        </p:nvSpPr>
        <p:spPr>
          <a:xfrm>
            <a:off x="6059447" y="3950145"/>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5" name="Rectangle 74"/>
          <p:cNvSpPr/>
          <p:nvPr/>
        </p:nvSpPr>
        <p:spPr>
          <a:xfrm>
            <a:off x="8476299" y="319584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cxnSp>
        <p:nvCxnSpPr>
          <p:cNvPr id="78" name="Straight Arrow Connector 77"/>
          <p:cNvCxnSpPr/>
          <p:nvPr/>
        </p:nvCxnSpPr>
        <p:spPr>
          <a:xfrm>
            <a:off x="5038455" y="3078023"/>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867905" y="3893905"/>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2425052" y="3008180"/>
            <a:ext cx="885712" cy="885712"/>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0" name="Group 69"/>
          <p:cNvGrpSpPr/>
          <p:nvPr/>
        </p:nvGrpSpPr>
        <p:grpSpPr>
          <a:xfrm>
            <a:off x="4588376" y="2232332"/>
            <a:ext cx="885712" cy="885712"/>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1" name="Straight Arrow Connector 80"/>
          <p:cNvCxnSpPr/>
          <p:nvPr/>
        </p:nvCxnSpPr>
        <p:spPr>
          <a:xfrm>
            <a:off x="7162817" y="2462266"/>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6718892" y="1607339"/>
            <a:ext cx="885709" cy="885712"/>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2" name="Straight Arrow Connector 81"/>
          <p:cNvCxnSpPr/>
          <p:nvPr/>
        </p:nvCxnSpPr>
        <p:spPr>
          <a:xfrm>
            <a:off x="9410332" y="1861902"/>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8962352" y="999836"/>
            <a:ext cx="885709" cy="885712"/>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2" name="Picture 21">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xx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853933" y="417681"/>
            <a:ext cx="3414492" cy="2015127"/>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sp>
        <p:nvSpPr>
          <p:cNvPr id="46" name="Rectangle 45"/>
          <p:cNvSpPr/>
          <p:nvPr/>
        </p:nvSpPr>
        <p:spPr>
          <a:xfrm>
            <a:off x="853933" y="3372501"/>
            <a:ext cx="1432068" cy="803810"/>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158" name="Group 157"/>
          <p:cNvGrpSpPr/>
          <p:nvPr/>
        </p:nvGrpSpPr>
        <p:grpSpPr>
          <a:xfrm>
            <a:off x="2694079" y="1272169"/>
            <a:ext cx="3414492" cy="2015127"/>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159" name="Group 158"/>
          <p:cNvGrpSpPr/>
          <p:nvPr/>
        </p:nvGrpSpPr>
        <p:grpSpPr>
          <a:xfrm>
            <a:off x="4529667" y="2136414"/>
            <a:ext cx="4896379" cy="2015127"/>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grpSp>
        <p:nvGrpSpPr>
          <p:cNvPr id="160" name="Group 159"/>
          <p:cNvGrpSpPr/>
          <p:nvPr/>
        </p:nvGrpSpPr>
        <p:grpSpPr>
          <a:xfrm>
            <a:off x="7851701" y="2990902"/>
            <a:ext cx="3414492" cy="2015127"/>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150" name="Group 149"/>
          <p:cNvGrpSpPr/>
          <p:nvPr/>
        </p:nvGrpSpPr>
        <p:grpSpPr>
          <a:xfrm>
            <a:off x="7851700" y="4773149"/>
            <a:ext cx="969171" cy="968376"/>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3" name="Group 152"/>
          <p:cNvGrpSpPr/>
          <p:nvPr/>
        </p:nvGrpSpPr>
        <p:grpSpPr>
          <a:xfrm>
            <a:off x="4495800" y="3957059"/>
            <a:ext cx="969171" cy="971549"/>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2" name="Group 151"/>
          <p:cNvGrpSpPr/>
          <p:nvPr/>
        </p:nvGrpSpPr>
        <p:grpSpPr>
          <a:xfrm>
            <a:off x="2591611" y="3090334"/>
            <a:ext cx="966792" cy="971549"/>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1" name="Group 150"/>
          <p:cNvGrpSpPr/>
          <p:nvPr/>
        </p:nvGrpSpPr>
        <p:grpSpPr>
          <a:xfrm>
            <a:off x="853932" y="2246947"/>
            <a:ext cx="966789" cy="968376"/>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54" name="Rectangle 153"/>
          <p:cNvSpPr/>
          <p:nvPr/>
        </p:nvSpPr>
        <p:spPr>
          <a:xfrm>
            <a:off x="2591612" y="420167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5" name="Rectangle 154"/>
          <p:cNvSpPr/>
          <p:nvPr/>
        </p:nvSpPr>
        <p:spPr>
          <a:xfrm>
            <a:off x="4495800" y="5070618"/>
            <a:ext cx="2766467"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6" name="Rectangle 155"/>
          <p:cNvSpPr/>
          <p:nvPr/>
        </p:nvSpPr>
        <p:spPr>
          <a:xfrm>
            <a:off x="7851701" y="5829268"/>
            <a:ext cx="2706559"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8441952" y="1725196"/>
            <a:ext cx="3073951" cy="163524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a:off x="5732954" y="1725196"/>
            <a:ext cx="3073951" cy="163524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a:off x="3023954" y="1725196"/>
            <a:ext cx="3073953" cy="163524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a:off x="805557" y="1725196"/>
            <a:ext cx="2583350" cy="163524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91440" tIns="0" bIns="9144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a:t>
            </a:r>
            <a:br>
              <a:rPr lang="en-US" sz="1333" dirty="0">
                <a:solidFill>
                  <a:srgbClr val="FFFFFF"/>
                </a:solidFill>
              </a:rPr>
            </a:b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br>
              <a:rPr lang="en-US" sz="1333" dirty="0">
                <a:solidFill>
                  <a:srgbClr val="FFFFFF"/>
                </a:solidFill>
              </a:rPr>
            </a:b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278979" y="1410198"/>
            <a:ext cx="1084536" cy="234026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1713190" y="3750463"/>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4176888" y="3750463"/>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6901653" y="3750463"/>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9594885" y="3750463"/>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rot="5400000" flipH="1" flipV="1">
            <a:off x="4341128" y="3568203"/>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9759125" y="3568203"/>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877430" y="3568203"/>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7065893" y="3568203"/>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812138" y="3907843"/>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64122" y="3912932"/>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2423" y="3984363"/>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21140" y="3892473"/>
            <a:ext cx="479581" cy="484064"/>
          </a:xfrm>
          <a:prstGeom prst="rect">
            <a:avLst/>
          </a:prstGeom>
        </p:spPr>
      </p:pic>
      <p:sp>
        <p:nvSpPr>
          <p:cNvPr id="27" name="Rectangle 26"/>
          <p:cNvSpPr/>
          <p:nvPr/>
        </p:nvSpPr>
        <p:spPr>
          <a:xfrm>
            <a:off x="1086622"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6275085"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3550320"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968317"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55440" y="2094994"/>
            <a:ext cx="2327856" cy="1169551"/>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a:t>
            </a:r>
            <a:r>
              <a:rPr lang="en-US" sz="1400" dirty="0" err="1"/>
              <a:t>xxxx</a:t>
            </a:r>
            <a:r>
              <a:rPr lang="en-US" sz="1400" dirty="0"/>
              <a:t> </a:t>
            </a:r>
            <a:r>
              <a:rPr lang="en-US" sz="1400" dirty="0" err="1"/>
              <a:t>xxxxxx</a:t>
            </a:r>
            <a:r>
              <a:rPr lang="en-US" sz="1400" dirty="0"/>
              <a:t> x </a:t>
            </a:r>
            <a:r>
              <a:rPr lang="en-US" sz="1400" dirty="0" err="1"/>
              <a:t>xxxxxxx</a:t>
            </a:r>
            <a:r>
              <a:rPr lang="en-US" sz="1400" dirty="0"/>
              <a:t> xx </a:t>
            </a:r>
            <a:r>
              <a:rPr lang="en-US" sz="1400" dirty="0" err="1"/>
              <a:t>Xxxxxxxxxxxxxxxxxx</a:t>
            </a:r>
            <a:r>
              <a:rPr lang="en-US" sz="1400" dirty="0"/>
              <a:t> X </a:t>
            </a:r>
            <a:r>
              <a:rPr lang="en-US" sz="1400" dirty="0" err="1"/>
              <a:t>x</a:t>
            </a:r>
            <a:r>
              <a:rPr lang="en-US" sz="1400" dirty="0"/>
              <a:t> </a:t>
            </a:r>
            <a:r>
              <a:rPr lang="en-US" sz="1400" dirty="0" err="1"/>
              <a:t>xxxxxxxx</a:t>
            </a:r>
            <a:r>
              <a:rPr lang="en-US" sz="1400" dirty="0"/>
              <a:t> </a:t>
            </a:r>
            <a:r>
              <a:rPr lang="en-US" sz="1400" dirty="0" err="1"/>
              <a:t>xxxxx</a:t>
            </a:r>
            <a:r>
              <a:rPr lang="en-US" sz="1400" dirty="0"/>
              <a:t> </a:t>
            </a:r>
          </a:p>
        </p:txBody>
      </p:sp>
      <p:sp>
        <p:nvSpPr>
          <p:cNvPr id="4" name="Rectangle 3"/>
          <p:cNvSpPr/>
          <p:nvPr/>
        </p:nvSpPr>
        <p:spPr>
          <a:xfrm>
            <a:off x="3491711" y="2959336"/>
            <a:ext cx="2327856" cy="1169551"/>
          </a:xfrm>
          <a:prstGeom prst="rect">
            <a:avLst/>
          </a:prstGeom>
        </p:spPr>
        <p:txBody>
          <a:bodyPr wrap="square">
            <a:spAutoFit/>
          </a:bodyPr>
          <a:lstStyle/>
          <a:p>
            <a:r>
              <a:rPr lang="en-US" sz="1400" dirty="0" err="1"/>
              <a:t>Xxxxxx</a:t>
            </a:r>
            <a:r>
              <a:rPr lang="en-US" sz="1400" dirty="0"/>
              <a:t> x </a:t>
            </a:r>
            <a:r>
              <a:rPr lang="en-US" sz="1400" dirty="0" err="1"/>
              <a:t>xxxx</a:t>
            </a:r>
            <a:r>
              <a:rPr lang="en-US" sz="1400" dirty="0"/>
              <a:t> </a:t>
            </a:r>
            <a:r>
              <a:rPr lang="en-US" sz="1400" dirty="0" err="1"/>
              <a:t>xxxx</a:t>
            </a:r>
            <a:r>
              <a:rPr lang="en-US" sz="1400" dirty="0"/>
              <a:t> </a:t>
            </a:r>
            <a:r>
              <a:rPr lang="en-US" sz="1400" dirty="0" err="1"/>
              <a:t>xxxx</a:t>
            </a:r>
            <a:r>
              <a:rPr lang="en-US" sz="1400" dirty="0"/>
              <a:t> Xx x xxx </a:t>
            </a:r>
            <a:r>
              <a:rPr lang="en-US" sz="1400" dirty="0" err="1"/>
              <a:t>xxxxxxxxxx</a:t>
            </a:r>
            <a:r>
              <a:rPr lang="en-US" sz="1400" dirty="0"/>
              <a:t> xx </a:t>
            </a:r>
            <a:r>
              <a:rPr lang="en-US" sz="1400" dirty="0" err="1"/>
              <a:t>xxxxx</a:t>
            </a:r>
            <a:r>
              <a:rPr lang="en-US" sz="1400" dirty="0"/>
              <a:t> </a:t>
            </a:r>
            <a:r>
              <a:rPr lang="en-US" sz="1400" dirty="0" err="1"/>
              <a:t>xxxxx</a:t>
            </a:r>
            <a:r>
              <a:rPr lang="en-US" sz="1400" dirty="0"/>
              <a:t> </a:t>
            </a:r>
            <a:r>
              <a:rPr lang="en-US" sz="1400" dirty="0" err="1"/>
              <a:t>xxxxx</a:t>
            </a:r>
            <a:r>
              <a:rPr lang="en-US" sz="1400" dirty="0"/>
              <a:t> xxx </a:t>
            </a:r>
            <a:r>
              <a:rPr lang="en-US" sz="1400" dirty="0" err="1"/>
              <a:t>xxx</a:t>
            </a:r>
            <a:r>
              <a:rPr lang="en-US" sz="1400" dirty="0"/>
              <a:t> Xx x </a:t>
            </a:r>
            <a:r>
              <a:rPr lang="en-US" sz="1400" dirty="0" err="1"/>
              <a:t>xxxxx</a:t>
            </a:r>
            <a:r>
              <a:rPr lang="en-US" sz="1400" dirty="0"/>
              <a:t> </a:t>
            </a:r>
            <a:r>
              <a:rPr lang="en-US" sz="1400" dirty="0" err="1"/>
              <a:t>xxxxxxx</a:t>
            </a:r>
            <a:r>
              <a:rPr lang="en-US" sz="1400" dirty="0"/>
              <a:t> </a:t>
            </a:r>
            <a:r>
              <a:rPr lang="en-US" sz="1400" dirty="0" err="1"/>
              <a:t>Xxxxxxxx</a:t>
            </a:r>
            <a:r>
              <a:rPr lang="en-US" sz="1400" dirty="0"/>
              <a:t> </a:t>
            </a:r>
            <a:r>
              <a:rPr lang="en-US" sz="1400" dirty="0" err="1"/>
              <a:t>xxxxxx</a:t>
            </a:r>
            <a:r>
              <a:rPr lang="en-US" sz="1400" dirty="0"/>
              <a:t> xxx xx </a:t>
            </a:r>
            <a:r>
              <a:rPr lang="en-US" sz="1400" dirty="0" err="1"/>
              <a:t>xxxxxx</a:t>
            </a:r>
            <a:endParaRPr lang="en-US" sz="1400" dirty="0"/>
          </a:p>
        </p:txBody>
      </p:sp>
      <p:sp>
        <p:nvSpPr>
          <p:cNvPr id="5" name="Rectangle 4"/>
          <p:cNvSpPr/>
          <p:nvPr/>
        </p:nvSpPr>
        <p:spPr>
          <a:xfrm>
            <a:off x="5927982" y="3846648"/>
            <a:ext cx="2327856" cy="1169551"/>
          </a:xfrm>
          <a:prstGeom prst="rect">
            <a:avLst/>
          </a:prstGeom>
        </p:spPr>
        <p:txBody>
          <a:bodyPr wrap="square">
            <a:spAutoFit/>
          </a:bodyPr>
          <a:lstStyle/>
          <a:p>
            <a:r>
              <a:rPr lang="en-US" sz="1400" dirty="0"/>
              <a:t>Xx </a:t>
            </a: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a:t>
            </a:r>
            <a:r>
              <a:rPr lang="en-US" sz="1400" dirty="0"/>
              <a:t> </a:t>
            </a:r>
            <a:r>
              <a:rPr lang="en-US" sz="1400" dirty="0" err="1"/>
              <a:t>xxxxxxxxxx</a:t>
            </a:r>
            <a:r>
              <a:rPr lang="en-US" sz="1400" dirty="0"/>
              <a:t> </a:t>
            </a:r>
            <a:r>
              <a:rPr lang="en-US" sz="1400" dirty="0" err="1"/>
              <a:t>xxxxx</a:t>
            </a:r>
            <a:r>
              <a:rPr lang="en-US" sz="1400" dirty="0"/>
              <a:t> x </a:t>
            </a:r>
            <a:r>
              <a:rPr lang="en-US" sz="1400" dirty="0" err="1"/>
              <a:t>xxxxxx</a:t>
            </a:r>
            <a:r>
              <a:rPr lang="en-US" sz="1400" dirty="0"/>
              <a:t> </a:t>
            </a:r>
            <a:r>
              <a:rPr lang="en-US" sz="1400" dirty="0" err="1"/>
              <a:t>Xxxx</a:t>
            </a:r>
            <a:r>
              <a:rPr lang="en-US" sz="1400" dirty="0"/>
              <a:t> x xxx </a:t>
            </a:r>
            <a:r>
              <a:rPr lang="en-US" sz="1400" dirty="0" err="1"/>
              <a:t>xxx</a:t>
            </a:r>
            <a:r>
              <a:rPr lang="en-US" sz="1400" dirty="0"/>
              <a:t> xx </a:t>
            </a:r>
            <a:r>
              <a:rPr lang="en-US" sz="1400" dirty="0" err="1"/>
              <a:t>xxxx</a:t>
            </a:r>
            <a:r>
              <a:rPr lang="en-US" sz="1400" dirty="0"/>
              <a:t> </a:t>
            </a:r>
            <a:r>
              <a:rPr lang="en-US" sz="1400" dirty="0" err="1"/>
              <a:t>xxxxxxxxx</a:t>
            </a:r>
            <a:r>
              <a:rPr lang="en-US" sz="1400" dirty="0"/>
              <a:t> xxx x </a:t>
            </a:r>
            <a:r>
              <a:rPr lang="en-US" sz="1400" dirty="0" err="1"/>
              <a:t>xxxxxxxxxxxxxxxxxxx</a:t>
            </a:r>
            <a:r>
              <a:rPr lang="en-US" sz="1400" dirty="0"/>
              <a:t> x </a:t>
            </a:r>
            <a:r>
              <a:rPr lang="en-US" sz="1400" dirty="0" err="1"/>
              <a:t>xxxxx</a:t>
            </a:r>
            <a:r>
              <a:rPr lang="en-US" sz="1400" dirty="0"/>
              <a:t> </a:t>
            </a:r>
          </a:p>
        </p:txBody>
      </p:sp>
      <p:sp>
        <p:nvSpPr>
          <p:cNvPr id="6" name="Rectangle 5"/>
          <p:cNvSpPr/>
          <p:nvPr/>
        </p:nvSpPr>
        <p:spPr>
          <a:xfrm>
            <a:off x="8364252" y="4725144"/>
            <a:ext cx="2327856" cy="954107"/>
          </a:xfrm>
          <a:prstGeom prst="rect">
            <a:avLst/>
          </a:prstGeom>
        </p:spPr>
        <p:txBody>
          <a:bodyPr wrap="square">
            <a:spAutoFit/>
          </a:bodyPr>
          <a:lstStyle/>
          <a:p>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a:t>
            </a:r>
            <a:r>
              <a:rPr lang="en-US" sz="1400" dirty="0"/>
              <a:t> x xxx x xxx </a:t>
            </a:r>
            <a:r>
              <a:rPr lang="en-US" sz="1400" dirty="0" err="1"/>
              <a:t>xxxxxxxx</a:t>
            </a:r>
            <a:r>
              <a:rPr lang="en-US" sz="1400" dirty="0"/>
              <a:t> </a:t>
            </a:r>
            <a:r>
              <a:rPr lang="en-US" sz="1400" dirty="0" err="1"/>
              <a:t>xxxxxx</a:t>
            </a:r>
            <a:r>
              <a:rPr lang="en-US" sz="1400" dirty="0"/>
              <a:t> xx xxx xx </a:t>
            </a:r>
            <a:r>
              <a:rPr lang="en-US" sz="1400" dirty="0" err="1"/>
              <a:t>Xx</a:t>
            </a:r>
            <a:r>
              <a:rPr lang="en-US" sz="1400" dirty="0"/>
              <a:t> xxx xx </a:t>
            </a:r>
            <a:r>
              <a:rPr lang="en-US" sz="1400" dirty="0" err="1"/>
              <a:t>xxxxxx</a:t>
            </a:r>
            <a:r>
              <a:rPr lang="en-US" sz="1400" dirty="0"/>
              <a:t> xxx x </a:t>
            </a:r>
          </a:p>
        </p:txBody>
      </p:sp>
      <p:sp>
        <p:nvSpPr>
          <p:cNvPr id="7" name="Title 6"/>
          <p:cNvSpPr>
            <a:spLocks noGrp="1"/>
          </p:cNvSpPr>
          <p:nvPr>
            <p:ph type="title"/>
          </p:nvPr>
        </p:nvSpPr>
        <p:spPr/>
        <p:txBody>
          <a:bodyPr/>
          <a:lstStyle/>
          <a:p>
            <a:r>
              <a:rPr lang="en-US" dirty="0" err="1"/>
              <a:t>Xxxxxxx</a:t>
            </a:r>
            <a:r>
              <a:rPr lang="en-US" dirty="0"/>
              <a:t> xx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Xxxxxxxxxxxxxxxxxxx</a:t>
            </a:r>
            <a:r>
              <a:rPr lang="en-US" dirty="0"/>
              <a:t> </a:t>
            </a:r>
            <a:r>
              <a:rPr lang="en-US" dirty="0" err="1"/>
              <a:t>xxxxxxx</a:t>
            </a:r>
            <a:r>
              <a:rPr lang="en-US" dirty="0"/>
              <a:t> x </a:t>
            </a:r>
            <a:r>
              <a:rPr lang="en-US" dirty="0" err="1"/>
              <a:t>xxxxxxx</a:t>
            </a:r>
            <a:r>
              <a:rPr lang="en-US" dirty="0"/>
              <a:t> x </a:t>
            </a:r>
            <a:r>
              <a:rPr lang="en-US" dirty="0" err="1"/>
              <a:t>xxxxxxxxxxxxxxxx</a:t>
            </a:r>
            <a:endParaRPr lang="en-US" dirty="0"/>
          </a:p>
        </p:txBody>
      </p:sp>
      <p:sp>
        <p:nvSpPr>
          <p:cNvPr id="8" name="Right Arrow 7"/>
          <p:cNvSpPr/>
          <p:nvPr/>
        </p:nvSpPr>
        <p:spPr>
          <a:xfrm>
            <a:off x="1055440" y="1448780"/>
            <a:ext cx="10081120" cy="86409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01</a:t>
            </a:r>
          </a:p>
        </p:txBody>
      </p:sp>
      <p:sp>
        <p:nvSpPr>
          <p:cNvPr id="9" name="Right Arrow 8"/>
          <p:cNvSpPr/>
          <p:nvPr/>
        </p:nvSpPr>
        <p:spPr>
          <a:xfrm>
            <a:off x="3491711" y="2321020"/>
            <a:ext cx="7644849" cy="864096"/>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02</a:t>
            </a:r>
          </a:p>
        </p:txBody>
      </p:sp>
      <p:sp>
        <p:nvSpPr>
          <p:cNvPr id="10" name="Right Arrow 9"/>
          <p:cNvSpPr/>
          <p:nvPr/>
        </p:nvSpPr>
        <p:spPr>
          <a:xfrm>
            <a:off x="5927982" y="3193260"/>
            <a:ext cx="5208578" cy="864096"/>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03</a:t>
            </a:r>
          </a:p>
        </p:txBody>
      </p:sp>
      <p:sp>
        <p:nvSpPr>
          <p:cNvPr id="11" name="Right Arrow 10"/>
          <p:cNvSpPr/>
          <p:nvPr/>
        </p:nvSpPr>
        <p:spPr>
          <a:xfrm>
            <a:off x="8364252" y="4065501"/>
            <a:ext cx="2772308" cy="864096"/>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xx </a:t>
            </a:r>
            <a:r>
              <a:rPr lang="en-US" dirty="0" err="1"/>
              <a:t>xx</a:t>
            </a:r>
            <a:endParaRPr lang="en-US" dirty="0"/>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p:cNvGrpSpPr/>
          <p:nvPr/>
        </p:nvGrpSpPr>
        <p:grpSpPr>
          <a:xfrm>
            <a:off x="4643209" y="2132857"/>
            <a:ext cx="747904" cy="747904"/>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6803141" y="2132853"/>
            <a:ext cx="747904" cy="747904"/>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8963069" y="2132853"/>
            <a:ext cx="747904" cy="747904"/>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2483283" y="2132856"/>
            <a:ext cx="747904" cy="747904"/>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5" name="Rectangle 24"/>
          <p:cNvSpPr/>
          <p:nvPr/>
        </p:nvSpPr>
        <p:spPr>
          <a:xfrm>
            <a:off x="2103029"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err="1"/>
              <a:t>Xxxxxxx</a:t>
            </a:r>
            <a:r>
              <a:rPr lang="en-US" sz="1400" dirty="0"/>
              <a:t> </a:t>
            </a:r>
            <a:r>
              <a:rPr lang="en-US" sz="1400" dirty="0" err="1"/>
              <a:t>xxxxx</a:t>
            </a:r>
            <a:r>
              <a:rPr lang="en-US" sz="1400" dirty="0"/>
              <a:t> xxx </a:t>
            </a:r>
            <a:r>
              <a:rPr lang="en-US" sz="1400" dirty="0" err="1"/>
              <a:t>xxxx</a:t>
            </a:r>
            <a:r>
              <a:rPr lang="en-US" sz="1400" dirty="0"/>
              <a:t> </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err="1"/>
              <a:t>Xxxxxxxxx</a:t>
            </a:r>
            <a:r>
              <a:rPr lang="en-US" sz="1400" dirty="0"/>
              <a:t> x </a:t>
            </a:r>
            <a:r>
              <a:rPr lang="en-US" sz="1400" dirty="0" err="1"/>
              <a:t>xxxxxxxxxx</a:t>
            </a:r>
            <a:endParaRPr lang="en-US" sz="1400" dirty="0"/>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3911502"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095259"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966304" y="2984421"/>
            <a:ext cx="2304632" cy="1991956"/>
          </a:xfrm>
          <a:prstGeom prst="rect">
            <a:avLst/>
          </a:prstGeom>
          <a:solidFill>
            <a:schemeClr val="accent1">
              <a:alpha val="20000"/>
            </a:schemeClr>
          </a:solidFill>
        </p:spPr>
        <p:txBody>
          <a:bodyPr wrap="square" lIns="182880" tIns="182880" rIns="182880" bIns="182880">
            <a:sp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3665755" y="2984421"/>
            <a:ext cx="2304632" cy="1991956"/>
          </a:xfrm>
          <a:prstGeom prst="rect">
            <a:avLst/>
          </a:prstGeom>
          <a:solidFill>
            <a:schemeClr val="accent3">
              <a:alpha val="20000"/>
            </a:schemeClr>
          </a:solidFill>
        </p:spPr>
        <p:txBody>
          <a:bodyPr wrap="square" lIns="182880" tIns="182880" rIns="182880" bIns="182880">
            <a:spAutoFit/>
          </a:bodyPr>
          <a:lstStyle/>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3"/>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6365206" y="2984421"/>
            <a:ext cx="2304632" cy="1991956"/>
          </a:xfrm>
          <a:prstGeom prst="rect">
            <a:avLst/>
          </a:prstGeom>
          <a:solidFill>
            <a:schemeClr val="accent5">
              <a:alpha val="20000"/>
            </a:schemeClr>
          </a:solidFill>
        </p:spPr>
        <p:txBody>
          <a:bodyPr wrap="square" lIns="182880" tIns="182880" rIns="182880" bIns="182880">
            <a:sp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4" name="Rectangle 13"/>
          <p:cNvSpPr/>
          <p:nvPr/>
        </p:nvSpPr>
        <p:spPr>
          <a:xfrm>
            <a:off x="9064656" y="2984421"/>
            <a:ext cx="2304632" cy="1991956"/>
          </a:xfrm>
          <a:prstGeom prst="rect">
            <a:avLst/>
          </a:prstGeom>
          <a:solidFill>
            <a:schemeClr val="bg2">
              <a:alpha val="20000"/>
            </a:schemeClr>
          </a:solidFill>
        </p:spPr>
        <p:txBody>
          <a:bodyPr wrap="square" lIns="182880" tIns="182880" rIns="182880" bIns="182880">
            <a:spAutoFit/>
          </a:bodyPr>
          <a:lstStyle/>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bg2"/>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966304" y="1612041"/>
            <a:ext cx="2304632" cy="1107996"/>
          </a:xfrm>
          <a:prstGeom prst="rect">
            <a:avLst/>
          </a:prstGeom>
          <a:solidFill>
            <a:schemeClr val="accent1"/>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4" name="TextBox 3"/>
          <p:cNvSpPr txBox="1"/>
          <p:nvPr/>
        </p:nvSpPr>
        <p:spPr>
          <a:xfrm>
            <a:off x="3665755" y="1612041"/>
            <a:ext cx="2304632" cy="1107996"/>
          </a:xfrm>
          <a:prstGeom prst="rect">
            <a:avLst/>
          </a:prstGeom>
          <a:solidFill>
            <a:schemeClr val="accent3"/>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5" name="TextBox 4"/>
          <p:cNvSpPr txBox="1"/>
          <p:nvPr/>
        </p:nvSpPr>
        <p:spPr>
          <a:xfrm>
            <a:off x="6365206" y="1612041"/>
            <a:ext cx="2304632" cy="1107996"/>
          </a:xfrm>
          <a:prstGeom prst="rect">
            <a:avLst/>
          </a:prstGeom>
          <a:solidFill>
            <a:schemeClr val="accent5"/>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6" name="TextBox 5"/>
          <p:cNvSpPr txBox="1"/>
          <p:nvPr/>
        </p:nvSpPr>
        <p:spPr>
          <a:xfrm>
            <a:off x="9064656" y="1612041"/>
            <a:ext cx="2304632" cy="1107996"/>
          </a:xfrm>
          <a:prstGeom prst="rect">
            <a:avLst/>
          </a:prstGeom>
          <a:solidFill>
            <a:schemeClr val="bg2"/>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useBgFill="1">
        <p:nvSpPr>
          <p:cNvPr id="8" name="Oval 7"/>
          <p:cNvSpPr/>
          <p:nvPr/>
        </p:nvSpPr>
        <p:spPr>
          <a:xfrm>
            <a:off x="677115" y="1377030"/>
            <a:ext cx="537557" cy="537557"/>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01</a:t>
            </a:r>
          </a:p>
        </p:txBody>
      </p:sp>
      <p:sp useBgFill="1">
        <p:nvSpPr>
          <p:cNvPr id="9" name="Oval 8"/>
          <p:cNvSpPr/>
          <p:nvPr/>
        </p:nvSpPr>
        <p:spPr>
          <a:xfrm>
            <a:off x="3387154" y="1377030"/>
            <a:ext cx="537557" cy="537557"/>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02</a:t>
            </a:r>
          </a:p>
        </p:txBody>
      </p:sp>
      <p:sp useBgFill="1">
        <p:nvSpPr>
          <p:cNvPr id="10" name="Oval 9"/>
          <p:cNvSpPr/>
          <p:nvPr/>
        </p:nvSpPr>
        <p:spPr>
          <a:xfrm>
            <a:off x="6097193" y="1377030"/>
            <a:ext cx="537557" cy="537557"/>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03</a:t>
            </a:r>
          </a:p>
        </p:txBody>
      </p:sp>
      <p:sp useBgFill="1">
        <p:nvSpPr>
          <p:cNvPr id="11" name="Oval 10"/>
          <p:cNvSpPr/>
          <p:nvPr/>
        </p:nvSpPr>
        <p:spPr>
          <a:xfrm>
            <a:off x="8807232" y="1377030"/>
            <a:ext cx="537557" cy="537557"/>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xxxxxxxxxxxxxxx</a:t>
            </a:r>
            <a:r>
              <a:rPr lang="en-US" dirty="0"/>
              <a:t> xxx x</a:t>
            </a:r>
          </a:p>
        </p:txBody>
      </p:sp>
      <p:cxnSp>
        <p:nvCxnSpPr>
          <p:cNvPr id="69" name="Straight Connector 68"/>
          <p:cNvCxnSpPr>
            <a:stCxn id="38" idx="7"/>
            <a:endCxn id="41" idx="3"/>
          </p:cNvCxnSpPr>
          <p:nvPr/>
        </p:nvCxnSpPr>
        <p:spPr>
          <a:xfrm flipV="1">
            <a:off x="4634757" y="2223982"/>
            <a:ext cx="2893920" cy="2822501"/>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839036" y="3613807"/>
            <a:ext cx="1199829" cy="1199829"/>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 name="Group 6"/>
          <p:cNvGrpSpPr/>
          <p:nvPr/>
        </p:nvGrpSpPr>
        <p:grpSpPr>
          <a:xfrm>
            <a:off x="7352966" y="1199864"/>
            <a:ext cx="1199829" cy="1199829"/>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 name="Group 5"/>
          <p:cNvGrpSpPr/>
          <p:nvPr/>
        </p:nvGrpSpPr>
        <p:grpSpPr>
          <a:xfrm>
            <a:off x="6153135" y="2413978"/>
            <a:ext cx="1199829" cy="1199829"/>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7" name="Oval 46"/>
          <p:cNvSpPr/>
          <p:nvPr/>
        </p:nvSpPr>
        <p:spPr>
          <a:xfrm>
            <a:off x="5686061" y="4389413"/>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02</a:t>
            </a:r>
          </a:p>
        </p:txBody>
      </p:sp>
      <p:sp>
        <p:nvSpPr>
          <p:cNvPr id="48" name="Oval 47"/>
          <p:cNvSpPr/>
          <p:nvPr/>
        </p:nvSpPr>
        <p:spPr>
          <a:xfrm>
            <a:off x="5971734" y="2271351"/>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03</a:t>
            </a:r>
          </a:p>
        </p:txBody>
      </p:sp>
      <p:sp>
        <p:nvSpPr>
          <p:cNvPr id="50" name="Rectangle 49"/>
          <p:cNvSpPr/>
          <p:nvPr/>
        </p:nvSpPr>
        <p:spPr>
          <a:xfrm>
            <a:off x="4824765" y="5184155"/>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1" name="Rectangle 50"/>
          <p:cNvSpPr/>
          <p:nvPr/>
        </p:nvSpPr>
        <p:spPr>
          <a:xfrm>
            <a:off x="7372963" y="2788211"/>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2" name="Rectangle 51"/>
          <p:cNvSpPr/>
          <p:nvPr/>
        </p:nvSpPr>
        <p:spPr>
          <a:xfrm>
            <a:off x="2770909" y="3927191"/>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4" name="Rectangle 53"/>
          <p:cNvSpPr/>
          <p:nvPr/>
        </p:nvSpPr>
        <p:spPr>
          <a:xfrm>
            <a:off x="5287696" y="1513248"/>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5" name="Oval 54"/>
          <p:cNvSpPr/>
          <p:nvPr/>
        </p:nvSpPr>
        <p:spPr>
          <a:xfrm>
            <a:off x="8171422" y="2004037"/>
            <a:ext cx="595628" cy="595628"/>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04</a:t>
            </a:r>
          </a:p>
        </p:txBody>
      </p:sp>
      <p:grpSp>
        <p:nvGrpSpPr>
          <p:cNvPr id="4" name="Group 3"/>
          <p:cNvGrpSpPr/>
          <p:nvPr/>
        </p:nvGrpSpPr>
        <p:grpSpPr>
          <a:xfrm>
            <a:off x="3610639" y="4870771"/>
            <a:ext cx="1199829" cy="1199829"/>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2" name="Rectangle 71"/>
          <p:cNvSpPr/>
          <p:nvPr/>
        </p:nvSpPr>
        <p:spPr>
          <a:xfrm>
            <a:off x="883613" y="1498601"/>
            <a:ext cx="4297987" cy="1233286"/>
          </a:xfrm>
          <a:prstGeom prst="rect">
            <a:avLst/>
          </a:prstGeom>
        </p:spPr>
        <p:txBody>
          <a:bodyPr wrap="square" lIns="0" tIns="0" rIns="0" bIns="0">
            <a:spAutoFit/>
          </a:bodyPr>
          <a:lstStyle/>
          <a:p>
            <a:pPr>
              <a:lnSpc>
                <a:spcPct val="85000"/>
              </a:lnSpc>
            </a:pPr>
            <a:r>
              <a:rPr lang="en-US" sz="3733" dirty="0"/>
              <a:t>60% </a:t>
            </a:r>
            <a:r>
              <a:rPr lang="en-US" sz="3733" dirty="0" err="1"/>
              <a:t>xxxx</a:t>
            </a:r>
            <a:endParaRPr lang="en-US" sz="3733" dirty="0"/>
          </a:p>
          <a:p>
            <a:pPr>
              <a:lnSpc>
                <a:spcPct val="11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78" name="Rectangle 77"/>
          <p:cNvSpPr/>
          <p:nvPr/>
        </p:nvSpPr>
        <p:spPr>
          <a:xfrm>
            <a:off x="6979613" y="4241801"/>
            <a:ext cx="4297987" cy="1255793"/>
          </a:xfrm>
          <a:prstGeom prst="rect">
            <a:avLst/>
          </a:prstGeom>
        </p:spPr>
        <p:txBody>
          <a:bodyPr wrap="square" lIns="0" tIns="0" rIns="0" bIns="0">
            <a:spAutoFit/>
          </a:bodyPr>
          <a:lstStyle/>
          <a:p>
            <a:pPr algn="r">
              <a:lnSpc>
                <a:spcPct val="85000"/>
              </a:lnSpc>
            </a:pPr>
            <a:r>
              <a:rPr lang="en-US" sz="3733" dirty="0"/>
              <a:t>40% </a:t>
            </a:r>
            <a:r>
              <a:rPr lang="en-US" sz="3733" dirty="0" err="1"/>
              <a:t>xxxxx</a:t>
            </a:r>
            <a:endParaRPr lang="en-US" sz="3733" dirty="0"/>
          </a:p>
          <a:p>
            <a:pPr algn="r">
              <a:lnSpc>
                <a:spcPct val="110000"/>
              </a:lnSpc>
            </a:pPr>
            <a:r>
              <a:rPr lang="en-US" sz="1600" dirty="0" err="1"/>
              <a:t>X</a:t>
            </a:r>
            <a:r>
              <a:rPr lang="en-US" sz="1467" dirty="0" err="1"/>
              <a:t>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46" name="Oval 45"/>
          <p:cNvSpPr/>
          <p:nvPr/>
        </p:nvSpPr>
        <p:spPr>
          <a:xfrm>
            <a:off x="3428222" y="4742430"/>
            <a:ext cx="595628" cy="595628"/>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5336586" y="2339559"/>
            <a:ext cx="1579789" cy="1579791"/>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3" name="Arc 12"/>
          <p:cNvSpPr/>
          <p:nvPr/>
        </p:nvSpPr>
        <p:spPr>
          <a:xfrm rot="10800000">
            <a:off x="6408382" y="3503833"/>
            <a:ext cx="1579789" cy="1579791"/>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rot="10800000">
            <a:off x="4268503" y="3503833"/>
            <a:ext cx="1579789" cy="1579791"/>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3198083" y="2339559"/>
            <a:ext cx="1579789" cy="1579791"/>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6" name="Arc 15"/>
          <p:cNvSpPr/>
          <p:nvPr/>
        </p:nvSpPr>
        <p:spPr>
          <a:xfrm>
            <a:off x="7475088" y="2339559"/>
            <a:ext cx="1579789" cy="1579791"/>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7" name="Rectangle 16"/>
          <p:cNvSpPr/>
          <p:nvPr/>
        </p:nvSpPr>
        <p:spPr>
          <a:xfrm>
            <a:off x="472352" y="2608308"/>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grpSp>
        <p:nvGrpSpPr>
          <p:cNvPr id="5" name="Group 4"/>
          <p:cNvGrpSpPr/>
          <p:nvPr/>
        </p:nvGrpSpPr>
        <p:grpSpPr>
          <a:xfrm>
            <a:off x="4753596" y="4704312"/>
            <a:ext cx="609600" cy="6096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3683177" y="2051161"/>
            <a:ext cx="609600" cy="6096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9" name="Group 8"/>
          <p:cNvGrpSpPr/>
          <p:nvPr/>
        </p:nvGrpSpPr>
        <p:grpSpPr>
          <a:xfrm>
            <a:off x="5821680" y="2051161"/>
            <a:ext cx="609600" cy="6096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 name="Group 7"/>
          <p:cNvGrpSpPr/>
          <p:nvPr/>
        </p:nvGrpSpPr>
        <p:grpSpPr>
          <a:xfrm>
            <a:off x="7960183" y="2051161"/>
            <a:ext cx="609600" cy="6096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4" name="Rectangle 43"/>
          <p:cNvSpPr/>
          <p:nvPr/>
        </p:nvSpPr>
        <p:spPr>
          <a:xfrm>
            <a:off x="3432256" y="2738388"/>
            <a:ext cx="1111443" cy="692113"/>
          </a:xfrm>
          <a:prstGeom prst="rect">
            <a:avLst/>
          </a:prstGeom>
        </p:spPr>
        <p:txBody>
          <a:bodyPr wrap="square" lIns="121920" rIns="121920" bIns="60960">
            <a:spAutoFit/>
          </a:bodyPr>
          <a:lstStyle/>
          <a:p>
            <a:pPr algn="ctr">
              <a:lnSpc>
                <a:spcPct val="89000"/>
              </a:lnSpc>
            </a:pPr>
            <a:r>
              <a:rPr lang="en-US" sz="4267" dirty="0"/>
              <a:t>01</a:t>
            </a:r>
          </a:p>
        </p:txBody>
      </p:sp>
      <p:sp>
        <p:nvSpPr>
          <p:cNvPr id="45" name="Rectangle 44"/>
          <p:cNvSpPr/>
          <p:nvPr/>
        </p:nvSpPr>
        <p:spPr>
          <a:xfrm>
            <a:off x="4502675" y="3965051"/>
            <a:ext cx="1111443" cy="692113"/>
          </a:xfrm>
          <a:prstGeom prst="rect">
            <a:avLst/>
          </a:prstGeom>
        </p:spPr>
        <p:txBody>
          <a:bodyPr wrap="square" lIns="121920" rIns="121920" bIns="60960">
            <a:spAutoFit/>
          </a:bodyPr>
          <a:lstStyle/>
          <a:p>
            <a:pPr algn="ctr">
              <a:lnSpc>
                <a:spcPct val="89000"/>
              </a:lnSpc>
            </a:pPr>
            <a:r>
              <a:rPr lang="en-US" sz="4267" dirty="0"/>
              <a:t>02</a:t>
            </a:r>
          </a:p>
        </p:txBody>
      </p:sp>
      <p:sp>
        <p:nvSpPr>
          <p:cNvPr id="46" name="Rectangle 45"/>
          <p:cNvSpPr/>
          <p:nvPr/>
        </p:nvSpPr>
        <p:spPr>
          <a:xfrm>
            <a:off x="6642553" y="3965051"/>
            <a:ext cx="1111443" cy="692113"/>
          </a:xfrm>
          <a:prstGeom prst="rect">
            <a:avLst/>
          </a:prstGeom>
        </p:spPr>
        <p:txBody>
          <a:bodyPr wrap="square" lIns="121920" rIns="121920" bIns="60960">
            <a:spAutoFit/>
          </a:bodyPr>
          <a:lstStyle/>
          <a:p>
            <a:pPr algn="ctr">
              <a:lnSpc>
                <a:spcPct val="89000"/>
              </a:lnSpc>
            </a:pPr>
            <a:r>
              <a:rPr lang="en-US" sz="4267" dirty="0"/>
              <a:t>04</a:t>
            </a:r>
          </a:p>
        </p:txBody>
      </p:sp>
      <p:sp>
        <p:nvSpPr>
          <p:cNvPr id="47" name="Rectangle 46"/>
          <p:cNvSpPr/>
          <p:nvPr/>
        </p:nvSpPr>
        <p:spPr>
          <a:xfrm>
            <a:off x="5570759" y="2738388"/>
            <a:ext cx="1111443" cy="692113"/>
          </a:xfrm>
          <a:prstGeom prst="rect">
            <a:avLst/>
          </a:prstGeom>
        </p:spPr>
        <p:txBody>
          <a:bodyPr wrap="square" lIns="121920" rIns="121920" bIns="60960">
            <a:spAutoFit/>
          </a:bodyPr>
          <a:lstStyle/>
          <a:p>
            <a:pPr algn="ctr">
              <a:lnSpc>
                <a:spcPct val="89000"/>
              </a:lnSpc>
            </a:pPr>
            <a:r>
              <a:rPr lang="en-US" sz="4267" dirty="0"/>
              <a:t>03</a:t>
            </a:r>
          </a:p>
        </p:txBody>
      </p:sp>
      <p:sp>
        <p:nvSpPr>
          <p:cNvPr id="48" name="Rectangle 47"/>
          <p:cNvSpPr/>
          <p:nvPr/>
        </p:nvSpPr>
        <p:spPr>
          <a:xfrm>
            <a:off x="7709261" y="2738388"/>
            <a:ext cx="1111443" cy="692113"/>
          </a:xfrm>
          <a:prstGeom prst="rect">
            <a:avLst/>
          </a:prstGeom>
        </p:spPr>
        <p:txBody>
          <a:bodyPr wrap="square" lIns="121920" rIns="121920" bIns="60960">
            <a:spAutoFit/>
          </a:bodyPr>
          <a:lstStyle/>
          <a:p>
            <a:pPr algn="ctr">
              <a:lnSpc>
                <a:spcPct val="89000"/>
              </a:lnSpc>
            </a:pPr>
            <a:r>
              <a:rPr lang="en-US" sz="4267" dirty="0"/>
              <a:t>05</a:t>
            </a:r>
          </a:p>
        </p:txBody>
      </p:sp>
      <p:grpSp>
        <p:nvGrpSpPr>
          <p:cNvPr id="6" name="Group 5"/>
          <p:cNvGrpSpPr/>
          <p:nvPr/>
        </p:nvGrpSpPr>
        <p:grpSpPr>
          <a:xfrm>
            <a:off x="6893475" y="4704312"/>
            <a:ext cx="609600" cy="6096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4" name="Straight Connector 73"/>
          <p:cNvCxnSpPr/>
          <p:nvPr/>
        </p:nvCxnSpPr>
        <p:spPr>
          <a:xfrm flipH="1">
            <a:off x="2844800" y="3071868"/>
            <a:ext cx="3048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9090528" y="3071868"/>
            <a:ext cx="3048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9616352" y="260830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1" name="Rectangle 80"/>
          <p:cNvSpPr/>
          <p:nvPr/>
        </p:nvSpPr>
        <p:spPr>
          <a:xfrm>
            <a:off x="8229600" y="5189492"/>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2" name="Rectangle 81"/>
          <p:cNvSpPr/>
          <p:nvPr/>
        </p:nvSpPr>
        <p:spPr>
          <a:xfrm>
            <a:off x="1785148" y="5189492"/>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3" name="Freeform 82"/>
          <p:cNvSpPr/>
          <p:nvPr/>
        </p:nvSpPr>
        <p:spPr>
          <a:xfrm>
            <a:off x="7204447"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5" name="Freeform 84"/>
          <p:cNvSpPr/>
          <p:nvPr/>
        </p:nvSpPr>
        <p:spPr>
          <a:xfrm flipH="1">
            <a:off x="4170029"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6" name="Freeform 85"/>
          <p:cNvSpPr/>
          <p:nvPr/>
        </p:nvSpPr>
        <p:spPr>
          <a:xfrm flipV="1">
            <a:off x="6120749" y="1823879"/>
            <a:ext cx="2616852" cy="248964"/>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7" name="Rectangle 86"/>
          <p:cNvSpPr/>
          <p:nvPr/>
        </p:nvSpPr>
        <p:spPr>
          <a:xfrm>
            <a:off x="8817099" y="134846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3793577" y="1766751"/>
            <a:ext cx="739345" cy="79857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7431990" y="1766751"/>
            <a:ext cx="739345" cy="79857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894508" y="2722293"/>
            <a:ext cx="3106263" cy="2599430"/>
          </a:xfrm>
          <a:prstGeom prst="rect">
            <a:avLst/>
          </a:prstGeom>
          <a:solidFill>
            <a:schemeClr val="accent1">
              <a:alpha val="20000"/>
            </a:schemeClr>
          </a:solidFill>
        </p:spPr>
        <p:txBody>
          <a:bodyPr wrap="square" lIns="182880" tIns="182880" rIns="182880" bIns="182880">
            <a:no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4532922" y="2722293"/>
            <a:ext cx="3106263" cy="2599430"/>
          </a:xfrm>
          <a:prstGeom prst="rect">
            <a:avLst/>
          </a:prstGeom>
          <a:solidFill>
            <a:schemeClr val="accent4">
              <a:alpha val="20000"/>
            </a:schemeClr>
          </a:solidFill>
        </p:spPr>
        <p:txBody>
          <a:bodyPr wrap="square" lIns="182880" tIns="182880" rIns="182880" bIns="182880">
            <a:noAutofit/>
          </a:bodyPr>
          <a:lstStyle/>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4"/>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8171337" y="2722293"/>
            <a:ext cx="3106263" cy="2599430"/>
          </a:xfrm>
          <a:prstGeom prst="rect">
            <a:avLst/>
          </a:prstGeom>
          <a:solidFill>
            <a:schemeClr val="bg2">
              <a:alpha val="20000"/>
            </a:schemeClr>
          </a:solidFill>
        </p:spPr>
        <p:txBody>
          <a:bodyPr wrap="square" lIns="182880" tIns="182880" rIns="182880" bIns="182880">
            <a:no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3" name="TextBox 2"/>
          <p:cNvSpPr txBox="1"/>
          <p:nvPr/>
        </p:nvSpPr>
        <p:spPr>
          <a:xfrm>
            <a:off x="894508" y="1719763"/>
            <a:ext cx="3106263" cy="892552"/>
          </a:xfrm>
          <a:prstGeom prst="rect">
            <a:avLst/>
          </a:prstGeom>
          <a:solidFill>
            <a:schemeClr val="accent1"/>
          </a:solidFill>
        </p:spPr>
        <p:txBody>
          <a:bodyPr wrap="square" lIns="243840" tIns="121920" rIns="243840" bIns="121920" rtlCol="0" anchor="ctr" anchorCtr="0">
            <a:spAutoFit/>
          </a:bodyPr>
          <a:lstStyle/>
          <a:p>
            <a:pPr marL="914400"/>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4532922" y="1719763"/>
            <a:ext cx="3106263" cy="892552"/>
          </a:xfrm>
          <a:prstGeom prst="rect">
            <a:avLst/>
          </a:prstGeom>
          <a:solidFill>
            <a:schemeClr val="accent4"/>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8171337" y="1719763"/>
            <a:ext cx="3106263" cy="892552"/>
          </a:xfrm>
          <a:prstGeom prst="rect">
            <a:avLst/>
          </a:prstGeom>
          <a:solidFill>
            <a:schemeClr val="bg2"/>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72248" y="1849184"/>
            <a:ext cx="478358" cy="633710"/>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8404090" y="1903050"/>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4749485" y="1849184"/>
            <a:ext cx="631176" cy="633710"/>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721863" y="3454082"/>
            <a:ext cx="2034920" cy="1190391"/>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1" name="Group 50"/>
          <p:cNvGrpSpPr/>
          <p:nvPr/>
        </p:nvGrpSpPr>
        <p:grpSpPr>
          <a:xfrm>
            <a:off x="5584847" y="1645118"/>
            <a:ext cx="2034920" cy="1190391"/>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6" name="Group 55"/>
          <p:cNvGrpSpPr/>
          <p:nvPr/>
        </p:nvGrpSpPr>
        <p:grpSpPr>
          <a:xfrm>
            <a:off x="9565767" y="3547173"/>
            <a:ext cx="2034920" cy="1190391"/>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61" name="Group 60"/>
          <p:cNvGrpSpPr/>
          <p:nvPr/>
        </p:nvGrpSpPr>
        <p:grpSpPr>
          <a:xfrm rot="10800000">
            <a:off x="491033" y="1099447"/>
            <a:ext cx="2034920" cy="1190391"/>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a:t>
            </a:r>
            <a:r>
              <a:rPr lang="en-US" dirty="0" err="1"/>
              <a:t>xxxx</a:t>
            </a:r>
            <a:r>
              <a:rPr lang="en-US" dirty="0"/>
              <a:t> </a:t>
            </a:r>
            <a:r>
              <a:rPr lang="en-US" dirty="0" err="1"/>
              <a:t>xxxx</a:t>
            </a:r>
            <a:endParaRPr lang="en-US" dirty="0"/>
          </a:p>
        </p:txBody>
      </p:sp>
      <p:grpSp>
        <p:nvGrpSpPr>
          <p:cNvPr id="4" name="Group 3"/>
          <p:cNvGrpSpPr/>
          <p:nvPr/>
        </p:nvGrpSpPr>
        <p:grpSpPr>
          <a:xfrm>
            <a:off x="857466" y="1325189"/>
            <a:ext cx="3414492" cy="2015127"/>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grpSp>
        <p:nvGrpSpPr>
          <p:cNvPr id="10" name="Group 9"/>
          <p:cNvGrpSpPr/>
          <p:nvPr/>
        </p:nvGrpSpPr>
        <p:grpSpPr>
          <a:xfrm>
            <a:off x="2697613" y="2179677"/>
            <a:ext cx="3414492" cy="2015127"/>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70" name="Group 69"/>
          <p:cNvGrpSpPr/>
          <p:nvPr/>
        </p:nvGrpSpPr>
        <p:grpSpPr>
          <a:xfrm>
            <a:off x="7738933" y="2061815"/>
            <a:ext cx="3444769" cy="2015127"/>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64" name="Group 63"/>
          <p:cNvGrpSpPr/>
          <p:nvPr/>
        </p:nvGrpSpPr>
        <p:grpSpPr>
          <a:xfrm>
            <a:off x="4524170" y="3038993"/>
            <a:ext cx="3414492" cy="2015127"/>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sp>
        <p:nvSpPr>
          <p:cNvPr id="92" name="Rectangle 91"/>
          <p:cNvSpPr/>
          <p:nvPr/>
        </p:nvSpPr>
        <p:spPr>
          <a:xfrm>
            <a:off x="1360036"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Xxxxxx</a:t>
            </a:r>
            <a:endParaRPr lang="en-US" sz="2133"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94" name="Rectangle 93"/>
          <p:cNvSpPr/>
          <p:nvPr/>
        </p:nvSpPr>
        <p:spPr>
          <a:xfrm>
            <a:off x="8047790"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a:t>
            </a:r>
            <a:r>
              <a:rPr lang="en-US" sz="2133" dirty="0"/>
              <a:t> #4</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xx </a:t>
            </a:r>
            <a:r>
              <a:rPr lang="en-US" dirty="0" err="1"/>
              <a:t>xxxx</a:t>
            </a:r>
            <a:r>
              <a:rPr lang="en-US" dirty="0"/>
              <a:t> </a:t>
            </a:r>
            <a:r>
              <a:rPr lang="en-US" dirty="0" err="1"/>
              <a:t>xxxx</a:t>
            </a:r>
            <a:endParaRPr lang="en-US" dirty="0"/>
          </a:p>
        </p:txBody>
      </p:sp>
      <p:grpSp>
        <p:nvGrpSpPr>
          <p:cNvPr id="49" name="Group 48"/>
          <p:cNvGrpSpPr/>
          <p:nvPr/>
        </p:nvGrpSpPr>
        <p:grpSpPr>
          <a:xfrm>
            <a:off x="1146789" y="3226531"/>
            <a:ext cx="3598979" cy="21844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3178791" y="2663112"/>
            <a:ext cx="3598979" cy="21844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5210788" y="2099219"/>
            <a:ext cx="3598979" cy="21844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7259772" y="1537187"/>
            <a:ext cx="3598979" cy="21844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1105803" y="2525256"/>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4" name="Rectangle 43"/>
          <p:cNvSpPr/>
          <p:nvPr/>
        </p:nvSpPr>
        <p:spPr>
          <a:xfrm>
            <a:off x="3165207" y="1983433"/>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5" name="Rectangle 44"/>
          <p:cNvSpPr/>
          <p:nvPr/>
        </p:nvSpPr>
        <p:spPr>
          <a:xfrm>
            <a:off x="5224611" y="144161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6" name="Rectangle 45"/>
          <p:cNvSpPr/>
          <p:nvPr/>
        </p:nvSpPr>
        <p:spPr>
          <a:xfrm>
            <a:off x="7552483" y="89978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4" name="Oval 53"/>
          <p:cNvSpPr/>
          <p:nvPr/>
        </p:nvSpPr>
        <p:spPr>
          <a:xfrm>
            <a:off x="7479608" y="4648200"/>
            <a:ext cx="1242349" cy="1240339"/>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5333" dirty="0">
                <a:solidFill>
                  <a:srgbClr val="FFFFFF"/>
                </a:solidFill>
              </a:rPr>
              <a:t>04</a:t>
            </a:r>
          </a:p>
        </p:txBody>
      </p:sp>
      <p:sp>
        <p:nvSpPr>
          <p:cNvPr id="47" name="Rectangle 46"/>
          <p:cNvSpPr/>
          <p:nvPr/>
        </p:nvSpPr>
        <p:spPr>
          <a:xfrm>
            <a:off x="8619283" y="5575964"/>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8" name="Rectangle 47"/>
          <p:cNvSpPr/>
          <p:nvPr/>
        </p:nvSpPr>
        <p:spPr>
          <a:xfrm>
            <a:off x="8619283" y="4891785"/>
            <a:ext cx="3064717" cy="838115"/>
          </a:xfrm>
          <a:prstGeom prst="rect">
            <a:avLst/>
          </a:prstGeom>
        </p:spPr>
        <p:txBody>
          <a:bodyPr wrap="square" lIns="243840" rIns="243840" bIns="60960">
            <a:spAutoFit/>
          </a:bodyPr>
          <a:lstStyle/>
          <a:p>
            <a:pPr>
              <a:lnSpc>
                <a:spcPct val="89000"/>
              </a:lnSpc>
            </a:pPr>
            <a:r>
              <a:rPr lang="en-US" sz="5333"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43" name="Picture 42">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503438" y="4086928"/>
            <a:ext cx="1047155" cy="32586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8" name="Right Arrow 47"/>
          <p:cNvSpPr/>
          <p:nvPr/>
        </p:nvSpPr>
        <p:spPr>
          <a:xfrm rot="5400000">
            <a:off x="9492890" y="2629139"/>
            <a:ext cx="1047155" cy="32586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5" name="Right Arrow 44"/>
          <p:cNvSpPr/>
          <p:nvPr/>
        </p:nvSpPr>
        <p:spPr>
          <a:xfrm>
            <a:off x="3053544"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6" name="Right Arrow 45"/>
          <p:cNvSpPr/>
          <p:nvPr/>
        </p:nvSpPr>
        <p:spPr>
          <a:xfrm>
            <a:off x="5693412"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7" name="Right Arrow 46"/>
          <p:cNvSpPr/>
          <p:nvPr/>
        </p:nvSpPr>
        <p:spPr>
          <a:xfrm>
            <a:off x="8333280"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a:t>
            </a:r>
            <a:r>
              <a:rPr lang="en-US" dirty="0"/>
              <a:t> xx xxx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013473"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6" name="Right Arrow 15"/>
          <p:cNvSpPr/>
          <p:nvPr/>
        </p:nvSpPr>
        <p:spPr>
          <a:xfrm>
            <a:off x="5661280"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 name="TextBox 2"/>
          <p:cNvSpPr txBox="1"/>
          <p:nvPr/>
        </p:nvSpPr>
        <p:spPr>
          <a:xfrm>
            <a:off x="894508"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a:t>
            </a:r>
          </a:p>
        </p:txBody>
      </p:sp>
      <p:sp>
        <p:nvSpPr>
          <p:cNvPr id="4" name="TextBox 3"/>
          <p:cNvSpPr txBox="1"/>
          <p:nvPr/>
        </p:nvSpPr>
        <p:spPr>
          <a:xfrm>
            <a:off x="3553434"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5" name="TextBox 4"/>
          <p:cNvSpPr txBox="1"/>
          <p:nvPr/>
        </p:nvSpPr>
        <p:spPr>
          <a:xfrm>
            <a:off x="6202822"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4" name="Right Arrow 13"/>
          <p:cNvSpPr/>
          <p:nvPr/>
        </p:nvSpPr>
        <p:spPr>
          <a:xfrm>
            <a:off x="8309087"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7" name="TextBox 16"/>
          <p:cNvSpPr txBox="1"/>
          <p:nvPr/>
        </p:nvSpPr>
        <p:spPr>
          <a:xfrm>
            <a:off x="8883960"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8" name="TextBox 17"/>
          <p:cNvSpPr txBox="1"/>
          <p:nvPr/>
        </p:nvSpPr>
        <p:spPr>
          <a:xfrm>
            <a:off x="8883960"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9" name="TextBox 18"/>
          <p:cNvSpPr txBox="1"/>
          <p:nvPr/>
        </p:nvSpPr>
        <p:spPr>
          <a:xfrm>
            <a:off x="6201165"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0" name="TextBox 19"/>
          <p:cNvSpPr txBox="1"/>
          <p:nvPr/>
        </p:nvSpPr>
        <p:spPr>
          <a:xfrm>
            <a:off x="3550121"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4" name="TextBox 23"/>
          <p:cNvSpPr txBox="1"/>
          <p:nvPr/>
        </p:nvSpPr>
        <p:spPr>
          <a:xfrm>
            <a:off x="894508"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6" name="Right Arrow 25"/>
          <p:cNvSpPr/>
          <p:nvPr/>
        </p:nvSpPr>
        <p:spPr>
          <a:xfrm rot="10800000">
            <a:off x="8476152"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7" name="Right Arrow 26"/>
          <p:cNvSpPr/>
          <p:nvPr/>
        </p:nvSpPr>
        <p:spPr>
          <a:xfrm rot="10800000">
            <a:off x="5825108"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8" name="Right Arrow 27"/>
          <p:cNvSpPr/>
          <p:nvPr/>
        </p:nvSpPr>
        <p:spPr>
          <a:xfrm rot="10800000">
            <a:off x="3135964"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894508"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0" name="TextBox 39"/>
          <p:cNvSpPr txBox="1"/>
          <p:nvPr/>
        </p:nvSpPr>
        <p:spPr>
          <a:xfrm>
            <a:off x="3572476"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1" name="TextBox 40"/>
          <p:cNvSpPr txBox="1"/>
          <p:nvPr/>
        </p:nvSpPr>
        <p:spPr>
          <a:xfrm>
            <a:off x="6212344"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2" name="TextBox 41"/>
          <p:cNvSpPr txBox="1"/>
          <p:nvPr/>
        </p:nvSpPr>
        <p:spPr>
          <a:xfrm>
            <a:off x="8883960"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useBgFill="1">
        <p:nvSpPr>
          <p:cNvPr id="6" name="Oval 5"/>
          <p:cNvSpPr/>
          <p:nvPr/>
        </p:nvSpPr>
        <p:spPr>
          <a:xfrm>
            <a:off x="739223"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01</a:t>
            </a:r>
          </a:p>
        </p:txBody>
      </p:sp>
      <p:sp useBgFill="1">
        <p:nvSpPr>
          <p:cNvPr id="49" name="Oval 48"/>
          <p:cNvSpPr/>
          <p:nvPr/>
        </p:nvSpPr>
        <p:spPr>
          <a:xfrm>
            <a:off x="3396326"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02</a:t>
            </a:r>
          </a:p>
        </p:txBody>
      </p:sp>
      <p:sp useBgFill="1">
        <p:nvSpPr>
          <p:cNvPr id="50" name="Oval 49"/>
          <p:cNvSpPr/>
          <p:nvPr/>
        </p:nvSpPr>
        <p:spPr>
          <a:xfrm>
            <a:off x="6053429"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03</a:t>
            </a:r>
          </a:p>
        </p:txBody>
      </p:sp>
      <p:sp useBgFill="1">
        <p:nvSpPr>
          <p:cNvPr id="51" name="Oval 50"/>
          <p:cNvSpPr/>
          <p:nvPr/>
        </p:nvSpPr>
        <p:spPr>
          <a:xfrm>
            <a:off x="8710532"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04</a:t>
            </a:r>
          </a:p>
        </p:txBody>
      </p:sp>
      <p:sp useBgFill="1">
        <p:nvSpPr>
          <p:cNvPr id="52" name="Oval 51"/>
          <p:cNvSpPr/>
          <p:nvPr/>
        </p:nvSpPr>
        <p:spPr>
          <a:xfrm>
            <a:off x="739223"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08</a:t>
            </a:r>
          </a:p>
        </p:txBody>
      </p:sp>
      <p:sp useBgFill="1">
        <p:nvSpPr>
          <p:cNvPr id="53" name="Oval 52"/>
          <p:cNvSpPr/>
          <p:nvPr/>
        </p:nvSpPr>
        <p:spPr>
          <a:xfrm>
            <a:off x="3396326"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07</a:t>
            </a:r>
          </a:p>
        </p:txBody>
      </p:sp>
      <p:sp useBgFill="1">
        <p:nvSpPr>
          <p:cNvPr id="54" name="Oval 53"/>
          <p:cNvSpPr/>
          <p:nvPr/>
        </p:nvSpPr>
        <p:spPr>
          <a:xfrm>
            <a:off x="6053429"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06</a:t>
            </a:r>
          </a:p>
        </p:txBody>
      </p:sp>
      <p:sp useBgFill="1">
        <p:nvSpPr>
          <p:cNvPr id="55" name="Oval 54"/>
          <p:cNvSpPr/>
          <p:nvPr/>
        </p:nvSpPr>
        <p:spPr>
          <a:xfrm>
            <a:off x="8710532"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05</a:t>
            </a:r>
          </a:p>
        </p:txBody>
      </p:sp>
      <p:sp useBgFill="1">
        <p:nvSpPr>
          <p:cNvPr id="56" name="Oval 55"/>
          <p:cNvSpPr/>
          <p:nvPr/>
        </p:nvSpPr>
        <p:spPr>
          <a:xfrm>
            <a:off x="739223"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09</a:t>
            </a:r>
          </a:p>
        </p:txBody>
      </p:sp>
      <p:sp useBgFill="1">
        <p:nvSpPr>
          <p:cNvPr id="57" name="Oval 56"/>
          <p:cNvSpPr/>
          <p:nvPr/>
        </p:nvSpPr>
        <p:spPr>
          <a:xfrm>
            <a:off x="3396326"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10</a:t>
            </a:r>
          </a:p>
        </p:txBody>
      </p:sp>
      <p:sp useBgFill="1">
        <p:nvSpPr>
          <p:cNvPr id="58" name="Oval 57"/>
          <p:cNvSpPr/>
          <p:nvPr/>
        </p:nvSpPr>
        <p:spPr>
          <a:xfrm>
            <a:off x="6053429"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11</a:t>
            </a:r>
          </a:p>
        </p:txBody>
      </p:sp>
      <p:sp useBgFill="1">
        <p:nvSpPr>
          <p:cNvPr id="59" name="Oval 58"/>
          <p:cNvSpPr/>
          <p:nvPr/>
        </p:nvSpPr>
        <p:spPr>
          <a:xfrm>
            <a:off x="8710532"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4466167" y="2594625"/>
            <a:ext cx="1358056" cy="1358056"/>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1" name="Group 10"/>
          <p:cNvGrpSpPr/>
          <p:nvPr/>
        </p:nvGrpSpPr>
        <p:grpSpPr>
          <a:xfrm>
            <a:off x="2787649" y="3569052"/>
            <a:ext cx="1358056" cy="1358053"/>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2" name="Group 11"/>
          <p:cNvGrpSpPr/>
          <p:nvPr/>
        </p:nvGrpSpPr>
        <p:grpSpPr>
          <a:xfrm>
            <a:off x="7823200" y="645778"/>
            <a:ext cx="1358056" cy="1358053"/>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 name="Group 3"/>
          <p:cNvGrpSpPr/>
          <p:nvPr/>
        </p:nvGrpSpPr>
        <p:grpSpPr>
          <a:xfrm>
            <a:off x="1109132" y="4543476"/>
            <a:ext cx="1358056" cy="1358056"/>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 name="Rectangle 51"/>
          <p:cNvSpPr/>
          <p:nvPr/>
        </p:nvSpPr>
        <p:spPr>
          <a:xfrm>
            <a:off x="2349500" y="5443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4043946" y="4469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738391" y="3496019"/>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7432836" y="2522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0" name="Rectangle 59"/>
          <p:cNvSpPr/>
          <p:nvPr/>
        </p:nvSpPr>
        <p:spPr>
          <a:xfrm>
            <a:off x="9127283" y="1548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1" name="Oval 60"/>
          <p:cNvSpPr/>
          <p:nvPr/>
        </p:nvSpPr>
        <p:spPr>
          <a:xfrm>
            <a:off x="1009920" y="4511997"/>
            <a:ext cx="513387" cy="513387"/>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01</a:t>
            </a:r>
          </a:p>
        </p:txBody>
      </p:sp>
      <p:sp>
        <p:nvSpPr>
          <p:cNvPr id="62" name="Oval 61"/>
          <p:cNvSpPr/>
          <p:nvPr/>
        </p:nvSpPr>
        <p:spPr>
          <a:xfrm>
            <a:off x="2769856" y="3484221"/>
            <a:ext cx="513387" cy="513387"/>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02</a:t>
            </a:r>
          </a:p>
        </p:txBody>
      </p:sp>
      <p:sp>
        <p:nvSpPr>
          <p:cNvPr id="63" name="Oval 62"/>
          <p:cNvSpPr/>
          <p:nvPr/>
        </p:nvSpPr>
        <p:spPr>
          <a:xfrm>
            <a:off x="4455847" y="2477971"/>
            <a:ext cx="513387" cy="513387"/>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03</a:t>
            </a:r>
          </a:p>
        </p:txBody>
      </p:sp>
      <p:sp>
        <p:nvSpPr>
          <p:cNvPr id="65" name="Oval 64"/>
          <p:cNvSpPr/>
          <p:nvPr/>
        </p:nvSpPr>
        <p:spPr>
          <a:xfrm>
            <a:off x="7792341" y="571403"/>
            <a:ext cx="513387" cy="513387"/>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05</a:t>
            </a:r>
          </a:p>
        </p:txBody>
      </p:sp>
      <p:cxnSp>
        <p:nvCxnSpPr>
          <p:cNvPr id="42" name="Straight Arrow Connector 41"/>
          <p:cNvCxnSpPr/>
          <p:nvPr/>
        </p:nvCxnSpPr>
        <p:spPr>
          <a:xfrm flipV="1">
            <a:off x="2371121" y="4612421"/>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4070503" y="3632706"/>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5744241" y="2648154"/>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7443623" y="1668439"/>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819925" y="665754"/>
            <a:ext cx="4577355"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2" name="Group 1"/>
          <p:cNvGrpSpPr/>
          <p:nvPr/>
        </p:nvGrpSpPr>
        <p:grpSpPr>
          <a:xfrm>
            <a:off x="6144684" y="1620202"/>
            <a:ext cx="1358056" cy="1358053"/>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4" name="Oval 63"/>
          <p:cNvSpPr/>
          <p:nvPr/>
        </p:nvSpPr>
        <p:spPr>
          <a:xfrm>
            <a:off x="6073921" y="1499600"/>
            <a:ext cx="513387" cy="513387"/>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159523" y="2109420"/>
            <a:ext cx="378275" cy="46858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5780349" y="2120892"/>
            <a:ext cx="378275" cy="468588"/>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894508" y="1966702"/>
            <a:ext cx="2265015" cy="816988"/>
          </a:xfrm>
          <a:prstGeom prst="rect">
            <a:avLst/>
          </a:prstGeom>
          <a:solidFill>
            <a:schemeClr val="accent1"/>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3515334" y="1966702"/>
            <a:ext cx="2265015" cy="816988"/>
          </a:xfrm>
          <a:prstGeom prst="rect">
            <a:avLst/>
          </a:prstGeom>
          <a:solidFill>
            <a:schemeClr val="accent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6164722" y="1966702"/>
            <a:ext cx="2265015" cy="816988"/>
          </a:xfrm>
          <a:prstGeom prst="rect">
            <a:avLst/>
          </a:prstGeom>
          <a:solidFill>
            <a:schemeClr val="accent3"/>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03782" y="2129155"/>
            <a:ext cx="371450" cy="49208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6328381" y="2170983"/>
            <a:ext cx="494172" cy="408428"/>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3698796" y="2129155"/>
            <a:ext cx="490114" cy="49208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ight Arrow 13"/>
          <p:cNvSpPr/>
          <p:nvPr/>
        </p:nvSpPr>
        <p:spPr>
          <a:xfrm>
            <a:off x="8429737" y="2120892"/>
            <a:ext cx="378275" cy="468588"/>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8814110" y="1966702"/>
            <a:ext cx="2265015" cy="816988"/>
          </a:xfrm>
          <a:prstGeom prst="rect">
            <a:avLst/>
          </a:prstGeom>
          <a:solidFill>
            <a:schemeClr val="accent4"/>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8" name="TextBox 17"/>
          <p:cNvSpPr txBox="1"/>
          <p:nvPr/>
        </p:nvSpPr>
        <p:spPr>
          <a:xfrm>
            <a:off x="8814110" y="3216382"/>
            <a:ext cx="2265015" cy="816988"/>
          </a:xfrm>
          <a:prstGeom prst="rect">
            <a:avLst/>
          </a:prstGeom>
          <a:solidFill>
            <a:schemeClr val="accent5"/>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9" name="TextBox 18"/>
          <p:cNvSpPr txBox="1"/>
          <p:nvPr/>
        </p:nvSpPr>
        <p:spPr>
          <a:xfrm>
            <a:off x="6163065" y="3216382"/>
            <a:ext cx="2265015" cy="816988"/>
          </a:xfrm>
          <a:prstGeom prst="rect">
            <a:avLst/>
          </a:prstGeom>
          <a:solidFill>
            <a:schemeClr val="accent6"/>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0" name="TextBox 19"/>
          <p:cNvSpPr txBox="1"/>
          <p:nvPr/>
        </p:nvSpPr>
        <p:spPr>
          <a:xfrm>
            <a:off x="3512021" y="3216382"/>
            <a:ext cx="2265015" cy="816988"/>
          </a:xfrm>
          <a:prstGeom prst="rect">
            <a:avLst/>
          </a:prstGeom>
          <a:solidFill>
            <a:schemeClr val="bg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4" name="TextBox 23"/>
          <p:cNvSpPr txBox="1"/>
          <p:nvPr/>
        </p:nvSpPr>
        <p:spPr>
          <a:xfrm>
            <a:off x="860977" y="3216382"/>
            <a:ext cx="2265015" cy="816988"/>
          </a:xfrm>
          <a:prstGeom prst="rect">
            <a:avLst/>
          </a:prstGeom>
          <a:solidFill>
            <a:schemeClr val="tx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5" name="Right Arrow 24"/>
          <p:cNvSpPr/>
          <p:nvPr/>
        </p:nvSpPr>
        <p:spPr>
          <a:xfrm rot="5400000">
            <a:off x="9719930" y="2749308"/>
            <a:ext cx="453373" cy="46858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ight Arrow 25"/>
          <p:cNvSpPr/>
          <p:nvPr/>
        </p:nvSpPr>
        <p:spPr>
          <a:xfrm rot="10800000">
            <a:off x="8438053" y="3390582"/>
            <a:ext cx="378275" cy="468588"/>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rot="10800000">
            <a:off x="5787009" y="3390582"/>
            <a:ext cx="378275" cy="468588"/>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rot="10800000">
            <a:off x="3135965" y="3390582"/>
            <a:ext cx="378275" cy="468588"/>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81"/>
          <p:cNvSpPr>
            <a:spLocks noEditPoints="1"/>
          </p:cNvSpPr>
          <p:nvPr/>
        </p:nvSpPr>
        <p:spPr bwMode="auto">
          <a:xfrm>
            <a:off x="9051583" y="2129155"/>
            <a:ext cx="447208" cy="561494"/>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noEditPoints="1"/>
          </p:cNvSpPr>
          <p:nvPr/>
        </p:nvSpPr>
        <p:spPr bwMode="auto">
          <a:xfrm>
            <a:off x="1048258" y="3371234"/>
            <a:ext cx="482497" cy="501867"/>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24"/>
          <p:cNvSpPr>
            <a:spLocks noEditPoints="1"/>
          </p:cNvSpPr>
          <p:nvPr/>
        </p:nvSpPr>
        <p:spPr bwMode="auto">
          <a:xfrm>
            <a:off x="6288554" y="3383573"/>
            <a:ext cx="413253" cy="494414"/>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25"/>
          <p:cNvSpPr>
            <a:spLocks noEditPoints="1"/>
          </p:cNvSpPr>
          <p:nvPr/>
        </p:nvSpPr>
        <p:spPr bwMode="auto">
          <a:xfrm>
            <a:off x="8967988" y="3399062"/>
            <a:ext cx="468739" cy="462943"/>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07"/>
          <p:cNvSpPr>
            <a:spLocks noEditPoints="1"/>
          </p:cNvSpPr>
          <p:nvPr/>
        </p:nvSpPr>
        <p:spPr bwMode="auto">
          <a:xfrm>
            <a:off x="3697171" y="3412669"/>
            <a:ext cx="452176" cy="449336"/>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33"/>
          <p:cNvSpPr/>
          <p:nvPr/>
        </p:nvSpPr>
        <p:spPr>
          <a:xfrm>
            <a:off x="86097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5" name="Rectangle 34"/>
          <p:cNvSpPr/>
          <p:nvPr/>
        </p:nvSpPr>
        <p:spPr>
          <a:xfrm>
            <a:off x="3512021"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8814110"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16306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cxnSp>
        <p:nvCxnSpPr>
          <p:cNvPr id="9" name="Straight Connector 8"/>
          <p:cNvCxnSpPr/>
          <p:nvPr/>
        </p:nvCxnSpPr>
        <p:spPr>
          <a:xfrm>
            <a:off x="860977" y="4572921"/>
            <a:ext cx="10218148"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699448" y="1501959"/>
            <a:ext cx="5556792" cy="376997"/>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144694" y="1073546"/>
            <a:ext cx="3012219" cy="111260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x </a:t>
            </a:r>
            <a:r>
              <a:rPr lang="en-US" dirty="0" err="1"/>
              <a:t>xxxxxxxx</a:t>
            </a:r>
            <a:endParaRPr lang="en-US" dirty="0"/>
          </a:p>
        </p:txBody>
      </p:sp>
      <p:sp>
        <p:nvSpPr>
          <p:cNvPr id="3" name="TextBox 2"/>
          <p:cNvSpPr txBox="1"/>
          <p:nvPr/>
        </p:nvSpPr>
        <p:spPr>
          <a:xfrm>
            <a:off x="1487488" y="3332823"/>
            <a:ext cx="2304632" cy="656655"/>
          </a:xfrm>
          <a:prstGeom prst="rect">
            <a:avLst/>
          </a:prstGeom>
          <a:solidFill>
            <a:schemeClr val="accent1"/>
          </a:solidFill>
        </p:spPr>
        <p:txBody>
          <a:bodyPr wrap="square" lIns="243840" tIns="121920" rIns="243840" bIns="121920" rtlCol="0" anchor="b" anchorCtr="0">
            <a:spAutoFit/>
          </a:bodyPr>
          <a:lstStyle/>
          <a:p>
            <a:r>
              <a:rPr lang="en-US" sz="2667" dirty="0">
                <a:solidFill>
                  <a:srgbClr val="FFFFFF"/>
                </a:solidFill>
              </a:rPr>
              <a:t>1</a:t>
            </a:r>
            <a:r>
              <a:rPr lang="en-US" sz="2667" baseline="30000" dirty="0">
                <a:solidFill>
                  <a:srgbClr val="FFFFFF"/>
                </a:solidFill>
              </a:rPr>
              <a:t>xx</a:t>
            </a:r>
            <a:r>
              <a:rPr lang="en-US" sz="2667" dirty="0">
                <a:solidFill>
                  <a:srgbClr val="FFFFFF"/>
                </a:solidFill>
              </a:rPr>
              <a:t> </a:t>
            </a:r>
          </a:p>
        </p:txBody>
      </p:sp>
      <p:sp>
        <p:nvSpPr>
          <p:cNvPr id="5" name="TextBox 4"/>
          <p:cNvSpPr txBox="1"/>
          <p:nvPr/>
        </p:nvSpPr>
        <p:spPr>
          <a:xfrm>
            <a:off x="3792120" y="2675915"/>
            <a:ext cx="2304632" cy="656655"/>
          </a:xfrm>
          <a:prstGeom prst="rect">
            <a:avLst/>
          </a:prstGeom>
          <a:solidFill>
            <a:schemeClr val="accent3"/>
          </a:solidFill>
        </p:spPr>
        <p:txBody>
          <a:bodyPr wrap="square" lIns="243840" tIns="121920" rIns="243840" bIns="121920" rtlCol="0" anchor="b" anchorCtr="0">
            <a:spAutoFit/>
          </a:bodyPr>
          <a:lstStyle/>
          <a:p>
            <a:r>
              <a:rPr lang="en-US" sz="2667" dirty="0">
                <a:solidFill>
                  <a:srgbClr val="FFFFFF"/>
                </a:solidFill>
              </a:rPr>
              <a:t>2</a:t>
            </a:r>
            <a:r>
              <a:rPr lang="en-US" sz="2667" baseline="30000" dirty="0">
                <a:solidFill>
                  <a:srgbClr val="FFFFFF"/>
                </a:solidFill>
              </a:rPr>
              <a:t> </a:t>
            </a:r>
            <a:endParaRPr lang="en-US" sz="2667" dirty="0">
              <a:solidFill>
                <a:srgbClr val="FFFFFF"/>
              </a:solidFill>
            </a:endParaRPr>
          </a:p>
        </p:txBody>
      </p:sp>
      <p:sp>
        <p:nvSpPr>
          <p:cNvPr id="8" name="TextBox 7"/>
          <p:cNvSpPr txBox="1"/>
          <p:nvPr/>
        </p:nvSpPr>
        <p:spPr>
          <a:xfrm>
            <a:off x="6096752" y="2019007"/>
            <a:ext cx="2304632" cy="656655"/>
          </a:xfrm>
          <a:prstGeom prst="rect">
            <a:avLst/>
          </a:prstGeom>
          <a:solidFill>
            <a:schemeClr val="accent5"/>
          </a:solidFill>
        </p:spPr>
        <p:txBody>
          <a:bodyPr wrap="square" lIns="243840" tIns="121920" rIns="243840" bIns="121920" rtlCol="0" anchor="b" anchorCtr="0">
            <a:spAutoFit/>
          </a:bodyPr>
          <a:lstStyle/>
          <a:p>
            <a:r>
              <a:rPr lang="en-US" sz="2667" dirty="0">
                <a:solidFill>
                  <a:srgbClr val="FFFFFF"/>
                </a:solidFill>
              </a:rPr>
              <a:t>3</a:t>
            </a:r>
            <a:r>
              <a:rPr lang="en-US" sz="2667" baseline="30000" dirty="0">
                <a:solidFill>
                  <a:srgbClr val="FFFFFF"/>
                </a:solidFill>
              </a:rPr>
              <a:t>x </a:t>
            </a:r>
            <a:endParaRPr lang="en-US" sz="2667" dirty="0">
              <a:solidFill>
                <a:srgbClr val="FFFFFF"/>
              </a:solidFill>
            </a:endParaRPr>
          </a:p>
        </p:txBody>
      </p:sp>
      <p:sp>
        <p:nvSpPr>
          <p:cNvPr id="9" name="TextBox 8"/>
          <p:cNvSpPr txBox="1"/>
          <p:nvPr/>
        </p:nvSpPr>
        <p:spPr>
          <a:xfrm>
            <a:off x="8399880" y="1362099"/>
            <a:ext cx="2304632" cy="656655"/>
          </a:xfrm>
          <a:prstGeom prst="rect">
            <a:avLst/>
          </a:prstGeom>
          <a:solidFill>
            <a:schemeClr val="tx2"/>
          </a:solidFill>
        </p:spPr>
        <p:txBody>
          <a:bodyPr wrap="square" lIns="243840" tIns="121920" rIns="243840" bIns="121920" rtlCol="0" anchor="b" anchorCtr="0">
            <a:spAutoFit/>
          </a:bodyPr>
          <a:lstStyle/>
          <a:p>
            <a:r>
              <a:rPr lang="en-US" sz="2667" dirty="0">
                <a:solidFill>
                  <a:srgbClr val="FFFFFF"/>
                </a:solidFill>
              </a:rPr>
              <a:t>4</a:t>
            </a:r>
            <a:r>
              <a:rPr lang="en-US" sz="2667" baseline="30000" dirty="0">
                <a:solidFill>
                  <a:srgbClr val="FFFFFF"/>
                </a:solidFill>
              </a:rPr>
              <a:t>xx</a:t>
            </a:r>
            <a:r>
              <a:rPr lang="en-US" sz="2667" dirty="0">
                <a:solidFill>
                  <a:srgbClr val="FFFFFF"/>
                </a:solidFill>
              </a:rPr>
              <a:t> </a:t>
            </a:r>
          </a:p>
        </p:txBody>
      </p:sp>
      <p:sp>
        <p:nvSpPr>
          <p:cNvPr id="10" name="TextBox 9"/>
          <p:cNvSpPr txBox="1"/>
          <p:nvPr/>
        </p:nvSpPr>
        <p:spPr>
          <a:xfrm>
            <a:off x="1488992" y="3989477"/>
            <a:ext cx="2304632" cy="1528036"/>
          </a:xfrm>
          <a:prstGeom prst="rect">
            <a:avLst/>
          </a:prstGeom>
          <a:solidFill>
            <a:schemeClr val="accent1">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a:t>
            </a:r>
            <a:r>
              <a:rPr lang="en-US" sz="1467" dirty="0"/>
              <a:t> </a:t>
            </a:r>
            <a:r>
              <a:rPr lang="en-US" sz="1467" dirty="0" err="1"/>
              <a:t>xxxxx</a:t>
            </a:r>
            <a:r>
              <a:rPr lang="en-US" sz="1467" dirty="0"/>
              <a:t> x xx</a:t>
            </a:r>
          </a:p>
        </p:txBody>
      </p:sp>
      <p:sp>
        <p:nvSpPr>
          <p:cNvPr id="11" name="TextBox 10"/>
          <p:cNvSpPr txBox="1"/>
          <p:nvPr/>
        </p:nvSpPr>
        <p:spPr>
          <a:xfrm>
            <a:off x="3792120" y="3332570"/>
            <a:ext cx="2304632" cy="2184943"/>
          </a:xfrm>
          <a:prstGeom prst="rect">
            <a:avLst/>
          </a:prstGeom>
          <a:solidFill>
            <a:schemeClr val="accent3">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xxxxxx</a:t>
            </a:r>
            <a:r>
              <a:rPr lang="en-US" sz="1467" dirty="0"/>
              <a:t> </a:t>
            </a:r>
            <a:r>
              <a:rPr lang="en-US" sz="1467" dirty="0" err="1"/>
              <a:t>xxxxx</a:t>
            </a:r>
            <a:r>
              <a:rPr lang="en-US" sz="1467" dirty="0"/>
              <a:t> </a:t>
            </a:r>
            <a:r>
              <a:rPr lang="en-US" sz="1467" dirty="0" err="1"/>
              <a:t>xxxxxxxx</a:t>
            </a:r>
            <a:r>
              <a:rPr lang="en-US" sz="1467" dirty="0"/>
              <a:t> xxx </a:t>
            </a:r>
            <a:r>
              <a:rPr lang="en-US" sz="1467" dirty="0" err="1"/>
              <a:t>xxx</a:t>
            </a:r>
            <a:r>
              <a:rPr lang="en-US" sz="1467" dirty="0"/>
              <a:t> xx </a:t>
            </a:r>
            <a:r>
              <a:rPr lang="en-US" sz="1467" dirty="0" err="1"/>
              <a:t>xx</a:t>
            </a:r>
            <a:r>
              <a:rPr lang="en-US" sz="1467" dirty="0"/>
              <a:t> </a:t>
            </a:r>
            <a:r>
              <a:rPr lang="en-US" sz="1467" dirty="0" err="1"/>
              <a:t>Xxxxx</a:t>
            </a:r>
            <a:r>
              <a:rPr lang="en-US" sz="1467" dirty="0"/>
              <a:t> x </a:t>
            </a:r>
            <a:r>
              <a:rPr lang="en-US" sz="1467" dirty="0" err="1"/>
              <a:t>xxxx</a:t>
            </a:r>
            <a:r>
              <a:rPr lang="en-US" sz="1467" dirty="0"/>
              <a:t> </a:t>
            </a:r>
            <a:r>
              <a:rPr lang="en-US" sz="1467" dirty="0" err="1"/>
              <a:t>xxxxx</a:t>
            </a:r>
            <a:r>
              <a:rPr lang="en-US" sz="1467" dirty="0"/>
              <a:t> </a:t>
            </a:r>
            <a:r>
              <a:rPr lang="en-US" sz="1467" dirty="0" err="1"/>
              <a:t>xxxxx</a:t>
            </a:r>
            <a:r>
              <a:rPr lang="en-US" sz="1467" dirty="0"/>
              <a:t> x </a:t>
            </a:r>
            <a:r>
              <a:rPr lang="en-US" sz="1467" dirty="0" err="1"/>
              <a:t>xxxx</a:t>
            </a:r>
            <a:r>
              <a:rPr lang="en-US" sz="1467" dirty="0"/>
              <a:t> x xxx </a:t>
            </a:r>
            <a:r>
              <a:rPr lang="en-US" sz="1467" dirty="0" err="1"/>
              <a:t>xxxxxxx</a:t>
            </a:r>
            <a:r>
              <a:rPr lang="en-US" sz="1467" dirty="0"/>
              <a:t> </a:t>
            </a:r>
            <a:r>
              <a:rPr lang="en-US" sz="1467" dirty="0" err="1"/>
              <a:t>xxxx</a:t>
            </a:r>
            <a:r>
              <a:rPr lang="en-US" sz="1467" dirty="0"/>
              <a:t> </a:t>
            </a:r>
          </a:p>
        </p:txBody>
      </p:sp>
      <p:sp>
        <p:nvSpPr>
          <p:cNvPr id="12" name="TextBox 11"/>
          <p:cNvSpPr txBox="1"/>
          <p:nvPr/>
        </p:nvSpPr>
        <p:spPr>
          <a:xfrm>
            <a:off x="6096752" y="2675344"/>
            <a:ext cx="2304632" cy="2842168"/>
          </a:xfrm>
          <a:prstGeom prst="rect">
            <a:avLst/>
          </a:prstGeom>
          <a:solidFill>
            <a:schemeClr val="accent5">
              <a:alpha val="20000"/>
            </a:schemeClr>
          </a:solidFill>
        </p:spPr>
        <p:txBody>
          <a:bodyPr wrap="square" lIns="243840" tIns="121920" rIns="243840" bIns="121920" rtlCol="0">
            <a:noAutofit/>
          </a:bodyPr>
          <a:lstStyle/>
          <a:p>
            <a:r>
              <a:rPr lang="en-US" sz="1467" dirty="0" err="1"/>
              <a:t>Xxxx</a:t>
            </a:r>
            <a:r>
              <a:rPr lang="en-US" sz="1467" dirty="0"/>
              <a:t> </a:t>
            </a:r>
            <a:r>
              <a:rPr lang="en-US" sz="1467" dirty="0" err="1"/>
              <a:t>xxxxx</a:t>
            </a:r>
            <a:r>
              <a:rPr lang="en-US" sz="1467" dirty="0"/>
              <a:t> xxx </a:t>
            </a:r>
            <a:r>
              <a:rPr lang="en-US" sz="1467" dirty="0" err="1"/>
              <a:t>xxxxxxxxx</a:t>
            </a:r>
            <a:r>
              <a:rPr lang="en-US" sz="1467" dirty="0"/>
              <a:t> xxx x </a:t>
            </a:r>
            <a:r>
              <a:rPr lang="en-US" sz="1467" dirty="0" err="1"/>
              <a:t>xxxxxxxx</a:t>
            </a:r>
            <a:r>
              <a:rPr lang="en-US" sz="1467" dirty="0"/>
              <a:t> Xx </a:t>
            </a:r>
            <a:r>
              <a:rPr lang="en-US" sz="1467" dirty="0" err="1"/>
              <a:t>xx</a:t>
            </a:r>
            <a:r>
              <a:rPr lang="en-US" sz="1467" dirty="0"/>
              <a:t> </a:t>
            </a:r>
            <a:r>
              <a:rPr lang="en-US" sz="1467" dirty="0" err="1"/>
              <a:t>xxxxx</a:t>
            </a:r>
            <a:r>
              <a:rPr lang="en-US" sz="1467" dirty="0"/>
              <a:t> xx </a:t>
            </a:r>
            <a:r>
              <a:rPr lang="en-US" sz="1467" dirty="0" err="1"/>
              <a:t>xxxxx</a:t>
            </a:r>
            <a:r>
              <a:rPr lang="en-US" sz="1467" dirty="0"/>
              <a:t> </a:t>
            </a:r>
            <a:r>
              <a:rPr lang="en-US" sz="1467" dirty="0" err="1"/>
              <a:t>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xxx </a:t>
            </a:r>
            <a:r>
              <a:rPr lang="en-US" sz="1467" dirty="0" err="1"/>
              <a:t>xxxxxxxxx</a:t>
            </a:r>
            <a:r>
              <a:rPr lang="en-US" sz="1467" dirty="0"/>
              <a:t> x </a:t>
            </a:r>
            <a:r>
              <a:rPr lang="en-US" sz="1467" dirty="0" err="1"/>
              <a:t>xxxxxxxx</a:t>
            </a:r>
            <a:r>
              <a:rPr lang="en-US" sz="1467" dirty="0"/>
              <a:t> </a:t>
            </a:r>
            <a:r>
              <a:rPr lang="en-US" sz="1467" dirty="0" err="1"/>
              <a:t>xxxxx</a:t>
            </a:r>
            <a:r>
              <a:rPr lang="en-US" sz="1467" dirty="0"/>
              <a:t> </a:t>
            </a:r>
          </a:p>
        </p:txBody>
      </p:sp>
      <p:sp>
        <p:nvSpPr>
          <p:cNvPr id="13" name="TextBox 12"/>
          <p:cNvSpPr txBox="1"/>
          <p:nvPr/>
        </p:nvSpPr>
        <p:spPr>
          <a:xfrm>
            <a:off x="8399880" y="2018755"/>
            <a:ext cx="2304632" cy="3498757"/>
          </a:xfrm>
          <a:prstGeom prst="rect">
            <a:avLst/>
          </a:prstGeom>
          <a:solidFill>
            <a:schemeClr val="tx2">
              <a:alpha val="20000"/>
            </a:schemeClr>
          </a:solidFill>
        </p:spPr>
        <p:txBody>
          <a:bodyPr wrap="square" lIns="243840" tIns="121920" rIns="243840" bIns="121920" rtlCol="0">
            <a:noAutofit/>
          </a:bodyPr>
          <a:lstStyle/>
          <a:p>
            <a:r>
              <a:rPr lang="en-US" sz="1467" dirty="0" err="1"/>
              <a:t>Xxxx</a:t>
            </a:r>
            <a:r>
              <a:rPr lang="en-US" sz="1467" dirty="0"/>
              <a:t> xx </a:t>
            </a:r>
            <a:r>
              <a:rPr lang="en-US" sz="1467" dirty="0" err="1"/>
              <a:t>xxxxxx</a:t>
            </a:r>
            <a:r>
              <a:rPr lang="en-US" sz="1467" dirty="0"/>
              <a:t> </a:t>
            </a:r>
            <a:r>
              <a:rPr lang="en-US" sz="1467" dirty="0" err="1"/>
              <a:t>xxxx</a:t>
            </a:r>
            <a:r>
              <a:rPr lang="en-US" sz="1467" dirty="0"/>
              <a:t> Xx </a:t>
            </a:r>
            <a:r>
              <a:rPr lang="en-US" sz="1467" dirty="0" err="1"/>
              <a:t>xx</a:t>
            </a:r>
            <a:r>
              <a:rPr lang="en-US" sz="1467" dirty="0"/>
              <a:t> xxx xx </a:t>
            </a:r>
            <a:r>
              <a:rPr lang="en-US" sz="1467" dirty="0" err="1"/>
              <a:t>xxxxx</a:t>
            </a:r>
            <a:r>
              <a:rPr lang="en-US" sz="1467" dirty="0"/>
              <a:t>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xxxxxx</a:t>
            </a:r>
            <a:r>
              <a:rPr lang="en-US" sz="1467" dirty="0"/>
              <a:t> xxx </a:t>
            </a:r>
            <a:r>
              <a:rPr lang="en-US" sz="1467" dirty="0" err="1"/>
              <a:t>xxx</a:t>
            </a:r>
            <a:r>
              <a:rPr lang="en-US" sz="1467" dirty="0"/>
              <a:t> </a:t>
            </a:r>
            <a:r>
              <a:rPr lang="en-US" sz="1467" dirty="0" err="1"/>
              <a:t>xxxxx</a:t>
            </a:r>
            <a:r>
              <a:rPr lang="en-US" sz="1467" dirty="0"/>
              <a:t> xxx xx </a:t>
            </a:r>
            <a:r>
              <a:rPr lang="en-US" sz="1467" dirty="0" err="1"/>
              <a:t>xx</a:t>
            </a:r>
            <a:r>
              <a:rPr lang="en-US" sz="1467" dirty="0"/>
              <a:t> x </a:t>
            </a:r>
            <a:r>
              <a:rPr lang="en-US" sz="1467" dirty="0" err="1"/>
              <a:t>xxxxxx</a:t>
            </a:r>
            <a:r>
              <a:rPr lang="en-US" sz="1467" dirty="0"/>
              <a:t> xx </a:t>
            </a:r>
            <a:r>
              <a:rPr lang="en-US" sz="1467" dirty="0" err="1"/>
              <a:t>xx</a:t>
            </a:r>
            <a:r>
              <a:rPr lang="en-US" sz="1467" dirty="0"/>
              <a:t> </a:t>
            </a:r>
            <a:r>
              <a:rPr lang="en-US" sz="1467" dirty="0" err="1"/>
              <a:t>Xxxxx</a:t>
            </a:r>
            <a:r>
              <a:rPr lang="en-US" sz="1467" dirty="0"/>
              <a:t> xx xxx </a:t>
            </a:r>
            <a:r>
              <a:rPr lang="en-US" sz="1467" dirty="0" err="1"/>
              <a:t>xxxxx</a:t>
            </a:r>
            <a:r>
              <a:rPr lang="en-US" sz="1467" dirty="0"/>
              <a:t> </a:t>
            </a:r>
            <a:r>
              <a:rPr lang="en-US" sz="1467" dirty="0" err="1"/>
              <a:t>xxxxxxx</a:t>
            </a:r>
            <a:r>
              <a:rPr lang="en-US" sz="1467" dirty="0"/>
              <a:t> </a:t>
            </a:r>
            <a:r>
              <a:rPr lang="en-US" sz="1467" dirty="0" err="1"/>
              <a:t>xxxxx</a:t>
            </a:r>
            <a:r>
              <a:rPr lang="en-US" sz="1467" dirty="0"/>
              <a:t> </a:t>
            </a:r>
            <a:r>
              <a:rPr lang="en-US" sz="1467" dirty="0" err="1"/>
              <a:t>xxxxxx</a:t>
            </a:r>
            <a:r>
              <a:rPr lang="en-US" sz="1467" dirty="0"/>
              <a:t> </a:t>
            </a:r>
          </a:p>
        </p:txBody>
      </p:sp>
      <p:grpSp>
        <p:nvGrpSpPr>
          <p:cNvPr id="24" name="Group 23"/>
          <p:cNvGrpSpPr/>
          <p:nvPr/>
        </p:nvGrpSpPr>
        <p:grpSpPr>
          <a:xfrm>
            <a:off x="1579400" y="1152836"/>
            <a:ext cx="1432819" cy="1119635"/>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a:off x="2779952" y="2999998"/>
            <a:ext cx="1060424" cy="1063229"/>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8" name="Group 77"/>
          <p:cNvGrpSpPr/>
          <p:nvPr/>
        </p:nvGrpSpPr>
        <p:grpSpPr>
          <a:xfrm>
            <a:off x="6489822" y="2999998"/>
            <a:ext cx="1063229" cy="1063229"/>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2006</a:t>
            </a:r>
            <a:endParaRPr lang="en-US" sz="1467" dirty="0"/>
          </a:p>
        </p:txBody>
      </p:sp>
      <p:sp>
        <p:nvSpPr>
          <p:cNvPr id="107" name="Rectangle 10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2007</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2008</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2009</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2010</a:t>
            </a:r>
            <a:endParaRPr lang="en-US" sz="1467"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985269"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3840376"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5695483"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7553051"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407813" y="3531612"/>
            <a:ext cx="793995"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28608"/>
            <a:ext cx="922041" cy="6008"/>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206128" y="2999998"/>
            <a:ext cx="1060424" cy="1063229"/>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 name="Group 10"/>
          <p:cNvGrpSpPr/>
          <p:nvPr/>
        </p:nvGrpSpPr>
        <p:grpSpPr>
          <a:xfrm>
            <a:off x="925451" y="2999998"/>
            <a:ext cx="1060424" cy="1063229"/>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8350416" y="2998596"/>
            <a:ext cx="1060424" cy="1066032"/>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0" name="Group 19"/>
          <p:cNvGrpSpPr/>
          <p:nvPr/>
        </p:nvGrpSpPr>
        <p:grpSpPr>
          <a:xfrm>
            <a:off x="2781163" y="3001400"/>
            <a:ext cx="1060424" cy="1060424"/>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7" name="Group 26"/>
          <p:cNvGrpSpPr/>
          <p:nvPr/>
        </p:nvGrpSpPr>
        <p:grpSpPr>
          <a:xfrm>
            <a:off x="6494704" y="3001400"/>
            <a:ext cx="1060424" cy="1060424"/>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29"/>
          <p:cNvGrpSpPr/>
          <p:nvPr/>
        </p:nvGrpSpPr>
        <p:grpSpPr>
          <a:xfrm>
            <a:off x="4636531" y="2999998"/>
            <a:ext cx="1063229" cy="1063229"/>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5" name="Rectangle 34"/>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2011</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6" name="Rectangle 3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2012</a:t>
            </a:r>
            <a:endParaRPr lang="en-US" sz="1467" dirty="0"/>
          </a:p>
        </p:txBody>
      </p:sp>
      <p:sp>
        <p:nvSpPr>
          <p:cNvPr id="37" name="Rectangle 3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2013</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8" name="Rectangle 3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2014</a:t>
            </a:r>
            <a:endParaRPr lang="en-US" sz="1467" dirty="0"/>
          </a:p>
        </p:txBody>
      </p:sp>
      <p:sp>
        <p:nvSpPr>
          <p:cNvPr id="39" name="Rectangle 3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40" name="Rectangle 3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2016</a:t>
            </a:r>
            <a:endParaRPr lang="en-US" sz="1467" dirty="0"/>
          </a:p>
        </p:txBody>
      </p:sp>
      <p:sp>
        <p:nvSpPr>
          <p:cNvPr id="41" name="Title 4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7576664" y="1696399"/>
            <a:ext cx="1366765"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7575293" y="1712789"/>
            <a:ext cx="0" cy="827097"/>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6190734" y="2537341"/>
            <a:ext cx="1366765"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6190733" y="2548430"/>
            <a:ext cx="0" cy="827097"/>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7288415" y="225046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04</a:t>
            </a:r>
          </a:p>
        </p:txBody>
      </p:sp>
      <p:cxnSp>
        <p:nvCxnSpPr>
          <p:cNvPr id="80" name="Straight Connector 79"/>
          <p:cNvCxnSpPr/>
          <p:nvPr/>
        </p:nvCxnSpPr>
        <p:spPr>
          <a:xfrm>
            <a:off x="1810357" y="5081151"/>
            <a:ext cx="160824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3459235" y="4228604"/>
            <a:ext cx="1356549"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3875427" y="4797263"/>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3434515" y="4228045"/>
            <a:ext cx="3557" cy="826563"/>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3144739" y="4777620"/>
            <a:ext cx="579552" cy="5795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01</a:t>
            </a:r>
          </a:p>
        </p:txBody>
      </p:sp>
      <p:cxnSp>
        <p:nvCxnSpPr>
          <p:cNvPr id="88" name="Straight Connector 87"/>
          <p:cNvCxnSpPr/>
          <p:nvPr/>
        </p:nvCxnSpPr>
        <p:spPr>
          <a:xfrm>
            <a:off x="4823968" y="3377665"/>
            <a:ext cx="1366765"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4815784" y="3377666"/>
            <a:ext cx="0" cy="827097"/>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4533452" y="3941726"/>
            <a:ext cx="573757" cy="57375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02</a:t>
            </a:r>
          </a:p>
        </p:txBody>
      </p:sp>
      <p:sp>
        <p:nvSpPr>
          <p:cNvPr id="36" name="Oval 35"/>
          <p:cNvSpPr>
            <a:spLocks noChangeAspect="1"/>
          </p:cNvSpPr>
          <p:nvPr/>
        </p:nvSpPr>
        <p:spPr>
          <a:xfrm>
            <a:off x="5903855" y="309002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03</a:t>
            </a:r>
          </a:p>
        </p:txBody>
      </p:sp>
      <p:sp>
        <p:nvSpPr>
          <p:cNvPr id="103" name="Rectangle 102"/>
          <p:cNvSpPr/>
          <p:nvPr/>
        </p:nvSpPr>
        <p:spPr>
          <a:xfrm>
            <a:off x="5268182" y="3967216"/>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4" name="Rectangle 103"/>
          <p:cNvSpPr/>
          <p:nvPr/>
        </p:nvSpPr>
        <p:spPr>
          <a:xfrm>
            <a:off x="6660936" y="3137168"/>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5" name="Rectangle 104"/>
          <p:cNvSpPr/>
          <p:nvPr/>
        </p:nvSpPr>
        <p:spPr>
          <a:xfrm>
            <a:off x="8009803" y="2307120"/>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40" name="Group 39"/>
          <p:cNvGrpSpPr/>
          <p:nvPr/>
        </p:nvGrpSpPr>
        <p:grpSpPr>
          <a:xfrm>
            <a:off x="8671843" y="1409520"/>
            <a:ext cx="573757" cy="573757"/>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47" name="Group 46"/>
          <p:cNvGrpSpPr/>
          <p:nvPr/>
        </p:nvGrpSpPr>
        <p:grpSpPr>
          <a:xfrm>
            <a:off x="7284666" y="1409520"/>
            <a:ext cx="573757" cy="573757"/>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5" name="Group 64"/>
          <p:cNvGrpSpPr/>
          <p:nvPr/>
        </p:nvGrpSpPr>
        <p:grpSpPr>
          <a:xfrm rot="21540000">
            <a:off x="4532339" y="3083711"/>
            <a:ext cx="573757" cy="573757"/>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3" name="Group 34"/>
          <p:cNvGrpSpPr>
            <a:grpSpLocks noChangeAspect="1"/>
          </p:cNvGrpSpPr>
          <p:nvPr/>
        </p:nvGrpSpPr>
        <p:grpSpPr bwMode="auto">
          <a:xfrm>
            <a:off x="3148416" y="3941725"/>
            <a:ext cx="573757" cy="573755"/>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5900838" y="2250463"/>
            <a:ext cx="573757" cy="573757"/>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2" name="Rectangle 101"/>
          <p:cNvSpPr/>
          <p:nvPr/>
        </p:nvSpPr>
        <p:spPr>
          <a:xfrm>
            <a:off x="9337403" y="1441154"/>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84" name="Group 83"/>
          <p:cNvGrpSpPr>
            <a:grpSpLocks noChangeAspect="1"/>
          </p:cNvGrpSpPr>
          <p:nvPr/>
        </p:nvGrpSpPr>
        <p:grpSpPr bwMode="auto">
          <a:xfrm>
            <a:off x="812800" y="4318059"/>
            <a:ext cx="1526184" cy="1526184"/>
            <a:chOff x="1736" y="476"/>
            <a:chExt cx="2288" cy="2288"/>
          </a:xfrm>
          <a:solidFill>
            <a:schemeClr val="bg1"/>
          </a:solidFill>
        </p:grpSpPr>
        <p:sp>
          <p:nvSpPr>
            <p:cNvPr id="86" name="Oval 5"/>
            <p:cNvSpPr>
              <a:spLocks noChangeArrowheads="1"/>
            </p:cNvSpPr>
            <p:nvPr/>
          </p:nvSpPr>
          <p:spPr bwMode="auto">
            <a:xfrm>
              <a:off x="1736" y="476"/>
              <a:ext cx="2288" cy="2288"/>
            </a:xfrm>
            <a:prstGeom prst="ellipse">
              <a:avLst/>
            </a:prstGeom>
            <a:solidFill>
              <a:schemeClr val="bg1">
                <a:lumMod val="50000"/>
                <a:lumOff val="50000"/>
                <a:alpha val="9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14:presetBounceEnd="50000">
                                      <p:stCondLst>
                                        <p:cond delay="0"/>
                                      </p:stCondLst>
                                      <p:childTnLst>
                                        <p:set>
                                          <p:cBhvr>
                                            <p:cTn id="93" dur="1" fill="hold">
                                              <p:stCondLst>
                                                <p:cond delay="0"/>
                                              </p:stCondLst>
                                            </p:cTn>
                                            <p:tgtEl>
                                              <p:spTgt spid="84"/>
                                            </p:tgtEl>
                                            <p:attrNameLst>
                                              <p:attrName>style.visibility</p:attrName>
                                            </p:attrNameLst>
                                          </p:cBhvr>
                                          <p:to>
                                            <p:strVal val="visible"/>
                                          </p:to>
                                        </p:set>
                                        <p:anim calcmode="lin" valueType="num" p14:bounceEnd="50000">
                                          <p:cBhvr additive="base">
                                            <p:cTn id="94" dur="900" fill="hold"/>
                                            <p:tgtEl>
                                              <p:spTgt spid="84"/>
                                            </p:tgtEl>
                                            <p:attrNameLst>
                                              <p:attrName>ppt_x</p:attrName>
                                            </p:attrNameLst>
                                          </p:cBhvr>
                                          <p:tavLst>
                                            <p:tav tm="0">
                                              <p:val>
                                                <p:strVal val="#ppt_x"/>
                                              </p:val>
                                            </p:tav>
                                            <p:tav tm="100000">
                                              <p:val>
                                                <p:strVal val="#ppt_x"/>
                                              </p:val>
                                            </p:tav>
                                          </p:tavLst>
                                        </p:anim>
                                        <p:anim calcmode="lin" valueType="num" p14:bounceEnd="50000">
                                          <p:cBhvr additive="base">
                                            <p:cTn id="95" dur="9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200"/>
                                            <p:tgtEl>
                                              <p:spTgt spid="8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200"/>
                                            <p:tgtEl>
                                              <p:spTgt spid="3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5"/>
                                            </p:tgtEl>
                                            <p:attrNameLst>
                                              <p:attrName>style.visibility</p:attrName>
                                            </p:attrNameLst>
                                          </p:cBhvr>
                                          <p:to>
                                            <p:strVal val="visible"/>
                                          </p:to>
                                        </p:set>
                                        <p:animEffect transition="in" filter="fade">
                                          <p:cBhvr>
                                            <p:cTn id="14" dur="200"/>
                                            <p:tgtEl>
                                              <p:spTgt spid="85"/>
                                            </p:tgtEl>
                                          </p:cBhvr>
                                        </p:animEffect>
                                      </p:childTnLst>
                                    </p:cTn>
                                  </p:par>
                                </p:childTnLst>
                              </p:cTn>
                            </p:par>
                            <p:par>
                              <p:cTn id="15" fill="hold">
                                <p:stCondLst>
                                  <p:cond delay="400"/>
                                </p:stCondLst>
                                <p:childTnLst>
                                  <p:par>
                                    <p:cTn id="16" presetID="22" presetClass="entr" presetSubtype="4"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200"/>
                                            <p:tgtEl>
                                              <p:spTgt spid="81"/>
                                            </p:tgtEl>
                                          </p:cBhvr>
                                        </p:animEffect>
                                      </p:childTnLst>
                                    </p:cTn>
                                  </p:par>
                                </p:childTnLst>
                              </p:cTn>
                            </p:par>
                            <p:par>
                              <p:cTn id="19" fill="hold">
                                <p:stCondLst>
                                  <p:cond delay="600"/>
                                </p:stCondLst>
                                <p:childTnLst>
                                  <p:par>
                                    <p:cTn id="20" presetID="10" presetClass="entr" presetSubtype="0"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200"/>
                                            <p:tgtEl>
                                              <p:spTgt spid="73"/>
                                            </p:tgtEl>
                                          </p:cBhvr>
                                        </p:animEffect>
                                      </p:childTnLst>
                                    </p:cTn>
                                  </p:par>
                                </p:childTnLst>
                              </p:cTn>
                            </p:par>
                            <p:par>
                              <p:cTn id="23" fill="hold">
                                <p:stCondLst>
                                  <p:cond delay="800"/>
                                </p:stCondLst>
                                <p:childTnLst>
                                  <p:par>
                                    <p:cTn id="24" presetID="22" presetClass="entr" presetSubtype="8" fill="hold"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200"/>
                                            <p:tgtEl>
                                              <p:spTgt spid="8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200"/>
                                            <p:tgtEl>
                                              <p:spTgt spid="103"/>
                                            </p:tgtEl>
                                          </p:cBhvr>
                                        </p:animEffect>
                                      </p:childTnLst>
                                    </p:cTn>
                                  </p:par>
                                </p:childTnLst>
                              </p:cTn>
                            </p:par>
                            <p:par>
                              <p:cTn id="34" fill="hold">
                                <p:stCondLst>
                                  <p:cond delay="1200"/>
                                </p:stCondLst>
                                <p:childTnLst>
                                  <p:par>
                                    <p:cTn id="35" presetID="22" presetClass="entr" presetSubtype="4"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down)">
                                          <p:cBhvr>
                                            <p:cTn id="37" dur="200"/>
                                            <p:tgtEl>
                                              <p:spTgt spid="89"/>
                                            </p:tgtEl>
                                          </p:cBhvr>
                                        </p:animEffect>
                                      </p:childTnLst>
                                    </p:cTn>
                                  </p:par>
                                </p:childTnLst>
                              </p:cTn>
                            </p:par>
                            <p:par>
                              <p:cTn id="38" fill="hold">
                                <p:stCondLst>
                                  <p:cond delay="1400"/>
                                </p:stCondLst>
                                <p:childTnLst>
                                  <p:par>
                                    <p:cTn id="39" presetID="10"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200"/>
                                            <p:tgtEl>
                                              <p:spTgt spid="65"/>
                                            </p:tgtEl>
                                          </p:cBhvr>
                                        </p:animEffect>
                                      </p:childTnLst>
                                    </p:cTn>
                                  </p:par>
                                </p:childTnLst>
                              </p:cTn>
                            </p:par>
                            <p:par>
                              <p:cTn id="42" fill="hold">
                                <p:stCondLst>
                                  <p:cond delay="1600"/>
                                </p:stCondLst>
                                <p:childTnLst>
                                  <p:par>
                                    <p:cTn id="43" presetID="22" presetClass="entr" presetSubtype="8" fill="hold"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left)">
                                          <p:cBhvr>
                                            <p:cTn id="45" dur="200"/>
                                            <p:tgtEl>
                                              <p:spTgt spid="88"/>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00"/>
                                            <p:tgtEl>
                                              <p:spTgt spid="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4"/>
                                            </p:tgtEl>
                                            <p:attrNameLst>
                                              <p:attrName>style.visibility</p:attrName>
                                            </p:attrNameLst>
                                          </p:cBhvr>
                                          <p:to>
                                            <p:strVal val="visible"/>
                                          </p:to>
                                        </p:set>
                                        <p:animEffect transition="in" filter="fade">
                                          <p:cBhvr>
                                            <p:cTn id="52" dur="200"/>
                                            <p:tgtEl>
                                              <p:spTgt spid="104"/>
                                            </p:tgtEl>
                                          </p:cBhvr>
                                        </p:animEffect>
                                      </p:childTnLst>
                                    </p:cTn>
                                  </p:par>
                                </p:childTnLst>
                              </p:cTn>
                            </p:par>
                            <p:par>
                              <p:cTn id="53" fill="hold">
                                <p:stCondLst>
                                  <p:cond delay="2000"/>
                                </p:stCondLst>
                                <p:childTnLst>
                                  <p:par>
                                    <p:cTn id="54" presetID="22" presetClass="entr" presetSubtype="4"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00"/>
                                            <p:tgtEl>
                                              <p:spTgt spid="95"/>
                                            </p:tgtEl>
                                          </p:cBhvr>
                                        </p:animEffect>
                                      </p:childTnLst>
                                    </p:cTn>
                                  </p:par>
                                </p:childTnLst>
                              </p:cTn>
                            </p:par>
                            <p:par>
                              <p:cTn id="57" fill="hold">
                                <p:stCondLst>
                                  <p:cond delay="2200"/>
                                </p:stCondLst>
                                <p:childTnLst>
                                  <p:par>
                                    <p:cTn id="58" presetID="10" presetClass="entr" presetSubtype="0"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fade">
                                          <p:cBhvr>
                                            <p:cTn id="60" dur="200"/>
                                            <p:tgtEl>
                                              <p:spTgt spid="55"/>
                                            </p:tgtEl>
                                          </p:cBhvr>
                                        </p:animEffect>
                                      </p:childTnLst>
                                    </p:cTn>
                                  </p:par>
                                </p:childTnLst>
                              </p:cTn>
                            </p:par>
                            <p:par>
                              <p:cTn id="61" fill="hold">
                                <p:stCondLst>
                                  <p:cond delay="2400"/>
                                </p:stCondLst>
                                <p:childTnLst>
                                  <p:par>
                                    <p:cTn id="62" presetID="22" presetClass="entr" presetSubtype="8" fill="hold" nodeType="after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200"/>
                                            <p:tgtEl>
                                              <p:spTgt spid="94"/>
                                            </p:tgtEl>
                                          </p:cBhvr>
                                        </p:animEffect>
                                      </p:childTnLst>
                                    </p:cTn>
                                  </p:par>
                                </p:childTnLst>
                              </p:cTn>
                            </p:par>
                            <p:par>
                              <p:cTn id="65" fill="hold">
                                <p:stCondLst>
                                  <p:cond delay="2600"/>
                                </p:stCondLst>
                                <p:childTnLst>
                                  <p:par>
                                    <p:cTn id="66" presetID="10" presetClass="entr" presetSubtype="0"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200"/>
                                            <p:tgtEl>
                                              <p:spTgt spid="9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Effect transition="in" filter="fade">
                                          <p:cBhvr>
                                            <p:cTn id="71" dur="200"/>
                                            <p:tgtEl>
                                              <p:spTgt spid="105"/>
                                            </p:tgtEl>
                                          </p:cBhvr>
                                        </p:animEffect>
                                      </p:childTnLst>
                                    </p:cTn>
                                  </p:par>
                                </p:childTnLst>
                              </p:cTn>
                            </p:par>
                            <p:par>
                              <p:cTn id="72" fill="hold">
                                <p:stCondLst>
                                  <p:cond delay="2800"/>
                                </p:stCondLst>
                                <p:childTnLst>
                                  <p:par>
                                    <p:cTn id="73" presetID="22" presetClass="entr" presetSubtype="4" fill="hold" nodeType="afterEffect">
                                      <p:stCondLst>
                                        <p:cond delay="0"/>
                                      </p:stCondLst>
                                      <p:childTnLst>
                                        <p:set>
                                          <p:cBhvr>
                                            <p:cTn id="74" dur="1" fill="hold">
                                              <p:stCondLst>
                                                <p:cond delay="0"/>
                                              </p:stCondLst>
                                            </p:cTn>
                                            <p:tgtEl>
                                              <p:spTgt spid="99"/>
                                            </p:tgtEl>
                                            <p:attrNameLst>
                                              <p:attrName>style.visibility</p:attrName>
                                            </p:attrNameLst>
                                          </p:cBhvr>
                                          <p:to>
                                            <p:strVal val="visible"/>
                                          </p:to>
                                        </p:set>
                                        <p:animEffect transition="in" filter="wipe(down)">
                                          <p:cBhvr>
                                            <p:cTn id="75" dur="200"/>
                                            <p:tgtEl>
                                              <p:spTgt spid="99"/>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200"/>
                                            <p:tgtEl>
                                              <p:spTgt spid="47"/>
                                            </p:tgtEl>
                                          </p:cBhvr>
                                        </p:animEffect>
                                      </p:childTnLst>
                                    </p:cTn>
                                  </p:par>
                                </p:childTnLst>
                              </p:cTn>
                            </p:par>
                            <p:par>
                              <p:cTn id="80" fill="hold">
                                <p:stCondLst>
                                  <p:cond delay="3200"/>
                                </p:stCondLst>
                                <p:childTnLst>
                                  <p:par>
                                    <p:cTn id="81" presetID="22" presetClass="entr" presetSubtype="8" fill="hold" nodeType="afterEffect">
                                      <p:stCondLst>
                                        <p:cond delay="0"/>
                                      </p:stCondLst>
                                      <p:childTnLst>
                                        <p:set>
                                          <p:cBhvr>
                                            <p:cTn id="82" dur="1" fill="hold">
                                              <p:stCondLst>
                                                <p:cond delay="0"/>
                                              </p:stCondLst>
                                            </p:cTn>
                                            <p:tgtEl>
                                              <p:spTgt spid="98"/>
                                            </p:tgtEl>
                                            <p:attrNameLst>
                                              <p:attrName>style.visibility</p:attrName>
                                            </p:attrNameLst>
                                          </p:cBhvr>
                                          <p:to>
                                            <p:strVal val="visible"/>
                                          </p:to>
                                        </p:set>
                                        <p:animEffect transition="in" filter="wipe(left)">
                                          <p:cBhvr>
                                            <p:cTn id="83" dur="200"/>
                                            <p:tgtEl>
                                              <p:spTgt spid="98"/>
                                            </p:tgtEl>
                                          </p:cBhvr>
                                        </p:animEffect>
                                      </p:childTnLst>
                                    </p:cTn>
                                  </p:par>
                                </p:childTnLst>
                              </p:cTn>
                            </p:par>
                            <p:par>
                              <p:cTn id="84" fill="hold">
                                <p:stCondLst>
                                  <p:cond delay="3400"/>
                                </p:stCondLst>
                                <p:childTnLst>
                                  <p:par>
                                    <p:cTn id="85" presetID="10" presetClass="entr" presetSubtype="0" fill="hold" nodeType="after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fade">
                                          <p:cBhvr>
                                            <p:cTn id="87" dur="200"/>
                                            <p:tgtEl>
                                              <p:spTgt spid="40"/>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
                                            <p:tgtEl>
                                              <p:spTgt spid="102"/>
                                            </p:tgtEl>
                                          </p:cBhvr>
                                        </p:animEffect>
                                      </p:childTnLst>
                                    </p:cTn>
                                  </p:par>
                                </p:childTnLst>
                              </p:cTn>
                            </p:par>
                            <p:par>
                              <p:cTn id="91" fill="hold">
                                <p:stCondLst>
                                  <p:cond delay="3600"/>
                                </p:stCondLst>
                                <p:childTnLst>
                                  <p:par>
                                    <p:cTn id="92" presetID="2" presetClass="entr" presetSubtype="1" fill="hold" nodeType="afterEffect">
                                      <p:stCondLst>
                                        <p:cond delay="0"/>
                                      </p:stCondLst>
                                      <p:childTnLst>
                                        <p:set>
                                          <p:cBhvr>
                                            <p:cTn id="93" dur="1" fill="hold">
                                              <p:stCondLst>
                                                <p:cond delay="0"/>
                                              </p:stCondLst>
                                            </p:cTn>
                                            <p:tgtEl>
                                              <p:spTgt spid="84"/>
                                            </p:tgtEl>
                                            <p:attrNameLst>
                                              <p:attrName>style.visibility</p:attrName>
                                            </p:attrNameLst>
                                          </p:cBhvr>
                                          <p:to>
                                            <p:strVal val="visible"/>
                                          </p:to>
                                        </p:set>
                                        <p:anim calcmode="lin" valueType="num">
                                          <p:cBhvr additive="base">
                                            <p:cTn id="94" dur="900" fill="hold"/>
                                            <p:tgtEl>
                                              <p:spTgt spid="84"/>
                                            </p:tgtEl>
                                            <p:attrNameLst>
                                              <p:attrName>ppt_x</p:attrName>
                                            </p:attrNameLst>
                                          </p:cBhvr>
                                          <p:tavLst>
                                            <p:tav tm="0">
                                              <p:val>
                                                <p:strVal val="#ppt_x"/>
                                              </p:val>
                                            </p:tav>
                                            <p:tav tm="100000">
                                              <p:val>
                                                <p:strVal val="#ppt_x"/>
                                              </p:val>
                                            </p:tav>
                                          </p:tavLst>
                                        </p:anim>
                                        <p:anim calcmode="lin" valueType="num">
                                          <p:cBhvr additive="base">
                                            <p:cTn id="95" dur="9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xx x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a:t>
            </a:r>
            <a:r>
              <a:rPr lang="en-US" dirty="0"/>
              <a:t> xx xxx x</a:t>
            </a:r>
          </a:p>
        </p:txBody>
      </p:sp>
      <p:grpSp>
        <p:nvGrpSpPr>
          <p:cNvPr id="93" name="Group 92"/>
          <p:cNvGrpSpPr/>
          <p:nvPr/>
        </p:nvGrpSpPr>
        <p:grpSpPr>
          <a:xfrm>
            <a:off x="875102" y="1604796"/>
            <a:ext cx="2542444" cy="2640297"/>
            <a:chOff x="656326" y="1059582"/>
            <a:chExt cx="1906833"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82880" tIns="121920" rIns="182880" bIns="121920" rtlCol="0">
              <a:noAutofit/>
            </a:bodyPr>
            <a:lstStyle/>
            <a:p>
              <a:r>
                <a:rPr lang="en-US" sz="1333" dirty="0" err="1"/>
                <a:t>Xxxxx</a:t>
              </a:r>
              <a:r>
                <a:rPr lang="en-US" sz="1333" dirty="0"/>
                <a:t> </a:t>
              </a:r>
              <a:r>
                <a:rPr lang="en-US" sz="1333" dirty="0" err="1"/>
                <a:t>xxxxx</a:t>
              </a:r>
              <a:r>
                <a:rPr lang="en-US" sz="1333" dirty="0"/>
                <a:t> </a:t>
              </a:r>
              <a:r>
                <a:rPr lang="en-US" sz="1333" dirty="0" err="1"/>
                <a:t>xxxx</a:t>
              </a:r>
              <a:r>
                <a:rPr lang="en-US" sz="1333" dirty="0"/>
                <a:t> xxx </a:t>
              </a:r>
              <a:r>
                <a:rPr lang="en-US" sz="1333" dirty="0" err="1"/>
                <a:t>xxx</a:t>
              </a:r>
              <a:r>
                <a:rPr lang="en-US" sz="1333" dirty="0"/>
                <a:t>, x </a:t>
              </a:r>
              <a:r>
                <a:rPr lang="en-US" sz="1333" dirty="0" err="1"/>
                <a:t>xxxx</a:t>
              </a:r>
              <a:r>
                <a:rPr lang="en-US" sz="1333" dirty="0"/>
                <a:t> xx </a:t>
              </a:r>
              <a:r>
                <a:rPr lang="en-US" sz="1333" dirty="0" err="1"/>
                <a:t>xxxxxxxx</a:t>
              </a:r>
              <a:r>
                <a:rPr lang="en-US" sz="1333" dirty="0"/>
                <a:t> </a:t>
              </a:r>
              <a:r>
                <a:rPr lang="en-US" sz="1333" dirty="0" err="1"/>
                <a:t>xxxx</a:t>
              </a:r>
              <a:r>
                <a:rPr lang="en-US" sz="1333" dirty="0"/>
                <a:t> </a:t>
              </a:r>
              <a:r>
                <a:rPr lang="en-US" sz="1333" dirty="0" err="1"/>
                <a:t>xxxxxx</a:t>
              </a:r>
              <a:r>
                <a:rPr lang="en-US" sz="1333" dirty="0"/>
                <a:t> x </a:t>
              </a:r>
              <a:r>
                <a:rPr lang="en-US" sz="1333" dirty="0" err="1"/>
                <a:t>xxxx</a:t>
              </a:r>
              <a:r>
                <a:rPr lang="en-US" sz="1333" dirty="0"/>
                <a:t>. Xx </a:t>
              </a:r>
              <a:r>
                <a:rPr lang="en-US" sz="1333" dirty="0" err="1"/>
                <a:t>xx</a:t>
              </a:r>
              <a:r>
                <a:rPr lang="en-US" sz="1333" dirty="0"/>
                <a:t> xx x xx, xx </a:t>
              </a:r>
              <a:r>
                <a:rPr lang="en-US" sz="1333" dirty="0" err="1"/>
                <a:t>xx</a:t>
              </a:r>
              <a:r>
                <a:rPr lang="en-US" sz="1333" dirty="0"/>
                <a:t> x </a:t>
              </a:r>
              <a:r>
                <a:rPr lang="en-US" sz="1333" dirty="0" err="1"/>
                <a:t>x</a:t>
              </a:r>
              <a:r>
                <a:rPr lang="en-US" sz="1333" dirty="0"/>
                <a:t> xx </a:t>
              </a:r>
              <a:r>
                <a:rPr lang="en-US" sz="1333" dirty="0" err="1"/>
                <a:t>xxxxxx</a:t>
              </a:r>
              <a:r>
                <a:rPr lang="en-US" sz="1333" dirty="0"/>
                <a:t> xx, x </a:t>
              </a:r>
              <a:r>
                <a:rPr lang="en-US" sz="1333" dirty="0" err="1"/>
                <a:t>xxxxxx</a:t>
              </a:r>
              <a:r>
                <a:rPr lang="en-US" sz="1333" dirty="0"/>
                <a:t> </a:t>
              </a:r>
              <a:r>
                <a:rPr lang="en-US" sz="1333" dirty="0" err="1"/>
                <a:t>xxxx</a:t>
              </a:r>
              <a:r>
                <a:rPr lang="en-US" sz="1333" dirty="0"/>
                <a:t> xxx. Xx </a:t>
              </a:r>
              <a:r>
                <a:rPr lang="en-US" sz="1333" dirty="0" err="1"/>
                <a:t>xxxxx</a:t>
              </a:r>
              <a:r>
                <a:rPr lang="en-US" sz="1333" dirty="0"/>
                <a:t> xxx </a:t>
              </a:r>
              <a:r>
                <a:rPr lang="en-US" sz="1333" dirty="0" err="1"/>
                <a:t>xxx</a:t>
              </a:r>
              <a:r>
                <a:rPr lang="en-US" sz="1333" dirty="0"/>
                <a:t> xx x </a:t>
              </a:r>
              <a:r>
                <a:rPr lang="en-US" sz="1333" dirty="0" err="1"/>
                <a:t>x</a:t>
              </a:r>
              <a:r>
                <a:rPr lang="en-US" sz="1333" dirty="0"/>
                <a:t> </a:t>
              </a:r>
              <a:r>
                <a:rPr lang="en-US" sz="1333" dirty="0" err="1"/>
                <a:t>xxxxxxxx</a:t>
              </a:r>
              <a:endParaRPr lang="en-US" sz="1333" dirty="0"/>
            </a:p>
          </p:txBody>
        </p:sp>
        <p:sp>
          <p:nvSpPr>
            <p:cNvPr id="5" name="TextBox 4"/>
            <p:cNvSpPr txBox="1"/>
            <p:nvPr/>
          </p:nvSpPr>
          <p:spPr>
            <a:xfrm rot="16200000">
              <a:off x="-114493"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sz="3200"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4" name="Group 93"/>
          <p:cNvGrpSpPr/>
          <p:nvPr/>
        </p:nvGrpSpPr>
        <p:grpSpPr>
          <a:xfrm>
            <a:off x="3557090" y="1604796"/>
            <a:ext cx="2542444" cy="2640297"/>
            <a:chOff x="2667818" y="1059582"/>
            <a:chExt cx="1906833"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82880" tIns="121920" rIns="182880" bIns="121920" rtlCol="0">
              <a:noAutofit/>
            </a:bodyPr>
            <a:lstStyle/>
            <a:p>
              <a:r>
                <a:rPr lang="en-US" sz="1333" dirty="0"/>
                <a:t>Xx xxx x </a:t>
              </a:r>
              <a:r>
                <a:rPr lang="en-US" sz="1333" dirty="0" err="1"/>
                <a:t>xxxxxx</a:t>
              </a:r>
              <a:r>
                <a:rPr lang="en-US" sz="1333" dirty="0"/>
                <a:t> x </a:t>
              </a:r>
              <a:r>
                <a:rPr lang="en-US" sz="1333" dirty="0" err="1"/>
                <a:t>xxxxx</a:t>
              </a:r>
              <a:r>
                <a:rPr lang="en-US" sz="1333" dirty="0"/>
                <a:t> x xx , xx </a:t>
              </a:r>
              <a:r>
                <a:rPr lang="en-US" sz="1333" dirty="0" err="1"/>
                <a:t>xx</a:t>
              </a:r>
              <a:r>
                <a:rPr lang="en-US" sz="1333" dirty="0"/>
                <a:t> xxx </a:t>
              </a:r>
              <a:r>
                <a:rPr lang="en-US" sz="1333" dirty="0" err="1"/>
                <a:t>xxx</a:t>
              </a:r>
              <a:r>
                <a:rPr lang="en-US" sz="1333" dirty="0"/>
                <a:t> </a:t>
              </a:r>
              <a:r>
                <a:rPr lang="en-US" sz="1333" dirty="0" err="1"/>
                <a:t>xxx</a:t>
              </a:r>
              <a:r>
                <a:rPr lang="en-US" sz="1333" dirty="0"/>
                <a:t> </a:t>
              </a:r>
              <a:r>
                <a:rPr lang="en-US" sz="1333" dirty="0" err="1"/>
                <a:t>xxxxx</a:t>
              </a:r>
              <a:r>
                <a:rPr lang="en-US" sz="1333" dirty="0"/>
                <a:t> x . Xx x xxx x </a:t>
              </a:r>
              <a:r>
                <a:rPr lang="en-US" sz="1333" dirty="0" err="1"/>
                <a:t>xxxx</a:t>
              </a:r>
              <a:r>
                <a:rPr lang="en-US" sz="1333" dirty="0"/>
                <a:t> xx </a:t>
              </a:r>
              <a:r>
                <a:rPr lang="en-US" sz="1333" dirty="0" err="1"/>
                <a:t>xx</a:t>
              </a:r>
              <a:r>
                <a:rPr lang="en-US" sz="1333" dirty="0"/>
                <a:t> x </a:t>
              </a:r>
              <a:r>
                <a:rPr lang="en-US" sz="1333" dirty="0" err="1"/>
                <a:t>x</a:t>
              </a:r>
              <a:r>
                <a:rPr lang="en-US" sz="1333" dirty="0"/>
                <a:t> xxx . </a:t>
              </a:r>
              <a:r>
                <a:rPr lang="en-US" sz="1333" dirty="0" err="1"/>
                <a:t>Xxxx</a:t>
              </a:r>
              <a:r>
                <a:rPr lang="en-US" sz="1333" dirty="0"/>
                <a:t> x </a:t>
              </a:r>
              <a:r>
                <a:rPr lang="en-US" sz="1333" dirty="0" err="1"/>
                <a:t>xxxxxx</a:t>
              </a:r>
              <a:r>
                <a:rPr lang="en-US" sz="1333" dirty="0"/>
                <a:t> xx </a:t>
              </a:r>
              <a:r>
                <a:rPr lang="en-US" sz="1333" dirty="0" err="1"/>
                <a:t>xxxxx</a:t>
              </a:r>
              <a:r>
                <a:rPr lang="en-US" sz="1333" dirty="0"/>
                <a:t> xxx </a:t>
              </a:r>
              <a:r>
                <a:rPr lang="en-US" sz="1333" dirty="0" err="1"/>
                <a:t>xxx</a:t>
              </a:r>
              <a:r>
                <a:rPr lang="en-US" sz="1333" dirty="0"/>
                <a:t> x </a:t>
              </a:r>
              <a:r>
                <a:rPr lang="en-US" sz="1333" dirty="0" err="1"/>
                <a:t>xxxx</a:t>
              </a:r>
              <a:r>
                <a:rPr lang="en-US" sz="1333" dirty="0"/>
                <a:t>. Xxx x </a:t>
              </a:r>
              <a:r>
                <a:rPr lang="en-US" sz="1333" dirty="0" err="1"/>
                <a:t>x</a:t>
              </a:r>
              <a:r>
                <a:rPr lang="en-US" sz="1333" dirty="0"/>
                <a:t> </a:t>
              </a:r>
              <a:r>
                <a:rPr lang="en-US" sz="1333" dirty="0" err="1"/>
                <a:t>xxxx</a:t>
              </a:r>
              <a:r>
                <a:rPr lang="en-US" sz="1333" dirty="0"/>
                <a:t> xxx </a:t>
              </a:r>
              <a:r>
                <a:rPr lang="en-US" sz="1333" dirty="0" err="1"/>
                <a:t>xxxxx</a:t>
              </a:r>
              <a:endParaRPr lang="en-US" sz="1333" dirty="0"/>
            </a:p>
          </p:txBody>
        </p:sp>
        <p:sp>
          <p:nvSpPr>
            <p:cNvPr id="9" name="TextBox 8"/>
            <p:cNvSpPr txBox="1"/>
            <p:nvPr/>
          </p:nvSpPr>
          <p:spPr>
            <a:xfrm rot="16200000">
              <a:off x="1896999"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sz="3200"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5" name="Group 94"/>
          <p:cNvGrpSpPr/>
          <p:nvPr/>
        </p:nvGrpSpPr>
        <p:grpSpPr>
          <a:xfrm>
            <a:off x="6239079" y="1604796"/>
            <a:ext cx="2542444" cy="2640297"/>
            <a:chOff x="4679310" y="1059582"/>
            <a:chExt cx="1906833"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82880" tIns="121920" rIns="182880" bIns="121920" rtlCol="0">
              <a:noAutofit/>
            </a:bodyPr>
            <a:lstStyle/>
            <a:p>
              <a:r>
                <a:rPr lang="en-US" sz="1333" dirty="0"/>
                <a:t>Xxx </a:t>
              </a:r>
              <a:r>
                <a:rPr lang="en-US" sz="1333" dirty="0" err="1"/>
                <a:t>xxxxxx</a:t>
              </a:r>
              <a:r>
                <a:rPr lang="en-US" sz="1333" dirty="0"/>
                <a:t> </a:t>
              </a:r>
              <a:r>
                <a:rPr lang="en-US" sz="1333" dirty="0" err="1"/>
                <a:t>xxxxx</a:t>
              </a:r>
              <a:r>
                <a:rPr lang="en-US" sz="1333" dirty="0"/>
                <a:t> xx </a:t>
              </a:r>
              <a:r>
                <a:rPr lang="en-US" sz="1333" dirty="0" err="1"/>
                <a:t>xxxxx</a:t>
              </a:r>
              <a:r>
                <a:rPr lang="en-US" sz="1333" dirty="0"/>
                <a:t> xx </a:t>
              </a:r>
              <a:r>
                <a:rPr lang="en-US" sz="1333" dirty="0" err="1"/>
                <a:t>xxxxx</a:t>
              </a:r>
              <a:r>
                <a:rPr lang="en-US" sz="1333" dirty="0"/>
                <a:t> x </a:t>
              </a:r>
              <a:r>
                <a:rPr lang="en-US" sz="1333" dirty="0" err="1"/>
                <a:t>x</a:t>
              </a:r>
              <a:r>
                <a:rPr lang="en-US" sz="1333" dirty="0"/>
                <a:t> xx </a:t>
              </a:r>
              <a:r>
                <a:rPr lang="en-US" sz="1333" dirty="0" err="1"/>
                <a:t>xx</a:t>
              </a:r>
              <a:r>
                <a:rPr lang="en-US" sz="1333" dirty="0"/>
                <a:t> </a:t>
              </a:r>
              <a:r>
                <a:rPr lang="en-US" sz="1333" dirty="0" err="1"/>
                <a:t>xxxxx</a:t>
              </a:r>
              <a:r>
                <a:rPr lang="en-US" sz="1333" dirty="0"/>
                <a:t> x </a:t>
              </a:r>
              <a:r>
                <a:rPr lang="en-US" sz="1333" dirty="0" err="1"/>
                <a:t>xxxxxx</a:t>
              </a:r>
              <a:r>
                <a:rPr lang="en-US" sz="1333" dirty="0"/>
                <a:t> x xx xxx, </a:t>
              </a:r>
              <a:r>
                <a:rPr lang="en-US" sz="1333" dirty="0" err="1"/>
                <a:t>xxxxxx</a:t>
              </a:r>
              <a:r>
                <a:rPr lang="en-US" sz="1333" dirty="0"/>
                <a:t> xx </a:t>
              </a:r>
              <a:r>
                <a:rPr lang="en-US" sz="1333" dirty="0" err="1"/>
                <a:t>xxxxxx</a:t>
              </a:r>
              <a:r>
                <a:rPr lang="en-US" sz="1333" dirty="0"/>
                <a:t> xxx. </a:t>
              </a:r>
              <a:r>
                <a:rPr lang="en-US" sz="1333" dirty="0" err="1"/>
                <a:t>Xxxx</a:t>
              </a:r>
              <a:r>
                <a:rPr lang="en-US" sz="1333" dirty="0"/>
                <a:t> x </a:t>
              </a:r>
              <a:r>
                <a:rPr lang="en-US" sz="1333" dirty="0" err="1"/>
                <a:t>xxxx</a:t>
              </a:r>
              <a:r>
                <a:rPr lang="en-US" sz="1333" dirty="0"/>
                <a:t> xxx </a:t>
              </a:r>
              <a:r>
                <a:rPr lang="en-US" sz="1333" dirty="0" err="1"/>
                <a:t>xxx</a:t>
              </a:r>
              <a:r>
                <a:rPr lang="en-US" sz="1333" dirty="0"/>
                <a:t>. x </a:t>
              </a:r>
              <a:r>
                <a:rPr lang="en-US" sz="1333" dirty="0" err="1"/>
                <a:t>xxxxx</a:t>
              </a:r>
              <a:r>
                <a:rPr lang="en-US" sz="1333" dirty="0"/>
                <a:t> x </a:t>
              </a:r>
              <a:r>
                <a:rPr lang="en-US" sz="1333" dirty="0" err="1"/>
                <a:t>xxxx</a:t>
              </a:r>
              <a:r>
                <a:rPr lang="en-US" sz="1333" dirty="0"/>
                <a:t> </a:t>
              </a:r>
              <a:r>
                <a:rPr lang="en-US" sz="1333" dirty="0" err="1"/>
                <a:t>xxxx</a:t>
              </a:r>
              <a:r>
                <a:rPr lang="en-US" sz="1333" dirty="0"/>
                <a:t> xx xx . </a:t>
              </a:r>
              <a:r>
                <a:rPr lang="en-US" sz="1333" dirty="0" err="1"/>
                <a:t>xxxxx</a:t>
              </a:r>
              <a:r>
                <a:rPr lang="en-US" sz="1333" dirty="0"/>
                <a:t> </a:t>
              </a:r>
              <a:r>
                <a:rPr lang="en-US" sz="1333" dirty="0" err="1"/>
                <a:t>xxxxxxxx</a:t>
              </a:r>
              <a:r>
                <a:rPr lang="en-US" sz="1333" dirty="0"/>
                <a:t> xxx</a:t>
              </a:r>
            </a:p>
          </p:txBody>
        </p:sp>
        <p:sp>
          <p:nvSpPr>
            <p:cNvPr id="13" name="TextBox 12"/>
            <p:cNvSpPr txBox="1"/>
            <p:nvPr/>
          </p:nvSpPr>
          <p:spPr>
            <a:xfrm rot="16200000">
              <a:off x="3908491"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sz="3200"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6" name="Group 95"/>
          <p:cNvGrpSpPr/>
          <p:nvPr/>
        </p:nvGrpSpPr>
        <p:grpSpPr>
          <a:xfrm>
            <a:off x="8921070" y="1590766"/>
            <a:ext cx="2542444" cy="2640297"/>
            <a:chOff x="6690803" y="1059582"/>
            <a:chExt cx="1906833"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82880" tIns="121920" rIns="182880" bIns="121920" rtlCol="0">
              <a:noAutofit/>
            </a:bodyPr>
            <a:lstStyle/>
            <a:p>
              <a:r>
                <a:rPr lang="en-US" sz="1333" dirty="0" err="1"/>
                <a:t>Xxxx</a:t>
              </a:r>
              <a:r>
                <a:rPr lang="en-US" sz="1333" dirty="0"/>
                <a:t> </a:t>
              </a:r>
              <a:r>
                <a:rPr lang="en-US" sz="1333" dirty="0" err="1"/>
                <a:t>xxxxxxxxx</a:t>
              </a:r>
              <a:r>
                <a:rPr lang="en-US" sz="1333" dirty="0"/>
                <a:t> </a:t>
              </a:r>
              <a:r>
                <a:rPr lang="en-US" sz="1333" dirty="0" err="1"/>
                <a:t>xxxx</a:t>
              </a:r>
              <a:r>
                <a:rPr lang="en-US" sz="1333" dirty="0"/>
                <a:t> </a:t>
              </a:r>
              <a:r>
                <a:rPr lang="en-US" sz="1333" dirty="0" err="1"/>
                <a:t>xxxxx</a:t>
              </a:r>
              <a:r>
                <a:rPr lang="en-US" sz="1333" dirty="0"/>
                <a:t> </a:t>
              </a:r>
              <a:r>
                <a:rPr lang="en-US" sz="1333" dirty="0" err="1"/>
                <a:t>xxxxx</a:t>
              </a:r>
              <a:r>
                <a:rPr lang="en-US" sz="1333" dirty="0"/>
                <a:t>, xx </a:t>
              </a:r>
              <a:r>
                <a:rPr lang="en-US" sz="1333" dirty="0" err="1"/>
                <a:t>xxxxxxxxx</a:t>
              </a:r>
              <a:r>
                <a:rPr lang="en-US" sz="1333" dirty="0"/>
                <a:t> x xxx </a:t>
              </a:r>
              <a:r>
                <a:rPr lang="en-US" sz="1333" dirty="0" err="1"/>
                <a:t>xxx</a:t>
              </a:r>
              <a:r>
                <a:rPr lang="en-US" sz="1333" dirty="0"/>
                <a:t> </a:t>
              </a:r>
              <a:r>
                <a:rPr lang="en-US" sz="1333" dirty="0" err="1"/>
                <a:t>xxxxxxxxx</a:t>
              </a:r>
              <a:r>
                <a:rPr lang="en-US" sz="1333" dirty="0"/>
                <a:t> x </a:t>
              </a:r>
              <a:r>
                <a:rPr lang="en-US" sz="1333" dirty="0" err="1"/>
                <a:t>x</a:t>
              </a:r>
              <a:r>
                <a:rPr lang="en-US" sz="1333" dirty="0"/>
                <a:t> </a:t>
              </a:r>
              <a:r>
                <a:rPr lang="en-US" sz="1333" dirty="0" err="1"/>
                <a:t>xxxx</a:t>
              </a:r>
              <a:r>
                <a:rPr lang="en-US" sz="1333" dirty="0"/>
                <a:t>. X </a:t>
              </a:r>
              <a:r>
                <a:rPr lang="en-US" sz="1333" dirty="0" err="1"/>
                <a:t>xxxx</a:t>
              </a:r>
              <a:r>
                <a:rPr lang="en-US" sz="1333" dirty="0"/>
                <a:t> </a:t>
              </a:r>
              <a:r>
                <a:rPr lang="en-US" sz="1333" dirty="0" err="1"/>
                <a:t>xxxxxx</a:t>
              </a:r>
              <a:r>
                <a:rPr lang="en-US" sz="1333" dirty="0"/>
                <a:t> xx </a:t>
              </a:r>
              <a:r>
                <a:rPr lang="en-US" sz="1333" dirty="0" err="1"/>
                <a:t>xxxxxxx</a:t>
              </a:r>
              <a:r>
                <a:rPr lang="en-US" sz="1333" dirty="0"/>
                <a:t> </a:t>
              </a:r>
              <a:r>
                <a:rPr lang="en-US" sz="1333" dirty="0" err="1"/>
                <a:t>xxxxx</a:t>
              </a:r>
              <a:r>
                <a:rPr lang="en-US" sz="1333" dirty="0"/>
                <a:t> </a:t>
              </a:r>
              <a:r>
                <a:rPr lang="en-US" sz="1333" dirty="0" err="1"/>
                <a:t>xxxx</a:t>
              </a:r>
              <a:r>
                <a:rPr lang="en-US" sz="1333" dirty="0"/>
                <a:t> xx </a:t>
              </a:r>
              <a:r>
                <a:rPr lang="en-US" sz="1333" dirty="0" err="1"/>
                <a:t>xx</a:t>
              </a:r>
              <a:r>
                <a:rPr lang="en-US" sz="1333" dirty="0"/>
                <a:t>. </a:t>
              </a:r>
              <a:r>
                <a:rPr lang="en-US" sz="1333" dirty="0" err="1"/>
                <a:t>Xxxx</a:t>
              </a:r>
              <a:r>
                <a:rPr lang="en-US" sz="1333" dirty="0"/>
                <a:t> xxx </a:t>
              </a:r>
              <a:r>
                <a:rPr lang="en-US" sz="1333" dirty="0" err="1"/>
                <a:t>xxxx</a:t>
              </a:r>
              <a:r>
                <a:rPr lang="en-US" sz="1333" dirty="0"/>
                <a:t> xx x xx, xx xxx </a:t>
              </a:r>
              <a:r>
                <a:rPr lang="en-US" sz="1333" dirty="0" err="1"/>
                <a:t>xxx</a:t>
              </a:r>
              <a:r>
                <a:rPr lang="en-US" sz="1333" dirty="0"/>
                <a:t> x xx </a:t>
              </a:r>
              <a:r>
                <a:rPr lang="en-US" sz="1333" dirty="0" err="1"/>
                <a:t>xxxxx</a:t>
              </a:r>
              <a:r>
                <a:rPr lang="en-US" sz="1333" dirty="0"/>
                <a:t> x xxx</a:t>
              </a:r>
            </a:p>
          </p:txBody>
        </p:sp>
        <p:sp>
          <p:nvSpPr>
            <p:cNvPr id="17" name="TextBox 16"/>
            <p:cNvSpPr txBox="1"/>
            <p:nvPr/>
          </p:nvSpPr>
          <p:spPr>
            <a:xfrm rot="16200000">
              <a:off x="5919984" y="1830404"/>
              <a:ext cx="1980220" cy="438581"/>
            </a:xfrm>
            <a:prstGeom prst="rect">
              <a:avLst/>
            </a:prstGeom>
            <a:solidFill>
              <a:schemeClr val="bg1">
                <a:lumMod val="90000"/>
                <a:lumOff val="10000"/>
              </a:schemeClr>
            </a:solidFill>
            <a:ln w="3175">
              <a:solidFill>
                <a:schemeClr val="bg1">
                  <a:lumMod val="90000"/>
                  <a:lumOff val="10000"/>
                </a:schemeClr>
              </a:solidFill>
            </a:ln>
          </p:spPr>
          <p:txBody>
            <a:bodyPr wrap="square" rtlCol="0">
              <a:spAutoFit/>
            </a:bodyPr>
            <a:lstStyle/>
            <a:p>
              <a:r>
                <a:rPr lang="en-US" sz="3200"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sz="3200"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bg1">
                <a:lumMod val="90000"/>
                <a:lumOff val="10000"/>
              </a:schemeClr>
            </a:solidFill>
            <a:ln>
              <a:solidFill>
                <a:schemeClr val="bg1">
                  <a:lumMod val="90000"/>
                  <a:lumOff val="1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56400" y="1765036"/>
            <a:ext cx="228325" cy="310288"/>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97213" y="1769653"/>
            <a:ext cx="303321" cy="30332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63393" y="1828132"/>
            <a:ext cx="321441" cy="205537"/>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056431" y="1761011"/>
            <a:ext cx="328260" cy="331328"/>
          </a:xfrm>
          <a:prstGeom prst="rect">
            <a:avLst/>
          </a:prstGeom>
        </p:spPr>
      </p:pic>
      <p:sp>
        <p:nvSpPr>
          <p:cNvPr id="137" name="Rectangle 136"/>
          <p:cNvSpPr/>
          <p:nvPr/>
        </p:nvSpPr>
        <p:spPr>
          <a:xfrm>
            <a:off x="921268" y="4581128"/>
            <a:ext cx="11811416" cy="864096"/>
          </a:xfrm>
          <a:prstGeom prst="rect">
            <a:avLst/>
          </a:prstGeom>
          <a:solidFill>
            <a:schemeClr val="bg1">
              <a:lumMod val="75000"/>
              <a:lumOff val="2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xxxxxx</a:t>
            </a:r>
            <a:r>
              <a:rPr lang="en-US" sz="1600" dirty="0">
                <a:solidFill>
                  <a:schemeClr val="tx1"/>
                </a:solidFill>
              </a:rPr>
              <a:t> xx </a:t>
            </a:r>
            <a:r>
              <a:rPr lang="en-US" sz="1600" dirty="0" err="1">
                <a:solidFill>
                  <a:schemeClr val="tx1"/>
                </a:solidFill>
              </a:rPr>
              <a:t>xxxxx</a:t>
            </a:r>
            <a:r>
              <a:rPr lang="en-US" sz="1600" dirty="0">
                <a:solidFill>
                  <a:schemeClr val="tx1"/>
                </a:solidFill>
              </a:rPr>
              <a:t> xxx xx </a:t>
            </a:r>
            <a:r>
              <a:rPr lang="en-US" sz="1600" dirty="0" err="1">
                <a:solidFill>
                  <a:schemeClr val="tx1"/>
                </a:solidFill>
              </a:rPr>
              <a:t>xxxx</a:t>
            </a:r>
            <a:r>
              <a:rPr lang="en-US" sz="1600" dirty="0">
                <a:solidFill>
                  <a:schemeClr val="tx1"/>
                </a:solidFill>
              </a:rPr>
              <a:t> x xx x xxx. </a:t>
            </a:r>
            <a:r>
              <a:rPr lang="en-US" sz="1600" dirty="0" err="1">
                <a:solidFill>
                  <a:schemeClr val="tx1"/>
                </a:solidFill>
              </a:rPr>
              <a:t>Xxxxxxxx</a:t>
            </a:r>
            <a:endParaRPr lang="en-US" sz="1600" dirty="0">
              <a:solidFill>
                <a:schemeClr val="tx1"/>
              </a:solidFill>
            </a:endParaRPr>
          </a:p>
          <a:p>
            <a:r>
              <a:rPr lang="en-US" sz="1600" dirty="0">
                <a:solidFill>
                  <a:schemeClr val="tx1"/>
                </a:solidFill>
              </a:rPr>
              <a:t>xx xx </a:t>
            </a:r>
            <a:r>
              <a:rPr lang="en-US" sz="1600" dirty="0" err="1">
                <a:solidFill>
                  <a:schemeClr val="tx1"/>
                </a:solidFill>
              </a:rPr>
              <a:t>xx</a:t>
            </a:r>
            <a:r>
              <a:rPr lang="en-US" sz="1600" dirty="0">
                <a:solidFill>
                  <a:schemeClr val="tx1"/>
                </a:solidFill>
              </a:rPr>
              <a:t> </a:t>
            </a:r>
            <a:r>
              <a:rPr lang="en-US" sz="1600" dirty="0" err="1">
                <a:solidFill>
                  <a:schemeClr val="tx1"/>
                </a:solidFill>
              </a:rPr>
              <a:t>xx</a:t>
            </a:r>
            <a:r>
              <a:rPr lang="en-US" sz="1600" dirty="0">
                <a:solidFill>
                  <a:schemeClr val="tx1"/>
                </a:solidFill>
              </a:rPr>
              <a:t> </a:t>
            </a:r>
            <a:r>
              <a:rPr lang="en-US" sz="1600" dirty="0" err="1">
                <a:solidFill>
                  <a:schemeClr val="tx1"/>
                </a:solidFill>
              </a:rPr>
              <a:t>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a:t>
            </a:r>
            <a:r>
              <a:rPr lang="en-US" sz="1600" dirty="0">
                <a:solidFill>
                  <a:schemeClr val="tx1"/>
                </a:solidFill>
              </a:rPr>
              <a:t> xx xxx </a:t>
            </a:r>
            <a:r>
              <a:rPr lang="en-US" sz="1600" dirty="0" err="1">
                <a:solidFill>
                  <a:schemeClr val="tx1"/>
                </a:solidFill>
              </a:rPr>
              <a:t>xxxx</a:t>
            </a:r>
            <a:r>
              <a:rPr lang="en-US" sz="1600" dirty="0">
                <a:solidFill>
                  <a:schemeClr val="tx1"/>
                </a:solidFill>
              </a:rPr>
              <a:t> xx x</a:t>
            </a:r>
          </a:p>
        </p:txBody>
      </p:sp>
    </p:spTree>
    <p:extLst>
      <p:ext uri="{BB962C8B-B14F-4D97-AF65-F5344CB8AC3E}">
        <p14:creationId xmlns:p14="http://schemas.microsoft.com/office/powerpoint/2010/main" val="42481557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08</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 </a:t>
            </a:r>
          </a:p>
          <a:p>
            <a:pPr algn="ctr">
              <a:lnSpc>
                <a:spcPct val="85000"/>
              </a:lnSpc>
            </a:pPr>
            <a:r>
              <a:rPr lang="en-US" sz="2800" dirty="0"/>
              <a:t>31</a:t>
            </a:r>
          </a:p>
        </p:txBody>
      </p:sp>
      <p:sp>
        <p:nvSpPr>
          <p:cNvPr id="17" name="Oval 16"/>
          <p:cNvSpPr>
            <a:spLocks noChangeArrowheads="1"/>
          </p:cNvSpPr>
          <p:nvPr/>
        </p:nvSpPr>
        <p:spPr bwMode="auto">
          <a:xfrm>
            <a:off x="7757351" y="2999997"/>
            <a:ext cx="1069848" cy="1069848"/>
          </a:xfrm>
          <a:prstGeom prst="ellipse">
            <a:avLst/>
          </a:prstGeom>
          <a:solidFill>
            <a:schemeClr val="bg1"/>
          </a:solidFill>
          <a:ln w="6350">
            <a:solidFill>
              <a:schemeClr val="accent4"/>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 </a:t>
            </a:r>
            <a:br>
              <a:rPr lang="en-US" sz="2000" dirty="0"/>
            </a:br>
            <a:r>
              <a:rPr lang="en-US" sz="2800" dirty="0"/>
              <a:t>22</a:t>
            </a:r>
          </a:p>
        </p:txBody>
      </p:sp>
      <p:sp>
        <p:nvSpPr>
          <p:cNvPr id="11" name="Oval 10"/>
          <p:cNvSpPr>
            <a:spLocks noChangeArrowheads="1"/>
          </p:cNvSpPr>
          <p:nvPr/>
        </p:nvSpPr>
        <p:spPr bwMode="auto">
          <a:xfrm>
            <a:off x="9985500" y="2998596"/>
            <a:ext cx="1069848" cy="1069848"/>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Xxx</a:t>
            </a:r>
          </a:p>
          <a:p>
            <a:pPr algn="ctr">
              <a:lnSpc>
                <a:spcPct val="85000"/>
              </a:lnSpc>
            </a:pPr>
            <a:r>
              <a:rPr lang="en-US" sz="2800" dirty="0">
                <a:solidFill>
                  <a:srgbClr val="FFFFFF"/>
                </a:solidFill>
              </a:rPr>
              <a:t>06</a:t>
            </a:r>
          </a:p>
        </p:txBody>
      </p:sp>
      <p:cxnSp>
        <p:nvCxnSpPr>
          <p:cNvPr id="75" name="Straight Connector 74"/>
          <p:cNvCxnSpPr>
            <a:stCxn id="15" idx="6"/>
            <a:endCxn id="19" idx="2"/>
          </p:cNvCxnSpPr>
          <p:nvPr/>
        </p:nvCxnSpPr>
        <p:spPr>
          <a:xfrm>
            <a:off x="2142749" y="3534921"/>
            <a:ext cx="115830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11055348" y="3531612"/>
            <a:ext cx="1288816"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91440" bIns="73152">
            <a:noAutofit/>
          </a:bodyPr>
          <a:lstStyle/>
          <a:p>
            <a:pPr algn="ctr">
              <a:lnSpc>
                <a:spcPct val="95000"/>
              </a:lnSpc>
            </a:pPr>
            <a:r>
              <a:rPr lang="en-US" sz="1800" dirty="0" err="1"/>
              <a:t>Xxxxxx</a:t>
            </a:r>
            <a:endParaRPr lang="en-US" sz="1800" dirty="0"/>
          </a:p>
          <a:p>
            <a:pPr algn="ctr">
              <a:lnSpc>
                <a:spcPct val="95000"/>
              </a:lnSpc>
            </a:pPr>
            <a:r>
              <a:rPr lang="en-US" sz="1800" dirty="0"/>
              <a:t> </a:t>
            </a: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91440" bIns="73152">
            <a:noAutofit/>
          </a:bodyPr>
          <a:lstStyle/>
          <a:p>
            <a:pPr algn="ctr">
              <a:lnSpc>
                <a:spcPct val="95000"/>
              </a:lnSpc>
            </a:pPr>
            <a:r>
              <a:rPr lang="en-US" sz="1800" dirty="0" err="1"/>
              <a:t>Xxxxx</a:t>
            </a:r>
            <a:r>
              <a:rPr lang="en-US" sz="1800" dirty="0"/>
              <a:t> </a:t>
            </a:r>
            <a:r>
              <a:rPr lang="en-US" sz="1800" dirty="0" err="1"/>
              <a:t>xxxxx</a:t>
            </a:r>
            <a:r>
              <a:rPr lang="en-US" sz="1800" dirty="0"/>
              <a:t> xxx</a:t>
            </a:r>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err="1"/>
              <a:t>Xxxxxx</a:t>
            </a:r>
            <a:r>
              <a:rPr lang="en-US" sz="1800" dirty="0"/>
              <a:t> </a:t>
            </a:r>
            <a:br>
              <a:rPr lang="en-US" sz="1800" dirty="0"/>
            </a:br>
            <a:r>
              <a:rPr lang="en-US" sz="1800" dirty="0"/>
              <a:t>xx xxx</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91440" bIns="73152">
            <a:noAutofit/>
          </a:bodyPr>
          <a:lstStyle/>
          <a:p>
            <a:pPr algn="ctr">
              <a:lnSpc>
                <a:spcPct val="95000"/>
              </a:lnSpc>
            </a:pPr>
            <a:r>
              <a:rPr lang="en-US" sz="1800" dirty="0"/>
              <a:t>Xxx </a:t>
            </a:r>
            <a:r>
              <a:rPr lang="en-US" sz="1800" dirty="0" err="1"/>
              <a:t>xxxxxx</a:t>
            </a:r>
            <a:r>
              <a:rPr lang="en-US" sz="1800" dirty="0"/>
              <a:t> xxx</a:t>
            </a: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91440" bIns="73152">
            <a:noAutofit/>
          </a:bodyPr>
          <a:lstStyle/>
          <a:p>
            <a:pPr algn="ctr">
              <a:lnSpc>
                <a:spcPct val="95000"/>
              </a:lnSpc>
            </a:pPr>
            <a:r>
              <a:rPr lang="en-US" sz="1800" dirty="0">
                <a:solidFill>
                  <a:srgbClr val="FFFFFF"/>
                </a:solidFill>
              </a:rPr>
              <a:t>X xx x </a:t>
            </a:r>
            <a:br>
              <a:rPr lang="en-US" sz="1800" dirty="0">
                <a:solidFill>
                  <a:srgbClr val="FFFFFF"/>
                </a:solidFill>
              </a:rPr>
            </a:br>
            <a:r>
              <a:rPr lang="en-US" sz="1800" dirty="0">
                <a:solidFill>
                  <a:srgbClr val="FFFFFF"/>
                </a:solidFill>
              </a:rPr>
              <a:t>xx xxx</a:t>
            </a: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26</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14</a:t>
            </a:r>
          </a:p>
        </p:txBody>
      </p:sp>
      <p:sp>
        <p:nvSpPr>
          <p:cNvPr id="17" name="Oval 16"/>
          <p:cNvSpPr>
            <a:spLocks noChangeArrowheads="1"/>
          </p:cNvSpPr>
          <p:nvPr/>
        </p:nvSpPr>
        <p:spPr bwMode="auto">
          <a:xfrm>
            <a:off x="7757351" y="2999997"/>
            <a:ext cx="1069848" cy="1069848"/>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 </a:t>
            </a:r>
          </a:p>
          <a:p>
            <a:pPr algn="ctr">
              <a:lnSpc>
                <a:spcPct val="85000"/>
              </a:lnSpc>
            </a:pPr>
            <a:r>
              <a:rPr lang="en-US" sz="2800" dirty="0">
                <a:solidFill>
                  <a:srgbClr val="FFFFFF"/>
                </a:solidFill>
              </a:rPr>
              <a:t>04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6"/>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Xxx</a:t>
            </a:r>
            <a:br>
              <a:rPr lang="en-US" sz="2000" dirty="0"/>
            </a:br>
            <a:r>
              <a:rPr lang="en-US" sz="2800" dirty="0"/>
              <a:t>27</a:t>
            </a:r>
          </a:p>
        </p:txBody>
      </p:sp>
      <p:sp>
        <p:nvSpPr>
          <p:cNvPr id="11" name="Oval 10"/>
          <p:cNvSpPr>
            <a:spLocks noChangeArrowheads="1"/>
          </p:cNvSpPr>
          <p:nvPr/>
        </p:nvSpPr>
        <p:spPr bwMode="auto">
          <a:xfrm>
            <a:off x="9985500" y="2998596"/>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p>
          <a:p>
            <a:pPr algn="ctr">
              <a:lnSpc>
                <a:spcPct val="85000"/>
              </a:lnSpc>
            </a:pPr>
            <a:r>
              <a:rPr lang="en-US" sz="2800" dirty="0"/>
              <a:t>09</a:t>
            </a:r>
          </a:p>
        </p:txBody>
      </p:sp>
      <p:cxnSp>
        <p:nvCxnSpPr>
          <p:cNvPr id="75" name="Straight Connector 74"/>
          <p:cNvCxnSpPr/>
          <p:nvPr/>
        </p:nvCxnSpPr>
        <p:spPr>
          <a:xfrm>
            <a:off x="2142749" y="3534921"/>
            <a:ext cx="1158302"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91440" bIns="73152">
            <a:noAutofit/>
          </a:bodyPr>
          <a:lstStyle/>
          <a:p>
            <a:pPr algn="ctr">
              <a:lnSpc>
                <a:spcPct val="95000"/>
              </a:lnSpc>
            </a:pPr>
            <a:r>
              <a:rPr lang="en-US" sz="1800" dirty="0"/>
              <a:t>Xxx x </a:t>
            </a:r>
          </a:p>
          <a:p>
            <a:pPr algn="ctr">
              <a:lnSpc>
                <a:spcPct val="95000"/>
              </a:lnSpc>
            </a:pP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91440" bIns="73152">
            <a:noAutofit/>
          </a:bodyPr>
          <a:lstStyle/>
          <a:p>
            <a:pPr algn="ctr">
              <a:lnSpc>
                <a:spcPct val="95000"/>
              </a:lnSpc>
            </a:pPr>
            <a:r>
              <a:rPr lang="en-US" sz="1800" dirty="0" err="1"/>
              <a:t>Xxxxxxxx</a:t>
            </a:r>
            <a:endParaRPr lang="en-US" sz="1800" dirty="0"/>
          </a:p>
          <a:p>
            <a:pPr algn="ctr">
              <a:lnSpc>
                <a:spcPct val="95000"/>
              </a:lnSpc>
            </a:pPr>
            <a:r>
              <a:rPr lang="en-US" sz="1800" dirty="0" err="1"/>
              <a:t>Xxxx</a:t>
            </a:r>
            <a:endParaRPr lang="en-US" sz="1800" dirty="0"/>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a:t>Xx </a:t>
            </a:r>
          </a:p>
          <a:p>
            <a:pPr algn="ctr">
              <a:lnSpc>
                <a:spcPct val="95000"/>
              </a:lnSpc>
            </a:pPr>
            <a:r>
              <a:rPr lang="en-US" sz="1800" dirty="0" err="1"/>
              <a:t>Xxxxx</a:t>
            </a:r>
            <a:r>
              <a:rPr lang="en-US" sz="1800" dirty="0"/>
              <a:t> </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91440" bIns="73152">
            <a:noAutofit/>
          </a:bodyPr>
          <a:lstStyle/>
          <a:p>
            <a:pPr algn="ctr">
              <a:lnSpc>
                <a:spcPct val="95000"/>
              </a:lnSpc>
            </a:pPr>
            <a:r>
              <a:rPr lang="en-US" sz="1800" dirty="0">
                <a:solidFill>
                  <a:srgbClr val="FFFFFF"/>
                </a:solidFill>
              </a:rPr>
              <a:t>Xx x</a:t>
            </a:r>
          </a:p>
          <a:p>
            <a:pPr algn="ctr">
              <a:lnSpc>
                <a:spcPct val="95000"/>
              </a:lnSpc>
            </a:pPr>
            <a:r>
              <a:rPr lang="en-US" sz="1800" dirty="0" err="1">
                <a:solidFill>
                  <a:srgbClr val="FFFFFF"/>
                </a:solidFill>
              </a:rPr>
              <a:t>Xxxx</a:t>
            </a:r>
            <a:endParaRPr lang="en-US" sz="1800" dirty="0">
              <a:solidFill>
                <a:srgbClr val="FFFFFF"/>
              </a:solidFill>
            </a:endParaRP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91440" bIns="73152">
            <a:noAutofit/>
          </a:bodyPr>
          <a:lstStyle/>
          <a:p>
            <a:pPr algn="ctr">
              <a:lnSpc>
                <a:spcPct val="95000"/>
              </a:lnSpc>
            </a:pPr>
            <a:r>
              <a:rPr lang="en-US" sz="1800" dirty="0"/>
              <a:t>Xx xxx/</a:t>
            </a:r>
          </a:p>
          <a:p>
            <a:pPr algn="ctr">
              <a:lnSpc>
                <a:spcPct val="95000"/>
              </a:lnSpc>
            </a:pPr>
            <a:r>
              <a:rPr lang="en-US" sz="1800" dirty="0" err="1"/>
              <a:t>Xxxxxxx</a:t>
            </a:r>
            <a:endParaRPr lang="en-US" sz="1800" dirty="0"/>
          </a:p>
        </p:txBody>
      </p:sp>
      <p:cxnSp>
        <p:nvCxnSpPr>
          <p:cNvPr id="24" name="Straight Connector 23"/>
          <p:cNvCxnSpPr>
            <a:endCxn id="15" idx="2"/>
          </p:cNvCxnSpPr>
          <p:nvPr/>
        </p:nvCxnSpPr>
        <p:spPr>
          <a:xfrm flipV="1">
            <a:off x="-324058" y="3534921"/>
            <a:ext cx="1396959"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1" name="Picture 50">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061254" y="2311400"/>
            <a:ext cx="2127437" cy="4064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8" name="Group 7"/>
          <p:cNvGrpSpPr/>
          <p:nvPr/>
        </p:nvGrpSpPr>
        <p:grpSpPr>
          <a:xfrm>
            <a:off x="7034066" y="2311400"/>
            <a:ext cx="2127437" cy="4064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7" name="Group 6"/>
          <p:cNvGrpSpPr/>
          <p:nvPr/>
        </p:nvGrpSpPr>
        <p:grpSpPr>
          <a:xfrm>
            <a:off x="5006879" y="2311400"/>
            <a:ext cx="2127437" cy="4064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6" name="Group 5"/>
          <p:cNvGrpSpPr/>
          <p:nvPr/>
        </p:nvGrpSpPr>
        <p:grpSpPr>
          <a:xfrm>
            <a:off x="2979691" y="2311400"/>
            <a:ext cx="2127437" cy="4064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xxxxxxxxxxxxxxxx</a:t>
            </a:r>
            <a:r>
              <a:rPr lang="en-US" dirty="0"/>
              <a:t> </a:t>
            </a:r>
            <a:r>
              <a:rPr lang="en-US" dirty="0" err="1"/>
              <a:t>xxxx</a:t>
            </a:r>
            <a:r>
              <a:rPr lang="en-US" dirty="0"/>
              <a:t> x x</a:t>
            </a:r>
          </a:p>
        </p:txBody>
      </p:sp>
      <p:sp>
        <p:nvSpPr>
          <p:cNvPr id="16" name="Oval 15"/>
          <p:cNvSpPr/>
          <p:nvPr/>
        </p:nvSpPr>
        <p:spPr>
          <a:xfrm>
            <a:off x="1662163" y="3225800"/>
            <a:ext cx="708120" cy="7081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3689349" y="3225800"/>
            <a:ext cx="708120" cy="7081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Oval 17"/>
          <p:cNvSpPr/>
          <p:nvPr/>
        </p:nvSpPr>
        <p:spPr>
          <a:xfrm>
            <a:off x="5716537" y="3225800"/>
            <a:ext cx="708120" cy="7081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9" name="Oval 18"/>
          <p:cNvSpPr/>
          <p:nvPr/>
        </p:nvSpPr>
        <p:spPr>
          <a:xfrm>
            <a:off x="7743724" y="3225800"/>
            <a:ext cx="708120" cy="7081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0" name="Oval 19"/>
          <p:cNvSpPr/>
          <p:nvPr/>
        </p:nvSpPr>
        <p:spPr>
          <a:xfrm>
            <a:off x="9770912" y="3225800"/>
            <a:ext cx="708120" cy="7081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1" name="Rectangle 20"/>
          <p:cNvSpPr/>
          <p:nvPr/>
        </p:nvSpPr>
        <p:spPr>
          <a:xfrm>
            <a:off x="1612907" y="1803400"/>
            <a:ext cx="806631" cy="420564"/>
          </a:xfrm>
          <a:prstGeom prst="rect">
            <a:avLst/>
          </a:prstGeom>
        </p:spPr>
        <p:txBody>
          <a:bodyPr wrap="none">
            <a:spAutoFit/>
          </a:bodyPr>
          <a:lstStyle/>
          <a:p>
            <a:pPr algn="ctr"/>
            <a:r>
              <a:rPr lang="en-US" sz="2133" dirty="0"/>
              <a:t>2013</a:t>
            </a:r>
          </a:p>
        </p:txBody>
      </p:sp>
      <p:sp>
        <p:nvSpPr>
          <p:cNvPr id="22" name="Rectangle 21"/>
          <p:cNvSpPr/>
          <p:nvPr/>
        </p:nvSpPr>
        <p:spPr>
          <a:xfrm>
            <a:off x="3640094" y="1803400"/>
            <a:ext cx="806631" cy="420564"/>
          </a:xfrm>
          <a:prstGeom prst="rect">
            <a:avLst/>
          </a:prstGeom>
        </p:spPr>
        <p:txBody>
          <a:bodyPr wrap="none">
            <a:spAutoFit/>
          </a:bodyPr>
          <a:lstStyle/>
          <a:p>
            <a:pPr algn="ctr"/>
            <a:r>
              <a:rPr lang="en-US" sz="2133" dirty="0"/>
              <a:t>2014</a:t>
            </a:r>
          </a:p>
        </p:txBody>
      </p:sp>
      <p:sp>
        <p:nvSpPr>
          <p:cNvPr id="23" name="Rectangle 22"/>
          <p:cNvSpPr/>
          <p:nvPr/>
        </p:nvSpPr>
        <p:spPr>
          <a:xfrm>
            <a:off x="5667282" y="1803400"/>
            <a:ext cx="806631" cy="420564"/>
          </a:xfrm>
          <a:prstGeom prst="rect">
            <a:avLst/>
          </a:prstGeom>
        </p:spPr>
        <p:txBody>
          <a:bodyPr wrap="none">
            <a:spAutoFit/>
          </a:bodyPr>
          <a:lstStyle/>
          <a:p>
            <a:pPr algn="ctr"/>
            <a:r>
              <a:rPr lang="en-US" sz="2133" dirty="0"/>
              <a:t>2015</a:t>
            </a:r>
          </a:p>
        </p:txBody>
      </p:sp>
      <p:sp>
        <p:nvSpPr>
          <p:cNvPr id="24" name="Rectangle 23"/>
          <p:cNvSpPr/>
          <p:nvPr/>
        </p:nvSpPr>
        <p:spPr>
          <a:xfrm>
            <a:off x="7694469" y="1803400"/>
            <a:ext cx="806631" cy="420564"/>
          </a:xfrm>
          <a:prstGeom prst="rect">
            <a:avLst/>
          </a:prstGeom>
        </p:spPr>
        <p:txBody>
          <a:bodyPr wrap="none">
            <a:spAutoFit/>
          </a:bodyPr>
          <a:lstStyle/>
          <a:p>
            <a:pPr algn="ctr"/>
            <a:r>
              <a:rPr lang="en-US" sz="2133" dirty="0"/>
              <a:t>2016</a:t>
            </a:r>
          </a:p>
        </p:txBody>
      </p:sp>
      <p:sp>
        <p:nvSpPr>
          <p:cNvPr id="25" name="Rectangle 24"/>
          <p:cNvSpPr/>
          <p:nvPr/>
        </p:nvSpPr>
        <p:spPr>
          <a:xfrm>
            <a:off x="9721657" y="1803400"/>
            <a:ext cx="806631" cy="420564"/>
          </a:xfrm>
          <a:prstGeom prst="rect">
            <a:avLst/>
          </a:prstGeom>
        </p:spPr>
        <p:txBody>
          <a:bodyPr wrap="none">
            <a:spAutoFit/>
          </a:bodyPr>
          <a:lstStyle/>
          <a:p>
            <a:pPr algn="ctr"/>
            <a:r>
              <a:rPr lang="en-US" sz="2133" dirty="0"/>
              <a:t>2017</a:t>
            </a:r>
          </a:p>
        </p:txBody>
      </p:sp>
      <p:cxnSp>
        <p:nvCxnSpPr>
          <p:cNvPr id="27" name="Straight Connector 26"/>
          <p:cNvCxnSpPr/>
          <p:nvPr/>
        </p:nvCxnSpPr>
        <p:spPr>
          <a:xfrm flipH="1" flipV="1">
            <a:off x="2016223" y="2717800"/>
            <a:ext cx="0" cy="508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4043409" y="2717800"/>
            <a:ext cx="0" cy="508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6070597" y="2717800"/>
            <a:ext cx="0" cy="508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8097784" y="2717800"/>
            <a:ext cx="0" cy="508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10124972" y="2717800"/>
            <a:ext cx="0" cy="508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102331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8" name="Rectangle 37"/>
          <p:cNvSpPr/>
          <p:nvPr/>
        </p:nvSpPr>
        <p:spPr>
          <a:xfrm>
            <a:off x="3050503"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9" name="Rectangle 38"/>
          <p:cNvSpPr/>
          <p:nvPr/>
        </p:nvSpPr>
        <p:spPr>
          <a:xfrm>
            <a:off x="5077691"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0" name="Rectangle 39"/>
          <p:cNvSpPr/>
          <p:nvPr/>
        </p:nvSpPr>
        <p:spPr>
          <a:xfrm>
            <a:off x="7104878"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1" name="Rectangle 40"/>
          <p:cNvSpPr/>
          <p:nvPr/>
        </p:nvSpPr>
        <p:spPr>
          <a:xfrm>
            <a:off x="913206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4" name="Group 3"/>
          <p:cNvGrpSpPr/>
          <p:nvPr/>
        </p:nvGrpSpPr>
        <p:grpSpPr>
          <a:xfrm>
            <a:off x="952504" y="2311400"/>
            <a:ext cx="2127437" cy="4064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849433" y="3353198"/>
            <a:ext cx="333579" cy="453325"/>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1836" y="3358287"/>
            <a:ext cx="443147" cy="443147"/>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35788" y="3429718"/>
            <a:ext cx="469619" cy="300285"/>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57994" y="3337828"/>
            <a:ext cx="479581" cy="484064"/>
          </a:xfrm>
          <a:prstGeom prst="rect">
            <a:avLst/>
          </a:prstGeom>
        </p:spPr>
      </p:pic>
      <p:grpSp>
        <p:nvGrpSpPr>
          <p:cNvPr id="55" name="Group 17"/>
          <p:cNvGrpSpPr>
            <a:grpSpLocks noChangeAspect="1"/>
          </p:cNvGrpSpPr>
          <p:nvPr/>
        </p:nvGrpSpPr>
        <p:grpSpPr bwMode="auto">
          <a:xfrm>
            <a:off x="9929122" y="3379733"/>
            <a:ext cx="391703" cy="400257"/>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useBgFill="1">
        <p:nvSpPr>
          <p:cNvPr id="67" name="Chevron 66"/>
          <p:cNvSpPr/>
          <p:nvPr/>
        </p:nvSpPr>
        <p:spPr bwMode="white">
          <a:xfrm>
            <a:off x="-1036580" y="2254806"/>
            <a:ext cx="2127437" cy="519589"/>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xx </a:t>
            </a:r>
            <a:r>
              <a:rPr lang="en-US" dirty="0" err="1"/>
              <a:t>xxxxxxx</a:t>
            </a:r>
            <a:r>
              <a:rPr lang="en-US" dirty="0"/>
              <a:t> Xx </a:t>
            </a:r>
            <a:r>
              <a:rPr lang="en-US" dirty="0" err="1"/>
              <a:t>xx</a:t>
            </a:r>
            <a:r>
              <a:rPr lang="en-US" dirty="0"/>
              <a:t> xxx x ’x </a:t>
            </a:r>
            <a:r>
              <a:rPr lang="en-US" dirty="0" err="1"/>
              <a:t>xxxx</a:t>
            </a:r>
            <a:r>
              <a:rPr lang="en-US" dirty="0"/>
              <a:t> xx!</a:t>
            </a:r>
          </a:p>
        </p:txBody>
      </p:sp>
      <p:sp>
        <p:nvSpPr>
          <p:cNvPr id="23" name="Right Arrow 22"/>
          <p:cNvSpPr/>
          <p:nvPr/>
        </p:nvSpPr>
        <p:spPr>
          <a:xfrm>
            <a:off x="9041071" y="3378200"/>
            <a:ext cx="2410723" cy="2922432"/>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endParaRPr lang="en-US" sz="2133" dirty="0">
              <a:solidFill>
                <a:srgbClr val="FFFFFF"/>
              </a:solidFill>
            </a:endParaRPr>
          </a:p>
        </p:txBody>
      </p:sp>
      <p:sp>
        <p:nvSpPr>
          <p:cNvPr id="24" name="Right Arrow Callout 23"/>
          <p:cNvSpPr/>
          <p:nvPr/>
        </p:nvSpPr>
        <p:spPr>
          <a:xfrm>
            <a:off x="6942135" y="3800667"/>
            <a:ext cx="2410723" cy="2077499"/>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XXX/XXX</a:t>
            </a:r>
          </a:p>
        </p:txBody>
      </p:sp>
      <p:sp>
        <p:nvSpPr>
          <p:cNvPr id="25" name="Right Arrow Callout 24"/>
          <p:cNvSpPr/>
          <p:nvPr/>
        </p:nvSpPr>
        <p:spPr>
          <a:xfrm>
            <a:off x="4873523" y="3800667"/>
            <a:ext cx="2410723" cy="2077499"/>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 x</a:t>
            </a:r>
          </a:p>
        </p:txBody>
      </p:sp>
      <p:sp>
        <p:nvSpPr>
          <p:cNvPr id="26" name="Down Arrow Callout 25"/>
          <p:cNvSpPr/>
          <p:nvPr/>
        </p:nvSpPr>
        <p:spPr>
          <a:xfrm>
            <a:off x="4867110" y="1724968"/>
            <a:ext cx="2107271" cy="2417013"/>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a:t>
            </a:r>
          </a:p>
        </p:txBody>
      </p:sp>
      <p:sp>
        <p:nvSpPr>
          <p:cNvPr id="27" name="Right Arrow Callout 26"/>
          <p:cNvSpPr/>
          <p:nvPr/>
        </p:nvSpPr>
        <p:spPr>
          <a:xfrm>
            <a:off x="2779812" y="1724968"/>
            <a:ext cx="2410723" cy="2077499"/>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xxx</a:t>
            </a:r>
          </a:p>
        </p:txBody>
      </p:sp>
      <p:sp>
        <p:nvSpPr>
          <p:cNvPr id="28" name="Right Arrow Callout 27"/>
          <p:cNvSpPr/>
          <p:nvPr/>
        </p:nvSpPr>
        <p:spPr>
          <a:xfrm>
            <a:off x="711200" y="1724968"/>
            <a:ext cx="2410723" cy="2077499"/>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 </a:t>
            </a:r>
            <a:r>
              <a:rPr lang="en-US" sz="2133" dirty="0" err="1">
                <a:solidFill>
                  <a:srgbClr val="FFFFFF"/>
                </a:solidFill>
              </a:rPr>
              <a:t>xxxx</a:t>
            </a:r>
            <a:r>
              <a:rPr lang="en-US" sz="2133"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13407" y="2207592"/>
            <a:ext cx="584909" cy="742384"/>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6254" y="4370823"/>
            <a:ext cx="751941" cy="57091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3672" y="4501844"/>
            <a:ext cx="842792" cy="478963"/>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98441" y="4432168"/>
            <a:ext cx="738257" cy="521123"/>
          </a:xfrm>
          <a:prstGeom prst="rect">
            <a:avLst/>
          </a:prstGeom>
        </p:spPr>
      </p:pic>
      <p:sp>
        <p:nvSpPr>
          <p:cNvPr id="39" name="Isosceles Triangle 38"/>
          <p:cNvSpPr/>
          <p:nvPr/>
        </p:nvSpPr>
        <p:spPr>
          <a:xfrm rot="5400000">
            <a:off x="4777504" y="2607308"/>
            <a:ext cx="484749" cy="3128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369129" y="2406807"/>
            <a:ext cx="935480" cy="416847"/>
          </a:xfrm>
          <a:prstGeom prst="rect">
            <a:avLst/>
          </a:prstGeom>
        </p:spPr>
      </p:pic>
      <p:grpSp>
        <p:nvGrpSpPr>
          <p:cNvPr id="41" name="Group 40"/>
          <p:cNvGrpSpPr/>
          <p:nvPr/>
        </p:nvGrpSpPr>
        <p:grpSpPr>
          <a:xfrm>
            <a:off x="1510312" y="2167920"/>
            <a:ext cx="498115" cy="821728"/>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
        <p:nvSpPr>
          <p:cNvPr id="47" name="TextBox 46"/>
          <p:cNvSpPr txBox="1"/>
          <p:nvPr/>
        </p:nvSpPr>
        <p:spPr>
          <a:xfrm>
            <a:off x="7952041" y="1600200"/>
            <a:ext cx="3251200" cy="1323439"/>
          </a:xfrm>
          <a:prstGeom prst="rect">
            <a:avLst/>
          </a:prstGeom>
          <a:noFill/>
        </p:spPr>
        <p:txBody>
          <a:bodyPr wrap="square" rtlCol="0">
            <a:spAutoFit/>
          </a:bodyPr>
          <a:lstStyle/>
          <a:p>
            <a:r>
              <a:rPr lang="en-US" sz="3200" dirty="0"/>
              <a:t>Xxx </a:t>
            </a:r>
            <a:r>
              <a:rPr lang="en-US" sz="3200" dirty="0" err="1"/>
              <a:t>xxx</a:t>
            </a:r>
            <a:r>
              <a:rPr lang="en-US" sz="3200" dirty="0"/>
              <a:t> x</a:t>
            </a:r>
          </a:p>
          <a:p>
            <a:r>
              <a:rPr lang="en-US" sz="1600" dirty="0"/>
              <a:t>Xx x </a:t>
            </a:r>
            <a:r>
              <a:rPr lang="en-US" sz="1600" dirty="0" err="1"/>
              <a:t>xxxxxxxxx</a:t>
            </a:r>
            <a:r>
              <a:rPr lang="en-US" sz="1600" dirty="0"/>
              <a:t> </a:t>
            </a:r>
            <a:r>
              <a:rPr lang="en-US" sz="1600" dirty="0" err="1"/>
              <a:t>xxxx</a:t>
            </a:r>
            <a:r>
              <a:rPr lang="en-US" sz="1600" dirty="0"/>
              <a:t> </a:t>
            </a:r>
            <a:r>
              <a:rPr lang="en-US" sz="1600" dirty="0" err="1"/>
              <a:t>xxxx</a:t>
            </a:r>
            <a:r>
              <a:rPr lang="en-US" sz="1600" dirty="0"/>
              <a:t> xxx </a:t>
            </a:r>
            <a:r>
              <a:rPr lang="en-US" sz="1600" dirty="0" err="1"/>
              <a:t>xxxxxx</a:t>
            </a:r>
            <a:r>
              <a:rPr lang="en-US" sz="1600" dirty="0"/>
              <a:t> xxx </a:t>
            </a:r>
            <a:r>
              <a:rPr lang="en-US" sz="1600" dirty="0" err="1"/>
              <a:t>xxx</a:t>
            </a:r>
            <a:r>
              <a:rPr lang="en-US" sz="1600" dirty="0"/>
              <a:t> </a:t>
            </a:r>
            <a:r>
              <a:rPr lang="en-US" sz="1600" dirty="0" err="1"/>
              <a:t>xxxxx</a:t>
            </a:r>
            <a:r>
              <a:rPr lang="en-US" sz="1600" dirty="0"/>
              <a:t> </a:t>
            </a:r>
            <a:r>
              <a:rPr lang="en-US" sz="1600" dirty="0" err="1"/>
              <a:t>xxxx</a:t>
            </a:r>
            <a:r>
              <a:rPr lang="en-US" sz="1600" dirty="0"/>
              <a:t> </a:t>
            </a:r>
            <a:r>
              <a:rPr lang="en-US" sz="1600" dirty="0" err="1"/>
              <a:t>xxxxx</a:t>
            </a:r>
            <a:r>
              <a:rPr lang="en-US" sz="1600" dirty="0"/>
              <a:t> </a:t>
            </a:r>
            <a:r>
              <a:rPr lang="en-US" sz="1600" dirty="0" err="1"/>
              <a:t>xxxxxx</a:t>
            </a:r>
            <a:r>
              <a:rPr lang="en-US" sz="1600" dirty="0"/>
              <a:t> xxx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6" name="Chevron 15"/>
          <p:cNvSpPr/>
          <p:nvPr/>
        </p:nvSpPr>
        <p:spPr>
          <a:xfrm>
            <a:off x="8250456" y="1803400"/>
            <a:ext cx="2519145" cy="14224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7" name="TextBox 16"/>
          <p:cNvSpPr txBox="1"/>
          <p:nvPr/>
        </p:nvSpPr>
        <p:spPr>
          <a:xfrm>
            <a:off x="8294508" y="3429000"/>
            <a:ext cx="2133600" cy="872098"/>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a:t>
            </a:r>
            <a:r>
              <a:rPr lang="en-US" sz="1467" dirty="0" err="1"/>
              <a:t>xxxxxxxxx</a:t>
            </a:r>
            <a:r>
              <a:rPr lang="en-US" sz="1467" dirty="0"/>
              <a:t> </a:t>
            </a:r>
            <a:r>
              <a:rPr lang="en-US" sz="1467" dirty="0" err="1"/>
              <a:t>xxxx</a:t>
            </a:r>
            <a:r>
              <a:rPr lang="en-US" sz="1467" dirty="0"/>
              <a:t> </a:t>
            </a:r>
            <a:r>
              <a:rPr lang="en-US" sz="1467" dirty="0" err="1"/>
              <a:t>xxxx</a:t>
            </a:r>
            <a:r>
              <a:rPr lang="en-US" sz="1467" dirty="0"/>
              <a:t> xxx </a:t>
            </a:r>
            <a:r>
              <a:rPr lang="en-US" sz="1467" dirty="0" err="1"/>
              <a:t>xxxxxx</a:t>
            </a:r>
            <a:r>
              <a:rPr lang="en-US" sz="1467" dirty="0"/>
              <a:t> xxx </a:t>
            </a:r>
            <a:r>
              <a:rPr lang="en-US" sz="1467" dirty="0" err="1"/>
              <a:t>xxx</a:t>
            </a:r>
            <a:r>
              <a:rPr lang="en-US" sz="1467"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76267" y="2141820"/>
            <a:ext cx="812800" cy="812800"/>
          </a:xfrm>
          <a:prstGeom prst="rect">
            <a:avLst/>
          </a:prstGeom>
        </p:spPr>
      </p:pic>
      <p:sp>
        <p:nvSpPr>
          <p:cNvPr id="19" name="Chevron 18"/>
          <p:cNvSpPr/>
          <p:nvPr/>
        </p:nvSpPr>
        <p:spPr>
          <a:xfrm>
            <a:off x="5973937" y="1803400"/>
            <a:ext cx="2519145" cy="14224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0" name="TextBox 19"/>
          <p:cNvSpPr txBox="1"/>
          <p:nvPr/>
        </p:nvSpPr>
        <p:spPr>
          <a:xfrm>
            <a:off x="6079064" y="3429000"/>
            <a:ext cx="2133600" cy="1097865"/>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 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xxx x </a:t>
            </a:r>
            <a:r>
              <a:rPr lang="en-US" sz="1467" dirty="0" err="1"/>
              <a:t>xxxxxxxxxxxxxxxxxxxxx</a:t>
            </a:r>
            <a:r>
              <a:rPr lang="en-US" sz="1467" dirty="0"/>
              <a:t> </a:t>
            </a:r>
            <a:r>
              <a:rPr lang="en-US" sz="1467" dirty="0" err="1"/>
              <a:t>xxxxxxx</a:t>
            </a:r>
            <a:r>
              <a:rPr lang="en-US" sz="1467" dirty="0"/>
              <a:t> xxx x xx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70512" y="2167467"/>
            <a:ext cx="973872" cy="739421"/>
          </a:xfrm>
          <a:prstGeom prst="rect">
            <a:avLst/>
          </a:prstGeom>
        </p:spPr>
      </p:pic>
      <p:sp>
        <p:nvSpPr>
          <p:cNvPr id="22" name="Chevron 21"/>
          <p:cNvSpPr/>
          <p:nvPr/>
        </p:nvSpPr>
        <p:spPr>
          <a:xfrm>
            <a:off x="3697419" y="1803400"/>
            <a:ext cx="2519145" cy="14224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3" name="TextBox 22"/>
          <p:cNvSpPr txBox="1"/>
          <p:nvPr/>
        </p:nvSpPr>
        <p:spPr>
          <a:xfrm>
            <a:off x="3821287" y="3429001"/>
            <a:ext cx="2133600" cy="1097865"/>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a:t>
            </a:r>
            <a:r>
              <a:rPr lang="en-US" sz="2133" dirty="0">
                <a:latin typeface="Open Sans" panose="020B0606030504020204" pitchFamily="34" charset="0"/>
                <a:ea typeface="Open Sans" panose="020B0606030504020204" pitchFamily="34" charset="0"/>
                <a:cs typeface="Open Sans" panose="020B0606030504020204" pitchFamily="34" charset="0"/>
              </a:rPr>
              <a:t> </a:t>
            </a:r>
          </a:p>
          <a:p>
            <a:r>
              <a:rPr lang="en-US" sz="1467" dirty="0"/>
              <a:t> </a:t>
            </a:r>
            <a:r>
              <a:rPr lang="en-US" sz="1467" dirty="0" err="1"/>
              <a:t>xxxxxxxx</a:t>
            </a:r>
            <a:r>
              <a:rPr lang="en-US" sz="1467" dirty="0"/>
              <a:t> </a:t>
            </a:r>
            <a:r>
              <a:rPr lang="en-US" sz="1467" dirty="0" err="1"/>
              <a:t>xxxxxxxxxxx</a:t>
            </a:r>
            <a:r>
              <a:rPr lang="en-US" sz="1467" dirty="0"/>
              <a:t> </a:t>
            </a:r>
            <a:r>
              <a:rPr lang="en-US" sz="1467" dirty="0" err="1"/>
              <a:t>xxxxxxx</a:t>
            </a:r>
            <a:r>
              <a:rPr lang="en-US" sz="1467" dirty="0"/>
              <a:t> </a:t>
            </a:r>
            <a:r>
              <a:rPr lang="en-US" sz="1467" dirty="0" err="1"/>
              <a:t>xxxxxxxxxx</a:t>
            </a:r>
            <a:r>
              <a:rPr lang="en-US" sz="1467" dirty="0"/>
              <a:t> </a:t>
            </a:r>
            <a:r>
              <a:rPr lang="en-US" sz="1467" dirty="0" err="1"/>
              <a:t>xxxxxxx</a:t>
            </a:r>
            <a:r>
              <a:rPr lang="en-US" sz="1467"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43400" y="2032432"/>
            <a:ext cx="744557" cy="945013"/>
          </a:xfrm>
          <a:prstGeom prst="rect">
            <a:avLst/>
          </a:prstGeom>
        </p:spPr>
      </p:pic>
      <p:sp>
        <p:nvSpPr>
          <p:cNvPr id="26" name="Chevron 25"/>
          <p:cNvSpPr/>
          <p:nvPr/>
        </p:nvSpPr>
        <p:spPr>
          <a:xfrm>
            <a:off x="1016001" y="1803400"/>
            <a:ext cx="2924046" cy="14224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7" name="TextBox 26"/>
          <p:cNvSpPr txBox="1"/>
          <p:nvPr/>
        </p:nvSpPr>
        <p:spPr>
          <a:xfrm>
            <a:off x="1492953" y="3429000"/>
            <a:ext cx="2133600" cy="872098"/>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Xxxxx</a:t>
            </a:r>
            <a:r>
              <a:rPr lang="en-US" sz="2133" dirty="0">
                <a:latin typeface="Open Sans" panose="020B0606030504020204" pitchFamily="34" charset="0"/>
                <a:ea typeface="Open Sans" panose="020B0606030504020204" pitchFamily="34" charset="0"/>
                <a:cs typeface="Open Sans" panose="020B0606030504020204" pitchFamily="34" charset="0"/>
              </a:rPr>
              <a:t> xx</a:t>
            </a:r>
          </a:p>
          <a:p>
            <a:r>
              <a:rPr lang="en-US" sz="1467" dirty="0" err="1"/>
              <a:t>Xxxxxxxxxx</a:t>
            </a:r>
            <a:r>
              <a:rPr lang="en-US" sz="1467" dirty="0"/>
              <a:t> </a:t>
            </a:r>
            <a:r>
              <a:rPr lang="en-US" sz="1467" dirty="0" err="1"/>
              <a:t>xxxxxx</a:t>
            </a:r>
            <a:r>
              <a:rPr lang="en-US" sz="1467" dirty="0"/>
              <a:t> </a:t>
            </a:r>
            <a:r>
              <a:rPr lang="en-US" sz="1467" dirty="0" err="1"/>
              <a:t>xxxxxx</a:t>
            </a:r>
            <a:r>
              <a:rPr lang="en-US" sz="1467" dirty="0"/>
              <a:t> Xx xxx </a:t>
            </a:r>
            <a:r>
              <a:rPr lang="en-US" sz="1467" dirty="0" err="1"/>
              <a:t>xxxxxxxx</a:t>
            </a:r>
            <a:endParaRPr lang="en-US" sz="1467" dirty="0"/>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33600" y="2311400"/>
            <a:ext cx="1065672" cy="474861"/>
          </a:xfrm>
          <a:prstGeom prst="rect">
            <a:avLst/>
          </a:prstGeom>
        </p:spPr>
      </p:pic>
      <p:sp useBgFill="1">
        <p:nvSpPr>
          <p:cNvPr id="32" name="Chevron 31"/>
          <p:cNvSpPr/>
          <p:nvPr/>
        </p:nvSpPr>
        <p:spPr>
          <a:xfrm>
            <a:off x="-1078817" y="1670400"/>
            <a:ext cx="2754695" cy="155540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361440" y="3996267"/>
            <a:ext cx="5256107" cy="34713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8514927"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TextBox 12"/>
          <p:cNvSpPr txBox="1"/>
          <p:nvPr/>
        </p:nvSpPr>
        <p:spPr>
          <a:xfrm>
            <a:off x="8573427" y="647001"/>
            <a:ext cx="4406901" cy="735009"/>
          </a:xfrm>
          <a:prstGeom prst="rect">
            <a:avLst/>
          </a:prstGeom>
          <a:noFill/>
        </p:spPr>
        <p:txBody>
          <a:bodyPr wrap="square" rtlCol="0">
            <a:spAutoFit/>
          </a:bodyPr>
          <a:lstStyle/>
          <a:p>
            <a:pPr>
              <a:lnSpc>
                <a:spcPct val="87000"/>
              </a:lnSpc>
            </a:pPr>
            <a:r>
              <a:rPr lang="en-US" sz="3200" dirty="0"/>
              <a:t>90% </a:t>
            </a:r>
            <a:r>
              <a:rPr lang="en-US" sz="3200" dirty="0" err="1"/>
              <a:t>xxxxx</a:t>
            </a:r>
            <a:endParaRPr lang="en-US" sz="3200" dirty="0"/>
          </a:p>
          <a:p>
            <a:pP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6" name="TextBox 45"/>
          <p:cNvSpPr txBox="1"/>
          <p:nvPr/>
        </p:nvSpPr>
        <p:spPr>
          <a:xfrm>
            <a:off x="-555341" y="3182767"/>
            <a:ext cx="4406901" cy="735009"/>
          </a:xfrm>
          <a:prstGeom prst="rect">
            <a:avLst/>
          </a:prstGeom>
          <a:noFill/>
        </p:spPr>
        <p:txBody>
          <a:bodyPr wrap="square" rtlCol="0">
            <a:spAutoFit/>
          </a:bodyPr>
          <a:lstStyle/>
          <a:p>
            <a:pPr algn="r">
              <a:lnSpc>
                <a:spcPct val="87000"/>
              </a:lnSpc>
            </a:pPr>
            <a:r>
              <a:rPr lang="en-US" sz="3200" dirty="0" err="1"/>
              <a:t>Xxxx</a:t>
            </a:r>
            <a:r>
              <a:rPr lang="en-US" sz="3200" dirty="0"/>
              <a:t> xx </a:t>
            </a:r>
          </a:p>
          <a:p>
            <a:pPr algn="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8" name="TextBox 47"/>
          <p:cNvSpPr txBox="1"/>
          <p:nvPr/>
        </p:nvSpPr>
        <p:spPr>
          <a:xfrm>
            <a:off x="826348" y="875454"/>
            <a:ext cx="3996273" cy="1159228"/>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a:t>
            </a:r>
            <a:r>
              <a:rPr lang="en-US" sz="1600" dirty="0" err="1">
                <a:solidFill>
                  <a:schemeClr val="tx1">
                    <a:lumMod val="75000"/>
                  </a:schemeClr>
                </a:solidFill>
              </a:rPr>
              <a:t>xxxxxxxx</a:t>
            </a:r>
            <a:r>
              <a:rPr lang="en-US" sz="1600" dirty="0">
                <a:solidFill>
                  <a:schemeClr val="tx1">
                    <a:lumMod val="75000"/>
                  </a:schemeClr>
                </a:solidFill>
              </a:rPr>
              <a:t> xx xxx </a:t>
            </a:r>
            <a:r>
              <a:rPr lang="en-US" sz="1600" dirty="0" err="1">
                <a:solidFill>
                  <a:schemeClr val="tx1">
                    <a:lumMod val="75000"/>
                  </a:schemeClr>
                </a:solidFill>
              </a:rPr>
              <a:t>xxxxx</a:t>
            </a:r>
            <a:r>
              <a:rPr lang="en-US" sz="1600" dirty="0">
                <a:solidFill>
                  <a:schemeClr val="tx1">
                    <a:lumMod val="75000"/>
                  </a:schemeClr>
                </a:solidFill>
              </a:rPr>
              <a:t> xx </a:t>
            </a:r>
            <a:r>
              <a:rPr lang="en-US" sz="1600" dirty="0" err="1">
                <a:solidFill>
                  <a:schemeClr val="tx1">
                    <a:lumMod val="75000"/>
                  </a:schemeClr>
                </a:solidFill>
              </a:rPr>
              <a:t>xxxx</a:t>
            </a:r>
            <a:r>
              <a:rPr lang="en-US" sz="1600" dirty="0">
                <a:solidFill>
                  <a:schemeClr val="tx1">
                    <a:lumMod val="75000"/>
                  </a:schemeClr>
                </a:solidFill>
              </a:rPr>
              <a:t> x xx </a:t>
            </a:r>
            <a:r>
              <a:rPr lang="en-US" sz="1600" dirty="0" err="1">
                <a:solidFill>
                  <a:schemeClr val="tx1">
                    <a:lumMod val="75000"/>
                  </a:schemeClr>
                </a:solidFill>
              </a:rPr>
              <a:t>Xx</a:t>
            </a:r>
            <a:r>
              <a:rPr lang="en-US" sz="1600" dirty="0">
                <a:solidFill>
                  <a:schemeClr val="tx1">
                    <a:lumMod val="75000"/>
                  </a:schemeClr>
                </a:solidFill>
              </a:rPr>
              <a:t> x </a:t>
            </a:r>
            <a:r>
              <a:rPr lang="en-US" sz="1600" dirty="0" err="1">
                <a:solidFill>
                  <a:schemeClr val="tx1">
                    <a:lumMod val="75000"/>
                  </a:schemeClr>
                </a:solidFill>
              </a:rPr>
              <a:t>xxxxxxxxxxxx</a:t>
            </a:r>
            <a:r>
              <a:rPr lang="en-US" sz="1600" dirty="0">
                <a:solidFill>
                  <a:schemeClr val="tx1">
                    <a:lumMod val="75000"/>
                  </a:schemeClr>
                </a:solidFill>
              </a:rPr>
              <a:t> xxx </a:t>
            </a:r>
            <a:r>
              <a:rPr lang="en-US" sz="1600" dirty="0" err="1">
                <a:solidFill>
                  <a:schemeClr val="tx1">
                    <a:lumMod val="75000"/>
                  </a:schemeClr>
                </a:solidFill>
              </a:rPr>
              <a:t>xxx</a:t>
            </a:r>
            <a:r>
              <a:rPr lang="en-US" sz="1600" dirty="0">
                <a:solidFill>
                  <a:schemeClr val="tx1">
                    <a:lumMod val="75000"/>
                  </a:schemeClr>
                </a:solidFill>
              </a:rPr>
              <a:t> x xxx xx x </a:t>
            </a:r>
            <a:r>
              <a:rPr lang="en-US" sz="1600" dirty="0" err="1">
                <a:solidFill>
                  <a:schemeClr val="tx1">
                    <a:lumMod val="75000"/>
                  </a:schemeClr>
                </a:solidFill>
              </a:rPr>
              <a:t>xxxxxxx</a:t>
            </a: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a:t>
            </a:r>
          </a:p>
        </p:txBody>
      </p:sp>
      <p:sp>
        <p:nvSpPr>
          <p:cNvPr id="65" name="Rounded Rectangle 64"/>
          <p:cNvSpPr/>
          <p:nvPr/>
        </p:nvSpPr>
        <p:spPr>
          <a:xfrm>
            <a:off x="3887896" y="3081397"/>
            <a:ext cx="956701" cy="2176404"/>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01</a:t>
            </a:r>
          </a:p>
        </p:txBody>
      </p:sp>
      <p:sp>
        <p:nvSpPr>
          <p:cNvPr id="66" name="Rounded Rectangle 65"/>
          <p:cNvSpPr/>
          <p:nvPr/>
        </p:nvSpPr>
        <p:spPr>
          <a:xfrm>
            <a:off x="5732798" y="1832798"/>
            <a:ext cx="956701" cy="2176404"/>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03</a:t>
            </a:r>
          </a:p>
        </p:txBody>
      </p:sp>
      <p:sp>
        <p:nvSpPr>
          <p:cNvPr id="67" name="Rounded Rectangle 66"/>
          <p:cNvSpPr/>
          <p:nvPr/>
        </p:nvSpPr>
        <p:spPr>
          <a:xfrm>
            <a:off x="7577699" y="584201"/>
            <a:ext cx="956701" cy="2176404"/>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05</a:t>
            </a:r>
          </a:p>
        </p:txBody>
      </p:sp>
      <p:sp>
        <p:nvSpPr>
          <p:cNvPr id="68" name="Rounded Rectangle 67"/>
          <p:cNvSpPr/>
          <p:nvPr/>
        </p:nvSpPr>
        <p:spPr>
          <a:xfrm>
            <a:off x="6655248" y="1208499"/>
            <a:ext cx="956701" cy="2176404"/>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04</a:t>
            </a:r>
          </a:p>
        </p:txBody>
      </p:sp>
      <p:sp>
        <p:nvSpPr>
          <p:cNvPr id="69" name="Rounded Rectangle 68"/>
          <p:cNvSpPr/>
          <p:nvPr/>
        </p:nvSpPr>
        <p:spPr>
          <a:xfrm>
            <a:off x="4810347" y="2457098"/>
            <a:ext cx="956701" cy="2176404"/>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02</a:t>
            </a:r>
          </a:p>
        </p:txBody>
      </p:sp>
      <p:sp>
        <p:nvSpPr>
          <p:cNvPr id="70" name="TextBox 69"/>
          <p:cNvSpPr txBox="1"/>
          <p:nvPr/>
        </p:nvSpPr>
        <p:spPr>
          <a:xfrm>
            <a:off x="7545488" y="3442573"/>
            <a:ext cx="3996273" cy="666786"/>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xxx xx</a:t>
            </a:r>
          </a:p>
        </p:txBody>
      </p:sp>
      <p:sp>
        <p:nvSpPr>
          <p:cNvPr id="71" name="TextBox 70"/>
          <p:cNvSpPr txBox="1"/>
          <p:nvPr/>
        </p:nvSpPr>
        <p:spPr>
          <a:xfrm>
            <a:off x="6570134" y="4196671"/>
            <a:ext cx="2814013" cy="666786"/>
          </a:xfrm>
          <a:prstGeom prst="rect">
            <a:avLst/>
          </a:prstGeom>
          <a:noFill/>
        </p:spPr>
        <p:txBody>
          <a:bodyPr wrap="square" rtlCol="0">
            <a:spAutoFit/>
          </a:bodyPr>
          <a:lstStyle/>
          <a:p>
            <a:r>
              <a:rPr lang="en-US" sz="2133" dirty="0" err="1"/>
              <a:t>Xxxxxxxxxxxxxx</a:t>
            </a:r>
            <a:endParaRPr lang="en-US" sz="2133" dirty="0"/>
          </a:p>
          <a:p>
            <a:r>
              <a:rPr lang="en-US" sz="1600" dirty="0">
                <a:solidFill>
                  <a:schemeClr val="tx1">
                    <a:lumMod val="75000"/>
                  </a:schemeClr>
                </a:solidFill>
              </a:rPr>
              <a:t>Xx xxx x xxx xx</a:t>
            </a:r>
          </a:p>
        </p:txBody>
      </p:sp>
      <p:sp>
        <p:nvSpPr>
          <p:cNvPr id="72" name="TextBox 71"/>
          <p:cNvSpPr txBox="1"/>
          <p:nvPr/>
        </p:nvSpPr>
        <p:spPr>
          <a:xfrm>
            <a:off x="5696373" y="4950769"/>
            <a:ext cx="2032000" cy="666786"/>
          </a:xfrm>
          <a:prstGeom prst="rect">
            <a:avLst/>
          </a:prstGeom>
          <a:noFill/>
        </p:spPr>
        <p:txBody>
          <a:bodyPr wrap="square" rtlCol="0">
            <a:spAutoFit/>
          </a:bodyPr>
          <a:lstStyle/>
          <a:p>
            <a:r>
              <a:rPr lang="en-US" sz="2133" dirty="0" err="1"/>
              <a:t>Xxxxxxx</a:t>
            </a:r>
            <a:endParaRPr lang="en-US" sz="2133" dirty="0"/>
          </a:p>
          <a:p>
            <a:r>
              <a:rPr lang="en-US" sz="1600" dirty="0">
                <a:solidFill>
                  <a:schemeClr val="tx1">
                    <a:lumMod val="75000"/>
                  </a:schemeClr>
                </a:solidFill>
              </a:rPr>
              <a:t>Xx xxx x xxx xx</a:t>
            </a:r>
          </a:p>
        </p:txBody>
      </p:sp>
      <p:sp>
        <p:nvSpPr>
          <p:cNvPr id="73" name="TextBox 72"/>
          <p:cNvSpPr txBox="1"/>
          <p:nvPr/>
        </p:nvSpPr>
        <p:spPr>
          <a:xfrm>
            <a:off x="4768427" y="5704867"/>
            <a:ext cx="2032000" cy="666786"/>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a:p>
            <a:r>
              <a:rPr lang="en-US" sz="1600" dirty="0">
                <a:solidFill>
                  <a:schemeClr val="tx1">
                    <a:lumMod val="75000"/>
                  </a:schemeClr>
                </a:solidFill>
              </a:rPr>
              <a:t>Xx xxx x xxx xx</a:t>
            </a:r>
          </a:p>
        </p:txBody>
      </p:sp>
      <p:cxnSp>
        <p:nvCxnSpPr>
          <p:cNvPr id="74" name="Elbow Connector 73"/>
          <p:cNvCxnSpPr>
            <a:stCxn id="68" idx="2"/>
            <a:endCxn id="70" idx="1"/>
          </p:cNvCxnSpPr>
          <p:nvPr/>
        </p:nvCxnSpPr>
        <p:spPr>
          <a:xfrm rot="16200000" flipH="1">
            <a:off x="7144012" y="3374489"/>
            <a:ext cx="391063" cy="41188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6130210" y="4090140"/>
            <a:ext cx="520862" cy="35898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5167205" y="4754994"/>
            <a:ext cx="650660" cy="40767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4177108" y="5446940"/>
            <a:ext cx="780459" cy="402180"/>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4062505" y="4473134"/>
            <a:ext cx="607483" cy="351367"/>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83" name="Freeform 5"/>
          <p:cNvSpPr>
            <a:spLocks noEditPoints="1"/>
          </p:cNvSpPr>
          <p:nvPr/>
        </p:nvSpPr>
        <p:spPr bwMode="auto">
          <a:xfrm>
            <a:off x="5044025" y="3636433"/>
            <a:ext cx="503767" cy="480483"/>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84" name="Group 8"/>
          <p:cNvGrpSpPr>
            <a:grpSpLocks noChangeAspect="1"/>
          </p:cNvGrpSpPr>
          <p:nvPr/>
        </p:nvGrpSpPr>
        <p:grpSpPr bwMode="auto">
          <a:xfrm>
            <a:off x="6038851" y="3028952"/>
            <a:ext cx="402167" cy="436033"/>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17"/>
          <p:cNvGrpSpPr>
            <a:grpSpLocks noChangeAspect="1"/>
          </p:cNvGrpSpPr>
          <p:nvPr/>
        </p:nvGrpSpPr>
        <p:grpSpPr bwMode="auto">
          <a:xfrm>
            <a:off x="6906685" y="2364346"/>
            <a:ext cx="484716" cy="495305"/>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2" name="Group 30"/>
          <p:cNvGrpSpPr>
            <a:grpSpLocks noChangeAspect="1"/>
          </p:cNvGrpSpPr>
          <p:nvPr/>
        </p:nvGrpSpPr>
        <p:grpSpPr bwMode="auto">
          <a:xfrm>
            <a:off x="7861314" y="1756835"/>
            <a:ext cx="419100" cy="465667"/>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032000" y="719667"/>
          <a:ext cx="8128000"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841826"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TextBox 5"/>
          <p:cNvSpPr txBox="1"/>
          <p:nvPr/>
        </p:nvSpPr>
        <p:spPr>
          <a:xfrm>
            <a:off x="8893388" y="2810377"/>
            <a:ext cx="2980273" cy="1077218"/>
          </a:xfrm>
          <a:prstGeom prst="rect">
            <a:avLst/>
          </a:prstGeom>
          <a:noFill/>
        </p:spPr>
        <p:txBody>
          <a:bodyPr wrap="square" rtlCol="0">
            <a:spAutoFit/>
          </a:bodyPr>
          <a:lstStyle/>
          <a:p>
            <a:r>
              <a:rPr lang="en-US" sz="6400" dirty="0"/>
              <a:t>60%</a:t>
            </a:r>
          </a:p>
        </p:txBody>
      </p:sp>
      <p:sp>
        <p:nvSpPr>
          <p:cNvPr id="7" name="TextBox 6"/>
          <p:cNvSpPr txBox="1"/>
          <p:nvPr/>
        </p:nvSpPr>
        <p:spPr>
          <a:xfrm>
            <a:off x="8947573" y="3731922"/>
            <a:ext cx="2431627" cy="338554"/>
          </a:xfrm>
          <a:prstGeom prst="rect">
            <a:avLst/>
          </a:prstGeom>
          <a:noFill/>
        </p:spPr>
        <p:txBody>
          <a:bodyPr wrap="square" rtlCol="0">
            <a:spAutoFit/>
          </a:bodyPr>
          <a:lstStyle/>
          <a:p>
            <a:r>
              <a:rPr lang="en-US" sz="1600" dirty="0"/>
              <a:t>X </a:t>
            </a:r>
            <a:r>
              <a:rPr lang="en-US" sz="1600" dirty="0" err="1"/>
              <a:t>x</a:t>
            </a:r>
            <a:r>
              <a:rPr lang="en-US" sz="1600" dirty="0"/>
              <a:t> xxx x </a:t>
            </a:r>
            <a:r>
              <a:rPr lang="en-US" sz="1600" dirty="0" err="1"/>
              <a:t>xxxx</a:t>
            </a:r>
            <a:r>
              <a:rPr lang="en-US" sz="1600" dirty="0"/>
              <a:t> xx xx</a:t>
            </a:r>
          </a:p>
        </p:txBody>
      </p:sp>
      <p:sp>
        <p:nvSpPr>
          <p:cNvPr id="8" name="TextBox 7"/>
          <p:cNvSpPr txBox="1"/>
          <p:nvPr/>
        </p:nvSpPr>
        <p:spPr>
          <a:xfrm>
            <a:off x="246914" y="2810377"/>
            <a:ext cx="2980273" cy="1077218"/>
          </a:xfrm>
          <a:prstGeom prst="rect">
            <a:avLst/>
          </a:prstGeom>
          <a:noFill/>
        </p:spPr>
        <p:txBody>
          <a:bodyPr wrap="square" rtlCol="0">
            <a:spAutoFit/>
          </a:bodyPr>
          <a:lstStyle/>
          <a:p>
            <a:pPr algn="r"/>
            <a:r>
              <a:rPr lang="en-US" sz="6400" dirty="0"/>
              <a:t>40%</a:t>
            </a:r>
          </a:p>
        </p:txBody>
      </p:sp>
      <p:sp>
        <p:nvSpPr>
          <p:cNvPr id="9" name="TextBox 8"/>
          <p:cNvSpPr txBox="1"/>
          <p:nvPr/>
        </p:nvSpPr>
        <p:spPr>
          <a:xfrm>
            <a:off x="-237067" y="3731922"/>
            <a:ext cx="3423613" cy="338554"/>
          </a:xfrm>
          <a:prstGeom prst="rect">
            <a:avLst/>
          </a:prstGeom>
          <a:noFill/>
        </p:spPr>
        <p:txBody>
          <a:bodyPr wrap="square" rtlCol="0">
            <a:spAutoFit/>
          </a:bodyPr>
          <a:lstStyle/>
          <a:p>
            <a:pPr algn="r"/>
            <a:r>
              <a:rPr lang="en-US" sz="1600" dirty="0"/>
              <a:t>X </a:t>
            </a:r>
            <a:r>
              <a:rPr lang="en-US" sz="1600" dirty="0" err="1"/>
              <a:t>xxxxx</a:t>
            </a:r>
            <a:r>
              <a:rPr lang="en-US" sz="1600" dirty="0"/>
              <a:t> x </a:t>
            </a:r>
            <a:r>
              <a:rPr lang="en-US" sz="1600" dirty="0" err="1"/>
              <a:t>xxxx</a:t>
            </a:r>
            <a:r>
              <a:rPr lang="en-US" sz="1600" dirty="0"/>
              <a:t> xx xx</a:t>
            </a:r>
          </a:p>
        </p:txBody>
      </p:sp>
      <p:sp>
        <p:nvSpPr>
          <p:cNvPr id="10" name="TextBox 9"/>
          <p:cNvSpPr txBox="1"/>
          <p:nvPr/>
        </p:nvSpPr>
        <p:spPr>
          <a:xfrm>
            <a:off x="4599094" y="2810378"/>
            <a:ext cx="2980273" cy="1077218"/>
          </a:xfrm>
          <a:prstGeom prst="rect">
            <a:avLst/>
          </a:prstGeom>
          <a:noFill/>
        </p:spPr>
        <p:txBody>
          <a:bodyPr wrap="square" rtlCol="0">
            <a:spAutoFit/>
          </a:bodyPr>
          <a:lstStyle/>
          <a:p>
            <a:pPr algn="ctr"/>
            <a:r>
              <a:rPr lang="en-US" sz="6400" dirty="0"/>
              <a:t>$45x </a:t>
            </a:r>
          </a:p>
        </p:txBody>
      </p:sp>
      <p:sp>
        <p:nvSpPr>
          <p:cNvPr id="11" name="TextBox 10"/>
          <p:cNvSpPr txBox="1"/>
          <p:nvPr/>
        </p:nvSpPr>
        <p:spPr>
          <a:xfrm>
            <a:off x="4599094" y="3731922"/>
            <a:ext cx="2980273" cy="338554"/>
          </a:xfrm>
          <a:prstGeom prst="rect">
            <a:avLst/>
          </a:prstGeom>
          <a:noFill/>
        </p:spPr>
        <p:txBody>
          <a:bodyPr wrap="square" rtlCol="0">
            <a:spAutoFit/>
          </a:bodyPr>
          <a:lstStyle/>
          <a:p>
            <a:pPr algn="ctr"/>
            <a:r>
              <a:rPr lang="en-US" sz="1600" dirty="0"/>
              <a:t>Xxx x </a:t>
            </a:r>
            <a:r>
              <a:rPr lang="en-US" sz="1600" dirty="0" err="1"/>
              <a:t>X</a:t>
            </a:r>
            <a:r>
              <a:rPr lang="en-US" sz="1600" dirty="0"/>
              <a:t> </a:t>
            </a:r>
            <a:r>
              <a:rPr lang="en-US" sz="1600" dirty="0" err="1"/>
              <a:t>xxxx</a:t>
            </a:r>
            <a:r>
              <a:rPr lang="en-US" sz="1600" dirty="0"/>
              <a:t> xxx X </a:t>
            </a:r>
            <a:r>
              <a:rPr lang="en-US" sz="1600" dirty="0" err="1"/>
              <a:t>xxxx</a:t>
            </a:r>
            <a:endParaRPr lang="en-US" sz="1600" dirty="0"/>
          </a:p>
        </p:txBody>
      </p:sp>
      <p:sp>
        <p:nvSpPr>
          <p:cNvPr id="13" name="Rectangle 12"/>
          <p:cNvSpPr/>
          <p:nvPr/>
        </p:nvSpPr>
        <p:spPr>
          <a:xfrm>
            <a:off x="7524559" y="4966084"/>
            <a:ext cx="5532967" cy="347133"/>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 name="Group 4"/>
          <p:cNvGrpSpPr>
            <a:grpSpLocks noChangeAspect="1"/>
          </p:cNvGrpSpPr>
          <p:nvPr/>
        </p:nvGrpSpPr>
        <p:grpSpPr bwMode="auto">
          <a:xfrm>
            <a:off x="5770035" y="2171701"/>
            <a:ext cx="656167" cy="734484"/>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264840811"/>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930105" y="3124200"/>
            <a:ext cx="1695115" cy="4165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3" name="Freeform 22"/>
          <p:cNvSpPr/>
          <p:nvPr/>
        </p:nvSpPr>
        <p:spPr>
          <a:xfrm>
            <a:off x="8696272"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4" name="Freeform 23"/>
          <p:cNvSpPr/>
          <p:nvPr/>
        </p:nvSpPr>
        <p:spPr>
          <a:xfrm flipH="1">
            <a:off x="10022241"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6389508" y="3530600"/>
            <a:ext cx="2540000" cy="4673600"/>
          </a:xfrm>
          <a:prstGeom prst="rect">
            <a:avLst/>
          </a:prstGeom>
          <a:gradFill>
            <a:gsLst>
              <a:gs pos="0">
                <a:schemeClr val="accent1"/>
              </a:gs>
              <a:gs pos="41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1" name="Freeform 20"/>
          <p:cNvSpPr/>
          <p:nvPr/>
        </p:nvSpPr>
        <p:spPr>
          <a:xfrm>
            <a:off x="8054776" y="887855"/>
            <a:ext cx="955176"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2" name="Freeform 21"/>
          <p:cNvSpPr/>
          <p:nvPr/>
        </p:nvSpPr>
        <p:spPr>
          <a:xfrm flipH="1">
            <a:off x="6334898" y="887855"/>
            <a:ext cx="878703"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778015" y="2514600"/>
            <a:ext cx="2540000" cy="4898843"/>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7" name="Rectangle 16"/>
          <p:cNvSpPr/>
          <p:nvPr/>
        </p:nvSpPr>
        <p:spPr>
          <a:xfrm>
            <a:off x="3556000" y="5156199"/>
            <a:ext cx="7213600" cy="174235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4" name="Freeform 13"/>
          <p:cNvSpPr/>
          <p:nvPr/>
        </p:nvSpPr>
        <p:spPr>
          <a:xfrm>
            <a:off x="5320886" y="1185333"/>
            <a:ext cx="1065804" cy="3994275"/>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5" name="Freeform 14"/>
          <p:cNvSpPr/>
          <p:nvPr/>
        </p:nvSpPr>
        <p:spPr>
          <a:xfrm flipH="1">
            <a:off x="3683167" y="1255059"/>
            <a:ext cx="1065804" cy="3924548"/>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Rectangle 1"/>
          <p:cNvSpPr/>
          <p:nvPr/>
        </p:nvSpPr>
        <p:spPr>
          <a:xfrm>
            <a:off x="-406400" y="4966084"/>
            <a:ext cx="12801600" cy="347133"/>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 name="TextBox 3"/>
          <p:cNvSpPr txBox="1"/>
          <p:nvPr/>
        </p:nvSpPr>
        <p:spPr>
          <a:xfrm>
            <a:off x="609600" y="482600"/>
            <a:ext cx="3449983" cy="666786"/>
          </a:xfrm>
          <a:prstGeom prst="rect">
            <a:avLst/>
          </a:prstGeom>
          <a:noFill/>
        </p:spPr>
        <p:txBody>
          <a:bodyPr wrap="none" rtlCol="0">
            <a:spAutoFit/>
          </a:bodyPr>
          <a:lstStyle/>
          <a:p>
            <a:r>
              <a:rPr lang="en-US" sz="2133" dirty="0" err="1"/>
              <a:t>Xxxx</a:t>
            </a:r>
            <a:r>
              <a:rPr lang="en-US" sz="2133" dirty="0"/>
              <a:t> xxx </a:t>
            </a:r>
            <a:r>
              <a:rPr lang="en-US" sz="2133" dirty="0" err="1"/>
              <a:t>xxx</a:t>
            </a:r>
            <a:r>
              <a:rPr lang="en-US" sz="2133" dirty="0"/>
              <a:t> x </a:t>
            </a:r>
            <a:r>
              <a:rPr lang="en-US" sz="2133" dirty="0" err="1"/>
              <a:t>x</a:t>
            </a:r>
            <a:r>
              <a:rPr lang="en-US" sz="2133" dirty="0"/>
              <a:t> xx x </a:t>
            </a:r>
            <a:r>
              <a:rPr lang="en-US" sz="2133" dirty="0" err="1"/>
              <a:t>xxxxxx</a:t>
            </a:r>
            <a:endParaRPr lang="en-US" sz="2133" dirty="0"/>
          </a:p>
          <a:p>
            <a:r>
              <a:rPr lang="en-US" sz="1600" dirty="0"/>
              <a:t>$X (XX 2015)</a:t>
            </a:r>
          </a:p>
        </p:txBody>
      </p:sp>
      <p:pic>
        <p:nvPicPr>
          <p:cNvPr id="8" name="Picture 7"/>
          <p:cNvPicPr>
            <a:picLocks noChangeAspect="1"/>
          </p:cNvPicPr>
          <p:nvPr/>
        </p:nvPicPr>
        <p:blipFill>
          <a:blip r:embed="rId2"/>
          <a:stretch>
            <a:fillRect/>
          </a:stretch>
        </p:blipFill>
        <p:spPr>
          <a:xfrm>
            <a:off x="3784767" y="1701800"/>
            <a:ext cx="2495999" cy="3276600"/>
          </a:xfrm>
          <a:prstGeom prst="rect">
            <a:avLst/>
          </a:prstGeom>
          <a:ln>
            <a:noFill/>
          </a:ln>
        </p:spPr>
      </p:pic>
      <p:pic>
        <p:nvPicPr>
          <p:cNvPr id="9" name="Picture 8"/>
          <p:cNvPicPr>
            <a:picLocks noChangeAspect="1"/>
          </p:cNvPicPr>
          <p:nvPr/>
        </p:nvPicPr>
        <p:blipFill>
          <a:blip r:embed="rId3"/>
          <a:stretch>
            <a:fillRect/>
          </a:stretch>
        </p:blipFill>
        <p:spPr>
          <a:xfrm>
            <a:off x="6300867" y="1092200"/>
            <a:ext cx="2693405" cy="3886200"/>
          </a:xfrm>
          <a:prstGeom prst="rect">
            <a:avLst/>
          </a:prstGeom>
        </p:spPr>
      </p:pic>
      <p:pic>
        <p:nvPicPr>
          <p:cNvPr id="10" name="Picture 9"/>
          <p:cNvPicPr>
            <a:picLocks noChangeAspect="1"/>
          </p:cNvPicPr>
          <p:nvPr/>
        </p:nvPicPr>
        <p:blipFill>
          <a:blip r:embed="rId4"/>
          <a:stretch>
            <a:fillRect/>
          </a:stretch>
        </p:blipFill>
        <p:spPr>
          <a:xfrm>
            <a:off x="8839201" y="2482943"/>
            <a:ext cx="1836412" cy="2493143"/>
          </a:xfrm>
          <a:prstGeom prst="rect">
            <a:avLst/>
          </a:prstGeom>
        </p:spPr>
      </p:pic>
      <p:sp>
        <p:nvSpPr>
          <p:cNvPr id="11" name="Rectangle 10"/>
          <p:cNvSpPr/>
          <p:nvPr/>
        </p:nvSpPr>
        <p:spPr>
          <a:xfrm>
            <a:off x="4311511"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12" name="Rectangle 11"/>
          <p:cNvSpPr/>
          <p:nvPr/>
        </p:nvSpPr>
        <p:spPr>
          <a:xfrm>
            <a:off x="7076045"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13" name="Rectangle 12"/>
          <p:cNvSpPr/>
          <p:nvPr/>
        </p:nvSpPr>
        <p:spPr>
          <a:xfrm>
            <a:off x="9036150" y="5359400"/>
            <a:ext cx="1442510" cy="420564"/>
          </a:xfrm>
          <a:prstGeom prst="rect">
            <a:avLst/>
          </a:prstGeom>
        </p:spPr>
        <p:txBody>
          <a:bodyPr wrap="none">
            <a:spAutoFit/>
          </a:bodyPr>
          <a:lstStyle/>
          <a:p>
            <a:pPr algn="ctr"/>
            <a:r>
              <a:rPr lang="en-US" sz="2133" dirty="0"/>
              <a:t>X </a:t>
            </a:r>
            <a:r>
              <a:rPr lang="en-US" sz="2133" dirty="0" err="1"/>
              <a:t>xxxxxx</a:t>
            </a:r>
            <a:r>
              <a:rPr lang="en-US" sz="2133" dirty="0"/>
              <a:t> X</a:t>
            </a:r>
          </a:p>
        </p:txBody>
      </p:sp>
      <p:sp>
        <p:nvSpPr>
          <p:cNvPr id="25" name="TextBox 24"/>
          <p:cNvSpPr txBox="1"/>
          <p:nvPr/>
        </p:nvSpPr>
        <p:spPr>
          <a:xfrm>
            <a:off x="609600" y="2496777"/>
            <a:ext cx="3149600" cy="1651671"/>
          </a:xfrm>
          <a:prstGeom prst="rect">
            <a:avLst/>
          </a:prstGeom>
          <a:noFill/>
        </p:spPr>
        <p:txBody>
          <a:bodyPr wrap="square" rtlCol="0">
            <a:spAutoFit/>
          </a:bodyPr>
          <a:lstStyle/>
          <a:p>
            <a:r>
              <a:rPr lang="en-US" sz="2133" dirty="0"/>
              <a:t>25% </a:t>
            </a:r>
            <a:r>
              <a:rPr lang="en-US" sz="2133" dirty="0" err="1"/>
              <a:t>Xxxxxx</a:t>
            </a:r>
            <a:r>
              <a:rPr lang="en-US" sz="2133" dirty="0"/>
              <a:t> </a:t>
            </a:r>
            <a:r>
              <a:rPr lang="en-US" sz="2133" dirty="0" err="1"/>
              <a:t>xxxx</a:t>
            </a:r>
            <a:r>
              <a:rPr lang="en-US" sz="2133" dirty="0"/>
              <a:t> 2014</a:t>
            </a:r>
          </a:p>
          <a:p>
            <a:r>
              <a:rPr lang="en-US" sz="1600" dirty="0" err="1"/>
              <a:t>Xxxxx</a:t>
            </a:r>
            <a:r>
              <a:rPr lang="en-US" sz="1600" dirty="0"/>
              <a:t> </a:t>
            </a:r>
            <a:r>
              <a:rPr lang="en-US" sz="1600" dirty="0" err="1"/>
              <a:t>xxxxx</a:t>
            </a:r>
            <a:r>
              <a:rPr lang="en-US" sz="1600" dirty="0"/>
              <a:t> </a:t>
            </a:r>
            <a:r>
              <a:rPr lang="en-US" sz="1600" dirty="0" err="1"/>
              <a:t>xxxx</a:t>
            </a:r>
            <a:r>
              <a:rPr lang="en-US" sz="1600" dirty="0"/>
              <a:t> xxx </a:t>
            </a:r>
            <a:r>
              <a:rPr lang="en-US" sz="1600" dirty="0" err="1"/>
              <a:t>xxx</a:t>
            </a:r>
            <a:r>
              <a:rPr lang="en-US" sz="1600" dirty="0"/>
              <a:t>, xx </a:t>
            </a:r>
            <a:r>
              <a:rPr lang="en-US" sz="1600" dirty="0" err="1"/>
              <a:t>xxxxxxxx</a:t>
            </a:r>
            <a:r>
              <a:rPr lang="en-US" sz="1600" dirty="0"/>
              <a:t> </a:t>
            </a:r>
            <a:r>
              <a:rPr lang="en-US" sz="1600" dirty="0" err="1"/>
              <a:t>xxxxxx</a:t>
            </a:r>
            <a:r>
              <a:rPr lang="en-US" sz="1600" dirty="0"/>
              <a:t> x </a:t>
            </a:r>
            <a:r>
              <a:rPr lang="en-US" sz="1600" dirty="0" err="1"/>
              <a:t>xxxx</a:t>
            </a:r>
            <a:r>
              <a:rPr lang="en-US" sz="1600" dirty="0"/>
              <a:t>. Xx x xx </a:t>
            </a:r>
            <a:r>
              <a:rPr lang="en-US" sz="1600" dirty="0" err="1"/>
              <a:t>xxxxx</a:t>
            </a:r>
            <a:r>
              <a:rPr lang="en-US" sz="1600" dirty="0"/>
              <a:t>, </a:t>
            </a:r>
            <a:r>
              <a:rPr lang="en-US" sz="1600" dirty="0" err="1"/>
              <a:t>xxxxxxx</a:t>
            </a:r>
            <a:r>
              <a:rPr lang="en-US" sz="1600" dirty="0"/>
              <a:t> x xxx xx , xx </a:t>
            </a:r>
            <a:r>
              <a:rPr lang="en-US" sz="1600" dirty="0" err="1"/>
              <a:t>xxxx</a:t>
            </a:r>
            <a:r>
              <a:rPr lang="en-US" sz="1600" dirty="0"/>
              <a:t> x </a:t>
            </a:r>
            <a:r>
              <a:rPr lang="en-US" sz="1600" dirty="0" err="1"/>
              <a:t>x</a:t>
            </a:r>
            <a:r>
              <a:rPr lang="en-US" sz="1600" dirty="0"/>
              <a:t> </a:t>
            </a:r>
            <a:r>
              <a:rPr lang="en-US" sz="1600" dirty="0" err="1"/>
              <a:t>xxxxxxx</a:t>
            </a:r>
            <a:r>
              <a:rPr lang="en-US" sz="1600" dirty="0"/>
              <a:t> xxx. </a:t>
            </a:r>
            <a:r>
              <a:rPr lang="en-US" sz="1600" dirty="0" err="1"/>
              <a:t>Xxxx</a:t>
            </a:r>
            <a:r>
              <a:rPr lang="en-US" sz="1600" dirty="0"/>
              <a:t> x </a:t>
            </a:r>
            <a:r>
              <a:rPr lang="en-US" sz="1600" dirty="0" err="1"/>
              <a:t>xxxx</a:t>
            </a:r>
            <a:r>
              <a:rPr lang="en-US" sz="1600" dirty="0"/>
              <a:t> </a:t>
            </a:r>
            <a:r>
              <a:rPr lang="en-US" sz="1600" dirty="0" err="1"/>
              <a:t>xxxxxxxxx</a:t>
            </a:r>
            <a:r>
              <a:rPr lang="en-US" sz="1600" dirty="0"/>
              <a:t> x </a:t>
            </a:r>
            <a:r>
              <a:rPr lang="en-US" sz="1600" dirty="0" err="1"/>
              <a:t>xxxx</a:t>
            </a:r>
            <a:r>
              <a:rPr lang="en-US" sz="1600" dirty="0"/>
              <a:t> x </a:t>
            </a:r>
            <a:r>
              <a:rPr lang="en-US" sz="1600" dirty="0" err="1"/>
              <a:t>x</a:t>
            </a:r>
            <a:r>
              <a:rPr lang="en-US" sz="1600" dirty="0"/>
              <a:t> </a:t>
            </a:r>
            <a:r>
              <a:rPr lang="en-US" sz="1600" dirty="0" err="1"/>
              <a:t>xxxx</a:t>
            </a:r>
            <a:r>
              <a:rPr lang="en-US" sz="1600" dirty="0"/>
              <a:t> </a:t>
            </a:r>
          </a:p>
        </p:txBody>
      </p:sp>
      <p:sp>
        <p:nvSpPr>
          <p:cNvPr id="26" name="Rectangle 25"/>
          <p:cNvSpPr/>
          <p:nvPr/>
        </p:nvSpPr>
        <p:spPr>
          <a:xfrm>
            <a:off x="4457928" y="4200806"/>
            <a:ext cx="1149674" cy="584775"/>
          </a:xfrm>
          <a:prstGeom prst="rect">
            <a:avLst/>
          </a:prstGeom>
        </p:spPr>
        <p:txBody>
          <a:bodyPr wrap="none">
            <a:spAutoFit/>
          </a:bodyPr>
          <a:lstStyle/>
          <a:p>
            <a:pPr algn="ctr"/>
            <a:r>
              <a:rPr lang="en-US" sz="3200" dirty="0">
                <a:solidFill>
                  <a:srgbClr val="FFFFFF"/>
                </a:solidFill>
              </a:rPr>
              <a:t>$45x </a:t>
            </a:r>
          </a:p>
        </p:txBody>
      </p:sp>
      <p:sp>
        <p:nvSpPr>
          <p:cNvPr id="27" name="Rectangle 26"/>
          <p:cNvSpPr/>
          <p:nvPr/>
        </p:nvSpPr>
        <p:spPr>
          <a:xfrm>
            <a:off x="7072732" y="4200806"/>
            <a:ext cx="1149674" cy="584775"/>
          </a:xfrm>
          <a:prstGeom prst="rect">
            <a:avLst/>
          </a:prstGeom>
        </p:spPr>
        <p:txBody>
          <a:bodyPr wrap="none">
            <a:spAutoFit/>
          </a:bodyPr>
          <a:lstStyle/>
          <a:p>
            <a:pPr algn="ctr"/>
            <a:r>
              <a:rPr lang="en-US" sz="3200" dirty="0">
                <a:solidFill>
                  <a:srgbClr val="FFFFFF"/>
                </a:solidFill>
              </a:rPr>
              <a:t>$31x </a:t>
            </a:r>
          </a:p>
        </p:txBody>
      </p:sp>
      <p:sp>
        <p:nvSpPr>
          <p:cNvPr id="28" name="Rectangle 27"/>
          <p:cNvSpPr/>
          <p:nvPr/>
        </p:nvSpPr>
        <p:spPr>
          <a:xfrm>
            <a:off x="9182568" y="4200806"/>
            <a:ext cx="1149674" cy="584775"/>
          </a:xfrm>
          <a:prstGeom prst="rect">
            <a:avLst/>
          </a:prstGeom>
        </p:spPr>
        <p:txBody>
          <a:bodyPr wrap="none">
            <a:spAutoFit/>
          </a:bodyPr>
          <a:lstStyle/>
          <a:p>
            <a:pPr algn="ctr"/>
            <a:r>
              <a:rPr lang="en-US" sz="3200" dirty="0">
                <a:solidFill>
                  <a:srgbClr val="FFFFFF"/>
                </a:solidFill>
              </a:rPr>
              <a:t>$38x </a:t>
            </a:r>
          </a:p>
        </p:txBody>
      </p:sp>
    </p:spTree>
    <p:extLst>
      <p:ext uri="{BB962C8B-B14F-4D97-AF65-F5344CB8AC3E}">
        <p14:creationId xmlns:p14="http://schemas.microsoft.com/office/powerpoint/2010/main" val="2751618678"/>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5" name="Rectangle 34"/>
          <p:cNvSpPr/>
          <p:nvPr/>
        </p:nvSpPr>
        <p:spPr>
          <a:xfrm>
            <a:off x="8941635" y="2749400"/>
            <a:ext cx="3148765"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36" name="Rectangle 35"/>
          <p:cNvSpPr/>
          <p:nvPr/>
        </p:nvSpPr>
        <p:spPr>
          <a:xfrm>
            <a:off x="8941637" y="1798167"/>
            <a:ext cx="3250363" cy="947952"/>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a:t>
            </a:r>
            <a:r>
              <a:rPr lang="en-US" dirty="0">
                <a:solidFill>
                  <a:srgbClr val="FFFFFF"/>
                </a:solidFill>
              </a:rPr>
              <a:t> x xxx </a:t>
            </a:r>
          </a:p>
        </p:txBody>
      </p:sp>
      <p:sp>
        <p:nvSpPr>
          <p:cNvPr id="37" name="Rectangle 36"/>
          <p:cNvSpPr/>
          <p:nvPr/>
        </p:nvSpPr>
        <p:spPr>
          <a:xfrm>
            <a:off x="8941635" y="5178483"/>
            <a:ext cx="3148765"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1" name="Parallelogram 40"/>
          <p:cNvSpPr/>
          <p:nvPr/>
        </p:nvSpPr>
        <p:spPr>
          <a:xfrm rot="5400000" flipV="1">
            <a:off x="8513094" y="2047757"/>
            <a:ext cx="1126908" cy="269817"/>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5961089" y="2557867"/>
            <a:ext cx="2887380"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3" name="Rectangle 42"/>
          <p:cNvSpPr/>
          <p:nvPr/>
        </p:nvSpPr>
        <p:spPr>
          <a:xfrm>
            <a:off x="5961091" y="1604251"/>
            <a:ext cx="3250363" cy="947952"/>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a:solidFill>
                  <a:srgbClr val="FFFFFF"/>
                </a:solidFill>
              </a:rPr>
              <a:t>Xx </a:t>
            </a:r>
            <a:r>
              <a:rPr lang="en-US" dirty="0" err="1">
                <a:solidFill>
                  <a:srgbClr val="FFFFFF"/>
                </a:solidFill>
              </a:rPr>
              <a:t>xxxxx</a:t>
            </a:r>
            <a:r>
              <a:rPr lang="en-US" dirty="0">
                <a:solidFill>
                  <a:srgbClr val="FFFFFF"/>
                </a:solidFill>
              </a:rPr>
              <a:t> </a:t>
            </a:r>
          </a:p>
        </p:txBody>
      </p:sp>
      <p:sp>
        <p:nvSpPr>
          <p:cNvPr id="44" name="Rectangle 43"/>
          <p:cNvSpPr/>
          <p:nvPr/>
        </p:nvSpPr>
        <p:spPr>
          <a:xfrm>
            <a:off x="5961089" y="4984932"/>
            <a:ext cx="2887380"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5" name="Parallelogram 44"/>
          <p:cNvSpPr/>
          <p:nvPr/>
        </p:nvSpPr>
        <p:spPr>
          <a:xfrm rot="5400000" flipV="1">
            <a:off x="5532549" y="1854485"/>
            <a:ext cx="1126907"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2980546" y="2368767"/>
            <a:ext cx="2887377"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7" name="Rectangle 46"/>
          <p:cNvSpPr/>
          <p:nvPr/>
        </p:nvSpPr>
        <p:spPr>
          <a:xfrm>
            <a:off x="2980545" y="1422647"/>
            <a:ext cx="3250363" cy="947952"/>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a:t>
            </a:r>
            <a:endParaRPr lang="en-US" dirty="0">
              <a:solidFill>
                <a:srgbClr val="FFFFFF"/>
              </a:solidFill>
            </a:endParaRPr>
          </a:p>
        </p:txBody>
      </p:sp>
      <p:sp>
        <p:nvSpPr>
          <p:cNvPr id="48" name="Rectangle 47"/>
          <p:cNvSpPr/>
          <p:nvPr/>
        </p:nvSpPr>
        <p:spPr>
          <a:xfrm>
            <a:off x="2980546" y="4789999"/>
            <a:ext cx="2887377"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9" name="Rectangle 48"/>
          <p:cNvSpPr/>
          <p:nvPr/>
        </p:nvSpPr>
        <p:spPr>
          <a:xfrm>
            <a:off x="-5241" y="2194734"/>
            <a:ext cx="2892456"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50" name="Rectangle 49">
            <a:hlinkClick r:id="" action="ppaction://noaction"/>
          </p:cNvPr>
          <p:cNvSpPr/>
          <p:nvPr/>
        </p:nvSpPr>
        <p:spPr>
          <a:xfrm>
            <a:off x="-5241" y="4623724"/>
            <a:ext cx="2892456"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64" name="Parallelogram 63"/>
          <p:cNvSpPr/>
          <p:nvPr/>
        </p:nvSpPr>
        <p:spPr>
          <a:xfrm rot="5400000" flipV="1">
            <a:off x="2552002" y="1672881"/>
            <a:ext cx="1126908"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ectangle 67"/>
          <p:cNvSpPr/>
          <p:nvPr/>
        </p:nvSpPr>
        <p:spPr>
          <a:xfrm>
            <a:off x="0" y="1241043"/>
            <a:ext cx="3250363" cy="947952"/>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Xxxxxxxx</a:t>
            </a:r>
            <a:endParaRPr lang="en-US" dirty="0">
              <a:solidFill>
                <a:srgbClr val="FFFFFF"/>
              </a:solidFill>
            </a:endParaRPr>
          </a:p>
        </p:txBody>
      </p:sp>
      <p:grpSp>
        <p:nvGrpSpPr>
          <p:cNvPr id="69" name="Group 68"/>
          <p:cNvGrpSpPr/>
          <p:nvPr/>
        </p:nvGrpSpPr>
        <p:grpSpPr>
          <a:xfrm>
            <a:off x="95767" y="4696191"/>
            <a:ext cx="414456" cy="414453"/>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51293" y="1767913"/>
            <a:ext cx="600923" cy="620627"/>
          </a:xfrm>
          <a:prstGeom prst="rect">
            <a:avLst/>
          </a:prstGeom>
        </p:spPr>
      </p:pic>
      <p:grpSp>
        <p:nvGrpSpPr>
          <p:cNvPr id="73" name="Group 72"/>
          <p:cNvGrpSpPr/>
          <p:nvPr/>
        </p:nvGrpSpPr>
        <p:grpSpPr>
          <a:xfrm>
            <a:off x="3088349" y="4882864"/>
            <a:ext cx="414456" cy="414453"/>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a:xfrm>
            <a:off x="6057597" y="5078771"/>
            <a:ext cx="414456" cy="414453"/>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9038513" y="5261627"/>
            <a:ext cx="414456" cy="414453"/>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4897" y="1911843"/>
            <a:ext cx="641268" cy="72060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1669" y="1585051"/>
            <a:ext cx="650163" cy="653584"/>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527708" y="1474143"/>
            <a:ext cx="387200" cy="51304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9581264" y="2725648"/>
            <a:ext cx="2610736"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6" name="Rectangle 35"/>
          <p:cNvSpPr/>
          <p:nvPr/>
        </p:nvSpPr>
        <p:spPr>
          <a:xfrm>
            <a:off x="9581264" y="1962798"/>
            <a:ext cx="2670048" cy="874150"/>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9581264" y="5261908"/>
            <a:ext cx="2610736"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9189974" y="2175133"/>
            <a:ext cx="1052399" cy="269817"/>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2" name="Group 41"/>
          <p:cNvGrpSpPr/>
          <p:nvPr/>
        </p:nvGrpSpPr>
        <p:grpSpPr>
          <a:xfrm>
            <a:off x="9700004" y="5343991"/>
            <a:ext cx="414456" cy="414453"/>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 name="Rectangle 5"/>
          <p:cNvSpPr/>
          <p:nvPr/>
        </p:nvSpPr>
        <p:spPr>
          <a:xfrm>
            <a:off x="7183072" y="2552384"/>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10" name="Rectangle 9"/>
          <p:cNvSpPr/>
          <p:nvPr/>
        </p:nvSpPr>
        <p:spPr>
          <a:xfrm>
            <a:off x="7185948" y="1782359"/>
            <a:ext cx="2670048" cy="874150"/>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40" name="Rectangle 39"/>
          <p:cNvSpPr/>
          <p:nvPr/>
        </p:nvSpPr>
        <p:spPr>
          <a:xfrm>
            <a:off x="7183072" y="5088644"/>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3" name="Parallelogram 52"/>
          <p:cNvSpPr/>
          <p:nvPr/>
        </p:nvSpPr>
        <p:spPr>
          <a:xfrm rot="5400000" flipV="1">
            <a:off x="6791782" y="1994093"/>
            <a:ext cx="1052399"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4790405" y="2379119"/>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9" name="Rectangle 8"/>
          <p:cNvSpPr/>
          <p:nvPr/>
        </p:nvSpPr>
        <p:spPr>
          <a:xfrm>
            <a:off x="4790632" y="1601920"/>
            <a:ext cx="2670048" cy="874150"/>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a:solidFill>
                  <a:srgbClr val="FFFFFF"/>
                </a:solidFill>
              </a:rPr>
              <a:t>Xx </a:t>
            </a:r>
            <a:r>
              <a:rPr lang="en-US" sz="1800" dirty="0" err="1">
                <a:solidFill>
                  <a:srgbClr val="FFFFFF"/>
                </a:solidFill>
              </a:rPr>
              <a:t>xxxxx</a:t>
            </a:r>
            <a:r>
              <a:rPr lang="en-US" sz="1800" dirty="0">
                <a:solidFill>
                  <a:srgbClr val="FFFFFF"/>
                </a:solidFill>
              </a:rPr>
              <a:t> </a:t>
            </a:r>
          </a:p>
        </p:txBody>
      </p:sp>
      <p:sp>
        <p:nvSpPr>
          <p:cNvPr id="39" name="Rectangle 38"/>
          <p:cNvSpPr/>
          <p:nvPr/>
        </p:nvSpPr>
        <p:spPr>
          <a:xfrm>
            <a:off x="4790405" y="4909600"/>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2" name="Parallelogram 51"/>
          <p:cNvSpPr/>
          <p:nvPr/>
        </p:nvSpPr>
        <p:spPr>
          <a:xfrm rot="5400000" flipV="1">
            <a:off x="4399115" y="1812997"/>
            <a:ext cx="1052399" cy="269817"/>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 name="Rectangle 3"/>
          <p:cNvSpPr/>
          <p:nvPr/>
        </p:nvSpPr>
        <p:spPr>
          <a:xfrm>
            <a:off x="2399933" y="2205853"/>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8" name="Rectangle 7"/>
          <p:cNvSpPr/>
          <p:nvPr/>
        </p:nvSpPr>
        <p:spPr>
          <a:xfrm>
            <a:off x="2395316" y="1421482"/>
            <a:ext cx="2670048" cy="874150"/>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a:t>
            </a:r>
            <a:endParaRPr lang="en-US" sz="1800" dirty="0">
              <a:solidFill>
                <a:srgbClr val="FFFFFF"/>
              </a:solidFill>
            </a:endParaRPr>
          </a:p>
        </p:txBody>
      </p:sp>
      <p:sp>
        <p:nvSpPr>
          <p:cNvPr id="38" name="Rectangle 37"/>
          <p:cNvSpPr/>
          <p:nvPr/>
        </p:nvSpPr>
        <p:spPr>
          <a:xfrm>
            <a:off x="2399933" y="4742113"/>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5241" y="2036846"/>
            <a:ext cx="2316480" cy="3110476"/>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4" name="Rectangle 33">
            <a:hlinkClick r:id="" action="ppaction://noaction"/>
          </p:cNvPr>
          <p:cNvSpPr/>
          <p:nvPr/>
        </p:nvSpPr>
        <p:spPr>
          <a:xfrm>
            <a:off x="-5241" y="4568701"/>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1" name="Parallelogram 50"/>
          <p:cNvSpPr/>
          <p:nvPr/>
        </p:nvSpPr>
        <p:spPr>
          <a:xfrm rot="5400000" flipV="1">
            <a:off x="2008643" y="1632450"/>
            <a:ext cx="1052399"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0" y="1241043"/>
            <a:ext cx="2670048" cy="87415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Xxxxxxxx</a:t>
            </a:r>
            <a:endParaRPr lang="en-US" sz="1800" dirty="0">
              <a:solidFill>
                <a:srgbClr val="FFFFFF"/>
              </a:solidFill>
            </a:endParaRPr>
          </a:p>
        </p:txBody>
      </p:sp>
      <p:grpSp>
        <p:nvGrpSpPr>
          <p:cNvPr id="31" name="Group 30"/>
          <p:cNvGrpSpPr/>
          <p:nvPr/>
        </p:nvGrpSpPr>
        <p:grpSpPr>
          <a:xfrm>
            <a:off x="95333" y="4650784"/>
            <a:ext cx="414456" cy="414453"/>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1467" y="1783131"/>
            <a:ext cx="495419" cy="511664"/>
          </a:xfrm>
          <a:prstGeom prst="rect">
            <a:avLst/>
          </a:prstGeom>
        </p:spPr>
      </p:pic>
      <p:grpSp>
        <p:nvGrpSpPr>
          <p:cNvPr id="55" name="Group 54"/>
          <p:cNvGrpSpPr/>
          <p:nvPr/>
        </p:nvGrpSpPr>
        <p:grpSpPr>
          <a:xfrm>
            <a:off x="2507736" y="4824196"/>
            <a:ext cx="414456" cy="414453"/>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8" name="Group 57"/>
          <p:cNvGrpSpPr/>
          <p:nvPr/>
        </p:nvGrpSpPr>
        <p:grpSpPr>
          <a:xfrm>
            <a:off x="4886915" y="4991683"/>
            <a:ext cx="414456" cy="414453"/>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1" name="Group 60"/>
          <p:cNvGrpSpPr/>
          <p:nvPr/>
        </p:nvGrpSpPr>
        <p:grpSpPr>
          <a:xfrm>
            <a:off x="7279951" y="5170727"/>
            <a:ext cx="414456" cy="414453"/>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15029" y="1922359"/>
            <a:ext cx="528683" cy="594085"/>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09240" y="1589107"/>
            <a:ext cx="536013" cy="538835"/>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919536" y="1421565"/>
            <a:ext cx="387200" cy="513040"/>
          </a:xfrm>
          <a:prstGeom prst="rect">
            <a:avLst/>
          </a:prstGeom>
        </p:spPr>
      </p:pic>
      <p:grpSp>
        <p:nvGrpSpPr>
          <p:cNvPr id="12" name="Group 4"/>
          <p:cNvGrpSpPr>
            <a:grpSpLocks noChangeAspect="1"/>
          </p:cNvGrpSpPr>
          <p:nvPr/>
        </p:nvGrpSpPr>
        <p:grpSpPr bwMode="auto">
          <a:xfrm>
            <a:off x="11441617" y="2190381"/>
            <a:ext cx="536103" cy="41892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914401"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 name="Rectangle 3"/>
          <p:cNvSpPr/>
          <p:nvPr/>
        </p:nvSpPr>
        <p:spPr>
          <a:xfrm>
            <a:off x="3585835"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5" name="Rectangle 4"/>
          <p:cNvSpPr/>
          <p:nvPr/>
        </p:nvSpPr>
        <p:spPr>
          <a:xfrm>
            <a:off x="6257270"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6" name="Rectangle 5"/>
          <p:cNvSpPr/>
          <p:nvPr/>
        </p:nvSpPr>
        <p:spPr>
          <a:xfrm>
            <a:off x="8928706"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7" name="Rectangle 6"/>
          <p:cNvSpPr/>
          <p:nvPr/>
        </p:nvSpPr>
        <p:spPr>
          <a:xfrm>
            <a:off x="914401" y="1498601"/>
            <a:ext cx="2348895" cy="1255728"/>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01</a:t>
            </a:r>
          </a:p>
        </p:txBody>
      </p:sp>
      <p:sp>
        <p:nvSpPr>
          <p:cNvPr id="8" name="Rectangle 7"/>
          <p:cNvSpPr/>
          <p:nvPr/>
        </p:nvSpPr>
        <p:spPr>
          <a:xfrm>
            <a:off x="3585835" y="1498601"/>
            <a:ext cx="2348895" cy="1255728"/>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02</a:t>
            </a:r>
          </a:p>
        </p:txBody>
      </p:sp>
      <p:sp>
        <p:nvSpPr>
          <p:cNvPr id="9" name="Rectangle 8"/>
          <p:cNvSpPr/>
          <p:nvPr/>
        </p:nvSpPr>
        <p:spPr>
          <a:xfrm>
            <a:off x="6257270" y="1498601"/>
            <a:ext cx="2348895" cy="1255728"/>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03</a:t>
            </a:r>
          </a:p>
        </p:txBody>
      </p:sp>
      <p:sp>
        <p:nvSpPr>
          <p:cNvPr id="10" name="Rectangle 9"/>
          <p:cNvSpPr/>
          <p:nvPr/>
        </p:nvSpPr>
        <p:spPr>
          <a:xfrm>
            <a:off x="8928706" y="1498601"/>
            <a:ext cx="2348895" cy="1255728"/>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04</a:t>
            </a:r>
          </a:p>
        </p:txBody>
      </p:sp>
      <p:grpSp>
        <p:nvGrpSpPr>
          <p:cNvPr id="24" name="Group 23"/>
          <p:cNvGrpSpPr/>
          <p:nvPr/>
        </p:nvGrpSpPr>
        <p:grpSpPr>
          <a:xfrm>
            <a:off x="9065261" y="2282496"/>
            <a:ext cx="340272" cy="340269"/>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6393825" y="2282496"/>
            <a:ext cx="340272" cy="340269"/>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3722391" y="2282496"/>
            <a:ext cx="340272" cy="340269"/>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1050956" y="2282496"/>
            <a:ext cx="340272" cy="340269"/>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Rectangle 33">
            <a:hlinkClick r:id="" action="ppaction://noaction"/>
          </p:cNvPr>
          <p:cNvSpPr/>
          <p:nvPr/>
        </p:nvSpPr>
        <p:spPr>
          <a:xfrm>
            <a:off x="914401"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8" name="Rectangle 37"/>
          <p:cNvSpPr/>
          <p:nvPr/>
        </p:nvSpPr>
        <p:spPr>
          <a:xfrm>
            <a:off x="3585835"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9" name="Rectangle 38"/>
          <p:cNvSpPr/>
          <p:nvPr/>
        </p:nvSpPr>
        <p:spPr>
          <a:xfrm>
            <a:off x="6257270"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0" name="Rectangle 39"/>
          <p:cNvSpPr/>
          <p:nvPr/>
        </p:nvSpPr>
        <p:spPr>
          <a:xfrm>
            <a:off x="8928706"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4" name="Freeform 17"/>
          <p:cNvSpPr>
            <a:spLocks/>
          </p:cNvSpPr>
          <p:nvPr/>
        </p:nvSpPr>
        <p:spPr bwMode="auto">
          <a:xfrm>
            <a:off x="3713576"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1041838"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7" name="Freeform 17"/>
          <p:cNvSpPr>
            <a:spLocks/>
          </p:cNvSpPr>
          <p:nvPr/>
        </p:nvSpPr>
        <p:spPr bwMode="auto">
          <a:xfrm>
            <a:off x="6379967"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8" name="Freeform 17"/>
          <p:cNvSpPr>
            <a:spLocks/>
          </p:cNvSpPr>
          <p:nvPr/>
        </p:nvSpPr>
        <p:spPr bwMode="auto">
          <a:xfrm>
            <a:off x="9092542"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xx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0" name="Oval 9"/>
          <p:cNvSpPr/>
          <p:nvPr/>
        </p:nvSpPr>
        <p:spPr>
          <a:xfrm>
            <a:off x="909779" y="2473037"/>
            <a:ext cx="752763" cy="752763"/>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TextBox 11"/>
          <p:cNvSpPr txBox="1"/>
          <p:nvPr/>
        </p:nvSpPr>
        <p:spPr>
          <a:xfrm>
            <a:off x="2277071" y="2036827"/>
            <a:ext cx="2032000" cy="574324"/>
          </a:xfrm>
          <a:prstGeom prst="rect">
            <a:avLst/>
          </a:prstGeom>
          <a:noFill/>
        </p:spPr>
        <p:txBody>
          <a:bodyPr wrap="square" rtlCol="0">
            <a:spAutoFit/>
          </a:bodyPr>
          <a:lstStyle/>
          <a:p>
            <a:pPr>
              <a:lnSpc>
                <a:spcPct val="87000"/>
              </a:lnSpc>
            </a:pPr>
            <a:r>
              <a:rPr lang="en-US" sz="2133" dirty="0" err="1"/>
              <a:t>Xxxxx</a:t>
            </a:r>
            <a:endParaRPr lang="en-US" sz="2133" dirty="0"/>
          </a:p>
          <a:p>
            <a:pPr>
              <a:lnSpc>
                <a:spcPct val="87000"/>
              </a:lnSpc>
            </a:pPr>
            <a:r>
              <a:rPr lang="en-US" sz="1467" dirty="0"/>
              <a:t>Xx xxx x xxx xx</a:t>
            </a:r>
          </a:p>
        </p:txBody>
      </p:sp>
      <p:sp>
        <p:nvSpPr>
          <p:cNvPr id="23" name="TextBox 22"/>
          <p:cNvSpPr txBox="1"/>
          <p:nvPr/>
        </p:nvSpPr>
        <p:spPr>
          <a:xfrm>
            <a:off x="1619047" y="1929715"/>
            <a:ext cx="809837" cy="748988"/>
          </a:xfrm>
          <a:prstGeom prst="rect">
            <a:avLst/>
          </a:prstGeom>
          <a:noFill/>
        </p:spPr>
        <p:txBody>
          <a:bodyPr wrap="none" rtlCol="0">
            <a:spAutoFit/>
          </a:bodyPr>
          <a:lstStyle/>
          <a:p>
            <a:r>
              <a:rPr lang="en-US" sz="4267" dirty="0"/>
              <a:t>01</a:t>
            </a:r>
          </a:p>
        </p:txBody>
      </p:sp>
      <p:sp>
        <p:nvSpPr>
          <p:cNvPr id="8" name="Oval 7"/>
          <p:cNvSpPr/>
          <p:nvPr/>
        </p:nvSpPr>
        <p:spPr>
          <a:xfrm>
            <a:off x="3068012" y="3421304"/>
            <a:ext cx="752763" cy="752763"/>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3" name="TextBox 12"/>
          <p:cNvSpPr txBox="1"/>
          <p:nvPr/>
        </p:nvSpPr>
        <p:spPr>
          <a:xfrm>
            <a:off x="4432231" y="3094777"/>
            <a:ext cx="2032000" cy="574324"/>
          </a:xfrm>
          <a:prstGeom prst="rect">
            <a:avLst/>
          </a:prstGeom>
          <a:noFill/>
        </p:spPr>
        <p:txBody>
          <a:bodyPr wrap="square" rtlCol="0">
            <a:spAutoFit/>
          </a:bodyPr>
          <a:lstStyle/>
          <a:p>
            <a:pPr>
              <a:lnSpc>
                <a:spcPct val="87000"/>
              </a:lnSpc>
            </a:pPr>
            <a:r>
              <a:rPr lang="en-US" sz="2133" dirty="0" err="1"/>
              <a:t>Xxxxxx</a:t>
            </a:r>
            <a:endParaRPr lang="en-US" sz="2133" dirty="0"/>
          </a:p>
          <a:p>
            <a:pPr>
              <a:lnSpc>
                <a:spcPct val="87000"/>
              </a:lnSpc>
            </a:pPr>
            <a:r>
              <a:rPr lang="en-US" sz="1467" dirty="0"/>
              <a:t>Xx xxx x xxx xx</a:t>
            </a:r>
          </a:p>
        </p:txBody>
      </p:sp>
      <p:sp>
        <p:nvSpPr>
          <p:cNvPr id="24" name="TextBox 23"/>
          <p:cNvSpPr txBox="1"/>
          <p:nvPr/>
        </p:nvSpPr>
        <p:spPr>
          <a:xfrm>
            <a:off x="3736874" y="2989448"/>
            <a:ext cx="809837" cy="748988"/>
          </a:xfrm>
          <a:prstGeom prst="rect">
            <a:avLst/>
          </a:prstGeom>
          <a:noFill/>
        </p:spPr>
        <p:txBody>
          <a:bodyPr wrap="none" rtlCol="0">
            <a:spAutoFit/>
          </a:bodyPr>
          <a:lstStyle/>
          <a:p>
            <a:r>
              <a:rPr lang="en-US" sz="4267" dirty="0"/>
              <a:t>02</a:t>
            </a:r>
          </a:p>
        </p:txBody>
      </p:sp>
      <p:sp>
        <p:nvSpPr>
          <p:cNvPr id="9" name="Oval 8"/>
          <p:cNvSpPr/>
          <p:nvPr/>
        </p:nvSpPr>
        <p:spPr>
          <a:xfrm>
            <a:off x="5783497" y="4369571"/>
            <a:ext cx="752763" cy="752763"/>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4" name="TextBox 13"/>
          <p:cNvSpPr txBox="1"/>
          <p:nvPr/>
        </p:nvSpPr>
        <p:spPr>
          <a:xfrm>
            <a:off x="7200053" y="4039281"/>
            <a:ext cx="2032000" cy="574324"/>
          </a:xfrm>
          <a:prstGeom prst="rect">
            <a:avLst/>
          </a:prstGeom>
          <a:noFill/>
        </p:spPr>
        <p:txBody>
          <a:bodyPr wrap="square" rtlCol="0">
            <a:spAutoFit/>
          </a:bodyPr>
          <a:lstStyle/>
          <a:p>
            <a:pPr>
              <a:lnSpc>
                <a:spcPct val="87000"/>
              </a:lnSpc>
            </a:pPr>
            <a:r>
              <a:rPr lang="en-US" sz="2133" dirty="0" err="1"/>
              <a:t>Xxxxxxxx</a:t>
            </a:r>
            <a:endParaRPr lang="en-US" sz="2133" dirty="0"/>
          </a:p>
          <a:p>
            <a:pPr>
              <a:lnSpc>
                <a:spcPct val="87000"/>
              </a:lnSpc>
            </a:pPr>
            <a:r>
              <a:rPr lang="en-US" sz="1467" dirty="0"/>
              <a:t>Xx xxx x xxx xx</a:t>
            </a:r>
          </a:p>
        </p:txBody>
      </p:sp>
      <p:sp>
        <p:nvSpPr>
          <p:cNvPr id="25" name="TextBox 24"/>
          <p:cNvSpPr txBox="1"/>
          <p:nvPr/>
        </p:nvSpPr>
        <p:spPr>
          <a:xfrm>
            <a:off x="6521266" y="3935735"/>
            <a:ext cx="809837" cy="748988"/>
          </a:xfrm>
          <a:prstGeom prst="rect">
            <a:avLst/>
          </a:prstGeom>
          <a:noFill/>
        </p:spPr>
        <p:txBody>
          <a:bodyPr wrap="none" rtlCol="0">
            <a:spAutoFit/>
          </a:bodyPr>
          <a:lstStyle/>
          <a:p>
            <a:r>
              <a:rPr lang="en-US" sz="4267" dirty="0"/>
              <a:t>03</a:t>
            </a:r>
          </a:p>
        </p:txBody>
      </p:sp>
      <p:sp>
        <p:nvSpPr>
          <p:cNvPr id="11" name="Oval 10"/>
          <p:cNvSpPr/>
          <p:nvPr/>
        </p:nvSpPr>
        <p:spPr>
          <a:xfrm>
            <a:off x="8229600" y="5317837"/>
            <a:ext cx="752763" cy="752763"/>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5" name="TextBox 14"/>
          <p:cNvSpPr txBox="1"/>
          <p:nvPr/>
        </p:nvSpPr>
        <p:spPr>
          <a:xfrm>
            <a:off x="9696032" y="4983784"/>
            <a:ext cx="2032000" cy="574324"/>
          </a:xfrm>
          <a:prstGeom prst="rect">
            <a:avLst/>
          </a:prstGeom>
          <a:noFill/>
        </p:spPr>
        <p:txBody>
          <a:bodyPr wrap="square" rtlCol="0">
            <a:spAutoFit/>
          </a:bodyPr>
          <a:lstStyle/>
          <a:p>
            <a:pPr>
              <a:lnSpc>
                <a:spcPct val="87000"/>
              </a:lnSpc>
            </a:pPr>
            <a:r>
              <a:rPr lang="en-US" sz="2133" dirty="0" err="1"/>
              <a:t>Xxxx</a:t>
            </a:r>
            <a:r>
              <a:rPr lang="en-US" sz="2133" dirty="0"/>
              <a:t> xx</a:t>
            </a:r>
          </a:p>
          <a:p>
            <a:pPr>
              <a:lnSpc>
                <a:spcPct val="87000"/>
              </a:lnSpc>
            </a:pPr>
            <a:r>
              <a:rPr lang="en-US" sz="1467" dirty="0"/>
              <a:t>Xx xxx x xxx xx</a:t>
            </a:r>
          </a:p>
        </p:txBody>
      </p:sp>
      <p:sp>
        <p:nvSpPr>
          <p:cNvPr id="26" name="TextBox 25"/>
          <p:cNvSpPr txBox="1"/>
          <p:nvPr/>
        </p:nvSpPr>
        <p:spPr>
          <a:xfrm>
            <a:off x="8977150" y="4882019"/>
            <a:ext cx="809837" cy="748988"/>
          </a:xfrm>
          <a:prstGeom prst="rect">
            <a:avLst/>
          </a:prstGeom>
          <a:noFill/>
        </p:spPr>
        <p:txBody>
          <a:bodyPr wrap="none" rtlCol="0">
            <a:spAutoFit/>
          </a:bodyPr>
          <a:lstStyle/>
          <a:p>
            <a:r>
              <a:rPr lang="en-US" sz="4267" dirty="0"/>
              <a:t>04</a:t>
            </a:r>
          </a:p>
        </p:txBody>
      </p:sp>
      <p:sp>
        <p:nvSpPr>
          <p:cNvPr id="34" name="TextBox 33"/>
          <p:cNvSpPr txBox="1"/>
          <p:nvPr/>
        </p:nvSpPr>
        <p:spPr>
          <a:xfrm>
            <a:off x="812800" y="4445000"/>
            <a:ext cx="3423613" cy="420564"/>
          </a:xfrm>
          <a:prstGeom prst="rect">
            <a:avLst/>
          </a:prstGeom>
          <a:noFill/>
        </p:spPr>
        <p:txBody>
          <a:bodyPr wrap="square" rtlCol="0">
            <a:spAutoFit/>
          </a:bodyPr>
          <a:lstStyle/>
          <a:p>
            <a:r>
              <a:rPr lang="en-US" sz="2133" dirty="0"/>
              <a:t>Xx </a:t>
            </a:r>
            <a:r>
              <a:rPr lang="en-US" sz="2133" dirty="0" err="1"/>
              <a:t>xxxxx</a:t>
            </a:r>
            <a:r>
              <a:rPr lang="en-US" sz="2133" dirty="0"/>
              <a:t> x </a:t>
            </a:r>
            <a:r>
              <a:rPr lang="en-US" sz="2133" dirty="0" err="1"/>
              <a:t>xxxx</a:t>
            </a:r>
            <a:r>
              <a:rPr lang="en-US" sz="2133" dirty="0"/>
              <a:t> xx</a:t>
            </a:r>
          </a:p>
        </p:txBody>
      </p:sp>
      <p:sp>
        <p:nvSpPr>
          <p:cNvPr id="35" name="TextBox 34"/>
          <p:cNvSpPr txBox="1"/>
          <p:nvPr/>
        </p:nvSpPr>
        <p:spPr>
          <a:xfrm>
            <a:off x="798689" y="4778551"/>
            <a:ext cx="4572000" cy="769634"/>
          </a:xfrm>
          <a:prstGeom prst="rect">
            <a:avLst/>
          </a:prstGeom>
          <a:noFill/>
        </p:spPr>
        <p:txBody>
          <a:bodyPr wrap="square" rtlCol="0">
            <a:spAutoFit/>
          </a:bodyPr>
          <a:lstStyle/>
          <a:p>
            <a:r>
              <a:rPr lang="en-US" sz="1467" dirty="0" err="1"/>
              <a:t>Xxxx</a:t>
            </a:r>
            <a:r>
              <a:rPr lang="en-US" sz="1467" dirty="0"/>
              <a:t> </a:t>
            </a:r>
            <a:r>
              <a:rPr lang="en-US" sz="1467" dirty="0" err="1"/>
              <a:t>xxxxxx</a:t>
            </a:r>
            <a:r>
              <a:rPr lang="en-US" sz="1467" dirty="0"/>
              <a:t> </a:t>
            </a:r>
            <a:r>
              <a:rPr lang="en-US" sz="1467" dirty="0" err="1"/>
              <a:t>xxxxxxxxxxxx</a:t>
            </a:r>
            <a:r>
              <a:rPr lang="en-US" sz="1467" dirty="0"/>
              <a:t> xxx xx </a:t>
            </a:r>
            <a:r>
              <a:rPr lang="en-US" sz="1467" dirty="0" err="1"/>
              <a:t>Xxxx</a:t>
            </a:r>
            <a:r>
              <a:rPr lang="en-US" sz="1467" dirty="0"/>
              <a:t> </a:t>
            </a:r>
            <a:r>
              <a:rPr lang="en-US" sz="1467" dirty="0" err="1"/>
              <a:t>xxxx</a:t>
            </a:r>
            <a:r>
              <a:rPr lang="en-US" sz="1467" dirty="0"/>
              <a:t> xx </a:t>
            </a:r>
            <a:r>
              <a:rPr lang="en-US" sz="1467" dirty="0" err="1"/>
              <a:t>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p>
        </p:txBody>
      </p:sp>
      <p:cxnSp>
        <p:nvCxnSpPr>
          <p:cNvPr id="48" name="Straight Connector 47"/>
          <p:cNvCxnSpPr>
            <a:stCxn id="10" idx="6"/>
          </p:cNvCxnSpPr>
          <p:nvPr/>
        </p:nvCxnSpPr>
        <p:spPr>
          <a:xfrm>
            <a:off x="1662541" y="2849419"/>
            <a:ext cx="2807859"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3820776" y="3797685"/>
            <a:ext cx="6237625"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3276704" y="3594480"/>
            <a:ext cx="335379" cy="406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4" name="Freeform 147"/>
          <p:cNvSpPr>
            <a:spLocks noChangeAspect="1" noEditPoints="1"/>
          </p:cNvSpPr>
          <p:nvPr/>
        </p:nvSpPr>
        <p:spPr bwMode="auto">
          <a:xfrm>
            <a:off x="5999007" y="4542747"/>
            <a:ext cx="321744" cy="406411"/>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5" name="Freeform 37"/>
          <p:cNvSpPr>
            <a:spLocks noChangeAspect="1" noEditPoints="1"/>
          </p:cNvSpPr>
          <p:nvPr/>
        </p:nvSpPr>
        <p:spPr bwMode="auto">
          <a:xfrm>
            <a:off x="1137623" y="2646213"/>
            <a:ext cx="297075" cy="406411"/>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noEditPoints="1"/>
          </p:cNvSpPr>
          <p:nvPr/>
        </p:nvSpPr>
        <p:spPr bwMode="auto">
          <a:xfrm>
            <a:off x="8423931" y="5515963"/>
            <a:ext cx="364101" cy="35651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7" name="Straight Connector 56"/>
          <p:cNvCxnSpPr>
            <a:stCxn id="9" idx="6"/>
          </p:cNvCxnSpPr>
          <p:nvPr/>
        </p:nvCxnSpPr>
        <p:spPr>
          <a:xfrm>
            <a:off x="6536261" y="4745952"/>
            <a:ext cx="2607740"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8982363" y="5694219"/>
            <a:ext cx="2540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795329" y="1673225"/>
            <a:ext cx="10367971" cy="418395"/>
            <a:chOff x="795329" y="1673225"/>
            <a:chExt cx="10367971" cy="418395"/>
          </a:xfrm>
        </p:grpSpPr>
        <p:sp>
          <p:nvSpPr>
            <p:cNvPr id="46" name="TextBox 45"/>
            <p:cNvSpPr txBox="1"/>
            <p:nvPr/>
          </p:nvSpPr>
          <p:spPr>
            <a:xfrm>
              <a:off x="795329" y="1753066"/>
              <a:ext cx="1219200" cy="338554"/>
            </a:xfrm>
            <a:prstGeom prst="rect">
              <a:avLst/>
            </a:prstGeom>
            <a:noFill/>
          </p:spPr>
          <p:txBody>
            <a:bodyPr wrap="square" rtlCol="0">
              <a:spAutoFit/>
            </a:bodyPr>
            <a:lstStyle/>
            <a:p>
              <a:r>
                <a:rPr lang="en-US" sz="1600" dirty="0"/>
                <a:t>X1 2015</a:t>
              </a:r>
            </a:p>
          </p:txBody>
        </p:sp>
        <p:sp>
          <p:nvSpPr>
            <p:cNvPr id="63" name="TextBox 62"/>
            <p:cNvSpPr txBox="1"/>
            <p:nvPr/>
          </p:nvSpPr>
          <p:spPr>
            <a:xfrm>
              <a:off x="2512793" y="1753066"/>
              <a:ext cx="1219200" cy="338554"/>
            </a:xfrm>
            <a:prstGeom prst="rect">
              <a:avLst/>
            </a:prstGeom>
            <a:noFill/>
          </p:spPr>
          <p:txBody>
            <a:bodyPr wrap="square" rtlCol="0">
              <a:spAutoFit/>
            </a:bodyPr>
            <a:lstStyle/>
            <a:p>
              <a:r>
                <a:rPr lang="en-US" sz="1600" dirty="0"/>
                <a:t>X2 2015</a:t>
              </a:r>
            </a:p>
          </p:txBody>
        </p:sp>
        <p:sp>
          <p:nvSpPr>
            <p:cNvPr id="64" name="TextBox 63"/>
            <p:cNvSpPr txBox="1"/>
            <p:nvPr/>
          </p:nvSpPr>
          <p:spPr>
            <a:xfrm>
              <a:off x="4230257" y="1753066"/>
              <a:ext cx="1219200" cy="338554"/>
            </a:xfrm>
            <a:prstGeom prst="rect">
              <a:avLst/>
            </a:prstGeom>
            <a:noFill/>
          </p:spPr>
          <p:txBody>
            <a:bodyPr wrap="square" rtlCol="0">
              <a:spAutoFit/>
            </a:bodyPr>
            <a:lstStyle/>
            <a:p>
              <a:r>
                <a:rPr lang="en-US" sz="1600" dirty="0"/>
                <a:t>X3 2015</a:t>
              </a:r>
            </a:p>
          </p:txBody>
        </p:sp>
        <p:sp>
          <p:nvSpPr>
            <p:cNvPr id="65" name="TextBox 64"/>
            <p:cNvSpPr txBox="1"/>
            <p:nvPr/>
          </p:nvSpPr>
          <p:spPr>
            <a:xfrm>
              <a:off x="5947721" y="1753066"/>
              <a:ext cx="1219200" cy="338554"/>
            </a:xfrm>
            <a:prstGeom prst="rect">
              <a:avLst/>
            </a:prstGeom>
            <a:noFill/>
          </p:spPr>
          <p:txBody>
            <a:bodyPr wrap="square" rtlCol="0">
              <a:spAutoFit/>
            </a:bodyPr>
            <a:lstStyle/>
            <a:p>
              <a:r>
                <a:rPr lang="en-US" sz="1600" dirty="0"/>
                <a:t>X4 2015</a:t>
              </a:r>
            </a:p>
          </p:txBody>
        </p:sp>
        <p:sp>
          <p:nvSpPr>
            <p:cNvPr id="66" name="TextBox 65"/>
            <p:cNvSpPr txBox="1"/>
            <p:nvPr/>
          </p:nvSpPr>
          <p:spPr>
            <a:xfrm>
              <a:off x="7665185" y="1753066"/>
              <a:ext cx="1219200" cy="338554"/>
            </a:xfrm>
            <a:prstGeom prst="rect">
              <a:avLst/>
            </a:prstGeom>
            <a:noFill/>
          </p:spPr>
          <p:txBody>
            <a:bodyPr wrap="square" rtlCol="0">
              <a:spAutoFit/>
            </a:bodyPr>
            <a:lstStyle/>
            <a:p>
              <a:r>
                <a:rPr lang="en-US" sz="1600" dirty="0"/>
                <a:t>X1 2016</a:t>
              </a:r>
            </a:p>
          </p:txBody>
        </p:sp>
        <p:sp>
          <p:nvSpPr>
            <p:cNvPr id="67" name="TextBox 66"/>
            <p:cNvSpPr txBox="1"/>
            <p:nvPr/>
          </p:nvSpPr>
          <p:spPr>
            <a:xfrm>
              <a:off x="9382648" y="1753066"/>
              <a:ext cx="1219200" cy="338554"/>
            </a:xfrm>
            <a:prstGeom prst="rect">
              <a:avLst/>
            </a:prstGeom>
            <a:noFill/>
          </p:spPr>
          <p:txBody>
            <a:bodyPr wrap="square" rtlCol="0">
              <a:spAutoFit/>
            </a:bodyPr>
            <a:lstStyle/>
            <a:p>
              <a:r>
                <a:rPr lang="en-US" sz="16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884546" y="2849419"/>
            <a:ext cx="2807859"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4428814" y="560459"/>
            <a:ext cx="3553717" cy="3553717"/>
            <a:chOff x="3170172" y="418973"/>
            <a:chExt cx="2668031" cy="2668031"/>
          </a:xfrm>
        </p:grpSpPr>
        <p:sp>
          <p:nvSpPr>
            <p:cNvPr id="33" name="Oval 32"/>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grpSp>
      </p:grpSp>
      <p:sp>
        <p:nvSpPr>
          <p:cNvPr id="18" name="TextBox 17"/>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19" name="TextBox 18"/>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0" name="TextBox 19"/>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21" name="TextBox 20"/>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22" name="TextBox 21"/>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23" name="TextBox 22"/>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35" name="Elbow Connector 34"/>
          <p:cNvCxnSpPr>
            <a:stCxn id="18" idx="0"/>
            <a:endCxn id="22" idx="0"/>
          </p:cNvCxnSpPr>
          <p:nvPr/>
        </p:nvCxnSpPr>
        <p:spPr>
          <a:xfrm rot="5400000" flipH="1" flipV="1">
            <a:off x="6199504" y="1195956"/>
            <a:ext cx="12700" cy="7396690"/>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6199505" y="4114176"/>
            <a:ext cx="6168" cy="780123"/>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xxx</a:t>
            </a:r>
          </a:p>
          <a:p>
            <a:pPr algn="ctr">
              <a:lnSpc>
                <a:spcPct val="89000"/>
              </a:lnSpc>
            </a:pP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r>
              <a:rPr lang="en-US" sz="1467" dirty="0"/>
              <a:t>.</a:t>
            </a:r>
          </a:p>
        </p:txBody>
      </p:sp>
      <p:sp>
        <p:nvSpPr>
          <p:cNvPr id="55" name="Left Arrow Callout 54"/>
          <p:cNvSpPr/>
          <p:nvPr/>
        </p:nvSpPr>
        <p:spPr>
          <a:xfrm>
            <a:off x="8320279" y="1002485"/>
            <a:ext cx="3238823" cy="2794098"/>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a:t>
            </a:r>
            <a:r>
              <a:rPr lang="en-US" sz="1467" dirty="0">
                <a:solidFill>
                  <a:schemeClr val="tx1"/>
                </a:solidFill>
              </a:rPr>
              <a:t> 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a:t>
            </a:r>
            <a:r>
              <a:rPr lang="en-US" sz="1467" dirty="0" err="1">
                <a:solidFill>
                  <a:schemeClr val="tx1"/>
                </a:solidFill>
              </a:rPr>
              <a:t>xxxx</a:t>
            </a:r>
            <a:r>
              <a:rPr lang="en-US" sz="1467" dirty="0">
                <a:solidFill>
                  <a:schemeClr val="tx1"/>
                </a:solidFill>
              </a:rPr>
              <a:t>. 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 </a:t>
            </a:r>
            <a:r>
              <a:rPr lang="en-US" sz="1467" dirty="0" err="1">
                <a:solidFill>
                  <a:schemeClr val="tx1"/>
                </a:solidFill>
              </a:rPr>
              <a:t>Xxxx</a:t>
            </a:r>
            <a:r>
              <a:rPr lang="en-US" sz="1467" dirty="0">
                <a:solidFill>
                  <a:schemeClr val="tx1"/>
                </a:solidFill>
              </a:rPr>
              <a:t> xx x 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 x </a:t>
            </a:r>
            <a:r>
              <a:rPr lang="en-US" sz="1467" dirty="0" err="1">
                <a:solidFill>
                  <a:schemeClr val="tx1"/>
                </a:solidFill>
              </a:rPr>
              <a:t>x</a:t>
            </a:r>
            <a:r>
              <a:rPr lang="en-US" sz="1467" dirty="0">
                <a:solidFill>
                  <a:schemeClr val="tx1"/>
                </a:solidFill>
              </a:rPr>
              <a:t> xx, </a:t>
            </a:r>
            <a:r>
              <a:rPr lang="en-US" sz="1467" dirty="0" err="1">
                <a:solidFill>
                  <a:schemeClr val="tx1"/>
                </a:solidFill>
              </a:rPr>
              <a:t>xxxxxxxxx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a:t>
            </a:r>
            <a:r>
              <a:rPr lang="en-US" sz="1467" dirty="0">
                <a:solidFill>
                  <a:schemeClr val="tx1"/>
                </a:solidFill>
              </a:rPr>
              <a:t> xxx x xxx xx </a:t>
            </a:r>
            <a:r>
              <a:rPr lang="en-US" sz="1467" dirty="0" err="1">
                <a:solidFill>
                  <a:schemeClr val="tx1"/>
                </a:solidFill>
              </a:rPr>
              <a:t>xxxxx</a:t>
            </a:r>
            <a:r>
              <a:rPr lang="en-US" sz="1467" dirty="0">
                <a:solidFill>
                  <a:schemeClr val="tx1"/>
                </a:solidFill>
              </a:rPr>
              <a:t> x. X xxx x </a:t>
            </a:r>
            <a:r>
              <a:rPr lang="en-US" sz="1467" dirty="0" err="1">
                <a:solidFill>
                  <a:schemeClr val="tx1"/>
                </a:solidFill>
              </a:rPr>
              <a:t>xxxxxx</a:t>
            </a:r>
            <a:r>
              <a:rPr lang="en-US" sz="1467" dirty="0">
                <a:solidFill>
                  <a:schemeClr val="tx1"/>
                </a:solidFill>
              </a:rPr>
              <a:t> 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 xx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p>
        </p:txBody>
      </p:sp>
      <p:sp>
        <p:nvSpPr>
          <p:cNvPr id="56" name="Left Arrow Callout 55"/>
          <p:cNvSpPr/>
          <p:nvPr/>
        </p:nvSpPr>
        <p:spPr>
          <a:xfrm flipH="1">
            <a:off x="841705" y="1002485"/>
            <a:ext cx="3238823" cy="2794098"/>
          </a:xfrm>
          <a:prstGeom prst="leftArrowCallout">
            <a:avLst>
              <a:gd name="adj1" fmla="val 25000"/>
              <a:gd name="adj2" fmla="val 18055"/>
              <a:gd name="adj3" fmla="val 16318"/>
              <a:gd name="adj4" fmla="val 87657"/>
            </a:avLst>
          </a:prstGeom>
          <a:solidFill>
            <a:schemeClr val="bg1">
              <a:lumMod val="50000"/>
              <a:lumOff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a:t>
            </a:r>
            <a:r>
              <a:rPr lang="en-US" sz="1467" dirty="0">
                <a:solidFill>
                  <a:schemeClr val="tx1"/>
                </a:solidFill>
              </a:rPr>
              <a:t> 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a:t>
            </a:r>
            <a:r>
              <a:rPr lang="en-US" sz="1467" dirty="0" err="1">
                <a:solidFill>
                  <a:schemeClr val="tx1"/>
                </a:solidFill>
              </a:rPr>
              <a:t>xxxx</a:t>
            </a:r>
            <a:r>
              <a:rPr lang="en-US" sz="1467" dirty="0">
                <a:solidFill>
                  <a:schemeClr val="tx1"/>
                </a:solidFill>
              </a:rPr>
              <a:t>. 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 </a:t>
            </a:r>
            <a:r>
              <a:rPr lang="en-US" sz="1467" dirty="0" err="1">
                <a:solidFill>
                  <a:schemeClr val="tx1"/>
                </a:solidFill>
              </a:rPr>
              <a:t>Xxxx</a:t>
            </a:r>
            <a:r>
              <a:rPr lang="en-US" sz="1467" dirty="0">
                <a:solidFill>
                  <a:schemeClr val="tx1"/>
                </a:solidFill>
              </a:rPr>
              <a:t> xx x 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 x </a:t>
            </a:r>
            <a:r>
              <a:rPr lang="en-US" sz="1467" dirty="0" err="1">
                <a:solidFill>
                  <a:schemeClr val="tx1"/>
                </a:solidFill>
              </a:rPr>
              <a:t>x</a:t>
            </a:r>
            <a:r>
              <a:rPr lang="en-US" sz="1467" dirty="0">
                <a:solidFill>
                  <a:schemeClr val="tx1"/>
                </a:solidFill>
              </a:rPr>
              <a:t> xx, </a:t>
            </a:r>
            <a:r>
              <a:rPr lang="en-US" sz="1467" dirty="0" err="1">
                <a:solidFill>
                  <a:schemeClr val="tx1"/>
                </a:solidFill>
              </a:rPr>
              <a:t>xxxxxxxxx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a:t>
            </a:r>
            <a:r>
              <a:rPr lang="en-US" sz="1467" dirty="0">
                <a:solidFill>
                  <a:schemeClr val="tx1"/>
                </a:solidFill>
              </a:rPr>
              <a:t> xxx x xxx xx </a:t>
            </a:r>
            <a:r>
              <a:rPr lang="en-US" sz="1467" dirty="0" err="1">
                <a:solidFill>
                  <a:schemeClr val="tx1"/>
                </a:solidFill>
              </a:rPr>
              <a:t>xxxxx</a:t>
            </a:r>
            <a:r>
              <a:rPr lang="en-US" sz="1467" dirty="0">
                <a:solidFill>
                  <a:schemeClr val="tx1"/>
                </a:solidFill>
              </a:rPr>
              <a:t> x. X xxx x </a:t>
            </a:r>
            <a:r>
              <a:rPr lang="en-US" sz="1467" dirty="0" err="1">
                <a:solidFill>
                  <a:schemeClr val="tx1"/>
                </a:solidFill>
              </a:rPr>
              <a:t>xxxxxx</a:t>
            </a:r>
            <a:r>
              <a:rPr lang="en-US" sz="1467" dirty="0">
                <a:solidFill>
                  <a:schemeClr val="tx1"/>
                </a:solidFill>
              </a:rPr>
              <a:t> 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 xx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p>
        </p:txBody>
      </p:sp>
    </p:spTree>
    <p:extLst>
      <p:ext uri="{BB962C8B-B14F-4D97-AF65-F5344CB8AC3E}">
        <p14:creationId xmlns:p14="http://schemas.microsoft.com/office/powerpoint/2010/main" val="200046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3238805" y="1846397"/>
            <a:ext cx="984987" cy="98184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6" name="Group 35"/>
          <p:cNvGrpSpPr/>
          <p:nvPr/>
        </p:nvGrpSpPr>
        <p:grpSpPr>
          <a:xfrm>
            <a:off x="8183355" y="1844824"/>
            <a:ext cx="984987" cy="984987"/>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5" name="Rectangle 44"/>
          <p:cNvSpPr/>
          <p:nvPr/>
        </p:nvSpPr>
        <p:spPr>
          <a:xfrm flipH="1">
            <a:off x="841702" y="1990300"/>
            <a:ext cx="2432703"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243840" bIns="0" rtlCol="0" anchor="ctr">
            <a:spAutoFit/>
          </a:bodyPr>
          <a:lstStyle/>
          <a:p>
            <a:pPr algn="r">
              <a:lnSpc>
                <a:spcPct val="89000"/>
              </a:lnSpc>
            </a:pPr>
            <a:r>
              <a:rPr lang="en-US" sz="2133" dirty="0">
                <a:solidFill>
                  <a:schemeClr val="tx1"/>
                </a:solidFill>
              </a:rPr>
              <a:t> xxx X </a:t>
            </a:r>
            <a:r>
              <a:rPr lang="en-US" sz="2133" dirty="0" err="1">
                <a:solidFill>
                  <a:schemeClr val="tx1"/>
                </a:solidFill>
              </a:rPr>
              <a:t>x</a:t>
            </a:r>
            <a:endParaRPr lang="en-US" sz="2133" dirty="0">
              <a:solidFill>
                <a:schemeClr val="tx1"/>
              </a:solidFill>
            </a:endParaRPr>
          </a:p>
          <a:p>
            <a:pPr algn="r">
              <a:lnSpc>
                <a:spcPct val="89000"/>
              </a:lnSpc>
            </a:pP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a:t>
            </a:r>
            <a:r>
              <a:rPr lang="en-US" sz="1467" dirty="0">
                <a:solidFill>
                  <a:schemeClr val="tx1"/>
                </a:solidFill>
              </a:rPr>
              <a:t> </a:t>
            </a:r>
            <a:br>
              <a:rPr lang="en-US" sz="1467" dirty="0">
                <a:solidFill>
                  <a:schemeClr val="tx1"/>
                </a:solidFill>
              </a:rPr>
            </a:br>
            <a:r>
              <a:rPr lang="en-US" sz="1467" dirty="0">
                <a:solidFill>
                  <a:schemeClr val="tx1"/>
                </a:solidFill>
              </a:rPr>
              <a:t>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endParaRPr lang="en-US" sz="1467" dirty="0">
              <a:solidFill>
                <a:schemeClr val="tx1"/>
              </a:solidFill>
            </a:endParaRPr>
          </a:p>
        </p:txBody>
      </p:sp>
      <p:sp>
        <p:nvSpPr>
          <p:cNvPr id="49" name="Rectangle 48"/>
          <p:cNvSpPr/>
          <p:nvPr/>
        </p:nvSpPr>
        <p:spPr>
          <a:xfrm flipH="1">
            <a:off x="9168340" y="1990299"/>
            <a:ext cx="2390761"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243840" tIns="0" rIns="0" bIns="0" rtlCol="0" anchor="ctr">
            <a:spAutoFit/>
          </a:bodyPr>
          <a:lstStyle/>
          <a:p>
            <a:pPr>
              <a:lnSpc>
                <a:spcPct val="89000"/>
              </a:lnSpc>
            </a:pPr>
            <a:r>
              <a:rPr lang="en-US" sz="2133" dirty="0">
                <a:solidFill>
                  <a:schemeClr val="tx1"/>
                </a:solidFill>
              </a:rPr>
              <a:t> xxx Xxx</a:t>
            </a:r>
          </a:p>
          <a:p>
            <a:pPr>
              <a:lnSpc>
                <a:spcPct val="89000"/>
              </a:lnSpc>
            </a:pPr>
            <a:r>
              <a:rPr lang="en-US" sz="1467" dirty="0" err="1">
                <a:solidFill>
                  <a:schemeClr val="tx1"/>
                </a:solidFill>
              </a:rPr>
              <a:t>Xxxx</a:t>
            </a:r>
            <a:r>
              <a:rPr lang="en-US" sz="1467" dirty="0">
                <a:solidFill>
                  <a:schemeClr val="tx1"/>
                </a:solidFill>
              </a:rPr>
              <a:t> xx x xx </a:t>
            </a:r>
            <a:r>
              <a:rPr lang="en-US" sz="1467" dirty="0" err="1">
                <a:solidFill>
                  <a:schemeClr val="tx1"/>
                </a:solidFill>
              </a:rPr>
              <a:t>xxxx</a:t>
            </a:r>
            <a:r>
              <a:rPr lang="en-US" sz="1467" dirty="0">
                <a:solidFill>
                  <a:schemeClr val="tx1"/>
                </a:solidFill>
              </a:rPr>
              <a:t> xxx </a:t>
            </a:r>
            <a:r>
              <a:rPr lang="en-US" sz="1467" dirty="0" err="1">
                <a:solidFill>
                  <a:schemeClr val="tx1"/>
                </a:solidFill>
              </a:rPr>
              <a:t>xxxxxxxxxxx</a:t>
            </a:r>
            <a:r>
              <a:rPr lang="en-US" sz="1467" dirty="0">
                <a:solidFill>
                  <a:schemeClr val="tx1"/>
                </a:solidFill>
              </a:rPr>
              <a:t>, </a:t>
            </a:r>
            <a:r>
              <a:rPr lang="en-US" sz="1467" dirty="0" err="1">
                <a:solidFill>
                  <a:schemeClr val="tx1"/>
                </a:solidFill>
              </a:rPr>
              <a:t>xxxxx</a:t>
            </a:r>
            <a:r>
              <a:rPr lang="en-US" sz="1467" dirty="0">
                <a:solidFill>
                  <a:schemeClr val="tx1"/>
                </a:solidFill>
              </a:rPr>
              <a:t> xxx</a:t>
            </a:r>
          </a:p>
        </p:txBody>
      </p:sp>
      <p:grpSp>
        <p:nvGrpSpPr>
          <p:cNvPr id="50" name="Group 49"/>
          <p:cNvGrpSpPr/>
          <p:nvPr/>
        </p:nvGrpSpPr>
        <p:grpSpPr>
          <a:xfrm>
            <a:off x="4428814" y="560459"/>
            <a:ext cx="3553717" cy="3553717"/>
            <a:chOff x="3170172" y="418973"/>
            <a:chExt cx="2668031" cy="2668031"/>
          </a:xfrm>
        </p:grpSpPr>
        <p:sp>
          <p:nvSpPr>
            <p:cNvPr id="51" name="Oval 50"/>
            <p:cNvSpPr/>
            <p:nvPr/>
          </p:nvSpPr>
          <p:spPr>
            <a:xfrm>
              <a:off x="3170172" y="418973"/>
              <a:ext cx="2668031" cy="2668031"/>
            </a:xfrm>
            <a:prstGeom prst="ellipse">
              <a:avLst/>
            </a:prstGeom>
            <a:solidFill>
              <a:schemeClr val="tx1">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rgbClr val="FFFFFF"/>
                  </a:solidFill>
                </a:endParaRPr>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a:t>
                </a:r>
                <a:r>
                  <a:rPr lang="en-US" sz="1467" dirty="0">
                    <a:solidFill>
                      <a:srgbClr val="FFFFFF"/>
                    </a:solidFill>
                  </a:rPr>
                  <a:t> xxx </a:t>
                </a:r>
              </a:p>
            </p:txBody>
          </p:sp>
        </p:grpSp>
      </p:grpSp>
      <p:sp>
        <p:nvSpPr>
          <p:cNvPr id="67" name="TextBox 66"/>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68" name="TextBox 67"/>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9" name="TextBox 68"/>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0" name="TextBox 69"/>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71" name="TextBox 70"/>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2" name="TextBox 71"/>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cxnSp>
        <p:nvCxnSpPr>
          <p:cNvPr id="73" name="Elbow Connector 72"/>
          <p:cNvCxnSpPr>
            <a:stCxn id="67" idx="0"/>
            <a:endCxn id="71" idx="0"/>
          </p:cNvCxnSpPr>
          <p:nvPr/>
        </p:nvCxnSpPr>
        <p:spPr>
          <a:xfrm rot="5400000" flipH="1" flipV="1">
            <a:off x="6199504" y="1195956"/>
            <a:ext cx="12700" cy="7396690"/>
          </a:xfrm>
          <a:prstGeom prst="bentConnector3">
            <a:avLst>
              <a:gd name="adj1" fmla="val 1800000"/>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6199505" y="4114176"/>
            <a:ext cx="6168" cy="780123"/>
          </a:xfrm>
          <a:prstGeom prst="line">
            <a:avLst/>
          </a:prstGeom>
          <a:noFill/>
          <a:ln w="12700">
            <a:solidFill>
              <a:schemeClr val="tx1">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xxx</a:t>
            </a:r>
          </a:p>
          <a:p>
            <a:pPr algn="ctr">
              <a:lnSpc>
                <a:spcPct val="89000"/>
              </a:lnSpc>
            </a:pPr>
            <a:r>
              <a:rPr lang="en-US" sz="1467" dirty="0"/>
              <a:t> </a:t>
            </a:r>
            <a:r>
              <a:rPr lang="en-US" sz="1467" dirty="0" err="1"/>
              <a:t>xxxx</a:t>
            </a:r>
            <a:r>
              <a:rPr lang="en-US" sz="1467" dirty="0"/>
              <a:t> xxx </a:t>
            </a:r>
            <a:r>
              <a:rPr lang="en-US" sz="1467" dirty="0" err="1"/>
              <a:t>xxx</a:t>
            </a:r>
            <a:r>
              <a:rPr lang="en-US" sz="1467" dirty="0"/>
              <a:t>, xx </a:t>
            </a:r>
            <a:r>
              <a:rPr lang="en-US" sz="1467" dirty="0" err="1"/>
              <a:t>xxxxxxxx</a:t>
            </a:r>
            <a:r>
              <a:rPr lang="en-US" sz="1467" dirty="0"/>
              <a:t> </a:t>
            </a:r>
            <a:r>
              <a:rPr lang="en-US" sz="1467" dirty="0" err="1"/>
              <a:t>xxxxxx</a:t>
            </a:r>
            <a:r>
              <a:rPr lang="en-US" sz="1467" dirty="0"/>
              <a:t> x </a:t>
            </a:r>
            <a:r>
              <a:rPr lang="en-US" sz="1467" dirty="0" err="1"/>
              <a:t>xxxx</a:t>
            </a:r>
            <a:r>
              <a:rPr lang="en-US" sz="1467" dirty="0"/>
              <a:t>.</a:t>
            </a:r>
          </a:p>
        </p:txBody>
      </p:sp>
    </p:spTree>
    <p:extLst>
      <p:ext uri="{BB962C8B-B14F-4D97-AF65-F5344CB8AC3E}">
        <p14:creationId xmlns:p14="http://schemas.microsoft.com/office/powerpoint/2010/main" val="4186488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424863" y="4307215"/>
            <a:ext cx="854703" cy="859223"/>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0" name="Group 9"/>
          <p:cNvGrpSpPr/>
          <p:nvPr/>
        </p:nvGrpSpPr>
        <p:grpSpPr>
          <a:xfrm>
            <a:off x="8561466" y="3171274"/>
            <a:ext cx="854703" cy="856964"/>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 name="Group 1"/>
          <p:cNvGrpSpPr/>
          <p:nvPr/>
        </p:nvGrpSpPr>
        <p:grpSpPr>
          <a:xfrm>
            <a:off x="6209163" y="3171274"/>
            <a:ext cx="856963" cy="856964"/>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 name="Group 21"/>
          <p:cNvGrpSpPr/>
          <p:nvPr/>
        </p:nvGrpSpPr>
        <p:grpSpPr>
          <a:xfrm>
            <a:off x="7424863" y="1980803"/>
            <a:ext cx="854703" cy="856964"/>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4" name="Bent Arrow 33"/>
          <p:cNvSpPr/>
          <p:nvPr/>
        </p:nvSpPr>
        <p:spPr>
          <a:xfrm flipH="1" flipV="1">
            <a:off x="8279564" y="4023698"/>
            <a:ext cx="726181" cy="786140"/>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0" name="Bent Arrow 39"/>
          <p:cNvSpPr/>
          <p:nvPr/>
        </p:nvSpPr>
        <p:spPr>
          <a:xfrm rot="16200000" flipH="1" flipV="1">
            <a:off x="8237411" y="2339089"/>
            <a:ext cx="786140" cy="888100"/>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4" name="Bent Arrow 43"/>
          <p:cNvSpPr/>
          <p:nvPr/>
        </p:nvSpPr>
        <p:spPr>
          <a:xfrm rot="10800000" flipH="1" flipV="1">
            <a:off x="6610211" y="2340094"/>
            <a:ext cx="824476" cy="831180"/>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9" name="Bent Arrow 48"/>
          <p:cNvSpPr/>
          <p:nvPr/>
        </p:nvSpPr>
        <p:spPr>
          <a:xfrm rot="5400000" flipH="1" flipV="1">
            <a:off x="6638841" y="3940431"/>
            <a:ext cx="733703" cy="896043"/>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64" name="Rectangle 63"/>
          <p:cNvSpPr/>
          <p:nvPr/>
        </p:nvSpPr>
        <p:spPr>
          <a:xfrm>
            <a:off x="9518710" y="3147470"/>
            <a:ext cx="2001893" cy="833113"/>
          </a:xfrm>
          <a:prstGeom prst="rect">
            <a:avLst/>
          </a:prstGeom>
        </p:spPr>
        <p:txBody>
          <a:bodyPr wrap="square">
            <a:spAutoFit/>
          </a:bodyPr>
          <a:lstStyle/>
          <a:p>
            <a:pPr>
              <a:lnSpc>
                <a:spcPct val="95000"/>
              </a:lnSpc>
            </a:pPr>
            <a:r>
              <a:rPr lang="en-US" sz="2133" dirty="0"/>
              <a:t>Xx x </a:t>
            </a:r>
            <a:r>
              <a:rPr lang="en-US" sz="2133" dirty="0" err="1"/>
              <a:t>x</a:t>
            </a:r>
            <a:r>
              <a:rPr lang="en-US" sz="2133" dirty="0"/>
              <a:t> </a:t>
            </a:r>
            <a:r>
              <a:rPr lang="en-US" sz="2133" dirty="0" err="1"/>
              <a:t>xxxx</a:t>
            </a:r>
            <a:endParaRPr lang="en-US" sz="2133" dirty="0"/>
          </a:p>
          <a:p>
            <a:pP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5" name="Rectangle 64"/>
          <p:cNvSpPr/>
          <p:nvPr/>
        </p:nvSpPr>
        <p:spPr>
          <a:xfrm>
            <a:off x="4059327" y="3147470"/>
            <a:ext cx="2064229" cy="833113"/>
          </a:xfrm>
          <a:prstGeom prst="rect">
            <a:avLst/>
          </a:prstGeom>
        </p:spPr>
        <p:txBody>
          <a:bodyPr wrap="square">
            <a:spAutoFit/>
          </a:bodyPr>
          <a:lstStyle/>
          <a:p>
            <a:pPr algn="r">
              <a:lnSpc>
                <a:spcPct val="95000"/>
              </a:lnSpc>
            </a:pPr>
            <a:r>
              <a:rPr lang="en-US" sz="2133" dirty="0"/>
              <a:t>Xx x </a:t>
            </a:r>
            <a:r>
              <a:rPr lang="en-US" sz="2133" dirty="0" err="1"/>
              <a:t>x</a:t>
            </a:r>
            <a:r>
              <a:rPr lang="en-US" sz="2133" dirty="0"/>
              <a:t> </a:t>
            </a:r>
            <a:r>
              <a:rPr lang="en-US" sz="2133" dirty="0" err="1"/>
              <a:t>xxxx</a:t>
            </a:r>
            <a:endParaRPr lang="en-US" sz="2133" dirty="0"/>
          </a:p>
          <a:p>
            <a:pPr algn="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sp>
        <p:nvSpPr>
          <p:cNvPr id="66" name="Rectangle 65"/>
          <p:cNvSpPr/>
          <p:nvPr/>
        </p:nvSpPr>
        <p:spPr>
          <a:xfrm>
            <a:off x="6790341" y="5253472"/>
            <a:ext cx="2179971" cy="833113"/>
          </a:xfrm>
          <a:prstGeom prst="rect">
            <a:avLst/>
          </a:prstGeom>
        </p:spPr>
        <p:txBody>
          <a:bodyPr wrap="square">
            <a:spAutoFit/>
          </a:bodyPr>
          <a:lstStyle/>
          <a:p>
            <a:pPr algn="ctr">
              <a:lnSpc>
                <a:spcPct val="95000"/>
              </a:lnSpc>
            </a:pPr>
            <a:r>
              <a:rPr lang="en-US" sz="2133" dirty="0"/>
              <a:t>Xx x </a:t>
            </a:r>
            <a:r>
              <a:rPr lang="en-US" sz="2133" dirty="0" err="1"/>
              <a:t>x</a:t>
            </a:r>
            <a:r>
              <a:rPr lang="en-US" sz="2133" dirty="0"/>
              <a:t>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0" name="Rectangle 69"/>
          <p:cNvSpPr/>
          <p:nvPr/>
        </p:nvSpPr>
        <p:spPr>
          <a:xfrm>
            <a:off x="6536177" y="1029273"/>
            <a:ext cx="2660023" cy="833113"/>
          </a:xfrm>
          <a:prstGeom prst="rect">
            <a:avLst/>
          </a:prstGeom>
        </p:spPr>
        <p:txBody>
          <a:bodyPr wrap="square">
            <a:spAutoFit/>
          </a:bodyPr>
          <a:lstStyle/>
          <a:p>
            <a:pPr algn="ctr">
              <a:lnSpc>
                <a:spcPct val="95000"/>
              </a:lnSpc>
            </a:pPr>
            <a:r>
              <a:rPr lang="en-US" sz="2133" dirty="0"/>
              <a:t>Xx x </a:t>
            </a:r>
            <a:r>
              <a:rPr lang="en-US" sz="2133" dirty="0" err="1"/>
              <a:t>x</a:t>
            </a:r>
            <a:r>
              <a:rPr lang="en-US" sz="2133" dirty="0"/>
              <a:t>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a:t>
            </a:r>
            <a:r>
              <a:rPr lang="en-US" sz="1467" dirty="0" err="1"/>
              <a:t>xxxx</a:t>
            </a:r>
            <a:r>
              <a:rPr lang="en-US" sz="1467" dirty="0"/>
              <a:t>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a:t>
            </a:r>
            <a:r>
              <a:rPr lang="en-US" dirty="0"/>
              <a:t> xx x xx xxx </a:t>
            </a:r>
            <a:r>
              <a:rPr lang="en-US" dirty="0" err="1"/>
              <a:t>xxxxxx</a:t>
            </a:r>
            <a:endParaRPr lang="en-US" dirty="0"/>
          </a:p>
        </p:txBody>
      </p:sp>
      <p:grpSp>
        <p:nvGrpSpPr>
          <p:cNvPr id="84" name="Group 83"/>
          <p:cNvGrpSpPr/>
          <p:nvPr/>
        </p:nvGrpSpPr>
        <p:grpSpPr>
          <a:xfrm>
            <a:off x="841705" y="1913691"/>
            <a:ext cx="2850604" cy="1025986"/>
            <a:chOff x="631278" y="3670725"/>
            <a:chExt cx="2490530" cy="769489"/>
          </a:xfrm>
        </p:grpSpPr>
        <p:sp>
          <p:nvSpPr>
            <p:cNvPr id="75" name="TextBox 74"/>
            <p:cNvSpPr txBox="1"/>
            <p:nvPr/>
          </p:nvSpPr>
          <p:spPr>
            <a:xfrm>
              <a:off x="631278" y="3670725"/>
              <a:ext cx="2489182" cy="338506"/>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6" name="TextBox 75"/>
            <p:cNvSpPr txBox="1"/>
            <p:nvPr/>
          </p:nvSpPr>
          <p:spPr>
            <a:xfrm>
              <a:off x="632626" y="4009231"/>
              <a:ext cx="2489182" cy="430983"/>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grpSp>
        <p:nvGrpSpPr>
          <p:cNvPr id="82" name="Group 81"/>
          <p:cNvGrpSpPr/>
          <p:nvPr/>
        </p:nvGrpSpPr>
        <p:grpSpPr>
          <a:xfrm>
            <a:off x="841704" y="3094522"/>
            <a:ext cx="2849061" cy="1025986"/>
            <a:chOff x="3405037" y="3670724"/>
            <a:chExt cx="2489182" cy="769489"/>
          </a:xfrm>
        </p:grpSpPr>
        <p:sp>
          <p:nvSpPr>
            <p:cNvPr id="77" name="TextBox 76"/>
            <p:cNvSpPr txBox="1"/>
            <p:nvPr/>
          </p:nvSpPr>
          <p:spPr>
            <a:xfrm>
              <a:off x="3405037" y="3670724"/>
              <a:ext cx="2489182" cy="338506"/>
            </a:xfrm>
            <a:prstGeom prst="rect">
              <a:avLst/>
            </a:prstGeom>
            <a:solidFill>
              <a:schemeClr val="accent3"/>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78" name="TextBox 77"/>
            <p:cNvSpPr txBox="1"/>
            <p:nvPr/>
          </p:nvSpPr>
          <p:spPr>
            <a:xfrm>
              <a:off x="3405037" y="4009230"/>
              <a:ext cx="2489182" cy="430983"/>
            </a:xfrm>
            <a:prstGeom prst="rect">
              <a:avLst/>
            </a:prstGeom>
            <a:solidFill>
              <a:schemeClr val="accent3">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grpSp>
        <p:nvGrpSpPr>
          <p:cNvPr id="83" name="Group 82"/>
          <p:cNvGrpSpPr/>
          <p:nvPr/>
        </p:nvGrpSpPr>
        <p:grpSpPr>
          <a:xfrm>
            <a:off x="843250" y="4275352"/>
            <a:ext cx="2850605" cy="1025986"/>
            <a:chOff x="6178795" y="3670725"/>
            <a:chExt cx="2490531" cy="769489"/>
          </a:xfrm>
        </p:grpSpPr>
        <p:sp>
          <p:nvSpPr>
            <p:cNvPr id="79" name="TextBox 78"/>
            <p:cNvSpPr txBox="1"/>
            <p:nvPr/>
          </p:nvSpPr>
          <p:spPr>
            <a:xfrm>
              <a:off x="6178795" y="3670725"/>
              <a:ext cx="2489182" cy="338506"/>
            </a:xfrm>
            <a:prstGeom prst="rect">
              <a:avLst/>
            </a:prstGeom>
            <a:solidFill>
              <a:schemeClr val="accent5"/>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 </a:t>
              </a:r>
              <a:r>
                <a:rPr lang="en-US" sz="2133" dirty="0" err="1">
                  <a:solidFill>
                    <a:srgbClr val="FFFFFF"/>
                  </a:solidFill>
                </a:rPr>
                <a:t>x</a:t>
              </a:r>
              <a:r>
                <a:rPr lang="en-US" sz="2133" dirty="0">
                  <a:solidFill>
                    <a:srgbClr val="FFFFFF"/>
                  </a:solidFill>
                </a:rPr>
                <a:t> </a:t>
              </a:r>
            </a:p>
          </p:txBody>
        </p:sp>
        <p:sp>
          <p:nvSpPr>
            <p:cNvPr id="80" name="TextBox 79"/>
            <p:cNvSpPr txBox="1"/>
            <p:nvPr/>
          </p:nvSpPr>
          <p:spPr>
            <a:xfrm>
              <a:off x="6180144" y="4009231"/>
              <a:ext cx="2489182" cy="430983"/>
            </a:xfrm>
            <a:prstGeom prst="rect">
              <a:avLst/>
            </a:prstGeom>
            <a:solidFill>
              <a:schemeClr val="accent5">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a:t>
              </a:r>
              <a:r>
                <a:rPr lang="en-US" sz="1467" dirty="0"/>
                <a:t> xxx </a:t>
              </a:r>
              <a:r>
                <a:rPr lang="en-US" sz="1467" dirty="0" err="1"/>
                <a:t>xxx</a:t>
              </a:r>
              <a:r>
                <a:rPr lang="en-US" sz="1467" dirty="0"/>
                <a:t>, xx </a:t>
              </a:r>
              <a:r>
                <a:rPr lang="en-US" sz="1467" dirty="0" err="1"/>
                <a:t>xxxxxxxx</a:t>
              </a:r>
              <a:endParaRPr lang="en-US" sz="1467" dirty="0"/>
            </a:p>
          </p:txBody>
        </p:sp>
      </p:grpSp>
    </p:spTree>
    <p:extLst>
      <p:ext uri="{BB962C8B-B14F-4D97-AF65-F5344CB8AC3E}">
        <p14:creationId xmlns:p14="http://schemas.microsoft.com/office/powerpoint/2010/main" val="1087180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1</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2</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3</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4</a:t>
            </a:r>
          </a:p>
        </p:txBody>
      </p:sp>
      <p:sp>
        <p:nvSpPr>
          <p:cNvPr id="2" name="Title 1"/>
          <p:cNvSpPr>
            <a:spLocks noGrp="1"/>
          </p:cNvSpPr>
          <p:nvPr>
            <p:ph type="title"/>
          </p:nvPr>
        </p:nvSpPr>
        <p:spPr/>
        <p:txBody>
          <a:bodyPr/>
          <a:lstStyle/>
          <a:p>
            <a:r>
              <a:rPr lang="en-US" dirty="0" err="1"/>
              <a:t>Xxxx</a:t>
            </a:r>
            <a:r>
              <a:rPr lang="en-US" dirty="0"/>
              <a:t> x </a:t>
            </a:r>
            <a:r>
              <a:rPr lang="en-US" dirty="0" err="1"/>
              <a:t>xxxxxxxx</a:t>
            </a:r>
            <a:r>
              <a:rPr lang="en-US" dirty="0"/>
              <a:t> – </a:t>
            </a:r>
            <a:r>
              <a:rPr lang="en-US" dirty="0" err="1"/>
              <a:t>xxxx</a:t>
            </a:r>
            <a:r>
              <a:rPr lang="en-US" dirty="0"/>
              <a:t> </a:t>
            </a:r>
            <a:r>
              <a:rPr lang="en-US" dirty="0" err="1"/>
              <a:t>xxxx</a:t>
            </a:r>
            <a:endParaRPr lang="en-US" dirty="0"/>
          </a:p>
        </p:txBody>
      </p:sp>
      <p:sp>
        <p:nvSpPr>
          <p:cNvPr id="25" name="TextBox 24"/>
          <p:cNvSpPr txBox="1"/>
          <p:nvPr/>
        </p:nvSpPr>
        <p:spPr>
          <a:xfrm>
            <a:off x="8570264" y="1488236"/>
            <a:ext cx="2518291" cy="1156792"/>
          </a:xfrm>
          <a:prstGeom prst="rect">
            <a:avLst/>
          </a:prstGeom>
          <a:noFill/>
        </p:spPr>
        <p:txBody>
          <a:bodyPr wrap="square" lIns="121920" rIns="121920" rtlCol="0">
            <a:spAutoFit/>
          </a:bodyPr>
          <a:lstStyle/>
          <a:p>
            <a:pPr>
              <a:lnSpc>
                <a:spcPct val="90000"/>
              </a:lnSpc>
              <a:spcBef>
                <a:spcPts val="1067"/>
              </a:spcBef>
            </a:pPr>
            <a:r>
              <a:rPr lang="en-US" sz="1867" dirty="0"/>
              <a:t>Xx x 2</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3" name="TextBox 42"/>
          <p:cNvSpPr txBox="1"/>
          <p:nvPr/>
        </p:nvSpPr>
        <p:spPr>
          <a:xfrm>
            <a:off x="8570264" y="4449874"/>
            <a:ext cx="2518291" cy="1175194"/>
          </a:xfrm>
          <a:prstGeom prst="rect">
            <a:avLst/>
          </a:prstGeom>
          <a:noFill/>
        </p:spPr>
        <p:txBody>
          <a:bodyPr wrap="square" lIns="121920" rIns="121920" rtlCol="0">
            <a:spAutoFit/>
          </a:bodyPr>
          <a:lstStyle/>
          <a:p>
            <a:pPr>
              <a:lnSpc>
                <a:spcPct val="90000"/>
              </a:lnSpc>
              <a:spcBef>
                <a:spcPts val="1067"/>
              </a:spcBef>
            </a:pPr>
            <a:r>
              <a:rPr lang="en-US" sz="2000" dirty="0"/>
              <a:t>Xx x 4</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4" name="TextBox 43"/>
          <p:cNvSpPr txBox="1"/>
          <p:nvPr/>
        </p:nvSpPr>
        <p:spPr>
          <a:xfrm>
            <a:off x="1813137" y="1488236"/>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1</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7" name="TextBox 46"/>
          <p:cNvSpPr txBox="1"/>
          <p:nvPr/>
        </p:nvSpPr>
        <p:spPr>
          <a:xfrm>
            <a:off x="1813137" y="4449874"/>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3</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none" lIns="0" rIns="0" rtlCol="0">
            <a:spAutoFit/>
          </a:bodyPr>
          <a:lstStyle/>
          <a:p>
            <a:pPr algn="r"/>
            <a:r>
              <a:rPr lang="en-US" sz="1600" dirty="0"/>
              <a:t>Xxx </a:t>
            </a:r>
            <a:r>
              <a:rPr lang="en-US" sz="1600" dirty="0" err="1"/>
              <a:t>xxxx</a:t>
            </a:r>
            <a:endParaRPr lang="en-US" sz="1600" dirty="0"/>
          </a:p>
        </p:txBody>
      </p:sp>
      <p:sp>
        <p:nvSpPr>
          <p:cNvPr id="55" name="TextBox 54"/>
          <p:cNvSpPr txBox="1"/>
          <p:nvPr/>
        </p:nvSpPr>
        <p:spPr>
          <a:xfrm>
            <a:off x="6022861" y="1364771"/>
            <a:ext cx="612348" cy="338554"/>
          </a:xfrm>
          <a:prstGeom prst="rect">
            <a:avLst/>
          </a:prstGeom>
          <a:noFill/>
        </p:spPr>
        <p:txBody>
          <a:bodyPr wrap="none" lIns="0" rIns="0" rtlCol="0">
            <a:spAutoFit/>
          </a:bodyPr>
          <a:lstStyle/>
          <a:p>
            <a:pPr algn="ctr"/>
            <a:r>
              <a:rPr lang="en-US" sz="1600" dirty="0"/>
              <a:t>X </a:t>
            </a:r>
            <a:r>
              <a:rPr lang="en-US" sz="1600" dirty="0" err="1"/>
              <a:t>x</a:t>
            </a:r>
            <a:r>
              <a:rPr lang="en-US" sz="1600" dirty="0"/>
              <a:t> xxx</a:t>
            </a:r>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558510"/>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3" name="Rectangle 42"/>
          <p:cNvSpPr/>
          <p:nvPr/>
        </p:nvSpPr>
        <p:spPr>
          <a:xfrm>
            <a:off x="7569507" y="1558510"/>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4" name="Rectangle 43"/>
          <p:cNvSpPr/>
          <p:nvPr/>
        </p:nvSpPr>
        <p:spPr>
          <a:xfrm>
            <a:off x="2116800" y="5261433"/>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5" name="Rectangle 44"/>
          <p:cNvSpPr/>
          <p:nvPr/>
        </p:nvSpPr>
        <p:spPr>
          <a:xfrm>
            <a:off x="7756707" y="5261433"/>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8" name="Rectangle 47"/>
          <p:cNvSpPr/>
          <p:nvPr/>
        </p:nvSpPr>
        <p:spPr>
          <a:xfrm>
            <a:off x="9777787" y="3282621"/>
            <a:ext cx="2223714"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9" name="Rectangle 48"/>
          <p:cNvSpPr/>
          <p:nvPr/>
        </p:nvSpPr>
        <p:spPr>
          <a:xfrm>
            <a:off x="238124" y="3282621"/>
            <a:ext cx="2191886"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50" name="Freeform 78"/>
          <p:cNvSpPr>
            <a:spLocks noEditPoints="1"/>
          </p:cNvSpPr>
          <p:nvPr/>
        </p:nvSpPr>
        <p:spPr bwMode="auto">
          <a:xfrm>
            <a:off x="7874381" y="4478135"/>
            <a:ext cx="448819" cy="4512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81"/>
          <p:cNvSpPr>
            <a:spLocks noEditPoints="1"/>
          </p:cNvSpPr>
          <p:nvPr/>
        </p:nvSpPr>
        <p:spPr bwMode="auto">
          <a:xfrm>
            <a:off x="8897671" y="3408578"/>
            <a:ext cx="468540" cy="469049"/>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2"/>
          <p:cNvSpPr>
            <a:spLocks noEditPoints="1"/>
          </p:cNvSpPr>
          <p:nvPr/>
        </p:nvSpPr>
        <p:spPr bwMode="auto">
          <a:xfrm>
            <a:off x="4074564" y="2486045"/>
            <a:ext cx="489912" cy="414288"/>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1"/>
          <p:cNvSpPr>
            <a:spLocks noEditPoints="1"/>
          </p:cNvSpPr>
          <p:nvPr/>
        </p:nvSpPr>
        <p:spPr bwMode="auto">
          <a:xfrm>
            <a:off x="2702208" y="3457930"/>
            <a:ext cx="565329" cy="327512"/>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17"/>
          <p:cNvSpPr>
            <a:spLocks noEditPoints="1"/>
          </p:cNvSpPr>
          <p:nvPr/>
        </p:nvSpPr>
        <p:spPr bwMode="auto">
          <a:xfrm>
            <a:off x="7712212" y="2476565"/>
            <a:ext cx="372771" cy="42004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5"/>
          <p:cNvSpPr>
            <a:spLocks noEditPoints="1"/>
          </p:cNvSpPr>
          <p:nvPr/>
        </p:nvSpPr>
        <p:spPr bwMode="auto">
          <a:xfrm>
            <a:off x="3851339" y="4469502"/>
            <a:ext cx="416754" cy="37812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itle 38"/>
          <p:cNvSpPr>
            <a:spLocks noGrp="1"/>
          </p:cNvSpPr>
          <p:nvPr>
            <p:ph type="title"/>
          </p:nvPr>
        </p:nvSpPr>
        <p:spPr/>
        <p:txBody>
          <a:bodyPr/>
          <a:lstStyle/>
          <a:p>
            <a:r>
              <a:rPr lang="en-US" dirty="0"/>
              <a:t> xx xxx </a:t>
            </a:r>
            <a:r>
              <a:rPr lang="en-US" dirty="0" err="1"/>
              <a:t>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a:t>
            </a:r>
            <a:r>
              <a:rPr lang="en-US" dirty="0"/>
              <a:t> x xxx </a:t>
            </a:r>
            <a:r>
              <a:rPr lang="en-US" dirty="0" err="1"/>
              <a:t>xxxx</a:t>
            </a:r>
            <a:endParaRPr lang="en-US" dirty="0"/>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pic>
        <p:nvPicPr>
          <p:cNvPr id="45" name="Picture 44"/>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3"/>
          <p:cNvSpPr>
            <a:spLocks noChangeAspect="1" noEditPoints="1"/>
          </p:cNvSpPr>
          <p:nvPr/>
        </p:nvSpPr>
        <p:spPr bwMode="auto">
          <a:xfrm>
            <a:off x="3265202" y="3654609"/>
            <a:ext cx="476669" cy="463027"/>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240596"/>
          </a:xfrm>
          <a:prstGeom prst="rect">
            <a:avLst/>
          </a:prstGeom>
        </p:spPr>
        <p:txBody>
          <a:bodyPr wrap="square" lIns="243840" rIns="243840" bIns="97536">
            <a:spAutoFit/>
          </a:bodyPr>
          <a:lstStyle/>
          <a:p>
            <a:pPr algn="r">
              <a:lnSpc>
                <a:spcPct val="89000"/>
              </a:lnSpc>
            </a:pPr>
            <a:r>
              <a:rPr lang="en-US" sz="2133" dirty="0"/>
              <a:t>Xx </a:t>
            </a:r>
            <a:r>
              <a:rPr lang="en-US" sz="2133" dirty="0" err="1"/>
              <a:t>xxxxxx</a:t>
            </a:r>
            <a:endParaRPr lang="en-US" sz="2133" dirty="0"/>
          </a:p>
          <a:p>
            <a:pPr algn="r">
              <a:lnSpc>
                <a:spcPct val="89000"/>
              </a:lnSpc>
            </a:pPr>
            <a:r>
              <a:rPr lang="en-US" sz="1467" dirty="0"/>
              <a:t>Xx </a:t>
            </a:r>
            <a:r>
              <a:rPr lang="en-US" sz="1467" dirty="0" err="1"/>
              <a:t>xxxxx</a:t>
            </a:r>
            <a:r>
              <a:rPr lang="en-US" sz="1467" dirty="0"/>
              <a:t> xx </a:t>
            </a:r>
            <a:r>
              <a:rPr lang="en-US" sz="1467" dirty="0" err="1"/>
              <a:t>xxxx</a:t>
            </a:r>
            <a:r>
              <a:rPr lang="en-US" sz="1467" dirty="0"/>
              <a:t>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r>
              <a:rPr lang="en-US" sz="1467" dirty="0" err="1"/>
              <a:t>Xx</a:t>
            </a:r>
            <a:r>
              <a:rPr lang="en-US" sz="1467" dirty="0"/>
              <a:t> </a:t>
            </a:r>
            <a:r>
              <a:rPr lang="en-US" sz="1467" dirty="0" err="1"/>
              <a:t>xxxx</a:t>
            </a:r>
            <a:r>
              <a:rPr lang="en-US" sz="1467" dirty="0"/>
              <a:t> </a:t>
            </a:r>
            <a:r>
              <a:rPr lang="en-US" sz="1467" dirty="0" err="1"/>
              <a:t>xxxx</a:t>
            </a:r>
            <a:r>
              <a:rPr lang="en-US" sz="1467" dirty="0"/>
              <a:t> </a:t>
            </a:r>
            <a:r>
              <a:rPr lang="en-US" sz="1467" dirty="0" err="1"/>
              <a:t>xxxxxxxxxx</a:t>
            </a:r>
            <a:r>
              <a:rPr lang="en-US" sz="1467" dirty="0"/>
              <a:t> x </a:t>
            </a:r>
            <a:r>
              <a:rPr lang="en-US" sz="1467" dirty="0" err="1"/>
              <a:t>xxxx</a:t>
            </a:r>
            <a:r>
              <a:rPr lang="en-US" sz="1467" dirty="0"/>
              <a:t> x</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039644"/>
          </a:xfrm>
          <a:prstGeom prst="rect">
            <a:avLst/>
          </a:prstGeom>
        </p:spPr>
        <p:txBody>
          <a:bodyPr wrap="square" lIns="243840" rIns="243840" bIns="97536">
            <a:spAutoFit/>
          </a:bodyPr>
          <a:lstStyle/>
          <a:p>
            <a:pPr>
              <a:lnSpc>
                <a:spcPct val="89000"/>
              </a:lnSpc>
            </a:pPr>
            <a:r>
              <a:rPr lang="en-US" sz="2133" dirty="0"/>
              <a:t>Xx </a:t>
            </a:r>
            <a:r>
              <a:rPr lang="en-US" sz="2133" dirty="0" err="1"/>
              <a:t>xxxxx</a:t>
            </a:r>
            <a:r>
              <a:rPr lang="en-US" sz="2133" dirty="0"/>
              <a:t> xxx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0785" y="2219892"/>
            <a:ext cx="630435" cy="358280"/>
          </a:xfrm>
          <a:prstGeom prst="rect">
            <a:avLst/>
          </a:prstGeom>
        </p:spPr>
      </p:pic>
      <p:sp>
        <p:nvSpPr>
          <p:cNvPr id="56" name="Freeform 21"/>
          <p:cNvSpPr>
            <a:spLocks noEditPoints="1"/>
          </p:cNvSpPr>
          <p:nvPr/>
        </p:nvSpPr>
        <p:spPr bwMode="auto">
          <a:xfrm>
            <a:off x="8306583" y="4467734"/>
            <a:ext cx="438840" cy="43807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039644"/>
          </a:xfrm>
          <a:prstGeom prst="rect">
            <a:avLst/>
          </a:prstGeom>
        </p:spPr>
        <p:txBody>
          <a:bodyPr wrap="square" lIns="243840" rIns="243840" bIns="97536">
            <a:spAutoFit/>
          </a:bodyPr>
          <a:lstStyle/>
          <a:p>
            <a:pPr>
              <a:lnSpc>
                <a:spcPct val="89000"/>
              </a:lnSpc>
            </a:pPr>
            <a:r>
              <a:rPr lang="en-US" sz="2133" dirty="0"/>
              <a:t>Xxx 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6140452" y="3807884"/>
            <a:ext cx="6661149" cy="1007533"/>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12" name="Group 11"/>
          <p:cNvGrpSpPr/>
          <p:nvPr/>
        </p:nvGrpSpPr>
        <p:grpSpPr>
          <a:xfrm>
            <a:off x="3251200" y="3049219"/>
            <a:ext cx="5778502" cy="3015033"/>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x </a:t>
            </a:r>
            <a:r>
              <a:rPr lang="en-US" dirty="0" err="1"/>
              <a:t>xxxxxxx</a:t>
            </a:r>
            <a:r>
              <a:rPr lang="en-US" dirty="0"/>
              <a:t> xxx x </a:t>
            </a:r>
            <a:r>
              <a:rPr lang="en-US" dirty="0" err="1"/>
              <a:t>xxxx</a:t>
            </a:r>
            <a:r>
              <a:rPr lang="en-US" dirty="0"/>
              <a:t> xx</a:t>
            </a:r>
          </a:p>
        </p:txBody>
      </p:sp>
      <p:sp>
        <p:nvSpPr>
          <p:cNvPr id="9" name="Rectangle 6"/>
          <p:cNvSpPr>
            <a:spLocks noChangeArrowheads="1"/>
          </p:cNvSpPr>
          <p:nvPr/>
        </p:nvSpPr>
        <p:spPr bwMode="auto">
          <a:xfrm>
            <a:off x="6140452" y="2798233"/>
            <a:ext cx="6661149" cy="1009651"/>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2" name="Rectangle 41"/>
          <p:cNvSpPr/>
          <p:nvPr/>
        </p:nvSpPr>
        <p:spPr>
          <a:xfrm>
            <a:off x="8678957" y="3056112"/>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3" name="Rectangle 42"/>
          <p:cNvSpPr/>
          <p:nvPr/>
        </p:nvSpPr>
        <p:spPr>
          <a:xfrm>
            <a:off x="9542557" y="4004143"/>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4" name="Rectangle 43"/>
          <p:cNvSpPr/>
          <p:nvPr/>
        </p:nvSpPr>
        <p:spPr>
          <a:xfrm>
            <a:off x="8092240" y="3024669"/>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02</a:t>
            </a:r>
          </a:p>
        </p:txBody>
      </p:sp>
      <p:sp>
        <p:nvSpPr>
          <p:cNvPr id="45" name="Rectangle 44"/>
          <p:cNvSpPr/>
          <p:nvPr/>
        </p:nvSpPr>
        <p:spPr>
          <a:xfrm>
            <a:off x="8955840" y="398173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01</a:t>
            </a:r>
          </a:p>
        </p:txBody>
      </p:sp>
      <p:sp>
        <p:nvSpPr>
          <p:cNvPr id="46" name="Rectangle 45"/>
          <p:cNvSpPr/>
          <p:nvPr/>
        </p:nvSpPr>
        <p:spPr>
          <a:xfrm>
            <a:off x="546696" y="1711355"/>
            <a:ext cx="4330104"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11" name="Group 10"/>
          <p:cNvGrpSpPr/>
          <p:nvPr/>
        </p:nvGrpSpPr>
        <p:grpSpPr>
          <a:xfrm>
            <a:off x="4212167" y="2406651"/>
            <a:ext cx="3854451" cy="2233084"/>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8" name="Rectangle 5"/>
          <p:cNvSpPr>
            <a:spLocks noChangeArrowheads="1"/>
          </p:cNvSpPr>
          <p:nvPr/>
        </p:nvSpPr>
        <p:spPr bwMode="auto">
          <a:xfrm>
            <a:off x="6140452" y="1790700"/>
            <a:ext cx="6661149" cy="1007533"/>
          </a:xfrm>
          <a:prstGeom prst="rect">
            <a:avLst/>
          </a:pr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0" name="Rectangle 39"/>
          <p:cNvSpPr/>
          <p:nvPr/>
        </p:nvSpPr>
        <p:spPr>
          <a:xfrm>
            <a:off x="7228640" y="200660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03</a:t>
            </a:r>
          </a:p>
        </p:txBody>
      </p:sp>
      <p:sp>
        <p:nvSpPr>
          <p:cNvPr id="41" name="Rectangle 40"/>
          <p:cNvSpPr/>
          <p:nvPr/>
        </p:nvSpPr>
        <p:spPr>
          <a:xfrm>
            <a:off x="7815357" y="2047075"/>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grpSp>
        <p:nvGrpSpPr>
          <p:cNvPr id="7" name="Group 6"/>
          <p:cNvGrpSpPr/>
          <p:nvPr/>
        </p:nvGrpSpPr>
        <p:grpSpPr>
          <a:xfrm>
            <a:off x="5190067" y="1790701"/>
            <a:ext cx="1898651" cy="1403351"/>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6172200" y="4083050"/>
            <a:ext cx="6426200" cy="764117"/>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4" name="Group 3"/>
          <p:cNvGrpSpPr/>
          <p:nvPr/>
        </p:nvGrpSpPr>
        <p:grpSpPr>
          <a:xfrm>
            <a:off x="3251200" y="3192985"/>
            <a:ext cx="5842000" cy="2909089"/>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2" name="Rectangle 6"/>
          <p:cNvSpPr>
            <a:spLocks noChangeArrowheads="1"/>
          </p:cNvSpPr>
          <p:nvPr/>
        </p:nvSpPr>
        <p:spPr bwMode="auto">
          <a:xfrm>
            <a:off x="6172200" y="2554816"/>
            <a:ext cx="6426200" cy="764117"/>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Rectangle 8"/>
          <p:cNvSpPr>
            <a:spLocks noChangeArrowheads="1"/>
          </p:cNvSpPr>
          <p:nvPr/>
        </p:nvSpPr>
        <p:spPr bwMode="auto">
          <a:xfrm>
            <a:off x="6172200" y="3318934"/>
            <a:ext cx="6426200" cy="764117"/>
          </a:xfrm>
          <a:prstGeom prst="rect">
            <a:avLst/>
          </a:prstGeom>
          <a:solidFill>
            <a:schemeClr val="accent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5" name="Group 4"/>
          <p:cNvGrpSpPr/>
          <p:nvPr/>
        </p:nvGrpSpPr>
        <p:grpSpPr>
          <a:xfrm>
            <a:off x="3981451" y="2735476"/>
            <a:ext cx="4381501" cy="2293724"/>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713817" y="2203299"/>
            <a:ext cx="2916767" cy="1751485"/>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a:t>
            </a:r>
            <a:r>
              <a:rPr lang="en-US" dirty="0"/>
              <a:t> xx x </a:t>
            </a:r>
            <a:r>
              <a:rPr lang="en-US" dirty="0" err="1"/>
              <a:t>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xx </a:t>
            </a:r>
            <a:r>
              <a:rPr lang="en-US" dirty="0" err="1"/>
              <a:t>xxxxx</a:t>
            </a:r>
            <a:r>
              <a:rPr lang="en-US" dirty="0"/>
              <a:t> x xxx x </a:t>
            </a:r>
            <a:r>
              <a:rPr lang="en-US" dirty="0" err="1"/>
              <a:t>XxxxxXxx</a:t>
            </a:r>
            <a:r>
              <a:rPr lang="en-US" dirty="0"/>
              <a:t> x </a:t>
            </a:r>
            <a:r>
              <a:rPr lang="en-US" dirty="0" err="1"/>
              <a:t>xxxxxxxxxxx</a:t>
            </a:r>
            <a:endParaRPr lang="en-US" dirty="0"/>
          </a:p>
        </p:txBody>
      </p:sp>
      <p:sp>
        <p:nvSpPr>
          <p:cNvPr id="21" name="Rectangle 5"/>
          <p:cNvSpPr>
            <a:spLocks noChangeArrowheads="1"/>
          </p:cNvSpPr>
          <p:nvPr/>
        </p:nvSpPr>
        <p:spPr bwMode="auto">
          <a:xfrm>
            <a:off x="6172200" y="1818134"/>
            <a:ext cx="6426200" cy="764117"/>
          </a:xfrm>
          <a:prstGeom prst="rect">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7" name="Group 6"/>
          <p:cNvGrpSpPr/>
          <p:nvPr/>
        </p:nvGrpSpPr>
        <p:grpSpPr>
          <a:xfrm>
            <a:off x="5441951" y="1804527"/>
            <a:ext cx="1460500" cy="1079500"/>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17" name="Rectangle 16"/>
          <p:cNvSpPr/>
          <p:nvPr/>
        </p:nvSpPr>
        <p:spPr>
          <a:xfrm>
            <a:off x="7546237" y="1967911"/>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18" name="Rectangle 17"/>
          <p:cNvSpPr/>
          <p:nvPr/>
        </p:nvSpPr>
        <p:spPr>
          <a:xfrm>
            <a:off x="6923840" y="1922185"/>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04</a:t>
            </a:r>
          </a:p>
        </p:txBody>
      </p:sp>
      <p:sp>
        <p:nvSpPr>
          <p:cNvPr id="19" name="Rectangle 18"/>
          <p:cNvSpPr/>
          <p:nvPr/>
        </p:nvSpPr>
        <p:spPr>
          <a:xfrm>
            <a:off x="7635040" y="2667898"/>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03</a:t>
            </a:r>
          </a:p>
        </p:txBody>
      </p:sp>
      <p:sp>
        <p:nvSpPr>
          <p:cNvPr id="33" name="Rectangle 32"/>
          <p:cNvSpPr/>
          <p:nvPr/>
        </p:nvSpPr>
        <p:spPr>
          <a:xfrm>
            <a:off x="8257437" y="2704593"/>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4" name="Rectangle 33"/>
          <p:cNvSpPr/>
          <p:nvPr/>
        </p:nvSpPr>
        <p:spPr>
          <a:xfrm>
            <a:off x="8867037" y="3454528"/>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5" name="Rectangle 34"/>
          <p:cNvSpPr/>
          <p:nvPr/>
        </p:nvSpPr>
        <p:spPr>
          <a:xfrm>
            <a:off x="9578237" y="4191209"/>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6" name="Rectangle 35"/>
          <p:cNvSpPr/>
          <p:nvPr/>
        </p:nvSpPr>
        <p:spPr>
          <a:xfrm>
            <a:off x="8244640" y="3426863"/>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02</a:t>
            </a:r>
          </a:p>
        </p:txBody>
      </p:sp>
      <p:sp>
        <p:nvSpPr>
          <p:cNvPr id="37" name="Rectangle 36"/>
          <p:cNvSpPr/>
          <p:nvPr/>
        </p:nvSpPr>
        <p:spPr>
          <a:xfrm>
            <a:off x="8955840" y="4172577"/>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01</a:t>
            </a:r>
          </a:p>
        </p:txBody>
      </p:sp>
      <p:sp>
        <p:nvSpPr>
          <p:cNvPr id="38" name="Rectangle 37"/>
          <p:cNvSpPr/>
          <p:nvPr/>
        </p:nvSpPr>
        <p:spPr>
          <a:xfrm>
            <a:off x="5596814" y="2356169"/>
            <a:ext cx="613308"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a:t>
            </a:r>
          </a:p>
        </p:txBody>
      </p:sp>
      <p:sp>
        <p:nvSpPr>
          <p:cNvPr id="39" name="Rectangle 38"/>
          <p:cNvSpPr/>
          <p:nvPr/>
        </p:nvSpPr>
        <p:spPr>
          <a:xfrm>
            <a:off x="4610945" y="4204369"/>
            <a:ext cx="1198405"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a:t>
            </a:r>
          </a:p>
        </p:txBody>
      </p:sp>
      <p:sp>
        <p:nvSpPr>
          <p:cNvPr id="40" name="Rectangle 39"/>
          <p:cNvSpPr/>
          <p:nvPr/>
        </p:nvSpPr>
        <p:spPr>
          <a:xfrm>
            <a:off x="4987935" y="3264393"/>
            <a:ext cx="1142299"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 </a:t>
            </a:r>
            <a:r>
              <a:rPr lang="en-US" sz="1600" dirty="0" err="1">
                <a:solidFill>
                  <a:srgbClr val="FFFFFF"/>
                </a:solidFill>
              </a:rPr>
              <a:t>xxxxx</a:t>
            </a:r>
            <a:endParaRPr lang="en-US" sz="1600" dirty="0">
              <a:solidFill>
                <a:srgbClr val="FFFFFF"/>
              </a:solidFill>
            </a:endParaRPr>
          </a:p>
        </p:txBody>
      </p:sp>
      <p:sp>
        <p:nvSpPr>
          <p:cNvPr id="41" name="Rectangle 40"/>
          <p:cNvSpPr/>
          <p:nvPr/>
        </p:nvSpPr>
        <p:spPr>
          <a:xfrm>
            <a:off x="4388872" y="5098861"/>
            <a:ext cx="953146"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Xxx </a:t>
            </a:r>
            <a:r>
              <a:rPr lang="en-US" sz="1600" dirty="0" err="1">
                <a:solidFill>
                  <a:srgbClr val="FFFFFF"/>
                </a:solidFill>
              </a:rPr>
              <a:t>xxx</a:t>
            </a:r>
            <a:r>
              <a:rPr lang="en-US" sz="1600" dirty="0">
                <a:solidFill>
                  <a:srgbClr val="FFFFFF"/>
                </a:solidFill>
              </a:rPr>
              <a:t> </a:t>
            </a:r>
          </a:p>
        </p:txBody>
      </p:sp>
      <p:sp>
        <p:nvSpPr>
          <p:cNvPr id="51" name="Rectangle 50"/>
          <p:cNvSpPr/>
          <p:nvPr/>
        </p:nvSpPr>
        <p:spPr>
          <a:xfrm>
            <a:off x="1332689" y="1819203"/>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2" name="Rectangle 51"/>
          <p:cNvSpPr/>
          <p:nvPr/>
        </p:nvSpPr>
        <p:spPr>
          <a:xfrm>
            <a:off x="1332689" y="26193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3" name="Rectangle 52"/>
          <p:cNvSpPr/>
          <p:nvPr/>
        </p:nvSpPr>
        <p:spPr>
          <a:xfrm>
            <a:off x="1332689" y="3508629"/>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4" name="Rectangle 53"/>
          <p:cNvSpPr/>
          <p:nvPr/>
        </p:nvSpPr>
        <p:spPr>
          <a:xfrm>
            <a:off x="1332689" y="43465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9" name="Group 8"/>
          <p:cNvGrpSpPr/>
          <p:nvPr/>
        </p:nvGrpSpPr>
        <p:grpSpPr>
          <a:xfrm>
            <a:off x="711201" y="2532515"/>
            <a:ext cx="753095" cy="753088"/>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121920" tIns="60960" rIns="121920" bIns="60960" numCol="1" anchor="t" anchorCtr="0" compatLnSpc="1">
              <a:prstTxWarp prst="textNoShape">
                <a:avLst/>
              </a:prstTxWarp>
            </a:bodyPr>
            <a:lstStyle/>
            <a:p>
              <a:endParaRPr lang="en-US" sz="3200"/>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711201" y="3381244"/>
            <a:ext cx="753095" cy="753088"/>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711201" y="4219411"/>
            <a:ext cx="753095" cy="753088"/>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711201" y="1701801"/>
            <a:ext cx="753095" cy="753087"/>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121920" tIns="60960" rIns="121920" bIns="60960" numCol="1" anchor="t" anchorCtr="0" compatLnSpc="1">
              <a:prstTxWarp prst="textNoShape">
                <a:avLst/>
              </a:prstTxWarp>
            </a:bodyPr>
            <a:lstStyle/>
            <a:p>
              <a:endParaRPr lang="en-US" sz="3200"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02</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01</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03</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04</a:t>
            </a:r>
          </a:p>
        </p:txBody>
      </p:sp>
      <p:sp>
        <p:nvSpPr>
          <p:cNvPr id="33" name="Rectangle 32"/>
          <p:cNvSpPr/>
          <p:nvPr/>
        </p:nvSpPr>
        <p:spPr>
          <a:xfrm>
            <a:off x="8432800" y="1612366"/>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Rectangle 33"/>
          <p:cNvSpPr/>
          <p:nvPr/>
        </p:nvSpPr>
        <p:spPr>
          <a:xfrm>
            <a:off x="8432800" y="2937934"/>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9" name="Rectangle 38"/>
          <p:cNvSpPr/>
          <p:nvPr/>
        </p:nvSpPr>
        <p:spPr>
          <a:xfrm>
            <a:off x="8432800" y="4249390"/>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2" name="Rectangle 41"/>
          <p:cNvSpPr/>
          <p:nvPr/>
        </p:nvSpPr>
        <p:spPr>
          <a:xfrm>
            <a:off x="8432800" y="5589945"/>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Freeform 33"/>
          <p:cNvSpPr>
            <a:spLocks noEditPoints="1"/>
          </p:cNvSpPr>
          <p:nvPr/>
        </p:nvSpPr>
        <p:spPr bwMode="auto">
          <a:xfrm>
            <a:off x="2942583" y="1985555"/>
            <a:ext cx="1542077" cy="164319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793595" y="2226358"/>
            <a:ext cx="8334852"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1793595" y="3188643"/>
            <a:ext cx="8334852"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1793595" y="4152430"/>
            <a:ext cx="8334852"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1793595" y="1264072"/>
            <a:ext cx="8334852"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10675393" y="2223522"/>
            <a:ext cx="1529275"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6" name="Rectangle 5"/>
          <p:cNvSpPr/>
          <p:nvPr/>
        </p:nvSpPr>
        <p:spPr>
          <a:xfrm>
            <a:off x="10675393" y="931337"/>
            <a:ext cx="1529275"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7" name="Rectangle 6"/>
          <p:cNvSpPr/>
          <p:nvPr/>
        </p:nvSpPr>
        <p:spPr>
          <a:xfrm>
            <a:off x="10675393" y="3541265"/>
            <a:ext cx="1529275"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8" name="Rectangle 7"/>
          <p:cNvSpPr/>
          <p:nvPr/>
        </p:nvSpPr>
        <p:spPr>
          <a:xfrm>
            <a:off x="10675393" y="4827211"/>
            <a:ext cx="1529275"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7" name="Freeform 16"/>
          <p:cNvSpPr/>
          <p:nvPr/>
        </p:nvSpPr>
        <p:spPr>
          <a:xfrm rot="5400000" flipH="1">
            <a:off x="845564" y="1608507"/>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8" name="Freeform 17"/>
          <p:cNvSpPr/>
          <p:nvPr/>
        </p:nvSpPr>
        <p:spPr>
          <a:xfrm rot="5400000" flipH="1">
            <a:off x="673948" y="2742411"/>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19" name="Freeform 18"/>
          <p:cNvSpPr/>
          <p:nvPr/>
        </p:nvSpPr>
        <p:spPr>
          <a:xfrm rot="5400000" flipH="1">
            <a:off x="489551" y="3889093"/>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20" name="Freeform 19"/>
          <p:cNvSpPr/>
          <p:nvPr/>
        </p:nvSpPr>
        <p:spPr>
          <a:xfrm rot="5400000" flipH="1">
            <a:off x="312756" y="5029675"/>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1" name="Rectangle 20"/>
          <p:cNvSpPr/>
          <p:nvPr/>
        </p:nvSpPr>
        <p:spPr>
          <a:xfrm>
            <a:off x="-528736" y="2582927"/>
            <a:ext cx="1723907"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2" name="Rectangle 21"/>
          <p:cNvSpPr/>
          <p:nvPr/>
        </p:nvSpPr>
        <p:spPr>
          <a:xfrm>
            <a:off x="-528736" y="1264073"/>
            <a:ext cx="1723907"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3" name="Rectangle 22"/>
          <p:cNvSpPr/>
          <p:nvPr/>
        </p:nvSpPr>
        <p:spPr>
          <a:xfrm>
            <a:off x="-528736" y="3900670"/>
            <a:ext cx="1723907"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4" name="Rectangle 23"/>
          <p:cNvSpPr/>
          <p:nvPr/>
        </p:nvSpPr>
        <p:spPr>
          <a:xfrm>
            <a:off x="-528736" y="5218050"/>
            <a:ext cx="1723907"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39" name="Freeform 38"/>
          <p:cNvSpPr/>
          <p:nvPr/>
        </p:nvSpPr>
        <p:spPr>
          <a:xfrm rot="16200000" flipH="1">
            <a:off x="9709169" y="1287958"/>
            <a:ext cx="1322848" cy="6096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Freeform 37"/>
          <p:cNvSpPr/>
          <p:nvPr/>
        </p:nvSpPr>
        <p:spPr>
          <a:xfrm rot="5400000" flipH="1" flipV="1">
            <a:off x="9716944" y="2587914"/>
            <a:ext cx="1307305" cy="609604"/>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36"/>
          <p:cNvSpPr/>
          <p:nvPr/>
        </p:nvSpPr>
        <p:spPr>
          <a:xfrm rot="5400000" flipH="1" flipV="1">
            <a:off x="9532864" y="3721573"/>
            <a:ext cx="1675467" cy="609603"/>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Freeform 35"/>
          <p:cNvSpPr/>
          <p:nvPr/>
        </p:nvSpPr>
        <p:spPr>
          <a:xfrm rot="5400000" flipH="1" flipV="1">
            <a:off x="9371784" y="4846440"/>
            <a:ext cx="1997629" cy="609603"/>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2594395" y="1423653"/>
            <a:ext cx="909317" cy="686027"/>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952313" y="1451136"/>
            <a:ext cx="975435" cy="434651"/>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08964" y="3937348"/>
            <a:ext cx="706755" cy="498883"/>
          </a:xfrm>
          <a:prstGeom prst="rect">
            <a:avLst/>
          </a:prstGeom>
          <a:ln>
            <a:noFill/>
          </a:ln>
        </p:spPr>
      </p:pic>
      <p:grpSp>
        <p:nvGrpSpPr>
          <p:cNvPr id="52" name="Group 51"/>
          <p:cNvGrpSpPr/>
          <p:nvPr/>
        </p:nvGrpSpPr>
        <p:grpSpPr>
          <a:xfrm>
            <a:off x="11223215" y="2606939"/>
            <a:ext cx="390416" cy="644056"/>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5" name="Group 17"/>
          <p:cNvGrpSpPr>
            <a:grpSpLocks noChangeAspect="1"/>
          </p:cNvGrpSpPr>
          <p:nvPr/>
        </p:nvGrpSpPr>
        <p:grpSpPr bwMode="auto">
          <a:xfrm>
            <a:off x="11128994" y="5184610"/>
            <a:ext cx="573385" cy="585908"/>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30"/>
          <p:cNvGrpSpPr>
            <a:grpSpLocks noChangeAspect="1"/>
          </p:cNvGrpSpPr>
          <p:nvPr/>
        </p:nvGrpSpPr>
        <p:grpSpPr bwMode="auto">
          <a:xfrm>
            <a:off x="2808567" y="2443686"/>
            <a:ext cx="480975" cy="534415"/>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1" name="Group 80"/>
          <p:cNvGrpSpPr/>
          <p:nvPr/>
        </p:nvGrpSpPr>
        <p:grpSpPr>
          <a:xfrm>
            <a:off x="2637009" y="3439174"/>
            <a:ext cx="824088" cy="468009"/>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2" name="Freeform 21"/>
          <p:cNvSpPr>
            <a:spLocks noEditPoints="1"/>
          </p:cNvSpPr>
          <p:nvPr/>
        </p:nvSpPr>
        <p:spPr bwMode="auto">
          <a:xfrm>
            <a:off x="2832572" y="4414208"/>
            <a:ext cx="432963" cy="432211"/>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100" name="Rectangle 99"/>
          <p:cNvSpPr/>
          <p:nvPr/>
        </p:nvSpPr>
        <p:spPr>
          <a:xfrm>
            <a:off x="4175787" y="1460782"/>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1" name="Rectangle 100"/>
          <p:cNvSpPr/>
          <p:nvPr/>
        </p:nvSpPr>
        <p:spPr>
          <a:xfrm>
            <a:off x="4175787" y="2416575"/>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2" name="Rectangle 101"/>
          <p:cNvSpPr/>
          <p:nvPr/>
        </p:nvSpPr>
        <p:spPr>
          <a:xfrm>
            <a:off x="4175787" y="3372369"/>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3" name="Rectangle 102"/>
          <p:cNvSpPr/>
          <p:nvPr/>
        </p:nvSpPr>
        <p:spPr>
          <a:xfrm>
            <a:off x="4175787" y="4328162"/>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560677" y="1977765"/>
            <a:ext cx="4762779" cy="3502428"/>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4927889" y="3181019"/>
            <a:ext cx="592169" cy="592169"/>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4" name="Group 33"/>
          <p:cNvGrpSpPr/>
          <p:nvPr/>
        </p:nvGrpSpPr>
        <p:grpSpPr>
          <a:xfrm>
            <a:off x="4018804" y="2067860"/>
            <a:ext cx="592169" cy="592169"/>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37" name="Group 36"/>
          <p:cNvGrpSpPr/>
          <p:nvPr/>
        </p:nvGrpSpPr>
        <p:grpSpPr>
          <a:xfrm>
            <a:off x="2444018" y="4405992"/>
            <a:ext cx="592169" cy="592169"/>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5" name="TextBox 4"/>
          <p:cNvSpPr txBox="1"/>
          <p:nvPr/>
        </p:nvSpPr>
        <p:spPr>
          <a:xfrm rot="16200000">
            <a:off x="876294" y="4726605"/>
            <a:ext cx="812723" cy="420564"/>
          </a:xfrm>
          <a:prstGeom prst="rect">
            <a:avLst/>
          </a:prstGeom>
          <a:noFill/>
        </p:spPr>
        <p:txBody>
          <a:bodyPr wrap="none" lIns="0" rIns="0" rtlCol="0">
            <a:spAutoFit/>
          </a:bodyPr>
          <a:lstStyle/>
          <a:p>
            <a:r>
              <a:rPr lang="en-US" sz="2133" dirty="0"/>
              <a:t>Xx xxx </a:t>
            </a:r>
          </a:p>
        </p:txBody>
      </p:sp>
      <p:sp>
        <p:nvSpPr>
          <p:cNvPr id="6" name="TextBox 5"/>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21" name="TextBox 20"/>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22" name="TextBox 21"/>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23" name="TextBox 22"/>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24" name="TextBox 23"/>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30"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0"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0" name="TextBox 49"/>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61" name="TextBox 60"/>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pic>
        <p:nvPicPr>
          <p:cNvPr id="48" name="Picture 47">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7768027" y="2709586"/>
            <a:ext cx="7315200"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p:cNvSpPr/>
          <p:nvPr/>
        </p:nvSpPr>
        <p:spPr>
          <a:xfrm>
            <a:off x="-7768027" y="3541264"/>
            <a:ext cx="7315200"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p:cNvSpPr/>
          <p:nvPr/>
        </p:nvSpPr>
        <p:spPr>
          <a:xfrm>
            <a:off x="-7768028" y="4372944"/>
            <a:ext cx="7315200"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Rectangle 72"/>
          <p:cNvSpPr/>
          <p:nvPr/>
        </p:nvSpPr>
        <p:spPr>
          <a:xfrm>
            <a:off x="-7768027" y="1877907"/>
            <a:ext cx="7315200"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859037" y="2709586"/>
            <a:ext cx="7632096" cy="849309"/>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1859037" y="3541264"/>
            <a:ext cx="8241696" cy="849309"/>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1859038" y="4372944"/>
            <a:ext cx="7124095" cy="849309"/>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1859038" y="1877907"/>
            <a:ext cx="9359295" cy="849309"/>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2" name="Group 31"/>
          <p:cNvGrpSpPr/>
          <p:nvPr/>
        </p:nvGrpSpPr>
        <p:grpSpPr>
          <a:xfrm>
            <a:off x="2269672" y="1363142"/>
            <a:ext cx="2540000" cy="4494945"/>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2" name="Title 1"/>
          <p:cNvSpPr>
            <a:spLocks noGrp="1"/>
          </p:cNvSpPr>
          <p:nvPr>
            <p:ph type="title"/>
          </p:nvPr>
        </p:nvSpPr>
        <p:spPr>
          <a:xfrm>
            <a:off x="855133"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55133"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31" name="Freeform 41"/>
          <p:cNvSpPr>
            <a:spLocks noChangeAspect="1" noEditPoints="1"/>
          </p:cNvSpPr>
          <p:nvPr/>
        </p:nvSpPr>
        <p:spPr bwMode="auto">
          <a:xfrm>
            <a:off x="3369934" y="3760229"/>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3376834" y="2096872"/>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3327923" y="2928551"/>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3334283" y="4592565"/>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496995" y="284185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106595" y="367353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6988995" y="450521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24193" y="202198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5020733" y="199375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5020733" y="2825438"/>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5020733" y="3657117"/>
            <a:ext cx="3454400" cy="563231"/>
          </a:xfrm>
          <a:prstGeom prst="rect">
            <a:avLst/>
          </a:prstGeom>
        </p:spPr>
        <p:txBody>
          <a:bodyPr wrap="square" lIns="0" rIns="0">
            <a:spAutoFit/>
          </a:bodyPr>
          <a:lstStyle/>
          <a:p>
            <a:pPr>
              <a:lnSpc>
                <a:spcPct val="85000"/>
              </a:lnSpc>
            </a:pPr>
            <a:r>
              <a:rPr lang="en-US" sz="2133" dirty="0" err="1">
                <a:solidFill>
                  <a:srgbClr val="FFFFFF"/>
                </a:solidFill>
              </a:rPr>
              <a:t>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5020733" y="4488797"/>
            <a:ext cx="3454400" cy="563231"/>
          </a:xfrm>
          <a:prstGeom prst="rect">
            <a:avLst/>
          </a:prstGeom>
        </p:spPr>
        <p:txBody>
          <a:bodyPr wrap="square" lIns="0" rIns="0">
            <a:spAutoFit/>
          </a:bodyPr>
          <a:lstStyle/>
          <a:p>
            <a:pPr>
              <a:lnSpc>
                <a:spcPct val="85000"/>
              </a:lnSpc>
            </a:pP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3" name="Rectangle 22"/>
          <p:cNvSpPr/>
          <p:nvPr/>
        </p:nvSpPr>
        <p:spPr>
          <a:xfrm>
            <a:off x="-55033"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6" name="Rectangle 25"/>
          <p:cNvSpPr/>
          <p:nvPr/>
        </p:nvSpPr>
        <p:spPr>
          <a:xfrm>
            <a:off x="-55033"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24" name="Rectangle 23"/>
          <p:cNvSpPr/>
          <p:nvPr/>
        </p:nvSpPr>
        <p:spPr>
          <a:xfrm>
            <a:off x="-55033" y="3541265"/>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55033" y="4827211"/>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16" name="Manual Input 10"/>
          <p:cNvSpPr/>
          <p:nvPr/>
        </p:nvSpPr>
        <p:spPr>
          <a:xfrm flipH="1">
            <a:off x="1252618" y="931334"/>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Manual Input 10"/>
          <p:cNvSpPr/>
          <p:nvPr/>
        </p:nvSpPr>
        <p:spPr>
          <a:xfrm flipH="1">
            <a:off x="1252618" y="2269760"/>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
        <p:nvSpPr>
          <p:cNvPr id="41" name="Manual Input 10"/>
          <p:cNvSpPr/>
          <p:nvPr/>
        </p:nvSpPr>
        <p:spPr>
          <a:xfrm flipH="1" flipV="1">
            <a:off x="1252617" y="3541263"/>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Manual Input 10"/>
          <p:cNvSpPr/>
          <p:nvPr/>
        </p:nvSpPr>
        <p:spPr>
          <a:xfrm flipH="1" flipV="1">
            <a:off x="1252617" y="3541264"/>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740179" y="2228496"/>
            <a:ext cx="7643491" cy="13411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7740179" y="3561741"/>
            <a:ext cx="7643491" cy="128016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7740179" y="4834028"/>
            <a:ext cx="7643491" cy="1304544"/>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7740179" y="931827"/>
            <a:ext cx="7643491" cy="13045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3" name="Rectangle 32"/>
          <p:cNvSpPr/>
          <p:nvPr/>
        </p:nvSpPr>
        <p:spPr>
          <a:xfrm>
            <a:off x="-320766" y="740702"/>
            <a:ext cx="2000275" cy="552061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Pentagon 4"/>
          <p:cNvSpPr/>
          <p:nvPr/>
        </p:nvSpPr>
        <p:spPr>
          <a:xfrm>
            <a:off x="1277709" y="2229437"/>
            <a:ext cx="6598343" cy="1339527"/>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Pentagon 5"/>
          <p:cNvSpPr/>
          <p:nvPr/>
        </p:nvSpPr>
        <p:spPr>
          <a:xfrm>
            <a:off x="1293101" y="3567821"/>
            <a:ext cx="7315201" cy="1274035"/>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Pentagon 6"/>
          <p:cNvSpPr/>
          <p:nvPr/>
        </p:nvSpPr>
        <p:spPr>
          <a:xfrm>
            <a:off x="1293101" y="4834924"/>
            <a:ext cx="8775956" cy="1303648"/>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293102" y="932723"/>
            <a:ext cx="5235349" cy="1303648"/>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41"/>
          <p:cNvSpPr>
            <a:spLocks noChangeAspect="1" noEditPoints="1"/>
          </p:cNvSpPr>
          <p:nvPr/>
        </p:nvSpPr>
        <p:spPr bwMode="auto">
          <a:xfrm>
            <a:off x="1540160" y="3859497"/>
            <a:ext cx="541424" cy="65609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1" name="Freeform 147"/>
          <p:cNvSpPr>
            <a:spLocks noChangeAspect="1" noEditPoints="1"/>
          </p:cNvSpPr>
          <p:nvPr/>
        </p:nvSpPr>
        <p:spPr bwMode="auto">
          <a:xfrm>
            <a:off x="1547059" y="1265293"/>
            <a:ext cx="519415" cy="656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2" name="Freeform 33"/>
          <p:cNvSpPr>
            <a:spLocks noChangeAspect="1" noEditPoints="1"/>
          </p:cNvSpPr>
          <p:nvPr/>
        </p:nvSpPr>
        <p:spPr bwMode="auto">
          <a:xfrm>
            <a:off x="1498149" y="2568421"/>
            <a:ext cx="675428" cy="65609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noEditPoints="1"/>
          </p:cNvSpPr>
          <p:nvPr/>
        </p:nvSpPr>
        <p:spPr bwMode="auto">
          <a:xfrm>
            <a:off x="1504510" y="5151616"/>
            <a:ext cx="655141" cy="65400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4" name="Rectangle 23"/>
          <p:cNvSpPr/>
          <p:nvPr/>
        </p:nvSpPr>
        <p:spPr>
          <a:xfrm>
            <a:off x="5897305" y="2559927"/>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65%</a:t>
            </a:r>
          </a:p>
        </p:txBody>
      </p:sp>
      <p:sp>
        <p:nvSpPr>
          <p:cNvPr id="25" name="Rectangle 24"/>
          <p:cNvSpPr/>
          <p:nvPr/>
        </p:nvSpPr>
        <p:spPr>
          <a:xfrm>
            <a:off x="6629556" y="3856640"/>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75%</a:t>
            </a:r>
          </a:p>
        </p:txBody>
      </p:sp>
      <p:sp>
        <p:nvSpPr>
          <p:cNvPr id="26" name="Rectangle 25"/>
          <p:cNvSpPr/>
          <p:nvPr/>
        </p:nvSpPr>
        <p:spPr>
          <a:xfrm>
            <a:off x="8074917" y="5153356"/>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90%</a:t>
            </a:r>
          </a:p>
        </p:txBody>
      </p:sp>
      <p:sp>
        <p:nvSpPr>
          <p:cNvPr id="27" name="Rectangle 26"/>
          <p:cNvSpPr/>
          <p:nvPr/>
        </p:nvSpPr>
        <p:spPr>
          <a:xfrm>
            <a:off x="4422551" y="1279384"/>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40%</a:t>
            </a:r>
          </a:p>
        </p:txBody>
      </p:sp>
      <p:sp>
        <p:nvSpPr>
          <p:cNvPr id="28" name="Rectangle 27"/>
          <p:cNvSpPr/>
          <p:nvPr/>
        </p:nvSpPr>
        <p:spPr>
          <a:xfrm>
            <a:off x="2432528" y="1287294"/>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9" name="Rectangle 28"/>
          <p:cNvSpPr/>
          <p:nvPr/>
        </p:nvSpPr>
        <p:spPr>
          <a:xfrm>
            <a:off x="2432528" y="257462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0" name="Rectangle 29"/>
          <p:cNvSpPr/>
          <p:nvPr/>
        </p:nvSpPr>
        <p:spPr>
          <a:xfrm>
            <a:off x="2432528" y="387401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1" name="Rectangle 30"/>
          <p:cNvSpPr/>
          <p:nvPr/>
        </p:nvSpPr>
        <p:spPr>
          <a:xfrm>
            <a:off x="2432528" y="5161352"/>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Title 33"/>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7" name="Rectangle 36"/>
          <p:cNvSpPr/>
          <p:nvPr/>
        </p:nvSpPr>
        <p:spPr>
          <a:xfrm>
            <a:off x="-320765" y="2709586"/>
            <a:ext cx="884701"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320765" y="3541264"/>
            <a:ext cx="884701"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320767" y="4372944"/>
            <a:ext cx="884701"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320765" y="1877907"/>
            <a:ext cx="884701"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 name="Group 2"/>
          <p:cNvGrpSpPr/>
          <p:nvPr/>
        </p:nvGrpSpPr>
        <p:grpSpPr>
          <a:xfrm>
            <a:off x="551441" y="931335"/>
            <a:ext cx="741659" cy="262756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grpSp>
        <p:nvGrpSpPr>
          <p:cNvPr id="48" name="Group 47"/>
          <p:cNvGrpSpPr/>
          <p:nvPr/>
        </p:nvGrpSpPr>
        <p:grpSpPr>
          <a:xfrm flipV="1">
            <a:off x="551441" y="3558897"/>
            <a:ext cx="741659" cy="2573327"/>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9000"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89000"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8" name="Pentagon 7"/>
          <p:cNvSpPr/>
          <p:nvPr/>
        </p:nvSpPr>
        <p:spPr>
          <a:xfrm>
            <a:off x="2700990" y="2814478"/>
            <a:ext cx="6582949" cy="732973"/>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2700989" y="3514775"/>
            <a:ext cx="7315200" cy="732973"/>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2700989" y="4239063"/>
            <a:ext cx="5283200" cy="732973"/>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2700989" y="2098491"/>
            <a:ext cx="8576611" cy="732973"/>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8" name="Group 27"/>
          <p:cNvGrpSpPr/>
          <p:nvPr/>
        </p:nvGrpSpPr>
        <p:grpSpPr>
          <a:xfrm>
            <a:off x="1286487" y="931334"/>
            <a:ext cx="1420160" cy="5202149"/>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sp>
        <p:nvSpPr>
          <p:cNvPr id="23" name="Rectangle 22"/>
          <p:cNvSpPr/>
          <p:nvPr/>
        </p:nvSpPr>
        <p:spPr>
          <a:xfrm>
            <a:off x="-21167"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4" name="Rectangle 23"/>
          <p:cNvSpPr/>
          <p:nvPr/>
        </p:nvSpPr>
        <p:spPr>
          <a:xfrm>
            <a:off x="-21167" y="3502366"/>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21167" y="4817487"/>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26" name="Rectangle 25"/>
          <p:cNvSpPr/>
          <p:nvPr/>
        </p:nvSpPr>
        <p:spPr>
          <a:xfrm>
            <a:off x="-21167"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31" name="Freeform 41"/>
          <p:cNvSpPr>
            <a:spLocks noChangeAspect="1" noEditPoints="1"/>
          </p:cNvSpPr>
          <p:nvPr/>
        </p:nvSpPr>
        <p:spPr bwMode="auto">
          <a:xfrm>
            <a:off x="2932655" y="3683867"/>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2939555" y="2259288"/>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2890644" y="2975275"/>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2897004" y="4413216"/>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289800" y="2888577"/>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022051" y="359716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5990051" y="431316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83461" y="2172591"/>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3578728" y="2151813"/>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3578728" y="286779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3578728" y="3568097"/>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3578728" y="4292385"/>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2" name="Rectangle 51"/>
          <p:cNvSpPr/>
          <p:nvPr/>
        </p:nvSpPr>
        <p:spPr>
          <a:xfrm>
            <a:off x="3578728" y="5245321"/>
            <a:ext cx="5689600" cy="740203"/>
          </a:xfrm>
          <a:prstGeom prst="rect">
            <a:avLst/>
          </a:prstGeom>
        </p:spPr>
        <p:txBody>
          <a:bodyPr wrap="square" lIns="0" rIns="0" bIns="0">
            <a:spAutoFit/>
          </a:bodyPr>
          <a:lstStyle/>
          <a:p>
            <a:pPr>
              <a:lnSpc>
                <a:spcPct val="89000"/>
              </a:lnSpc>
            </a:pPr>
            <a:r>
              <a:rPr lang="en-US" sz="2133" dirty="0"/>
              <a:t>Xx </a:t>
            </a:r>
            <a:r>
              <a:rPr lang="en-US" sz="2133" dirty="0" err="1"/>
              <a:t>x’x</a:t>
            </a:r>
            <a:r>
              <a:rPr lang="en-US" sz="2133" dirty="0"/>
              <a:t> </a:t>
            </a:r>
            <a:r>
              <a:rPr lang="en-US" sz="2133" dirty="0" err="1"/>
              <a:t>xxxxxx</a:t>
            </a:r>
            <a:r>
              <a:rPr lang="en-US" sz="2133" dirty="0"/>
              <a:t> x</a:t>
            </a:r>
          </a:p>
          <a:p>
            <a:pPr>
              <a:lnSpc>
                <a:spcPct val="89000"/>
              </a:lnSpc>
            </a:pPr>
            <a:r>
              <a:rPr lang="en-US" sz="1467" dirty="0" err="1"/>
              <a:t>xxxxxxxxxxxx</a:t>
            </a:r>
            <a:r>
              <a:rPr lang="en-US" sz="1467" dirty="0"/>
              <a:t> x xxx x </a:t>
            </a:r>
            <a:r>
              <a:rPr lang="en-US" sz="1467" dirty="0" err="1"/>
              <a:t>xxxxxxxx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7" name="Picture 46">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Carbon - 16x9">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151486</TotalTime>
  <Words>5212</Words>
  <Application>Microsoft Office PowerPoint</Application>
  <PresentationFormat>Widescreen</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Carbon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xxxx xxxx</vt:lpstr>
      <vt:lpstr>Xxxx xxxx xxxx xxxx xxxx xxx x</vt:lpstr>
      <vt:lpstr>Xxxxxxx xxxxx</vt:lpstr>
      <vt:lpstr>Xxxxx xx xxxx xxxx</vt:lpstr>
      <vt:lpstr>Xxxxxx x xxxx xxxx</vt:lpstr>
      <vt:lpstr>Xxxxxxx xx xxxx xxxx</vt:lpstr>
      <vt:lpstr>Xxxx xxxxx xx xxx x xxxxxxx xx xx</vt:lpstr>
      <vt:lpstr>Xxxxxxxxxxx xxxx xxxxxxxxx</vt:lpstr>
      <vt:lpstr>Xx xxxxxxxxxxxxxxx xxx x</vt:lpstr>
      <vt:lpstr>Xx x xxxx xxxxxxx xxxx xxx x xxxxxxxxxx</vt:lpstr>
      <vt:lpstr>Xxxxxxxxxxx xxxx xxxxxxxxxx</vt:lpstr>
      <vt:lpstr>Xxxxxx xxxxxx xxxx xxxx</vt:lpstr>
      <vt:lpstr>Xxxxx xx xxxx xxxx</vt:lpstr>
      <vt:lpstr>Xxxxxxx Xxxxxxxx 12 xx xxxxxxxxxxxx</vt:lpstr>
      <vt:lpstr>PowerPoint Presentation</vt:lpstr>
      <vt:lpstr>Xxxxxxx Xxxxxxxx 8 xx xxx</vt:lpstr>
      <vt:lpstr>Xxxxxx xxxxxx x xxxxxxxx</vt:lpstr>
      <vt:lpstr>Xxxx xx xxxx xxx x</vt:lpstr>
      <vt:lpstr>Xxxx xx xxxx xxx x</vt:lpstr>
      <vt:lpstr>Xxxxxxxxxxx xxxx xxx x</vt:lpstr>
      <vt:lpstr>Xxxx xx x xxxx xxxxxxxxx x xxxx xxxxx</vt:lpstr>
      <vt:lpstr>Xxxx xx xxxx xxx x</vt:lpstr>
      <vt:lpstr>Xxxx xx xxxx xxx x</vt:lpstr>
      <vt:lpstr>xx xx xxxx xx xxxx xxxx</vt:lpstr>
      <vt:lpstr>Xxxxxxxxxxxx xxx xxxxxxx</vt:lpstr>
      <vt:lpstr>Xxxxxxxxxxxxxxxxxx xxxx xxxxx xxx x</vt:lpstr>
      <vt:lpstr>PowerPoint Presentation</vt:lpstr>
      <vt:lpstr>PowerPoint Presentation</vt:lpstr>
      <vt:lpstr>PowerPoint Presentation</vt:lpstr>
      <vt:lpstr>Xxxx xxxx xxxxxxx xxxx xxxxx x x</vt:lpstr>
      <vt:lpstr>Xx x xxxx xxxxxxx xxxx xxxxx x x</vt:lpstr>
      <vt:lpstr>Xxxx xxxxx x xxxx xxxxx x x</vt:lpstr>
      <vt:lpstr>Xxxxxxxx xx xxxx xxx x</vt:lpstr>
      <vt:lpstr>PowerPoint Presentation</vt:lpstr>
      <vt:lpstr>PowerPoint Presentation</vt:lpstr>
      <vt:lpstr>Xxxxx xxxxxx xxxxx</vt:lpstr>
      <vt:lpstr>Xxxx x xxxxxxxx – xxxx xxxx</vt:lpstr>
      <vt:lpstr> xx xxx xxx xxxx xxxx</vt:lpstr>
      <vt:lpstr>Xxxxxx xxxx xxxxxxxx xxxx</vt:lpstr>
      <vt:lpstr>Xxxxx xxxx xxx xx </vt:lpstr>
      <vt:lpstr>Xxxx xx x xxxxxxx xxxxxxx</vt:lpstr>
      <vt:lpstr>Xxxx xxxx xxxxxxxx’x xx </vt:lpstr>
      <vt:lpstr>PowerPoint Presentation</vt:lpstr>
      <vt:lpstr>Xxxxx xxxx xxxx</vt:lpstr>
      <vt:lpstr>Xxxxx xxxx xxxx</vt:lpstr>
      <vt:lpstr>Xxxxx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1480</cp:revision>
  <dcterms:created xsi:type="dcterms:W3CDTF">2014-10-08T23:03:32Z</dcterms:created>
  <dcterms:modified xsi:type="dcterms:W3CDTF">2017-03-13T21:14:35Z</dcterms:modified>
</cp:coreProperties>
</file>