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81" r:id="rId2"/>
  </p:sldMasterIdLst>
  <p:notesMasterIdLst>
    <p:notesMasterId r:id="rId137"/>
  </p:notesMasterIdLst>
  <p:sldIdLst>
    <p:sldId id="1400" r:id="rId3"/>
    <p:sldId id="1465" r:id="rId4"/>
    <p:sldId id="1402" r:id="rId5"/>
    <p:sldId id="1403" r:id="rId6"/>
    <p:sldId id="1404" r:id="rId7"/>
    <p:sldId id="1405" r:id="rId8"/>
    <p:sldId id="1406" r:id="rId9"/>
    <p:sldId id="1407" r:id="rId10"/>
    <p:sldId id="1408" r:id="rId11"/>
    <p:sldId id="1409" r:id="rId12"/>
    <p:sldId id="1410" r:id="rId13"/>
    <p:sldId id="1411" r:id="rId14"/>
    <p:sldId id="1443" r:id="rId15"/>
    <p:sldId id="1444" r:id="rId16"/>
    <p:sldId id="1445" r:id="rId17"/>
    <p:sldId id="1446" r:id="rId18"/>
    <p:sldId id="1447" r:id="rId19"/>
    <p:sldId id="1448" r:id="rId20"/>
    <p:sldId id="1449" r:id="rId21"/>
    <p:sldId id="1450" r:id="rId22"/>
    <p:sldId id="1451" r:id="rId23"/>
    <p:sldId id="1452" r:id="rId24"/>
    <p:sldId id="1453" r:id="rId25"/>
    <p:sldId id="1454" r:id="rId26"/>
    <p:sldId id="1455" r:id="rId27"/>
    <p:sldId id="1456" r:id="rId28"/>
    <p:sldId id="1457" r:id="rId29"/>
    <p:sldId id="1458" r:id="rId30"/>
    <p:sldId id="1459" r:id="rId31"/>
    <p:sldId id="1460" r:id="rId32"/>
    <p:sldId id="1461" r:id="rId33"/>
    <p:sldId id="1462" r:id="rId34"/>
    <p:sldId id="1463" r:id="rId35"/>
    <p:sldId id="1464" r:id="rId36"/>
    <p:sldId id="1412" r:id="rId37"/>
    <p:sldId id="1413" r:id="rId38"/>
    <p:sldId id="1348" r:id="rId39"/>
    <p:sldId id="722" r:id="rId40"/>
    <p:sldId id="1420" r:id="rId41"/>
    <p:sldId id="357" r:id="rId42"/>
    <p:sldId id="838" r:id="rId43"/>
    <p:sldId id="440" r:id="rId44"/>
    <p:sldId id="441" r:id="rId45"/>
    <p:sldId id="1421" r:id="rId46"/>
    <p:sldId id="1422" r:id="rId47"/>
    <p:sldId id="1398"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1423" r:id="rId61"/>
    <p:sldId id="1424" r:id="rId62"/>
    <p:sldId id="322" r:id="rId63"/>
    <p:sldId id="328" r:id="rId64"/>
    <p:sldId id="1140" r:id="rId65"/>
    <p:sldId id="1322" r:id="rId66"/>
    <p:sldId id="1323" r:id="rId67"/>
    <p:sldId id="1328" r:id="rId68"/>
    <p:sldId id="1332" r:id="rId69"/>
    <p:sldId id="1425" r:id="rId70"/>
    <p:sldId id="1426" r:id="rId71"/>
    <p:sldId id="1427" r:id="rId72"/>
    <p:sldId id="1428" r:id="rId73"/>
    <p:sldId id="1429" r:id="rId74"/>
    <p:sldId id="1430" r:id="rId75"/>
    <p:sldId id="1431" r:id="rId76"/>
    <p:sldId id="1432" r:id="rId77"/>
    <p:sldId id="1433" r:id="rId78"/>
    <p:sldId id="1434" r:id="rId79"/>
    <p:sldId id="1435" r:id="rId80"/>
    <p:sldId id="1252" r:id="rId81"/>
    <p:sldId id="1437" r:id="rId82"/>
    <p:sldId id="1436" r:id="rId83"/>
    <p:sldId id="467" r:id="rId84"/>
    <p:sldId id="476" r:id="rId85"/>
    <p:sldId id="347" r:id="rId86"/>
    <p:sldId id="1438" r:id="rId87"/>
    <p:sldId id="482" r:id="rId88"/>
    <p:sldId id="501" r:id="rId89"/>
    <p:sldId id="420" r:id="rId90"/>
    <p:sldId id="438" r:id="rId91"/>
    <p:sldId id="1439" r:id="rId92"/>
    <p:sldId id="1440" r:id="rId93"/>
    <p:sldId id="370" r:id="rId94"/>
    <p:sldId id="1441" r:id="rId95"/>
    <p:sldId id="1442" r:id="rId96"/>
    <p:sldId id="391" r:id="rId97"/>
    <p:sldId id="1256" r:id="rId98"/>
    <p:sldId id="1257" r:id="rId99"/>
    <p:sldId id="1258" r:id="rId100"/>
    <p:sldId id="1384" r:id="rId101"/>
    <p:sldId id="1385" r:id="rId102"/>
    <p:sldId id="1386" r:id="rId103"/>
    <p:sldId id="1387" r:id="rId104"/>
    <p:sldId id="1388" r:id="rId105"/>
    <p:sldId id="1389" r:id="rId106"/>
    <p:sldId id="1390" r:id="rId107"/>
    <p:sldId id="1391" r:id="rId108"/>
    <p:sldId id="1392" r:id="rId109"/>
    <p:sldId id="1393" r:id="rId110"/>
    <p:sldId id="1394" r:id="rId111"/>
    <p:sldId id="1395" r:id="rId112"/>
    <p:sldId id="947" r:id="rId113"/>
    <p:sldId id="949" r:id="rId114"/>
    <p:sldId id="1361" r:id="rId115"/>
    <p:sldId id="1362" r:id="rId116"/>
    <p:sldId id="989" r:id="rId117"/>
    <p:sldId id="953" r:id="rId118"/>
    <p:sldId id="980" r:id="rId119"/>
    <p:sldId id="981" r:id="rId120"/>
    <p:sldId id="1364" r:id="rId121"/>
    <p:sldId id="1365" r:id="rId122"/>
    <p:sldId id="1366" r:id="rId123"/>
    <p:sldId id="1367"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1345" autoAdjust="0"/>
    <p:restoredTop sz="95491" autoAdjust="0"/>
  </p:normalViewPr>
  <p:slideViewPr>
    <p:cSldViewPr snapToObjects="1">
      <p:cViewPr varScale="1">
        <p:scale>
          <a:sx n="71" d="100"/>
          <a:sy n="71" d="100"/>
        </p:scale>
        <p:origin x="582" y="6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128007272"/>
        <c:axId val="1890606040"/>
      </c:barChart>
      <c:catAx>
        <c:axId val="-2128007272"/>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90606040"/>
        <c:crosses val="autoZero"/>
        <c:auto val="1"/>
        <c:lblAlgn val="ctr"/>
        <c:lblOffset val="100"/>
        <c:noMultiLvlLbl val="0"/>
      </c:catAx>
      <c:valAx>
        <c:axId val="189060604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128007272"/>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ED4A-4AF7-8BA6-7DC9C0466CCD}"/>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ED4A-4AF7-8BA6-7DC9C0466CCD}"/>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ED4A-4AF7-8BA6-7DC9C0466CCD}"/>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0E9B-468A-A834-EFC31994CAE9}"/>
              </c:ext>
            </c:extLst>
          </c:dPt>
          <c:dPt>
            <c:idx val="1"/>
            <c:bubble3D val="0"/>
            <c:spPr>
              <a:solidFill>
                <a:schemeClr val="bg1">
                  <a:lumMod val="75000"/>
                  <a:alpha val="30000"/>
                </a:schemeClr>
              </a:solidFill>
            </c:spPr>
            <c:extLst>
              <c:ext xmlns:c16="http://schemas.microsoft.com/office/drawing/2014/chart" uri="{C3380CC4-5D6E-409C-BE32-E72D297353CC}">
                <c16:uniqueId val="{00000003-0E9B-468A-A834-EFC31994CAE9}"/>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0E9B-468A-A834-EFC31994CAE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91F2-46B2-B8C1-04124B8B6188}"/>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91F2-46B2-B8C1-04124B8B6188}"/>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91F2-46B2-B8C1-04124B8B6188}"/>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91F2-46B2-B8C1-04124B8B618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x</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a:t>
          </a:r>
          <a:r>
            <a:rPr lang="en-US" sz="1200" dirty="0" err="1">
              <a:solidFill>
                <a:srgbClr val="FFFFFF"/>
              </a:solidFill>
            </a:rPr>
            <a:t>xx</a:t>
          </a:r>
          <a:r>
            <a:rPr lang="en-US" sz="1200" dirty="0">
              <a:solidFill>
                <a:srgbClr val="FFFFFF"/>
              </a:solidFill>
            </a:rPr>
            <a:t> xxx 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x</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417D0002-8C3B-4BCD-96B7-593EF66AE960}" type="presOf" srcId="{F5CF22CA-AA05-417F-8D89-5DC209A171EB}" destId="{ECF623A0-DEA5-4327-AAA2-FE30DA796F53}" srcOrd="0" destOrd="0" presId="urn:microsoft.com/office/officeart/2005/8/layout/pyramid1"/>
    <dgm:cxn modelId="{856EC52A-BB9F-4BE2-81B9-937916D81FB4}" type="presOf" srcId="{9AB0AA77-1898-4FE9-8798-1C77B813386C}" destId="{B17C045F-CEDC-45E8-AF47-23396402DAE4}" srcOrd="0" destOrd="0" presId="urn:microsoft.com/office/officeart/2005/8/layout/pyramid1"/>
    <dgm:cxn modelId="{669A3D68-F5FD-4D37-BBDB-C44E71DEA953}"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3B63F153-14ED-4E1B-80AC-E70A7237BDB4}" type="presOf" srcId="{6ECAB874-4AEC-4976-BFEF-D2DDCFFB48DB}" destId="{3B4D60DC-3880-4788-95C0-C5331C7B8E49}" srcOrd="0"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79E69EE1-23F5-492A-80DD-545B85DAE30E}" type="presOf" srcId="{FE5AEA80-EEA4-425C-A2BF-C2EC3DE82944}" destId="{58F179C7-16A8-432B-BA8B-1B820D98D9A2}" srcOrd="0" destOrd="0" presId="urn:microsoft.com/office/officeart/2005/8/layout/pyramid1"/>
    <dgm:cxn modelId="{486F68EF-4078-4CAF-8739-0385163332A4}" type="presOf" srcId="{F5CF22CA-AA05-417F-8D89-5DC209A171EB}" destId="{05F7C707-B930-4D0F-AD40-422CC764CDB1}" srcOrd="1" destOrd="0" presId="urn:microsoft.com/office/officeart/2005/8/layout/pyramid1"/>
    <dgm:cxn modelId="{FED85AF4-13D6-4423-9540-D45489B265CA}" type="presOf" srcId="{6ECAB874-4AEC-4976-BFEF-D2DDCFFB48DB}" destId="{A7EB5071-B632-476B-8029-40FE41DF5B7B}" srcOrd="1"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2A35B856-E53A-4A03-A988-426068E88388}" type="presParOf" srcId="{B17C045F-CEDC-45E8-AF47-23396402DAE4}" destId="{B0677A24-2EDC-436B-9948-D349CFF942E2}" srcOrd="0" destOrd="0" presId="urn:microsoft.com/office/officeart/2005/8/layout/pyramid1"/>
    <dgm:cxn modelId="{9D72E1AC-733F-4DE2-A64F-5E49EADFD86A}" type="presParOf" srcId="{B0677A24-2EDC-436B-9948-D349CFF942E2}" destId="{ECF623A0-DEA5-4327-AAA2-FE30DA796F53}" srcOrd="0" destOrd="0" presId="urn:microsoft.com/office/officeart/2005/8/layout/pyramid1"/>
    <dgm:cxn modelId="{9FD4F982-B86A-4BB9-BA39-7BF0C1002A78}" type="presParOf" srcId="{B0677A24-2EDC-436B-9948-D349CFF942E2}" destId="{05F7C707-B930-4D0F-AD40-422CC764CDB1}" srcOrd="1" destOrd="0" presId="urn:microsoft.com/office/officeart/2005/8/layout/pyramid1"/>
    <dgm:cxn modelId="{CBDD9B5B-AA10-4710-8111-F1B537ECDB06}" type="presParOf" srcId="{B17C045F-CEDC-45E8-AF47-23396402DAE4}" destId="{C4AC7E4F-46D4-4EF1-AFBB-CA8402D668D6}" srcOrd="1" destOrd="0" presId="urn:microsoft.com/office/officeart/2005/8/layout/pyramid1"/>
    <dgm:cxn modelId="{FE46B09F-C5EE-4B95-BAB0-8C2FB8079F1E}" type="presParOf" srcId="{C4AC7E4F-46D4-4EF1-AFBB-CA8402D668D6}" destId="{3B4D60DC-3880-4788-95C0-C5331C7B8E49}" srcOrd="0" destOrd="0" presId="urn:microsoft.com/office/officeart/2005/8/layout/pyramid1"/>
    <dgm:cxn modelId="{EEB97964-5511-4C70-9D07-4055CC3C04E2}" type="presParOf" srcId="{C4AC7E4F-46D4-4EF1-AFBB-CA8402D668D6}" destId="{A7EB5071-B632-476B-8029-40FE41DF5B7B}" srcOrd="1" destOrd="0" presId="urn:microsoft.com/office/officeart/2005/8/layout/pyramid1"/>
    <dgm:cxn modelId="{A6BEC0D8-8C12-487F-9D59-92CF686F9751}" type="presParOf" srcId="{B17C045F-CEDC-45E8-AF47-23396402DAE4}" destId="{9F6D63C1-9902-48DD-98BB-AC7100A56A48}" srcOrd="2" destOrd="0" presId="urn:microsoft.com/office/officeart/2005/8/layout/pyramid1"/>
    <dgm:cxn modelId="{99058786-C162-481B-9D49-7E4B3534BBD9}" type="presParOf" srcId="{9F6D63C1-9902-48DD-98BB-AC7100A56A48}" destId="{58F179C7-16A8-432B-BA8B-1B820D98D9A2}" srcOrd="0" destOrd="0" presId="urn:microsoft.com/office/officeart/2005/8/layout/pyramid1"/>
    <dgm:cxn modelId="{2C35F611-5C0B-47B7-AE6C-A4DFA9BADA8E}"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a:t>
          </a:r>
          <a:r>
            <a:rPr lang="en-US" sz="1200" dirty="0">
              <a:solidFill>
                <a:srgbClr val="FFFFFF"/>
              </a:solidFill>
            </a:rPr>
            <a:t> xx xxx x </a:t>
          </a:r>
          <a:r>
            <a:rPr lang="en-US" sz="1200" dirty="0" err="1">
              <a:solidFill>
                <a:srgbClr val="FFFFFF"/>
              </a:solidFill>
            </a:rPr>
            <a:t>x</a:t>
          </a:r>
          <a:r>
            <a:rPr lang="en-US" sz="1200" dirty="0">
              <a:solidFill>
                <a:srgbClr val="FFFFFF"/>
              </a:solidFill>
            </a:rPr>
            <a:t> xx </a:t>
          </a:r>
          <a:r>
            <a:rPr lang="en-US" sz="1200" dirty="0" err="1">
              <a:solidFill>
                <a:srgbClr val="FFFFFF"/>
              </a:solidFill>
            </a:rPr>
            <a:t>xx</a:t>
          </a:r>
          <a:r>
            <a:rPr lang="en-US" sz="1200" dirty="0">
              <a:solidFill>
                <a:srgbClr val="FFFFFF"/>
              </a:solidFill>
            </a:rPr>
            <a:t> </a:t>
          </a:r>
          <a:r>
            <a:rPr lang="en-US" sz="1200" dirty="0" err="1">
              <a:solidFill>
                <a:srgbClr val="FFFFFF"/>
              </a:solidFill>
            </a:rPr>
            <a:t>xx</a:t>
          </a:r>
          <a:r>
            <a:rPr lang="en-US" sz="1200" dirty="0">
              <a:solidFill>
                <a:srgbClr val="FFFFFF"/>
              </a:solidFill>
            </a:rPr>
            <a:t> </a:t>
          </a:r>
          <a:r>
            <a:rPr lang="en-US" sz="1200" dirty="0" err="1">
              <a:solidFill>
                <a:srgbClr val="FFFFFF"/>
              </a:solidFill>
            </a:rPr>
            <a:t>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099FD112-9258-42AC-B551-9CE419F1177B}"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BDB976E-B336-4764-8F4F-77F0E4DA77E6}" type="presOf" srcId="{6ECAB874-4AEC-4976-BFEF-D2DDCFFB48DB}" destId="{A7EB5071-B632-476B-8029-40FE41DF5B7B}" srcOrd="1" destOrd="0" presId="urn:microsoft.com/office/officeart/2005/8/layout/pyramid1"/>
    <dgm:cxn modelId="{01B5DC81-40E6-4B9A-94C1-082BA6A73C1A}" type="presOf" srcId="{6ECAB874-4AEC-4976-BFEF-D2DDCFFB48DB}" destId="{3B4D60DC-3880-4788-95C0-C5331C7B8E49}" srcOrd="0" destOrd="0" presId="urn:microsoft.com/office/officeart/2005/8/layout/pyramid1"/>
    <dgm:cxn modelId="{5A5C28A9-E4B1-4998-BE02-2EAD51B1B1CF}" type="presOf" srcId="{FE5AEA80-EEA4-425C-A2BF-C2EC3DE82944}" destId="{58F179C7-16A8-432B-BA8B-1B820D98D9A2}" srcOrd="0"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EB6761BD-A2A7-4B01-A05F-D9DC513FE57C}" type="presOf" srcId="{FE5AEA80-EEA4-425C-A2BF-C2EC3DE82944}" destId="{A71E63FD-05AD-4CE9-8DA0-97D40EB93279}" srcOrd="1" destOrd="0" presId="urn:microsoft.com/office/officeart/2005/8/layout/pyramid1"/>
    <dgm:cxn modelId="{1473D6DC-12B0-444F-BF8A-97DF1C7214CA}" type="presOf" srcId="{D4A936FC-2570-496B-AA38-40C3605001CC}" destId="{2BB7DDF4-8BB1-4DDF-90F3-9410843E50B9}" srcOrd="1" destOrd="0" presId="urn:microsoft.com/office/officeart/2005/8/layout/pyramid1"/>
    <dgm:cxn modelId="{2B645DE7-9FC3-498A-A354-E9B96BAEBF2E}" type="presOf" srcId="{9AB0AA77-1898-4FE9-8798-1C77B813386C}" destId="{B17C045F-CEDC-45E8-AF47-23396402DAE4}" srcOrd="0" destOrd="0" presId="urn:microsoft.com/office/officeart/2005/8/layout/pyramid1"/>
    <dgm:cxn modelId="{957987ED-061D-4443-BEC2-AF7F1FEF87CE}" type="presOf" srcId="{F5CF22CA-AA05-417F-8D89-5DC209A171EB}" destId="{ECF623A0-DEA5-4327-AAA2-FE30DA796F53}" srcOrd="0" destOrd="0" presId="urn:microsoft.com/office/officeart/2005/8/layout/pyramid1"/>
    <dgm:cxn modelId="{96E7BFFA-52BF-4BB5-98EB-F8075931EDA8}" type="presOf" srcId="{D4A936FC-2570-496B-AA38-40C3605001CC}" destId="{4C93577F-86B3-4437-AC53-27DFCA2D946A}"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686D4BC3-91B6-40CA-B8EC-03C09F077EAC}" type="presParOf" srcId="{B17C045F-CEDC-45E8-AF47-23396402DAE4}" destId="{B0677A24-2EDC-436B-9948-D349CFF942E2}" srcOrd="0" destOrd="0" presId="urn:microsoft.com/office/officeart/2005/8/layout/pyramid1"/>
    <dgm:cxn modelId="{08315ACE-B9EF-461E-8FFA-9E58175200F7}" type="presParOf" srcId="{B0677A24-2EDC-436B-9948-D349CFF942E2}" destId="{ECF623A0-DEA5-4327-AAA2-FE30DA796F53}" srcOrd="0" destOrd="0" presId="urn:microsoft.com/office/officeart/2005/8/layout/pyramid1"/>
    <dgm:cxn modelId="{DFF42CC2-09DD-4B3A-8727-1B661E46FD3F}" type="presParOf" srcId="{B0677A24-2EDC-436B-9948-D349CFF942E2}" destId="{05F7C707-B930-4D0F-AD40-422CC764CDB1}" srcOrd="1" destOrd="0" presId="urn:microsoft.com/office/officeart/2005/8/layout/pyramid1"/>
    <dgm:cxn modelId="{F151530D-C8E9-4F09-B53B-9BD623FA3974}" type="presParOf" srcId="{B17C045F-CEDC-45E8-AF47-23396402DAE4}" destId="{C4AC7E4F-46D4-4EF1-AFBB-CA8402D668D6}" srcOrd="1" destOrd="0" presId="urn:microsoft.com/office/officeart/2005/8/layout/pyramid1"/>
    <dgm:cxn modelId="{81A4F447-2932-4FB1-A194-5B75360B5ED3}" type="presParOf" srcId="{C4AC7E4F-46D4-4EF1-AFBB-CA8402D668D6}" destId="{3B4D60DC-3880-4788-95C0-C5331C7B8E49}" srcOrd="0" destOrd="0" presId="urn:microsoft.com/office/officeart/2005/8/layout/pyramid1"/>
    <dgm:cxn modelId="{C9736CF5-610B-49D3-A99E-55DCE5DD5EBA}" type="presParOf" srcId="{C4AC7E4F-46D4-4EF1-AFBB-CA8402D668D6}" destId="{A7EB5071-B632-476B-8029-40FE41DF5B7B}" srcOrd="1" destOrd="0" presId="urn:microsoft.com/office/officeart/2005/8/layout/pyramid1"/>
    <dgm:cxn modelId="{82EFE29A-BCBA-46B4-AD66-4809F2805F68}" type="presParOf" srcId="{B17C045F-CEDC-45E8-AF47-23396402DAE4}" destId="{9F6D63C1-9902-48DD-98BB-AC7100A56A48}" srcOrd="2" destOrd="0" presId="urn:microsoft.com/office/officeart/2005/8/layout/pyramid1"/>
    <dgm:cxn modelId="{92148794-7840-44C2-B512-A6914E29118A}" type="presParOf" srcId="{9F6D63C1-9902-48DD-98BB-AC7100A56A48}" destId="{58F179C7-16A8-432B-BA8B-1B820D98D9A2}" srcOrd="0" destOrd="0" presId="urn:microsoft.com/office/officeart/2005/8/layout/pyramid1"/>
    <dgm:cxn modelId="{45006A63-A063-403D-8475-1BE005FD32A9}" type="presParOf" srcId="{9F6D63C1-9902-48DD-98BB-AC7100A56A48}" destId="{A71E63FD-05AD-4CE9-8DA0-97D40EB93279}" srcOrd="1" destOrd="0" presId="urn:microsoft.com/office/officeart/2005/8/layout/pyramid1"/>
    <dgm:cxn modelId="{75A6804D-C359-4D18-8704-0E842E990733}" type="presParOf" srcId="{B17C045F-CEDC-45E8-AF47-23396402DAE4}" destId="{C8705749-BCA6-4C77-83F2-F7A74A93FFC6}" srcOrd="3" destOrd="0" presId="urn:microsoft.com/office/officeart/2005/8/layout/pyramid1"/>
    <dgm:cxn modelId="{50F30B0A-FC73-44E0-83DF-52F8C0052703}" type="presParOf" srcId="{C8705749-BCA6-4C77-83F2-F7A74A93FFC6}" destId="{4C93577F-86B3-4437-AC53-27DFCA2D946A}" srcOrd="0" destOrd="0" presId="urn:microsoft.com/office/officeart/2005/8/layout/pyramid1"/>
    <dgm:cxn modelId="{358FFA82-8B03-43D3-A1C8-E93F273AB5A9}"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F6172B01-9B40-49F5-85C4-F729880F59B1}" type="presOf" srcId="{44CD5FEC-63A2-9D4D-81EE-BFF0139871ED}" destId="{DF15AC77-6654-8945-BE1C-91B52A045688}" srcOrd="0" destOrd="0" presId="urn:microsoft.com/office/officeart/2005/8/layout/matrix2"/>
    <dgm:cxn modelId="{6DFD6117-CFBB-D941-8E40-E9C2F9B78605}" srcId="{44CD5FEC-63A2-9D4D-81EE-BFF0139871ED}" destId="{94E8BF00-AB4E-F948-9A47-993CC24BBA91}" srcOrd="1" destOrd="0" parTransId="{90D791A2-C980-C748-BABC-B07CD36AD28B}" sibTransId="{1D18B10C-52CC-734A-BFAE-CDBA17B4215F}"/>
    <dgm:cxn modelId="{191DF530-8FA6-4389-99A8-F5BF9572BFF9}" type="presOf" srcId="{B3878C2E-FC7B-8D4B-88BE-BA929347E9F7}" destId="{F28DA34A-3F78-2A49-9D10-DA63C4670857}"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D916BB79-61F5-42C8-A22C-5273252EE376}" type="presOf" srcId="{94E8BF00-AB4E-F948-9A47-993CC24BBA91}" destId="{02F97DDD-29D8-7341-870C-A0DFF4162F28}" srcOrd="0" destOrd="0" presId="urn:microsoft.com/office/officeart/2005/8/layout/matrix2"/>
    <dgm:cxn modelId="{AD08869A-CFDD-4E12-8007-00CCA34B1118}" type="presOf" srcId="{A011FD10-AB94-1D44-9D12-142619B2F0E5}" destId="{B55C5231-3E17-204C-9BC9-20065CA52065}"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834603A6-0CAA-484D-8B77-0DDA8F5C951E}" type="presOf" srcId="{67CF41B4-33FA-2047-BF0F-004FEC6D6678}" destId="{4869DAB9-E400-284B-BA17-D97171070EA6}" srcOrd="0" destOrd="0" presId="urn:microsoft.com/office/officeart/2005/8/layout/matrix2"/>
    <dgm:cxn modelId="{5DD034AB-69C6-B94A-934B-E2FD6823FFEA}" srcId="{44CD5FEC-63A2-9D4D-81EE-BFF0139871ED}" destId="{67CF41B4-33FA-2047-BF0F-004FEC6D6678}" srcOrd="0" destOrd="0" parTransId="{372E4411-D332-5549-8359-29D05D38B148}" sibTransId="{12BBBEC7-7988-0647-8698-0C338D0677E8}"/>
    <dgm:cxn modelId="{94CBF9F3-18BB-4741-81B8-C3CBFA59565F}" type="presParOf" srcId="{DF15AC77-6654-8945-BE1C-91B52A045688}" destId="{CCF46950-3CC7-1647-8986-D66AF0C30036}" srcOrd="0" destOrd="0" presId="urn:microsoft.com/office/officeart/2005/8/layout/matrix2"/>
    <dgm:cxn modelId="{7E85587D-D17F-4B12-B178-3049C180C68A}" type="presParOf" srcId="{DF15AC77-6654-8945-BE1C-91B52A045688}" destId="{4869DAB9-E400-284B-BA17-D97171070EA6}" srcOrd="1" destOrd="0" presId="urn:microsoft.com/office/officeart/2005/8/layout/matrix2"/>
    <dgm:cxn modelId="{A08AE845-8CF6-4D25-900C-4DD090EB852C}" type="presParOf" srcId="{DF15AC77-6654-8945-BE1C-91B52A045688}" destId="{02F97DDD-29D8-7341-870C-A0DFF4162F28}" srcOrd="2" destOrd="0" presId="urn:microsoft.com/office/officeart/2005/8/layout/matrix2"/>
    <dgm:cxn modelId="{82DA2748-1F5D-4455-A1D3-B4B16BE56B10}" type="presParOf" srcId="{DF15AC77-6654-8945-BE1C-91B52A045688}" destId="{F28DA34A-3F78-2A49-9D10-DA63C4670857}" srcOrd="3" destOrd="0" presId="urn:microsoft.com/office/officeart/2005/8/layout/matrix2"/>
    <dgm:cxn modelId="{547018D9-6691-49A7-9510-82F05D96087A}"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2611DB11-BC08-4EAD-8554-C2A0951D843D}" type="presOf" srcId="{1B2AC051-ADB6-864B-8EDF-F370BC852FC6}" destId="{87FD9542-8FD3-C842-BF99-47B1884B62F8}" srcOrd="0" destOrd="0" presId="urn:microsoft.com/office/officeart/2005/8/layout/venn2"/>
    <dgm:cxn modelId="{81FF6B29-63AC-4283-9F7C-A6BF6B2920CC}" type="presOf" srcId="{1B2AC051-ADB6-864B-8EDF-F370BC852FC6}" destId="{C7D44A12-3EFE-4E4C-831D-020F89A9983E}" srcOrd="1" destOrd="0" presId="urn:microsoft.com/office/officeart/2005/8/layout/venn2"/>
    <dgm:cxn modelId="{38CC3B71-00EB-4C12-88D3-6DAE340E10D0}"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AB286DA1-F345-4708-8C0A-878DC2C04888}"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480D10A6-B220-4CEC-A62B-FBEAAE7AB51E}" type="presOf" srcId="{3941AB54-1911-7A46-A2A7-94C0BFEB732C}" destId="{BA78D310-9619-204F-91A4-21CE31FEDBBC}" srcOrd="0" destOrd="0" presId="urn:microsoft.com/office/officeart/2005/8/layout/venn2"/>
    <dgm:cxn modelId="{BEF2D7BD-7B5D-4C6C-A6CF-D887B216F869}" type="presOf" srcId="{21553131-6F1C-B547-94AF-9D3195A2AE0F}" destId="{CBDC1C1A-EBA1-C041-91B6-DB84A72A1EA4}"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C7041CEF-780B-4C37-BE0D-40565293A959}"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6ACE0FF2-5D5B-474C-9D8C-75E6701D9EAF}" type="presOf" srcId="{21553131-6F1C-B547-94AF-9D3195A2AE0F}" destId="{DF03A849-1D46-4745-9837-08F03C5DC6B0}" srcOrd="1" destOrd="0" presId="urn:microsoft.com/office/officeart/2005/8/layout/venn2"/>
    <dgm:cxn modelId="{C0829BFE-31F7-4075-AF81-F4DF4D49E321}" type="presOf" srcId="{8299CB40-B120-1742-9B31-7AF4AFD2F243}" destId="{19D3CC6C-315D-6D46-A1D0-2DDEC1C7A2BA}" srcOrd="0" destOrd="0" presId="urn:microsoft.com/office/officeart/2005/8/layout/venn2"/>
    <dgm:cxn modelId="{D688A8C3-BBA1-4201-BE97-CD01A8E9FC5D}" type="presParOf" srcId="{BA78D310-9619-204F-91A4-21CE31FEDBBC}" destId="{A62083B8-93AA-C64B-9AD5-546955DE2A3C}" srcOrd="0" destOrd="0" presId="urn:microsoft.com/office/officeart/2005/8/layout/venn2"/>
    <dgm:cxn modelId="{E749CA91-AD04-43AE-99DA-C24E12CC6535}" type="presParOf" srcId="{A62083B8-93AA-C64B-9AD5-546955DE2A3C}" destId="{CBDC1C1A-EBA1-C041-91B6-DB84A72A1EA4}" srcOrd="0" destOrd="0" presId="urn:microsoft.com/office/officeart/2005/8/layout/venn2"/>
    <dgm:cxn modelId="{D859F6ED-0655-4FD9-BD59-19B1A14DFFD2}" type="presParOf" srcId="{A62083B8-93AA-C64B-9AD5-546955DE2A3C}" destId="{DF03A849-1D46-4745-9837-08F03C5DC6B0}" srcOrd="1" destOrd="0" presId="urn:microsoft.com/office/officeart/2005/8/layout/venn2"/>
    <dgm:cxn modelId="{1FEDCBD5-F992-411D-B74C-965F35A4B14B}" type="presParOf" srcId="{BA78D310-9619-204F-91A4-21CE31FEDBBC}" destId="{D77DED1B-5635-764D-8831-462975B037A8}" srcOrd="1" destOrd="0" presId="urn:microsoft.com/office/officeart/2005/8/layout/venn2"/>
    <dgm:cxn modelId="{D89C9969-3082-4666-B124-CFB3378A84DE}" type="presParOf" srcId="{D77DED1B-5635-764D-8831-462975B037A8}" destId="{19D3CC6C-315D-6D46-A1D0-2DDEC1C7A2BA}" srcOrd="0" destOrd="0" presId="urn:microsoft.com/office/officeart/2005/8/layout/venn2"/>
    <dgm:cxn modelId="{8D0CE817-AF75-4B53-8414-C91ACB43095A}" type="presParOf" srcId="{D77DED1B-5635-764D-8831-462975B037A8}" destId="{D105EAA0-84D8-D842-918D-571852F12DD0}" srcOrd="1" destOrd="0" presId="urn:microsoft.com/office/officeart/2005/8/layout/venn2"/>
    <dgm:cxn modelId="{3B6F0879-A4F4-4C7B-B9AB-53672334B105}" type="presParOf" srcId="{BA78D310-9619-204F-91A4-21CE31FEDBBC}" destId="{AA52D8A2-7DFE-5149-BA8B-72B1E7881D15}" srcOrd="2" destOrd="0" presId="urn:microsoft.com/office/officeart/2005/8/layout/venn2"/>
    <dgm:cxn modelId="{BBFBB9F2-80DD-4358-B61C-741116E8853A}" type="presParOf" srcId="{AA52D8A2-7DFE-5149-BA8B-72B1E7881D15}" destId="{87FD9542-8FD3-C842-BF99-47B1884B62F8}" srcOrd="0" destOrd="0" presId="urn:microsoft.com/office/officeart/2005/8/layout/venn2"/>
    <dgm:cxn modelId="{242331C6-FC1B-4A4B-8988-27BEECDC45A3}" type="presParOf" srcId="{AA52D8A2-7DFE-5149-BA8B-72B1E7881D15}" destId="{C7D44A12-3EFE-4E4C-831D-020F89A9983E}" srcOrd="1" destOrd="0" presId="urn:microsoft.com/office/officeart/2005/8/layout/venn2"/>
    <dgm:cxn modelId="{6202DA59-9E50-4A01-8434-52D0E79D9FAE}" type="presParOf" srcId="{BA78D310-9619-204F-91A4-21CE31FEDBBC}" destId="{5988B638-B00F-0847-8A5F-8D9F2CC78924}" srcOrd="3" destOrd="0" presId="urn:microsoft.com/office/officeart/2005/8/layout/venn2"/>
    <dgm:cxn modelId="{020F1813-EA5F-4EB4-A6BC-9BDC18156E7E}" type="presParOf" srcId="{5988B638-B00F-0847-8A5F-8D9F2CC78924}" destId="{80C83430-0DBD-4F49-9E64-0C82594BD9F0}" srcOrd="0" destOrd="0" presId="urn:microsoft.com/office/officeart/2005/8/layout/venn2"/>
    <dgm:cxn modelId="{77CC2BD3-1801-4876-9E43-6AF1997405B9}"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06A97A1A-3AC2-47D8-86C5-5BFDD3DDCF1A}" type="presOf" srcId="{8299CB40-B120-1742-9B31-7AF4AFD2F243}" destId="{D105EAA0-84D8-D842-918D-571852F12DD0}" srcOrd="1" destOrd="0" presId="urn:microsoft.com/office/officeart/2005/8/layout/venn2"/>
    <dgm:cxn modelId="{29DF211B-DBA9-4FC9-AC15-B0271F016E15}" type="presOf" srcId="{1B2AC051-ADB6-864B-8EDF-F370BC852FC6}" destId="{87FD9542-8FD3-C842-BF99-47B1884B62F8}" srcOrd="0" destOrd="0" presId="urn:microsoft.com/office/officeart/2005/8/layout/venn2"/>
    <dgm:cxn modelId="{76186234-22B2-4EAD-9456-B8A685185852}" type="presOf" srcId="{3941AB54-1911-7A46-A2A7-94C0BFEB732C}" destId="{BA78D310-9619-204F-91A4-21CE31FEDBBC}" srcOrd="0" destOrd="0" presId="urn:microsoft.com/office/officeart/2005/8/layout/venn2"/>
    <dgm:cxn modelId="{FAC4D040-5FDF-40BA-814B-FD2F5C51205B}" type="presOf" srcId="{21553131-6F1C-B547-94AF-9D3195A2AE0F}" destId="{DF03A849-1D46-4745-9837-08F03C5DC6B0}" srcOrd="1" destOrd="0" presId="urn:microsoft.com/office/officeart/2005/8/layout/venn2"/>
    <dgm:cxn modelId="{922B0768-4EF9-4B01-9490-99B635579A44}" type="presOf" srcId="{0838F22B-B89F-D34E-AA19-B204B0DD4249}" destId="{80C83430-0DBD-4F49-9E64-0C82594BD9F0}"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8487597-6155-44EB-BC97-F9B2BA76B536}"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5625DCB0-FE0B-4FF6-A805-DA5468F92B7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A1CC66DF-E607-4163-9949-AAC7744FA360}" type="presOf" srcId="{21553131-6F1C-B547-94AF-9D3195A2AE0F}" destId="{CBDC1C1A-EBA1-C041-91B6-DB84A72A1EA4}" srcOrd="0"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BBE516F7-E7E9-4D81-9DF0-98ABCAE04B95}" type="presOf" srcId="{8299CB40-B120-1742-9B31-7AF4AFD2F243}" destId="{19D3CC6C-315D-6D46-A1D0-2DDEC1C7A2BA}" srcOrd="0" destOrd="0" presId="urn:microsoft.com/office/officeart/2005/8/layout/venn2"/>
    <dgm:cxn modelId="{D4803A92-557A-4DE3-8584-7F13A1B25FA8}" type="presParOf" srcId="{BA78D310-9619-204F-91A4-21CE31FEDBBC}" destId="{A62083B8-93AA-C64B-9AD5-546955DE2A3C}" srcOrd="0" destOrd="0" presId="urn:microsoft.com/office/officeart/2005/8/layout/venn2"/>
    <dgm:cxn modelId="{70936423-C9F0-485E-B67A-00D58E9BAC06}" type="presParOf" srcId="{A62083B8-93AA-C64B-9AD5-546955DE2A3C}" destId="{CBDC1C1A-EBA1-C041-91B6-DB84A72A1EA4}" srcOrd="0" destOrd="0" presId="urn:microsoft.com/office/officeart/2005/8/layout/venn2"/>
    <dgm:cxn modelId="{88C053D8-2147-4EA6-AA77-987D1BAF0D8E}" type="presParOf" srcId="{A62083B8-93AA-C64B-9AD5-546955DE2A3C}" destId="{DF03A849-1D46-4745-9837-08F03C5DC6B0}" srcOrd="1" destOrd="0" presId="urn:microsoft.com/office/officeart/2005/8/layout/venn2"/>
    <dgm:cxn modelId="{13B2A424-ABCC-4AA5-863E-CD2A75C05D57}" type="presParOf" srcId="{BA78D310-9619-204F-91A4-21CE31FEDBBC}" destId="{D77DED1B-5635-764D-8831-462975B037A8}" srcOrd="1" destOrd="0" presId="urn:microsoft.com/office/officeart/2005/8/layout/venn2"/>
    <dgm:cxn modelId="{FAA75A7B-113B-4956-A662-1F5648DF91D8}" type="presParOf" srcId="{D77DED1B-5635-764D-8831-462975B037A8}" destId="{19D3CC6C-315D-6D46-A1D0-2DDEC1C7A2BA}" srcOrd="0" destOrd="0" presId="urn:microsoft.com/office/officeart/2005/8/layout/venn2"/>
    <dgm:cxn modelId="{D048026E-B4E2-4E9C-B0B4-DAE61C3F900C}" type="presParOf" srcId="{D77DED1B-5635-764D-8831-462975B037A8}" destId="{D105EAA0-84D8-D842-918D-571852F12DD0}" srcOrd="1" destOrd="0" presId="urn:microsoft.com/office/officeart/2005/8/layout/venn2"/>
    <dgm:cxn modelId="{3EDDDFBC-D57C-4B20-A1AD-0A190DFC93AB}" type="presParOf" srcId="{BA78D310-9619-204F-91A4-21CE31FEDBBC}" destId="{AA52D8A2-7DFE-5149-BA8B-72B1E7881D15}" srcOrd="2" destOrd="0" presId="urn:microsoft.com/office/officeart/2005/8/layout/venn2"/>
    <dgm:cxn modelId="{FA1E8A18-B868-4D1D-8043-7DA8010706EB}" type="presParOf" srcId="{AA52D8A2-7DFE-5149-BA8B-72B1E7881D15}" destId="{87FD9542-8FD3-C842-BF99-47B1884B62F8}" srcOrd="0" destOrd="0" presId="urn:microsoft.com/office/officeart/2005/8/layout/venn2"/>
    <dgm:cxn modelId="{1533F889-4F3A-43D4-B62C-0477F2E38753}" type="presParOf" srcId="{AA52D8A2-7DFE-5149-BA8B-72B1E7881D15}" destId="{C7D44A12-3EFE-4E4C-831D-020F89A9983E}" srcOrd="1" destOrd="0" presId="urn:microsoft.com/office/officeart/2005/8/layout/venn2"/>
    <dgm:cxn modelId="{4CCCC04C-8417-40CC-B2A2-59B1B88CAE6C}" type="presParOf" srcId="{BA78D310-9619-204F-91A4-21CE31FEDBBC}" destId="{5988B638-B00F-0847-8A5F-8D9F2CC78924}" srcOrd="3" destOrd="0" presId="urn:microsoft.com/office/officeart/2005/8/layout/venn2"/>
    <dgm:cxn modelId="{3401D79C-1039-420A-89B0-BE572CA83F19}" type="presParOf" srcId="{5988B638-B00F-0847-8A5F-8D9F2CC78924}" destId="{80C83430-0DBD-4F49-9E64-0C82594BD9F0}" srcOrd="0" destOrd="0" presId="urn:microsoft.com/office/officeart/2005/8/layout/venn2"/>
    <dgm:cxn modelId="{A9BAB795-F22E-4355-8CFC-49763EE4226C}"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a:t>
          </a:r>
          <a:r>
            <a:rPr lang="en-US" dirty="0">
              <a:solidFill>
                <a:srgbClr val="FFFFFF"/>
              </a:solidFill>
            </a:rPr>
            <a:t> </a:t>
          </a:r>
          <a:r>
            <a:rPr lang="en-US" dirty="0" err="1">
              <a:solidFill>
                <a:srgbClr val="FFFFFF"/>
              </a:solidFill>
            </a:rPr>
            <a:t>x</a:t>
          </a:r>
          <a:endParaRPr lang="en-US" dirty="0">
            <a:solidFill>
              <a:srgbClr val="FFFFFF"/>
            </a:solidFill>
          </a:endParaRP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a:t>
          </a:r>
          <a:endParaRPr lang="en-US" dirty="0">
            <a:solidFill>
              <a:srgbClr val="FFFFFF"/>
            </a:solidFill>
          </a:endParaRPr>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xxxxx</a:t>
          </a:r>
          <a:endParaRPr lang="en-US" dirty="0">
            <a:solidFill>
              <a:srgbClr val="FFFFFF"/>
            </a:solidFill>
          </a:endParaRPr>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6C3D973A-FF08-4660-8009-F8815FE6F3EA}" type="presOf" srcId="{761470A6-BBD3-0541-B227-4F9E30628BA8}" destId="{AADE2A71-8710-5F44-B2BE-03929C92ACC9}" srcOrd="0" destOrd="0" presId="urn:microsoft.com/office/officeart/2005/8/layout/cycle4"/>
    <dgm:cxn modelId="{EEF8A043-D4AE-4997-ADDA-2AEB273B3735}" type="presOf" srcId="{5ECA65A1-06A3-B449-9C6A-29451C914FD7}" destId="{D8AC2AB4-01FB-B947-981A-89C659A8539E}" srcOrd="0" destOrd="0" presId="urn:microsoft.com/office/officeart/2005/8/layout/cycle4"/>
    <dgm:cxn modelId="{339C2580-8F82-4E97-9827-0F18C8821139}" type="presOf" srcId="{F5121EA9-E88A-7A4F-832C-CE2608E51E94}" destId="{4F88E821-28FC-314F-B98C-3DB51D349F41}" srcOrd="0" destOrd="0" presId="urn:microsoft.com/office/officeart/2005/8/layout/cycle4"/>
    <dgm:cxn modelId="{959DDE97-A02A-436A-B76D-33562F28FCE3}"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84E774D7-9CBD-405C-90BD-0AFA4A712E20}" type="presOf" srcId="{B9A390CA-91D1-5F48-B35A-62C31A534BE4}" destId="{5EBB4DA7-1B93-084B-A996-1A7B42591424}" srcOrd="0" destOrd="0" presId="urn:microsoft.com/office/officeart/2005/8/layout/cycle4"/>
    <dgm:cxn modelId="{D7B80E22-80F0-4BCB-A4B4-2BDC8338A64F}" type="presParOf" srcId="{D8AC2AB4-01FB-B947-981A-89C659A8539E}" destId="{6F057A13-764D-114A-B809-677F2B720154}" srcOrd="0" destOrd="0" presId="urn:microsoft.com/office/officeart/2005/8/layout/cycle4"/>
    <dgm:cxn modelId="{E98DB77A-30BD-448C-ABAC-A7C823360E82}" type="presParOf" srcId="{6F057A13-764D-114A-B809-677F2B720154}" destId="{B8543545-5EF4-2046-BFA7-52ACC869924E}" srcOrd="0" destOrd="0" presId="urn:microsoft.com/office/officeart/2005/8/layout/cycle4"/>
    <dgm:cxn modelId="{93879829-5AAE-42AA-8A2D-DE89F2FC6441}" type="presParOf" srcId="{D8AC2AB4-01FB-B947-981A-89C659A8539E}" destId="{3998E874-B6B3-BC4B-A4BA-55721B9AADF3}" srcOrd="1" destOrd="0" presId="urn:microsoft.com/office/officeart/2005/8/layout/cycle4"/>
    <dgm:cxn modelId="{BB8228F9-C113-4350-99F5-F058A0AEA0EC}" type="presParOf" srcId="{3998E874-B6B3-BC4B-A4BA-55721B9AADF3}" destId="{AADE2A71-8710-5F44-B2BE-03929C92ACC9}" srcOrd="0" destOrd="0" presId="urn:microsoft.com/office/officeart/2005/8/layout/cycle4"/>
    <dgm:cxn modelId="{3DE7EC34-0614-4A57-BD4B-AB6E70C54074}" type="presParOf" srcId="{3998E874-B6B3-BC4B-A4BA-55721B9AADF3}" destId="{A2638BB8-8493-1E43-980B-08F25A014EE9}" srcOrd="1" destOrd="0" presId="urn:microsoft.com/office/officeart/2005/8/layout/cycle4"/>
    <dgm:cxn modelId="{F89348E0-C0EA-4BCF-AA08-09435C17ED7F}" type="presParOf" srcId="{3998E874-B6B3-BC4B-A4BA-55721B9AADF3}" destId="{5EBB4DA7-1B93-084B-A996-1A7B42591424}" srcOrd="2" destOrd="0" presId="urn:microsoft.com/office/officeart/2005/8/layout/cycle4"/>
    <dgm:cxn modelId="{55323FBB-FD7A-423B-B2B7-D339A0433640}" type="presParOf" srcId="{3998E874-B6B3-BC4B-A4BA-55721B9AADF3}" destId="{4F88E821-28FC-314F-B98C-3DB51D349F41}" srcOrd="3" destOrd="0" presId="urn:microsoft.com/office/officeart/2005/8/layout/cycle4"/>
    <dgm:cxn modelId="{B9D04B23-72F6-4E3D-8663-E90274D200B8}" type="presParOf" srcId="{3998E874-B6B3-BC4B-A4BA-55721B9AADF3}" destId="{9DA7E3F4-C853-6845-B65A-4F1F23F4EDE9}" srcOrd="4" destOrd="0" presId="urn:microsoft.com/office/officeart/2005/8/layout/cycle4"/>
    <dgm:cxn modelId="{C778B420-4877-49DD-997B-F800C6E3196D}" type="presParOf" srcId="{D8AC2AB4-01FB-B947-981A-89C659A8539E}" destId="{1EF51E52-070F-424D-AD29-9F7C04E771D7}" srcOrd="2" destOrd="0" presId="urn:microsoft.com/office/officeart/2005/8/layout/cycle4"/>
    <dgm:cxn modelId="{1C0A3B2D-CDEE-43E5-9BC9-7D4DA52CA67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146422" y="0"/>
          <a:ext cx="1810843" cy="1304367"/>
        </a:xfrm>
        <a:prstGeom prst="trapezoid">
          <a:avLst>
            <a:gd name="adj" fmla="val 69415"/>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x</a:t>
          </a:r>
        </a:p>
      </dsp:txBody>
      <dsp:txXfrm>
        <a:off x="1146422" y="0"/>
        <a:ext cx="1810843" cy="1304367"/>
      </dsp:txXfrm>
    </dsp:sp>
    <dsp:sp modelId="{3B4D60DC-3880-4788-95C0-C5331C7B8E49}">
      <dsp:nvSpPr>
        <dsp:cNvPr id="0" name=""/>
        <dsp:cNvSpPr/>
      </dsp:nvSpPr>
      <dsp:spPr>
        <a:xfrm>
          <a:off x="573211" y="1304367"/>
          <a:ext cx="2957265" cy="825778"/>
        </a:xfrm>
        <a:prstGeom prst="trapezoid">
          <a:avLst>
            <a:gd name="adj" fmla="val 69415"/>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a:t>
          </a:r>
          <a:r>
            <a:rPr lang="en-US" sz="1200" kern="1200" dirty="0" err="1">
              <a:solidFill>
                <a:srgbClr val="FFFFFF"/>
              </a:solidFill>
            </a:rPr>
            <a:t>xx</a:t>
          </a:r>
          <a:r>
            <a:rPr lang="en-US" sz="1200" kern="1200" dirty="0">
              <a:solidFill>
                <a:srgbClr val="FFFFFF"/>
              </a:solidFill>
            </a:rPr>
            <a:t> xxx x</a:t>
          </a:r>
        </a:p>
      </dsp:txBody>
      <dsp:txXfrm>
        <a:off x="1090732" y="1304367"/>
        <a:ext cx="1922222" cy="825778"/>
      </dsp:txXfrm>
    </dsp:sp>
    <dsp:sp modelId="{58F179C7-16A8-432B-BA8B-1B820D98D9A2}">
      <dsp:nvSpPr>
        <dsp:cNvPr id="0" name=""/>
        <dsp:cNvSpPr/>
      </dsp:nvSpPr>
      <dsp:spPr>
        <a:xfrm>
          <a:off x="0" y="2130146"/>
          <a:ext cx="4103688" cy="825778"/>
        </a:xfrm>
        <a:prstGeom prst="trapezoid">
          <a:avLst>
            <a:gd name="adj" fmla="val 69415"/>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x</a:t>
          </a:r>
        </a:p>
      </dsp:txBody>
      <dsp:txXfrm>
        <a:off x="718145" y="2130146"/>
        <a:ext cx="2667397" cy="82577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a:t>
          </a:r>
          <a:r>
            <a:rPr lang="en-US" sz="1200" kern="1200" dirty="0">
              <a:solidFill>
                <a:srgbClr val="FFFFFF"/>
              </a:solidFill>
            </a:rPr>
            <a:t> xx xxx x </a:t>
          </a:r>
          <a:r>
            <a:rPr lang="en-US" sz="1200" kern="1200" dirty="0" err="1">
              <a:solidFill>
                <a:srgbClr val="FFFFFF"/>
              </a:solidFill>
            </a:rPr>
            <a:t>x</a:t>
          </a:r>
          <a:r>
            <a:rPr lang="en-US" sz="1200" kern="1200" dirty="0">
              <a:solidFill>
                <a:srgbClr val="FFFFFF"/>
              </a:solidFill>
            </a:rPr>
            <a:t> xx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a:t>
          </a:r>
        </a:p>
      </dsp:txBody>
      <dsp:txXfrm>
        <a:off x="718279" y="2310745"/>
        <a:ext cx="2667896" cy="64553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25400"/>
          <a:ext cx="3429000" cy="3429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2288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248285"/>
        <a:ext cx="1371600" cy="1371600"/>
      </dsp:txXfrm>
    </dsp:sp>
    <dsp:sp modelId="{02F97DDD-29D8-7341-870C-A0DFF4162F28}">
      <dsp:nvSpPr>
        <dsp:cNvPr id="0" name=""/>
        <dsp:cNvSpPr/>
      </dsp:nvSpPr>
      <dsp:spPr>
        <a:xfrm>
          <a:off x="183451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248285"/>
        <a:ext cx="1371600" cy="1371600"/>
      </dsp:txXfrm>
    </dsp:sp>
    <dsp:sp modelId="{F28DA34A-3F78-2A49-9D10-DA63C4670857}">
      <dsp:nvSpPr>
        <dsp:cNvPr id="0" name=""/>
        <dsp:cNvSpPr/>
      </dsp:nvSpPr>
      <dsp:spPr>
        <a:xfrm>
          <a:off x="22288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1859915"/>
        <a:ext cx="1371600" cy="1371600"/>
      </dsp:txXfrm>
    </dsp:sp>
    <dsp:sp modelId="{B55C5231-3E17-204C-9BC9-20065CA52065}">
      <dsp:nvSpPr>
        <dsp:cNvPr id="0" name=""/>
        <dsp:cNvSpPr/>
      </dsp:nvSpPr>
      <dsp:spPr>
        <a:xfrm>
          <a:off x="183451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1859915"/>
        <a:ext cx="1371600" cy="13716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16904" y="0"/>
          <a:ext cx="3070130" cy="3070130"/>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222764" y="153506"/>
        <a:ext cx="858408" cy="460519"/>
      </dsp:txXfrm>
    </dsp:sp>
    <dsp:sp modelId="{19D3CC6C-315D-6D46-A1D0-2DDEC1C7A2BA}">
      <dsp:nvSpPr>
        <dsp:cNvPr id="0" name=""/>
        <dsp:cNvSpPr/>
      </dsp:nvSpPr>
      <dsp:spPr>
        <a:xfrm>
          <a:off x="660194" y="316640"/>
          <a:ext cx="2456103" cy="2456103"/>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459042" y="464007"/>
        <a:ext cx="858408" cy="442098"/>
      </dsp:txXfrm>
    </dsp:sp>
    <dsp:sp modelId="{87FD9542-8FD3-C842-BF99-47B1884B62F8}">
      <dsp:nvSpPr>
        <dsp:cNvPr id="0" name=""/>
        <dsp:cNvSpPr/>
      </dsp:nvSpPr>
      <dsp:spPr>
        <a:xfrm>
          <a:off x="1204546" y="615450"/>
          <a:ext cx="1842078" cy="1842078"/>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696381" y="753606"/>
        <a:ext cx="858408" cy="414467"/>
      </dsp:txXfrm>
    </dsp:sp>
    <dsp:sp modelId="{80C83430-0DBD-4F49-9E64-0C82594BD9F0}">
      <dsp:nvSpPr>
        <dsp:cNvPr id="0" name=""/>
        <dsp:cNvSpPr/>
      </dsp:nvSpPr>
      <dsp:spPr>
        <a:xfrm>
          <a:off x="1748850" y="924845"/>
          <a:ext cx="1228051" cy="1228051"/>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28694" y="1231858"/>
        <a:ext cx="868363" cy="61402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266314" y="0"/>
          <a:ext cx="3355880" cy="3355880"/>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475102" y="167793"/>
        <a:ext cx="938304" cy="503382"/>
      </dsp:txXfrm>
    </dsp:sp>
    <dsp:sp modelId="{19D3CC6C-315D-6D46-A1D0-2DDEC1C7A2BA}">
      <dsp:nvSpPr>
        <dsp:cNvPr id="0" name=""/>
        <dsp:cNvSpPr/>
      </dsp:nvSpPr>
      <dsp:spPr>
        <a:xfrm>
          <a:off x="601902" y="642664"/>
          <a:ext cx="2684704" cy="2684704"/>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475102" y="803746"/>
        <a:ext cx="938304" cy="483246"/>
      </dsp:txXfrm>
    </dsp:sp>
    <dsp:sp modelId="{87FD9542-8FD3-C842-BF99-47B1884B62F8}">
      <dsp:nvSpPr>
        <dsp:cNvPr id="0" name=""/>
        <dsp:cNvSpPr/>
      </dsp:nvSpPr>
      <dsp:spPr>
        <a:xfrm>
          <a:off x="937490" y="1280315"/>
          <a:ext cx="2013528" cy="2013528"/>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475102" y="1431329"/>
        <a:ext cx="938304" cy="453043"/>
      </dsp:txXfrm>
    </dsp:sp>
    <dsp:sp modelId="{80C83430-0DBD-4F49-9E64-0C82594BD9F0}">
      <dsp:nvSpPr>
        <dsp:cNvPr id="0" name=""/>
        <dsp:cNvSpPr/>
      </dsp:nvSpPr>
      <dsp:spPr>
        <a:xfrm>
          <a:off x="1273078" y="1918221"/>
          <a:ext cx="1342352" cy="134235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469661" y="2253809"/>
        <a:ext cx="949186" cy="67117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1688223" y="313448"/>
          <a:ext cx="2381110" cy="2381110"/>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r"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a:t>
          </a:r>
          <a:endParaRPr lang="en-US" sz="3600" kern="1200" dirty="0">
            <a:solidFill>
              <a:srgbClr val="FFFFFF"/>
            </a:solidFill>
          </a:endParaRPr>
        </a:p>
      </dsp:txBody>
      <dsp:txXfrm>
        <a:off x="2385634" y="1010859"/>
        <a:ext cx="1683699" cy="1683699"/>
      </dsp:txXfrm>
    </dsp:sp>
    <dsp:sp modelId="{A2638BB8-8493-1E43-980B-08F25A014EE9}">
      <dsp:nvSpPr>
        <dsp:cNvPr id="0" name=""/>
        <dsp:cNvSpPr/>
      </dsp:nvSpPr>
      <dsp:spPr>
        <a:xfrm rot="5400000">
          <a:off x="4179316" y="313448"/>
          <a:ext cx="2381110" cy="2381110"/>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l"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xxx</a:t>
          </a:r>
        </a:p>
      </dsp:txBody>
      <dsp:txXfrm rot="-5400000">
        <a:off x="4179316" y="1010859"/>
        <a:ext cx="1683699" cy="1683699"/>
      </dsp:txXfrm>
    </dsp:sp>
    <dsp:sp modelId="{5EBB4DA7-1B93-084B-A996-1A7B42591424}">
      <dsp:nvSpPr>
        <dsp:cNvPr id="0" name=""/>
        <dsp:cNvSpPr/>
      </dsp:nvSpPr>
      <dsp:spPr>
        <a:xfrm rot="10800000">
          <a:off x="4179316" y="2804540"/>
          <a:ext cx="2381110" cy="2381110"/>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l"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xxxx</a:t>
          </a:r>
          <a:endParaRPr lang="en-US" sz="3600" kern="1200" dirty="0">
            <a:solidFill>
              <a:srgbClr val="FFFFFF"/>
            </a:solidFill>
          </a:endParaRPr>
        </a:p>
      </dsp:txBody>
      <dsp:txXfrm rot="10800000">
        <a:off x="4179316" y="2804540"/>
        <a:ext cx="1683699" cy="1683699"/>
      </dsp:txXfrm>
    </dsp:sp>
    <dsp:sp modelId="{4F88E821-28FC-314F-B98C-3DB51D349F41}">
      <dsp:nvSpPr>
        <dsp:cNvPr id="0" name=""/>
        <dsp:cNvSpPr/>
      </dsp:nvSpPr>
      <dsp:spPr>
        <a:xfrm rot="16200000">
          <a:off x="1688223" y="2804540"/>
          <a:ext cx="2381110" cy="2381110"/>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r"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xxxxx</a:t>
          </a:r>
          <a:endParaRPr lang="en-US" sz="3600" kern="1200" dirty="0">
            <a:solidFill>
              <a:srgbClr val="FFFFFF"/>
            </a:solidFill>
          </a:endParaRPr>
        </a:p>
      </dsp:txBody>
      <dsp:txXfrm rot="5400000">
        <a:off x="2385634" y="2804540"/>
        <a:ext cx="1683699" cy="1683699"/>
      </dsp:txXfrm>
    </dsp:sp>
    <dsp:sp modelId="{1EF51E52-070F-424D-AD29-9F7C04E771D7}">
      <dsp:nvSpPr>
        <dsp:cNvPr id="0" name=""/>
        <dsp:cNvSpPr/>
      </dsp:nvSpPr>
      <dsp:spPr>
        <a:xfrm>
          <a:off x="3713267" y="2254631"/>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3713267" y="2529586"/>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491736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25276818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96176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9365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6307918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SzPct val="100000"/>
              <a:buFont typeface="Arial" panose="020B0604020202020204" pitchFamily="34" charset="0"/>
              <a:buChar char="•"/>
              <a:defRPr sz="1050"/>
            </a:lvl2pPr>
            <a:lvl3pPr marL="257175" indent="-128588">
              <a:buClr>
                <a:schemeClr val="accent2"/>
              </a:buClr>
              <a:buSzPct val="100000"/>
              <a:defRPr sz="1050"/>
            </a:lvl3pPr>
            <a:lvl4pPr marL="385763" indent="-128588">
              <a:buClr>
                <a:schemeClr val="accent2"/>
              </a:buClr>
              <a:buSzPct val="100000"/>
              <a:defRPr sz="1050"/>
            </a:lvl4pPr>
            <a:lvl5pPr>
              <a:buClr>
                <a:schemeClr val="accent2"/>
              </a:buClr>
              <a:buSzPct val="100000"/>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4168595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93892387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3320729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3534219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865758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1573446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23969512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1506460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9601454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864286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9838924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3154834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2429216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9543256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9980518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8999051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467008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5791038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782810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293581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085127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7355580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357395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75426780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8"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0"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2"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4"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6"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8"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0"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2"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6044833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50"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1"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3"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5"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7"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9"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1"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3"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5"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7"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9"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1"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3"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1959327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22"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3"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5"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1"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9"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7"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9512526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5526955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145211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3194124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774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35292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58689360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194505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00790145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01846235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13696695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72295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794086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82473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334388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657048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402488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063961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6367118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755839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89188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69049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4993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32491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8266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015576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057625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70140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983515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298004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052233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517092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663953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752046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2166830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007470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109609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71787641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1"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12"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13"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16"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7"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3869594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424078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2948845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47681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761446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6366462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213819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98675827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46423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398593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898298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3250405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46990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464622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6735918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7503195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8403700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3586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5348698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2149177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425521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5113532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1930343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50233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5349267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1801733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55946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0857224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262371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4819817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5937596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253626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1217794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8981483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50674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0372203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1"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4"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7" y="1639789"/>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9406776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5783543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9214192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9697900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266915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0510929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68585846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2278932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19123004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163539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99344339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27380571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31972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6234269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413289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8499973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694538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44555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009305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543024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79805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7342687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80493771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575197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06237761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788800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19751369"/>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985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988033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974054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85523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4330765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4593047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theme" Target="../theme/theme2.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77344758"/>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970" r:id="rId67"/>
    <p:sldLayoutId id="2147483971" r:id="rId68"/>
    <p:sldLayoutId id="2147483972" r:id="rId69"/>
    <p:sldLayoutId id="2147483973" r:id="rId70"/>
    <p:sldLayoutId id="2147483974" r:id="rId71"/>
    <p:sldLayoutId id="2147483975" r:id="rId72"/>
    <p:sldLayoutId id="2147483976" r:id="rId73"/>
    <p:sldLayoutId id="2147483977" r:id="rId74"/>
    <p:sldLayoutId id="2147483978" r:id="rId75"/>
    <p:sldLayoutId id="2147483979" r:id="rId76"/>
    <p:sldLayoutId id="2147483980" r:id="rId77"/>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10767458"/>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 id="2147483998" r:id="rId17"/>
    <p:sldLayoutId id="2147483999" r:id="rId18"/>
    <p:sldLayoutId id="2147484000" r:id="rId19"/>
    <p:sldLayoutId id="2147484001" r:id="rId20"/>
    <p:sldLayoutId id="2147484002" r:id="rId21"/>
    <p:sldLayoutId id="2147484003" r:id="rId22"/>
    <p:sldLayoutId id="2147484004" r:id="rId23"/>
    <p:sldLayoutId id="2147484005" r:id="rId24"/>
    <p:sldLayoutId id="2147484006" r:id="rId25"/>
    <p:sldLayoutId id="2147484007" r:id="rId26"/>
    <p:sldLayoutId id="2147484008" r:id="rId27"/>
    <p:sldLayoutId id="2147484009" r:id="rId28"/>
    <p:sldLayoutId id="2147484010" r:id="rId29"/>
    <p:sldLayoutId id="2147484011" r:id="rId30"/>
    <p:sldLayoutId id="2147484012" r:id="rId31"/>
    <p:sldLayoutId id="2147484013" r:id="rId32"/>
    <p:sldLayoutId id="2147484014" r:id="rId33"/>
    <p:sldLayoutId id="2147484015" r:id="rId34"/>
    <p:sldLayoutId id="2147484016" r:id="rId35"/>
    <p:sldLayoutId id="2147484017" r:id="rId36"/>
    <p:sldLayoutId id="2147484018" r:id="rId37"/>
    <p:sldLayoutId id="2147484019" r:id="rId38"/>
    <p:sldLayoutId id="2147484020" r:id="rId39"/>
    <p:sldLayoutId id="2147484021" r:id="rId40"/>
    <p:sldLayoutId id="2147484022" r:id="rId41"/>
    <p:sldLayoutId id="2147484023" r:id="rId42"/>
    <p:sldLayoutId id="2147484024" r:id="rId43"/>
    <p:sldLayoutId id="2147484025" r:id="rId44"/>
    <p:sldLayoutId id="2147484026" r:id="rId45"/>
    <p:sldLayoutId id="2147484027" r:id="rId46"/>
    <p:sldLayoutId id="2147484028" r:id="rId47"/>
    <p:sldLayoutId id="2147484029" r:id="rId48"/>
    <p:sldLayoutId id="2147484030" r:id="rId49"/>
    <p:sldLayoutId id="2147484031" r:id="rId50"/>
    <p:sldLayoutId id="2147484032" r:id="rId51"/>
    <p:sldLayoutId id="2147484033" r:id="rId52"/>
    <p:sldLayoutId id="2147484034" r:id="rId53"/>
    <p:sldLayoutId id="2147484035" r:id="rId54"/>
    <p:sldLayoutId id="2147484036" r:id="rId55"/>
    <p:sldLayoutId id="2147484037" r:id="rId56"/>
    <p:sldLayoutId id="2147484038" r:id="rId57"/>
    <p:sldLayoutId id="2147484039" r:id="rId58"/>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8.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68.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4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43.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5" Type="http://schemas.openxmlformats.org/officeDocument/2006/relationships/image" Target="../media/image9.png"/><Relationship Id="rId4" Type="http://schemas.microsoft.com/office/2007/relationships/hdphoto" Target="../media/hdphoto4.wdp"/></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8.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27.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7.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2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27.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6.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27.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27.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27.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6.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27.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2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26.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27.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26.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7.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6.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7.xml"/><Relationship Id="rId4" Type="http://schemas.microsoft.com/office/2007/relationships/hdphoto" Target="../media/hdphoto4.wdp"/></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8.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26.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26.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8.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26.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8.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483101061"/>
              </p:ext>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2286762" y="859855"/>
            <a:ext cx="2290572" cy="257175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69" name="Rectangle 68"/>
          <p:cNvSpPr/>
          <p:nvPr/>
        </p:nvSpPr>
        <p:spPr>
          <a:xfrm>
            <a:off x="6865193" y="3429000"/>
            <a:ext cx="2290572" cy="257175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70" name="Oval 69"/>
          <p:cNvSpPr/>
          <p:nvPr/>
        </p:nvSpPr>
        <p:spPr>
          <a:xfrm>
            <a:off x="7142767" y="7726652"/>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Oval 70"/>
          <p:cNvSpPr/>
          <p:nvPr/>
        </p:nvSpPr>
        <p:spPr>
          <a:xfrm>
            <a:off x="8389833" y="7726652"/>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9636897" y="7726652"/>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Oval 72"/>
          <p:cNvSpPr/>
          <p:nvPr/>
        </p:nvSpPr>
        <p:spPr>
          <a:xfrm>
            <a:off x="7688895" y="381292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Oval 73"/>
          <p:cNvSpPr/>
          <p:nvPr/>
        </p:nvSpPr>
        <p:spPr>
          <a:xfrm flipH="1">
            <a:off x="5537874" y="7726652"/>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Oval 74"/>
          <p:cNvSpPr/>
          <p:nvPr/>
        </p:nvSpPr>
        <p:spPr>
          <a:xfrm flipH="1">
            <a:off x="4290808" y="7726652"/>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flipH="1">
            <a:off x="3043743" y="7726652"/>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Oval 76"/>
          <p:cNvSpPr/>
          <p:nvPr/>
        </p:nvSpPr>
        <p:spPr>
          <a:xfrm flipH="1">
            <a:off x="2349041" y="7490378"/>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82"/>
          <p:cNvSpPr>
            <a:spLocks/>
          </p:cNvSpPr>
          <p:nvPr/>
        </p:nvSpPr>
        <p:spPr bwMode="invGray">
          <a:xfrm>
            <a:off x="3354254" y="1385294"/>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98473" y="7840116"/>
            <a:ext cx="252725" cy="241124"/>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13987" y="7861300"/>
            <a:ext cx="313872" cy="198756"/>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86" name="Freeform 8"/>
          <p:cNvSpPr>
            <a:spLocks/>
          </p:cNvSpPr>
          <p:nvPr/>
        </p:nvSpPr>
        <p:spPr bwMode="auto">
          <a:xfrm>
            <a:off x="8502377" y="7807261"/>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7" name="Freeform 80"/>
          <p:cNvSpPr>
            <a:spLocks/>
          </p:cNvSpPr>
          <p:nvPr/>
        </p:nvSpPr>
        <p:spPr bwMode="invGray">
          <a:xfrm>
            <a:off x="7896132" y="3981776"/>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5649898" y="7814362"/>
            <a:ext cx="244002" cy="292635"/>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 name="Freeform 200"/>
          <p:cNvSpPr>
            <a:spLocks/>
          </p:cNvSpPr>
          <p:nvPr/>
        </p:nvSpPr>
        <p:spPr bwMode="auto">
          <a:xfrm>
            <a:off x="7232288" y="7835298"/>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3113701" y="7815478"/>
            <a:ext cx="328136" cy="2904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 name="Oval 98"/>
          <p:cNvSpPr/>
          <p:nvPr/>
        </p:nvSpPr>
        <p:spPr>
          <a:xfrm>
            <a:off x="3110465" y="1214095"/>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2937914" y="7560266"/>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4184979" y="7560266"/>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p:nvPr/>
        </p:nvSpPr>
        <p:spPr>
          <a:xfrm>
            <a:off x="5432044" y="7560266"/>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p:nvPr/>
        </p:nvSpPr>
        <p:spPr>
          <a:xfrm flipH="1">
            <a:off x="1333020" y="7560266"/>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Oval 64"/>
          <p:cNvSpPr/>
          <p:nvPr/>
        </p:nvSpPr>
        <p:spPr>
          <a:xfrm flipH="1">
            <a:off x="85955" y="7560266"/>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flipH="1">
            <a:off x="-1161111" y="7560266"/>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flipH="1">
            <a:off x="-1855813" y="7323992"/>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2" name="Group 71"/>
          <p:cNvGrpSpPr/>
          <p:nvPr/>
        </p:nvGrpSpPr>
        <p:grpSpPr>
          <a:xfrm>
            <a:off x="5509133" y="7694914"/>
            <a:ext cx="313872" cy="198756"/>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76" name="Freeform 8"/>
          <p:cNvSpPr>
            <a:spLocks/>
          </p:cNvSpPr>
          <p:nvPr/>
        </p:nvSpPr>
        <p:spPr bwMode="auto">
          <a:xfrm>
            <a:off x="4297524" y="7640875"/>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nvGrpSpPr>
          <p:cNvPr id="78" name="Group 77"/>
          <p:cNvGrpSpPr/>
          <p:nvPr/>
        </p:nvGrpSpPr>
        <p:grpSpPr>
          <a:xfrm>
            <a:off x="1445045" y="7647976"/>
            <a:ext cx="244002" cy="292635"/>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200"/>
          <p:cNvSpPr>
            <a:spLocks/>
          </p:cNvSpPr>
          <p:nvPr/>
        </p:nvSpPr>
        <p:spPr bwMode="auto">
          <a:xfrm>
            <a:off x="3027435" y="7668912"/>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6" name="Group 85"/>
          <p:cNvGrpSpPr/>
          <p:nvPr/>
        </p:nvGrpSpPr>
        <p:grpSpPr>
          <a:xfrm>
            <a:off x="-1091152" y="7649092"/>
            <a:ext cx="328136" cy="2904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Rectangle 89"/>
          <p:cNvSpPr/>
          <p:nvPr/>
        </p:nvSpPr>
        <p:spPr>
          <a:xfrm>
            <a:off x="1828229" y="859855"/>
            <a:ext cx="1831086" cy="1721358"/>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2" name="Rectangle 121"/>
          <p:cNvSpPr/>
          <p:nvPr/>
        </p:nvSpPr>
        <p:spPr>
          <a:xfrm>
            <a:off x="3663315" y="4279392"/>
            <a:ext cx="1831086" cy="1721358"/>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3" name="Rectangle 122"/>
          <p:cNvSpPr/>
          <p:nvPr/>
        </p:nvSpPr>
        <p:spPr>
          <a:xfrm>
            <a:off x="7312914" y="2568321"/>
            <a:ext cx="1831086" cy="1721358"/>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63" name="Oval 62"/>
          <p:cNvSpPr/>
          <p:nvPr/>
        </p:nvSpPr>
        <p:spPr>
          <a:xfrm>
            <a:off x="7905800" y="285510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80"/>
          <p:cNvSpPr>
            <a:spLocks/>
          </p:cNvSpPr>
          <p:nvPr/>
        </p:nvSpPr>
        <p:spPr bwMode="invGray">
          <a:xfrm>
            <a:off x="8113037" y="3023955"/>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2"/>
          <p:cNvSpPr>
            <a:spLocks/>
          </p:cNvSpPr>
          <p:nvPr/>
        </p:nvSpPr>
        <p:spPr bwMode="invGray">
          <a:xfrm>
            <a:off x="2665977" y="1309850"/>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88"/>
          <p:cNvSpPr/>
          <p:nvPr/>
        </p:nvSpPr>
        <p:spPr>
          <a:xfrm>
            <a:off x="2422188" y="1138651"/>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4" name="Group 123"/>
          <p:cNvGrpSpPr/>
          <p:nvPr/>
        </p:nvGrpSpPr>
        <p:grpSpPr>
          <a:xfrm>
            <a:off x="213464" y="7685871"/>
            <a:ext cx="252725" cy="241124"/>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 name="Oval 126"/>
          <p:cNvSpPr/>
          <p:nvPr/>
        </p:nvSpPr>
        <p:spPr>
          <a:xfrm>
            <a:off x="4257275" y="4590129"/>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9" name="Group 68"/>
          <p:cNvGrpSpPr/>
          <p:nvPr/>
        </p:nvGrpSpPr>
        <p:grpSpPr>
          <a:xfrm>
            <a:off x="4452496" y="4797323"/>
            <a:ext cx="252725" cy="241124"/>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1521562" y="857250"/>
            <a:ext cx="1536192" cy="1296162"/>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6" name="Rectangle 95"/>
          <p:cNvSpPr/>
          <p:nvPr/>
        </p:nvSpPr>
        <p:spPr>
          <a:xfrm>
            <a:off x="0" y="3422142"/>
            <a:ext cx="1536192" cy="1296162"/>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7" name="Rectangle 96"/>
          <p:cNvSpPr/>
          <p:nvPr/>
        </p:nvSpPr>
        <p:spPr>
          <a:xfrm>
            <a:off x="3043124" y="2139696"/>
            <a:ext cx="1536192" cy="1296162"/>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8" name="Rectangle 97"/>
          <p:cNvSpPr/>
          <p:nvPr/>
        </p:nvSpPr>
        <p:spPr>
          <a:xfrm>
            <a:off x="4564685" y="4704588"/>
            <a:ext cx="1536192" cy="1296162"/>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9" name="Rectangle 98"/>
          <p:cNvSpPr/>
          <p:nvPr/>
        </p:nvSpPr>
        <p:spPr>
          <a:xfrm>
            <a:off x="6086247" y="3422142"/>
            <a:ext cx="1536192" cy="1296162"/>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100" name="Rectangle 99"/>
          <p:cNvSpPr/>
          <p:nvPr/>
        </p:nvSpPr>
        <p:spPr>
          <a:xfrm>
            <a:off x="7607808" y="2139696"/>
            <a:ext cx="1536192" cy="1296162"/>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2594633"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41" name="Rectangle 40"/>
          <p:cNvSpPr/>
          <p:nvPr/>
        </p:nvSpPr>
        <p:spPr>
          <a:xfrm>
            <a:off x="2594633"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42" name="Rectangle 41"/>
          <p:cNvSpPr/>
          <p:nvPr/>
        </p:nvSpPr>
        <p:spPr>
          <a:xfrm>
            <a:off x="2594633" y="3155079"/>
            <a:ext cx="700844" cy="173049"/>
          </a:xfrm>
          <a:prstGeom prst="rect">
            <a:avLst/>
          </a:prstGeom>
        </p:spPr>
        <p:txBody>
          <a:bodyPr wrap="none">
            <a:noAutofit/>
          </a:bodyPr>
          <a:lstStyle/>
          <a:p>
            <a:pPr>
              <a:lnSpc>
                <a:spcPct val="95000"/>
              </a:lnSpc>
            </a:pPr>
            <a:r>
              <a:rPr lang="en-US" sz="900" dirty="0"/>
              <a:t>XXX</a:t>
            </a:r>
          </a:p>
        </p:txBody>
      </p:sp>
      <p:sp>
        <p:nvSpPr>
          <p:cNvPr id="43" name="Rectangle 42"/>
          <p:cNvSpPr/>
          <p:nvPr/>
        </p:nvSpPr>
        <p:spPr>
          <a:xfrm>
            <a:off x="2594633" y="2739909"/>
            <a:ext cx="700844" cy="173049"/>
          </a:xfrm>
          <a:prstGeom prst="rect">
            <a:avLst/>
          </a:prstGeom>
        </p:spPr>
        <p:txBody>
          <a:bodyPr wrap="none">
            <a:noAutofit/>
          </a:bodyPr>
          <a:lstStyle/>
          <a:p>
            <a:pPr>
              <a:lnSpc>
                <a:spcPct val="95000"/>
              </a:lnSpc>
            </a:pPr>
            <a:r>
              <a:rPr lang="en-US" sz="900" dirty="0"/>
              <a:t>XXXX5</a:t>
            </a:r>
          </a:p>
        </p:txBody>
      </p:sp>
      <p:sp>
        <p:nvSpPr>
          <p:cNvPr id="44" name="Rounded Rectangle 43"/>
          <p:cNvSpPr/>
          <p:nvPr/>
        </p:nvSpPr>
        <p:spPr>
          <a:xfrm rot="5400000">
            <a:off x="3445886"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2599907"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6" name="Rounded Rectangle 45"/>
          <p:cNvSpPr/>
          <p:nvPr/>
        </p:nvSpPr>
        <p:spPr>
          <a:xfrm rot="5400000">
            <a:off x="3445886"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7" name="Rounded Rectangle 46"/>
          <p:cNvSpPr/>
          <p:nvPr/>
        </p:nvSpPr>
        <p:spPr>
          <a:xfrm>
            <a:off x="2599905"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45%</a:t>
            </a:r>
          </a:p>
        </p:txBody>
      </p:sp>
      <p:sp>
        <p:nvSpPr>
          <p:cNvPr id="48" name="Rounded Rectangle 47"/>
          <p:cNvSpPr/>
          <p:nvPr/>
        </p:nvSpPr>
        <p:spPr>
          <a:xfrm rot="5400000">
            <a:off x="3445886"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9" name="Rounded Rectangle 48"/>
          <p:cNvSpPr/>
          <p:nvPr/>
        </p:nvSpPr>
        <p:spPr>
          <a:xfrm>
            <a:off x="2599906" y="3756258"/>
            <a:ext cx="977081"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50" name="Rounded Rectangle 49"/>
          <p:cNvSpPr/>
          <p:nvPr/>
        </p:nvSpPr>
        <p:spPr>
          <a:xfrm rot="5400000">
            <a:off x="3445886"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1" name="Rounded Rectangle 50"/>
          <p:cNvSpPr/>
          <p:nvPr/>
        </p:nvSpPr>
        <p:spPr>
          <a:xfrm>
            <a:off x="2599906" y="4171428"/>
            <a:ext cx="171400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90%</a:t>
            </a:r>
          </a:p>
        </p:txBody>
      </p:sp>
      <p:sp>
        <p:nvSpPr>
          <p:cNvPr id="53" name="Rectangle 52"/>
          <p:cNvSpPr/>
          <p:nvPr/>
        </p:nvSpPr>
        <p:spPr>
          <a:xfrm>
            <a:off x="6598342"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54" name="Rectangle 53"/>
          <p:cNvSpPr/>
          <p:nvPr/>
        </p:nvSpPr>
        <p:spPr>
          <a:xfrm>
            <a:off x="6598342"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55" name="Rectangle 54"/>
          <p:cNvSpPr/>
          <p:nvPr/>
        </p:nvSpPr>
        <p:spPr>
          <a:xfrm>
            <a:off x="6598342" y="3155079"/>
            <a:ext cx="700844" cy="173049"/>
          </a:xfrm>
          <a:prstGeom prst="rect">
            <a:avLst/>
          </a:prstGeom>
        </p:spPr>
        <p:txBody>
          <a:bodyPr wrap="none">
            <a:noAutofit/>
          </a:bodyPr>
          <a:lstStyle/>
          <a:p>
            <a:pPr>
              <a:lnSpc>
                <a:spcPct val="95000"/>
              </a:lnSpc>
            </a:pPr>
            <a:r>
              <a:rPr lang="en-US" sz="900" dirty="0"/>
              <a:t>XXX</a:t>
            </a:r>
          </a:p>
        </p:txBody>
      </p:sp>
      <p:sp>
        <p:nvSpPr>
          <p:cNvPr id="56" name="Rectangle 55"/>
          <p:cNvSpPr/>
          <p:nvPr/>
        </p:nvSpPr>
        <p:spPr>
          <a:xfrm>
            <a:off x="6598342" y="2739909"/>
            <a:ext cx="700844" cy="173049"/>
          </a:xfrm>
          <a:prstGeom prst="rect">
            <a:avLst/>
          </a:prstGeom>
        </p:spPr>
        <p:txBody>
          <a:bodyPr wrap="none">
            <a:noAutofit/>
          </a:bodyPr>
          <a:lstStyle/>
          <a:p>
            <a:pPr>
              <a:lnSpc>
                <a:spcPct val="95000"/>
              </a:lnSpc>
            </a:pPr>
            <a:r>
              <a:rPr lang="en-US" sz="900" dirty="0"/>
              <a:t>XXXX5</a:t>
            </a:r>
          </a:p>
        </p:txBody>
      </p:sp>
      <p:sp>
        <p:nvSpPr>
          <p:cNvPr id="57" name="Rounded Rectangle 56"/>
          <p:cNvSpPr/>
          <p:nvPr/>
        </p:nvSpPr>
        <p:spPr>
          <a:xfrm rot="5400000">
            <a:off x="7449595"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8" name="Rounded Rectangle 57"/>
          <p:cNvSpPr/>
          <p:nvPr/>
        </p:nvSpPr>
        <p:spPr>
          <a:xfrm>
            <a:off x="6603616"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9" name="Rounded Rectangle 58"/>
          <p:cNvSpPr/>
          <p:nvPr/>
        </p:nvSpPr>
        <p:spPr>
          <a:xfrm rot="5400000">
            <a:off x="7449595"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0" name="Rounded Rectangle 59"/>
          <p:cNvSpPr/>
          <p:nvPr/>
        </p:nvSpPr>
        <p:spPr>
          <a:xfrm>
            <a:off x="6603614"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61" name="Rounded Rectangle 60"/>
          <p:cNvSpPr/>
          <p:nvPr/>
        </p:nvSpPr>
        <p:spPr>
          <a:xfrm rot="5400000">
            <a:off x="7449595"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2" name="Rounded Rectangle 61"/>
          <p:cNvSpPr/>
          <p:nvPr/>
        </p:nvSpPr>
        <p:spPr>
          <a:xfrm>
            <a:off x="6603615" y="3756258"/>
            <a:ext cx="1424770"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63" name="Rounded Rectangle 62"/>
          <p:cNvSpPr/>
          <p:nvPr/>
        </p:nvSpPr>
        <p:spPr>
          <a:xfrm rot="5400000">
            <a:off x="7449595"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4" name="Rounded Rectangle 63"/>
          <p:cNvSpPr/>
          <p:nvPr/>
        </p:nvSpPr>
        <p:spPr>
          <a:xfrm>
            <a:off x="6603615" y="4171428"/>
            <a:ext cx="97708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46535" y="4526882"/>
            <a:ext cx="250413" cy="250413"/>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bwMode="invGray">
          <a:xfrm>
            <a:off x="1546900" y="4526882"/>
            <a:ext cx="250413" cy="250413"/>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645806" y="4526882"/>
            <a:ext cx="250413" cy="250413"/>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946171" y="4526882"/>
            <a:ext cx="250413" cy="250413"/>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6" name="Rectangle 25">
            <a:hlinkClick r:id="rId2"/>
          </p:cNvPr>
          <p:cNvSpPr/>
          <p:nvPr/>
        </p:nvSpPr>
        <p:spPr>
          <a:xfrm>
            <a:off x="62920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a:hlinkClick r:id="rId3"/>
          </p:cNvPr>
          <p:cNvSpPr/>
          <p:nvPr/>
        </p:nvSpPr>
        <p:spPr>
          <a:xfrm>
            <a:off x="92956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a:hlinkClick r:id="rId4"/>
          </p:cNvPr>
          <p:cNvSpPr/>
          <p:nvPr/>
        </p:nvSpPr>
        <p:spPr>
          <a:xfrm>
            <a:off x="122993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a:hlinkClick r:id="rId5"/>
          </p:cNvPr>
          <p:cNvSpPr/>
          <p:nvPr/>
        </p:nvSpPr>
        <p:spPr>
          <a:xfrm>
            <a:off x="153029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3254213" y="4526882"/>
            <a:ext cx="250413" cy="250413"/>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bwMode="invGray">
          <a:xfrm>
            <a:off x="3554578" y="4526882"/>
            <a:ext cx="250413" cy="250413"/>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2653484" y="4526882"/>
            <a:ext cx="250413" cy="250413"/>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2953849" y="4526882"/>
            <a:ext cx="250413" cy="250413"/>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263687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293724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3237608"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3537973"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5261891" y="4526882"/>
            <a:ext cx="250413" cy="250413"/>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bwMode="invGray">
          <a:xfrm>
            <a:off x="5562256" y="4526882"/>
            <a:ext cx="250413" cy="250413"/>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4661162" y="4526882"/>
            <a:ext cx="250413" cy="250413"/>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961527" y="4526882"/>
            <a:ext cx="250413" cy="250413"/>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6" name="Rectangle 55">
            <a:hlinkClick r:id="rId2"/>
          </p:cNvPr>
          <p:cNvSpPr/>
          <p:nvPr/>
        </p:nvSpPr>
        <p:spPr>
          <a:xfrm>
            <a:off x="4644557"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3"/>
          </p:cNvPr>
          <p:cNvSpPr/>
          <p:nvPr/>
        </p:nvSpPr>
        <p:spPr>
          <a:xfrm>
            <a:off x="4944922"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4"/>
          </p:cNvPr>
          <p:cNvSpPr/>
          <p:nvPr/>
        </p:nvSpPr>
        <p:spPr>
          <a:xfrm>
            <a:off x="524528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a:hlinkClick r:id="rId5"/>
          </p:cNvPr>
          <p:cNvSpPr/>
          <p:nvPr/>
        </p:nvSpPr>
        <p:spPr>
          <a:xfrm>
            <a:off x="554565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1" name="Group 70"/>
          <p:cNvGrpSpPr/>
          <p:nvPr/>
        </p:nvGrpSpPr>
        <p:grpSpPr>
          <a:xfrm>
            <a:off x="7269569" y="4526882"/>
            <a:ext cx="250413" cy="250413"/>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bwMode="invGray">
          <a:xfrm>
            <a:off x="7569934" y="4526882"/>
            <a:ext cx="250413" cy="250413"/>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p:cNvGrpSpPr/>
          <p:nvPr/>
        </p:nvGrpSpPr>
        <p:grpSpPr>
          <a:xfrm>
            <a:off x="6668840" y="4526882"/>
            <a:ext cx="250413" cy="250413"/>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6969205" y="4526882"/>
            <a:ext cx="250413" cy="250413"/>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5" name="Rectangle 74">
            <a:hlinkClick r:id="rId2"/>
          </p:cNvPr>
          <p:cNvSpPr/>
          <p:nvPr/>
        </p:nvSpPr>
        <p:spPr>
          <a:xfrm>
            <a:off x="665223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3"/>
          </p:cNvPr>
          <p:cNvSpPr/>
          <p:nvPr/>
        </p:nvSpPr>
        <p:spPr>
          <a:xfrm>
            <a:off x="695260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Rectangle 76">
            <a:hlinkClick r:id="rId4"/>
          </p:cNvPr>
          <p:cNvSpPr/>
          <p:nvPr/>
        </p:nvSpPr>
        <p:spPr>
          <a:xfrm>
            <a:off x="725296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a:hlinkClick r:id="rId5"/>
          </p:cNvPr>
          <p:cNvSpPr/>
          <p:nvPr/>
        </p:nvSpPr>
        <p:spPr>
          <a:xfrm>
            <a:off x="755332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Xxxxxxxxx</a:t>
            </a:r>
            <a:r>
              <a:rPr lang="en-US" sz="15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a:t>
            </a:r>
            <a:r>
              <a:rPr lang="en-US" sz="1050" dirty="0"/>
              <a:t> </a:t>
            </a:r>
            <a:r>
              <a:rPr lang="en-US" sz="1050" dirty="0" err="1"/>
              <a:t>xxxxx</a:t>
            </a:r>
            <a:r>
              <a:rPr lang="en-US" sz="1050" dirty="0"/>
              <a:t> </a:t>
            </a:r>
            <a:r>
              <a:rPr lang="en-US" sz="1050" dirty="0" err="1"/>
              <a:t>xxxxxx</a:t>
            </a:r>
            <a:r>
              <a:rPr lang="en-US" sz="1050" dirty="0"/>
              <a:t> xxx xx </a:t>
            </a:r>
            <a:r>
              <a:rPr lang="en-US" sz="1050" dirty="0" err="1"/>
              <a:t>xxxxxxxx</a:t>
            </a:r>
            <a:r>
              <a:rPr lang="en-US" sz="1050" dirty="0"/>
              <a:t> </a:t>
            </a:r>
            <a:r>
              <a:rPr lang="en-US" sz="1050" dirty="0" err="1"/>
              <a:t>xxxxxx</a:t>
            </a:r>
            <a:r>
              <a:rPr lang="en-US" sz="1050" dirty="0"/>
              <a:t> x xx </a:t>
            </a:r>
            <a:r>
              <a:rPr lang="en-US" sz="1050" dirty="0" err="1"/>
              <a:t>Xxxx</a:t>
            </a:r>
            <a:r>
              <a:rPr lang="en-US" sz="1050" dirty="0"/>
              <a:t> x </a:t>
            </a:r>
            <a:r>
              <a:rPr lang="en-US" sz="1050" dirty="0" err="1"/>
              <a:t>xxxxxx</a:t>
            </a:r>
            <a:r>
              <a:rPr lang="en-US" sz="1050" dirty="0"/>
              <a:t> xxx x xxx </a:t>
            </a:r>
            <a:r>
              <a:rPr lang="en-US" sz="1050" dirty="0" err="1"/>
              <a:t>Xxx</a:t>
            </a:r>
            <a:r>
              <a:rPr lang="en-US" sz="1050" dirty="0"/>
              <a:t>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32" name="Content Placeholder 31"/>
          <p:cNvSpPr>
            <a:spLocks noGrp="1"/>
          </p:cNvSpPr>
          <p:nvPr>
            <p:ph sz="quarter" idx="19"/>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a:t>
            </a:r>
            <a:r>
              <a:rPr lang="en-US" sz="1500" dirty="0" err="1">
                <a:latin typeface="Open Sans" panose="020B0606030504020204" pitchFamily="34" charset="0"/>
                <a:ea typeface="Open Sans" panose="020B0606030504020204" pitchFamily="34" charset="0"/>
                <a:cs typeface="Open Sans" panose="020B0606030504020204" pitchFamily="34" charset="0"/>
              </a:rPr>
              <a:t>Xxxx</a:t>
            </a:r>
            <a:r>
              <a:rPr lang="en-US" sz="15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Xxx </a:t>
            </a:r>
            <a:r>
              <a:rPr lang="en-US" sz="1050" dirty="0" err="1"/>
              <a:t>xxxx</a:t>
            </a:r>
            <a:r>
              <a:rPr lang="en-US" sz="1050" dirty="0"/>
              <a:t> </a:t>
            </a:r>
            <a:r>
              <a:rPr lang="en-US" sz="1050" dirty="0" err="1"/>
              <a:t>xxxxx</a:t>
            </a:r>
            <a:r>
              <a:rPr lang="en-US" sz="1050" dirty="0"/>
              <a:t> xxx </a:t>
            </a:r>
            <a:r>
              <a:rPr lang="en-US" sz="1050" dirty="0" err="1"/>
              <a:t>xxxxxxxxxx</a:t>
            </a:r>
            <a:r>
              <a:rPr lang="en-US" sz="1050" dirty="0"/>
              <a:t> x </a:t>
            </a:r>
            <a:r>
              <a:rPr lang="en-US" sz="1050" dirty="0" err="1"/>
              <a:t>xxxx</a:t>
            </a:r>
            <a:r>
              <a:rPr lang="en-US" sz="1050" dirty="0"/>
              <a:t> </a:t>
            </a:r>
            <a:r>
              <a:rPr lang="en-US" sz="1050" dirty="0" err="1"/>
              <a:t>Xxxxxx</a:t>
            </a:r>
            <a:r>
              <a:rPr lang="en-US" sz="1050" dirty="0"/>
              <a:t> </a:t>
            </a:r>
            <a:r>
              <a:rPr lang="en-US" sz="1050" dirty="0" err="1"/>
              <a:t>xxxxx</a:t>
            </a:r>
            <a:r>
              <a:rPr lang="en-US" sz="1050" dirty="0"/>
              <a:t> </a:t>
            </a:r>
            <a:r>
              <a:rPr lang="en-US" sz="1050" dirty="0" err="1"/>
              <a:t>xxxxxxxxxxxx</a:t>
            </a:r>
            <a:r>
              <a:rPr lang="en-US" sz="1050" dirty="0"/>
              <a:t> </a:t>
            </a:r>
            <a:r>
              <a:rPr lang="en-US" sz="1050" dirty="0" err="1"/>
              <a:t>xxxxxxxxxxx</a:t>
            </a:r>
            <a:r>
              <a:rPr lang="en-US" sz="1050" dirty="0"/>
              <a:t> xx </a:t>
            </a:r>
            <a:r>
              <a:rPr lang="en-US" sz="1050" dirty="0" err="1"/>
              <a:t>Xxxxx</a:t>
            </a:r>
            <a:r>
              <a:rPr lang="en-US" sz="1050" dirty="0"/>
              <a:t> </a:t>
            </a:r>
            <a:r>
              <a:rPr lang="en-US" sz="1050" dirty="0" err="1"/>
              <a:t>xxxx</a:t>
            </a:r>
            <a:r>
              <a:rPr lang="en-US" sz="1050" dirty="0"/>
              <a:t> xxx </a:t>
            </a:r>
            <a:r>
              <a:rPr lang="en-US" sz="1050" dirty="0" err="1"/>
              <a:t>xxx</a:t>
            </a:r>
            <a:endParaRPr lang="en-US" sz="1050" dirty="0"/>
          </a:p>
          <a:p>
            <a:endParaRPr lang="en-US" sz="900" dirty="0"/>
          </a:p>
        </p:txBody>
      </p:sp>
      <p:sp>
        <p:nvSpPr>
          <p:cNvPr id="51" name="Content Placeholder 50"/>
          <p:cNvSpPr>
            <a:spLocks noGrp="1"/>
          </p:cNvSpPr>
          <p:nvPr>
            <p:ph sz="quarter" idx="20"/>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a:t>
            </a:r>
            <a:r>
              <a:rPr lang="en-US" sz="15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 xxx </a:t>
            </a:r>
            <a:r>
              <a:rPr lang="en-US" sz="1050" dirty="0" err="1"/>
              <a:t>xxx</a:t>
            </a:r>
            <a:r>
              <a:rPr lang="en-US" sz="1050" dirty="0"/>
              <a:t> </a:t>
            </a:r>
            <a:r>
              <a:rPr lang="en-US" sz="1050" dirty="0" err="1"/>
              <a:t>xxxx</a:t>
            </a:r>
            <a:r>
              <a:rPr lang="en-US" sz="1050" dirty="0"/>
              <a:t> </a:t>
            </a:r>
            <a:r>
              <a:rPr lang="en-US" sz="1050" dirty="0" err="1"/>
              <a:t>xxxxxxx</a:t>
            </a:r>
            <a:r>
              <a:rPr lang="en-US" sz="1050" dirty="0"/>
              <a:t> x xx Xxx x xxx xx </a:t>
            </a:r>
            <a:r>
              <a:rPr lang="en-US" sz="1050" dirty="0" err="1"/>
              <a:t>xxxx</a:t>
            </a:r>
            <a:r>
              <a:rPr lang="en-US" sz="1050" dirty="0"/>
              <a:t> </a:t>
            </a:r>
            <a:r>
              <a:rPr lang="en-US" sz="1050" dirty="0" err="1"/>
              <a:t>xxxx</a:t>
            </a:r>
            <a:r>
              <a:rPr lang="en-US" sz="1050" dirty="0"/>
              <a:t> </a:t>
            </a:r>
            <a:r>
              <a:rPr lang="en-US" sz="1050" dirty="0" err="1"/>
              <a:t>xxxxx</a:t>
            </a:r>
            <a:r>
              <a:rPr lang="en-US" sz="1050" dirty="0"/>
              <a:t> xx xxx </a:t>
            </a:r>
            <a:r>
              <a:rPr lang="en-US" sz="1050" dirty="0" err="1"/>
              <a:t>Xxx</a:t>
            </a:r>
            <a:r>
              <a:rPr lang="en-US" sz="1050" dirty="0"/>
              <a:t> </a:t>
            </a:r>
            <a:r>
              <a:rPr lang="en-US" sz="1050" dirty="0" err="1"/>
              <a:t>xxxxxx</a:t>
            </a:r>
            <a:r>
              <a:rPr lang="en-US" sz="1050" dirty="0"/>
              <a:t> </a:t>
            </a:r>
            <a:r>
              <a:rPr lang="en-US" sz="1050" dirty="0" err="1"/>
              <a:t>xxxxxxxxx</a:t>
            </a:r>
            <a:r>
              <a:rPr lang="en-US" sz="1050" dirty="0"/>
              <a:t> xx</a:t>
            </a:r>
          </a:p>
          <a:p>
            <a:endParaRPr lang="en-US" sz="900" dirty="0"/>
          </a:p>
        </p:txBody>
      </p:sp>
      <p:sp>
        <p:nvSpPr>
          <p:cNvPr id="70" name="Content Placeholder 69"/>
          <p:cNvSpPr>
            <a:spLocks noGrp="1"/>
          </p:cNvSpPr>
          <p:nvPr>
            <p:ph sz="quarter" idx="21"/>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Xxxxxxx</a:t>
            </a:r>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a:t>
            </a:r>
            <a:r>
              <a:rPr lang="en-US" sz="1050" dirty="0"/>
              <a:t> </a:t>
            </a:r>
            <a:r>
              <a:rPr lang="en-US" sz="1050" dirty="0" err="1"/>
              <a:t>xxxxx</a:t>
            </a:r>
            <a:r>
              <a:rPr lang="en-US" sz="1050" dirty="0"/>
              <a:t> </a:t>
            </a:r>
            <a:r>
              <a:rPr lang="en-US" sz="1050" dirty="0" err="1"/>
              <a:t>xxxxxxxx</a:t>
            </a:r>
            <a:r>
              <a:rPr lang="en-US" sz="1050" dirty="0"/>
              <a:t> </a:t>
            </a:r>
            <a:r>
              <a:rPr lang="en-US" sz="1050" dirty="0" err="1"/>
              <a:t>xxxxxx</a:t>
            </a:r>
            <a:r>
              <a:rPr lang="en-US" sz="1050" dirty="0"/>
              <a:t> x xxx x Xx x </a:t>
            </a:r>
            <a:r>
              <a:rPr lang="en-US" sz="1050" dirty="0" err="1"/>
              <a:t>xxxxx</a:t>
            </a:r>
            <a:r>
              <a:rPr lang="en-US" sz="1050" dirty="0"/>
              <a:t> x </a:t>
            </a:r>
            <a:r>
              <a:rPr lang="en-US" sz="1050" dirty="0" err="1"/>
              <a:t>xxxxxxxxxxxxx</a:t>
            </a:r>
            <a:r>
              <a:rPr lang="pt-BR" sz="1050" dirty="0"/>
              <a:t>xxxxxxxx x xxx x</a:t>
            </a:r>
            <a:endParaRPr lang="en-US" sz="1050" dirty="0"/>
          </a:p>
          <a:p>
            <a:endParaRPr lang="en-US" sz="9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228437"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4069975"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6911512"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228437"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4069975"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6911512"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721530" y="2087091"/>
            <a:ext cx="2669009" cy="1456681"/>
          </a:xfrm>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1673453" y="7532341"/>
            <a:ext cx="250413" cy="250413"/>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bwMode="invGray">
          <a:xfrm>
            <a:off x="1973818" y="7532341"/>
            <a:ext cx="250413" cy="250413"/>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1072724" y="7532341"/>
            <a:ext cx="250413" cy="250413"/>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1373089" y="7532341"/>
            <a:ext cx="250413" cy="250413"/>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6" name="Rectangle 45">
            <a:hlinkClick r:id="rId2"/>
          </p:cNvPr>
          <p:cNvSpPr/>
          <p:nvPr/>
        </p:nvSpPr>
        <p:spPr>
          <a:xfrm>
            <a:off x="105611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a:hlinkClick r:id="rId3"/>
          </p:cNvPr>
          <p:cNvSpPr/>
          <p:nvPr/>
        </p:nvSpPr>
        <p:spPr>
          <a:xfrm>
            <a:off x="135648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a:hlinkClick r:id="rId4"/>
          </p:cNvPr>
          <p:cNvSpPr/>
          <p:nvPr/>
        </p:nvSpPr>
        <p:spPr>
          <a:xfrm>
            <a:off x="1656848"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a:hlinkClick r:id="rId5"/>
          </p:cNvPr>
          <p:cNvSpPr/>
          <p:nvPr/>
        </p:nvSpPr>
        <p:spPr>
          <a:xfrm>
            <a:off x="1957213"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0" name="Group 49"/>
          <p:cNvGrpSpPr/>
          <p:nvPr/>
        </p:nvGrpSpPr>
        <p:grpSpPr>
          <a:xfrm>
            <a:off x="3681131" y="7532341"/>
            <a:ext cx="250413" cy="250413"/>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bwMode="invGray">
          <a:xfrm>
            <a:off x="3981496" y="7532341"/>
            <a:ext cx="250413" cy="250413"/>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3080402" y="7532341"/>
            <a:ext cx="250413" cy="250413"/>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3380767" y="7532341"/>
            <a:ext cx="250413" cy="250413"/>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Rectangle 68">
            <a:hlinkClick r:id="rId2"/>
          </p:cNvPr>
          <p:cNvSpPr/>
          <p:nvPr/>
        </p:nvSpPr>
        <p:spPr>
          <a:xfrm>
            <a:off x="3063797"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ectangle 69">
            <a:hlinkClick r:id="rId3"/>
          </p:cNvPr>
          <p:cNvSpPr/>
          <p:nvPr/>
        </p:nvSpPr>
        <p:spPr>
          <a:xfrm>
            <a:off x="3364162"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a:hlinkClick r:id="rId4"/>
          </p:cNvPr>
          <p:cNvSpPr/>
          <p:nvPr/>
        </p:nvSpPr>
        <p:spPr>
          <a:xfrm>
            <a:off x="3664526"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a:hlinkClick r:id="rId5"/>
          </p:cNvPr>
          <p:cNvSpPr/>
          <p:nvPr/>
        </p:nvSpPr>
        <p:spPr>
          <a:xfrm>
            <a:off x="3964891"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3" name="Group 72"/>
          <p:cNvGrpSpPr/>
          <p:nvPr/>
        </p:nvGrpSpPr>
        <p:grpSpPr>
          <a:xfrm>
            <a:off x="5688809" y="7532341"/>
            <a:ext cx="250413" cy="250413"/>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bwMode="invGray">
          <a:xfrm>
            <a:off x="5989174" y="7532341"/>
            <a:ext cx="250413" cy="250413"/>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5088080" y="7532341"/>
            <a:ext cx="250413" cy="250413"/>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388445" y="7532341"/>
            <a:ext cx="250413" cy="250413"/>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7" name="Rectangle 86">
            <a:hlinkClick r:id="rId2"/>
          </p:cNvPr>
          <p:cNvSpPr/>
          <p:nvPr/>
        </p:nvSpPr>
        <p:spPr>
          <a:xfrm>
            <a:off x="5071475"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ectangle 87">
            <a:hlinkClick r:id="rId3"/>
          </p:cNvPr>
          <p:cNvSpPr/>
          <p:nvPr/>
        </p:nvSpPr>
        <p:spPr>
          <a:xfrm>
            <a:off x="5371840"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a:hlinkClick r:id="rId4"/>
          </p:cNvPr>
          <p:cNvSpPr/>
          <p:nvPr/>
        </p:nvSpPr>
        <p:spPr>
          <a:xfrm>
            <a:off x="567220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a:hlinkClick r:id="rId5"/>
          </p:cNvPr>
          <p:cNvSpPr/>
          <p:nvPr/>
        </p:nvSpPr>
        <p:spPr>
          <a:xfrm>
            <a:off x="597256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1" name="Group 90"/>
          <p:cNvGrpSpPr/>
          <p:nvPr/>
        </p:nvGrpSpPr>
        <p:grpSpPr>
          <a:xfrm>
            <a:off x="6598058" y="5031608"/>
            <a:ext cx="250413" cy="250413"/>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bwMode="invGray">
          <a:xfrm>
            <a:off x="6898423" y="5031608"/>
            <a:ext cx="250413" cy="250413"/>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5997329" y="5031608"/>
            <a:ext cx="250413" cy="250413"/>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6297694" y="5031608"/>
            <a:ext cx="250413" cy="250413"/>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6" name="Rectangle 105">
            <a:hlinkClick r:id="rId2"/>
          </p:cNvPr>
          <p:cNvSpPr/>
          <p:nvPr/>
        </p:nvSpPr>
        <p:spPr>
          <a:xfrm>
            <a:off x="5980724"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a:hlinkClick r:id="rId3"/>
          </p:cNvPr>
          <p:cNvSpPr/>
          <p:nvPr/>
        </p:nvSpPr>
        <p:spPr>
          <a:xfrm>
            <a:off x="6281089"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a:hlinkClick r:id="rId4"/>
          </p:cNvPr>
          <p:cNvSpPr/>
          <p:nvPr/>
        </p:nvSpPr>
        <p:spPr>
          <a:xfrm>
            <a:off x="6581453"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a:hlinkClick r:id="rId5"/>
          </p:cNvPr>
          <p:cNvSpPr/>
          <p:nvPr/>
        </p:nvSpPr>
        <p:spPr>
          <a:xfrm>
            <a:off x="6881818"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0" name="Group 109"/>
          <p:cNvGrpSpPr/>
          <p:nvPr/>
        </p:nvGrpSpPr>
        <p:grpSpPr>
          <a:xfrm>
            <a:off x="6598058" y="3311058"/>
            <a:ext cx="250413" cy="250413"/>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bwMode="invGray">
          <a:xfrm>
            <a:off x="6898423" y="3311058"/>
            <a:ext cx="250413" cy="250413"/>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p:cNvGrpSpPr/>
          <p:nvPr/>
        </p:nvGrpSpPr>
        <p:grpSpPr>
          <a:xfrm>
            <a:off x="5997329" y="3311058"/>
            <a:ext cx="250413" cy="250413"/>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p:cNvGrpSpPr/>
          <p:nvPr/>
        </p:nvGrpSpPr>
        <p:grpSpPr>
          <a:xfrm>
            <a:off x="6297694" y="3311058"/>
            <a:ext cx="250413" cy="250413"/>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4" name="Rectangle 123">
            <a:hlinkClick r:id="rId2"/>
          </p:cNvPr>
          <p:cNvSpPr/>
          <p:nvPr/>
        </p:nvSpPr>
        <p:spPr>
          <a:xfrm>
            <a:off x="5980724"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a:hlinkClick r:id="rId3"/>
          </p:cNvPr>
          <p:cNvSpPr/>
          <p:nvPr/>
        </p:nvSpPr>
        <p:spPr>
          <a:xfrm>
            <a:off x="6281089"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a:hlinkClick r:id="rId4"/>
          </p:cNvPr>
          <p:cNvSpPr/>
          <p:nvPr/>
        </p:nvSpPr>
        <p:spPr>
          <a:xfrm>
            <a:off x="6581453"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a:hlinkClick r:id="rId5"/>
          </p:cNvPr>
          <p:cNvSpPr/>
          <p:nvPr/>
        </p:nvSpPr>
        <p:spPr>
          <a:xfrm>
            <a:off x="6881818"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8" name="Group 127"/>
          <p:cNvGrpSpPr/>
          <p:nvPr/>
        </p:nvGrpSpPr>
        <p:grpSpPr>
          <a:xfrm>
            <a:off x="2359253" y="5013847"/>
            <a:ext cx="250413" cy="250413"/>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bwMode="invGray">
          <a:xfrm>
            <a:off x="2659618" y="5013847"/>
            <a:ext cx="250413" cy="250413"/>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 name="Group 133"/>
          <p:cNvGrpSpPr/>
          <p:nvPr/>
        </p:nvGrpSpPr>
        <p:grpSpPr>
          <a:xfrm>
            <a:off x="1758524" y="5013847"/>
            <a:ext cx="250413" cy="250413"/>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2058889" y="5013847"/>
            <a:ext cx="250413" cy="250413"/>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2" name="Rectangle 141">
            <a:hlinkClick r:id="rId2"/>
          </p:cNvPr>
          <p:cNvSpPr/>
          <p:nvPr/>
        </p:nvSpPr>
        <p:spPr>
          <a:xfrm>
            <a:off x="1741919"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 name="Rectangle 142">
            <a:hlinkClick r:id="rId3"/>
          </p:cNvPr>
          <p:cNvSpPr/>
          <p:nvPr/>
        </p:nvSpPr>
        <p:spPr>
          <a:xfrm>
            <a:off x="2042284"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4" name="Rectangle 143">
            <a:hlinkClick r:id="rId4"/>
          </p:cNvPr>
          <p:cNvSpPr/>
          <p:nvPr/>
        </p:nvSpPr>
        <p:spPr>
          <a:xfrm>
            <a:off x="2342648"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a:hlinkClick r:id="rId5"/>
          </p:cNvPr>
          <p:cNvSpPr/>
          <p:nvPr/>
        </p:nvSpPr>
        <p:spPr>
          <a:xfrm>
            <a:off x="2643013"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6" name="Group 145"/>
          <p:cNvGrpSpPr/>
          <p:nvPr/>
        </p:nvGrpSpPr>
        <p:grpSpPr>
          <a:xfrm>
            <a:off x="2359253" y="3328457"/>
            <a:ext cx="250413" cy="250413"/>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9" name="Group 148"/>
          <p:cNvGrpSpPr/>
          <p:nvPr/>
        </p:nvGrpSpPr>
        <p:grpSpPr bwMode="invGray">
          <a:xfrm>
            <a:off x="2659618" y="3328457"/>
            <a:ext cx="250413" cy="250413"/>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 name="Group 151"/>
          <p:cNvGrpSpPr/>
          <p:nvPr/>
        </p:nvGrpSpPr>
        <p:grpSpPr>
          <a:xfrm>
            <a:off x="1758524" y="3328457"/>
            <a:ext cx="250413" cy="250413"/>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2058889" y="3328457"/>
            <a:ext cx="250413" cy="250413"/>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0" name="Rectangle 159">
            <a:hlinkClick r:id="rId2"/>
          </p:cNvPr>
          <p:cNvSpPr/>
          <p:nvPr/>
        </p:nvSpPr>
        <p:spPr>
          <a:xfrm>
            <a:off x="1741919"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Rectangle 160">
            <a:hlinkClick r:id="rId3"/>
          </p:cNvPr>
          <p:cNvSpPr/>
          <p:nvPr/>
        </p:nvSpPr>
        <p:spPr>
          <a:xfrm>
            <a:off x="2042284"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2" name="Rectangle 161">
            <a:hlinkClick r:id="rId4"/>
          </p:cNvPr>
          <p:cNvSpPr/>
          <p:nvPr/>
        </p:nvSpPr>
        <p:spPr>
          <a:xfrm>
            <a:off x="2342648"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Rectangle 162">
            <a:hlinkClick r:id="rId5"/>
          </p:cNvPr>
          <p:cNvSpPr/>
          <p:nvPr/>
        </p:nvSpPr>
        <p:spPr>
          <a:xfrm>
            <a:off x="2643013"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p:nvSpPr>
          <p:cNvPr id="560" name="Oval 559"/>
          <p:cNvSpPr/>
          <p:nvPr/>
        </p:nvSpPr>
        <p:spPr>
          <a:xfrm>
            <a:off x="2870046" y="3808752"/>
            <a:ext cx="236118" cy="236118"/>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1" name="Oval 560"/>
          <p:cNvSpPr/>
          <p:nvPr/>
        </p:nvSpPr>
        <p:spPr>
          <a:xfrm>
            <a:off x="6025220" y="2861517"/>
            <a:ext cx="236118" cy="236118"/>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3" name="Oval 562"/>
          <p:cNvSpPr/>
          <p:nvPr/>
        </p:nvSpPr>
        <p:spPr>
          <a:xfrm>
            <a:off x="1878609" y="2328786"/>
            <a:ext cx="236118" cy="236118"/>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5" name="Oval 564"/>
          <p:cNvSpPr/>
          <p:nvPr/>
        </p:nvSpPr>
        <p:spPr>
          <a:xfrm>
            <a:off x="4220961" y="2085759"/>
            <a:ext cx="236118" cy="236118"/>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49" name="Picture 548">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a:t>
            </a:r>
            <a:r>
              <a:rPr lang="en-US" dirty="0" err="1"/>
              <a:t>xxxx</a:t>
            </a:r>
            <a:r>
              <a:rPr lang="en-US" dirty="0"/>
              <a:t> xxx Xx </a:t>
            </a:r>
            <a:r>
              <a:rPr lang="en-US" dirty="0" err="1"/>
              <a:t>xxxxxxxxxx</a:t>
            </a:r>
            <a:r>
              <a:rPr lang="en-US" dirty="0"/>
              <a:t> xx </a:t>
            </a:r>
            <a:r>
              <a:rPr lang="en-US" dirty="0" err="1"/>
              <a:t>xxxxxxxxx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9" name="TextBox 18"/>
          <p:cNvSpPr txBox="1"/>
          <p:nvPr/>
        </p:nvSpPr>
        <p:spPr>
          <a:xfrm>
            <a:off x="685038" y="4993671"/>
            <a:ext cx="7772400" cy="692497"/>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endParaRPr lang="en-US" sz="1050" dirty="0">
              <a:solidFill>
                <a:srgbClr val="FFFFFF"/>
              </a:solidFill>
            </a:endParaRPr>
          </a:p>
        </p:txBody>
      </p:sp>
    </p:spTree>
    <p:extLst>
      <p:ext uri="{BB962C8B-B14F-4D97-AF65-F5344CB8AC3E}">
        <p14:creationId xmlns:p14="http://schemas.microsoft.com/office/powerpoint/2010/main" val="1390863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p>
        </p:txBody>
      </p:sp>
      <p:grpSp>
        <p:nvGrpSpPr>
          <p:cNvPr id="49" name="Group 48"/>
          <p:cNvGrpSpPr/>
          <p:nvPr/>
        </p:nvGrpSpPr>
        <p:grpSpPr>
          <a:xfrm>
            <a:off x="685801" y="5265204"/>
            <a:ext cx="2795348" cy="507728"/>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grpSp>
      <p:grpSp>
        <p:nvGrpSpPr>
          <p:cNvPr id="48" name="Group 47"/>
          <p:cNvGrpSpPr/>
          <p:nvPr/>
        </p:nvGrpSpPr>
        <p:grpSpPr>
          <a:xfrm>
            <a:off x="4644009" y="5265204"/>
            <a:ext cx="2795017" cy="503198"/>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grpSp>
      <p:sp>
        <p:nvSpPr>
          <p:cNvPr id="50" name="TextBox 49"/>
          <p:cNvSpPr txBox="1"/>
          <p:nvPr/>
        </p:nvSpPr>
        <p:spPr>
          <a:xfrm>
            <a:off x="3496017" y="5398322"/>
            <a:ext cx="864339" cy="443198"/>
          </a:xfrm>
          <a:prstGeom prst="rect">
            <a:avLst/>
          </a:prstGeom>
          <a:noFill/>
        </p:spPr>
        <p:txBody>
          <a:bodyPr wrap="none" rtlCol="0">
            <a:spAutoFit/>
          </a:bodyPr>
          <a:lstStyle/>
          <a:p>
            <a:pPr>
              <a:lnSpc>
                <a:spcPct val="80000"/>
              </a:lnSpc>
            </a:pPr>
            <a:r>
              <a:rPr lang="en-US" sz="1800" dirty="0"/>
              <a:t>70%</a:t>
            </a:r>
          </a:p>
          <a:p>
            <a:pPr>
              <a:lnSpc>
                <a:spcPct val="80000"/>
              </a:lnSpc>
            </a:pPr>
            <a:r>
              <a:rPr lang="en-US" sz="1050" dirty="0" err="1"/>
              <a:t>Xxxxx</a:t>
            </a:r>
            <a:r>
              <a:rPr lang="en-US" sz="1050" dirty="0"/>
              <a:t> </a:t>
            </a:r>
            <a:r>
              <a:rPr lang="en-US" sz="1050" dirty="0" err="1"/>
              <a:t>xxxxx</a:t>
            </a:r>
            <a:endParaRPr lang="en-US" sz="1050" dirty="0"/>
          </a:p>
        </p:txBody>
      </p:sp>
      <p:sp>
        <p:nvSpPr>
          <p:cNvPr id="51" name="TextBox 50"/>
          <p:cNvSpPr txBox="1"/>
          <p:nvPr/>
        </p:nvSpPr>
        <p:spPr>
          <a:xfrm>
            <a:off x="7456121" y="5398322"/>
            <a:ext cx="864339" cy="443198"/>
          </a:xfrm>
          <a:prstGeom prst="rect">
            <a:avLst/>
          </a:prstGeom>
          <a:noFill/>
        </p:spPr>
        <p:txBody>
          <a:bodyPr wrap="none" rtlCol="0">
            <a:spAutoFit/>
          </a:bodyPr>
          <a:lstStyle/>
          <a:p>
            <a:pPr>
              <a:lnSpc>
                <a:spcPct val="80000"/>
              </a:lnSpc>
            </a:pPr>
            <a:r>
              <a:rPr lang="en-US" sz="1800" dirty="0"/>
              <a:t>80%</a:t>
            </a:r>
          </a:p>
          <a:p>
            <a:pPr>
              <a:lnSpc>
                <a:spcPct val="80000"/>
              </a:lnSpc>
            </a:pPr>
            <a:r>
              <a:rPr lang="en-US" sz="1050" dirty="0" err="1"/>
              <a:t>Xxxxx</a:t>
            </a:r>
            <a:r>
              <a:rPr lang="en-US" sz="1050" dirty="0"/>
              <a:t> </a:t>
            </a:r>
            <a:r>
              <a:rPr lang="en-US" sz="1050" dirty="0" err="1"/>
              <a:t>xxxxx</a:t>
            </a:r>
            <a:endParaRPr lang="en-US" sz="1050" dirty="0"/>
          </a:p>
        </p:txBody>
      </p:sp>
    </p:spTree>
    <p:extLst>
      <p:ext uri="{BB962C8B-B14F-4D97-AF65-F5344CB8AC3E}">
        <p14:creationId xmlns:p14="http://schemas.microsoft.com/office/powerpoint/2010/main" val="348853537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9" name="Group 18"/>
          <p:cNvGrpSpPr/>
          <p:nvPr/>
        </p:nvGrpSpPr>
        <p:grpSpPr>
          <a:xfrm>
            <a:off x="1303134" y="4869782"/>
            <a:ext cx="250413" cy="250413"/>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bwMode="invGray">
          <a:xfrm>
            <a:off x="1603499" y="4869782"/>
            <a:ext cx="250413" cy="250413"/>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02405" y="4869782"/>
            <a:ext cx="250413" cy="250413"/>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002770" y="4869782"/>
            <a:ext cx="250413" cy="250413"/>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68580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98616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1286529"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158689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1" name="Group 40"/>
          <p:cNvGrpSpPr/>
          <p:nvPr/>
        </p:nvGrpSpPr>
        <p:grpSpPr>
          <a:xfrm>
            <a:off x="3944888" y="4869782"/>
            <a:ext cx="250413" cy="250413"/>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bwMode="invGray">
          <a:xfrm>
            <a:off x="4245252" y="4869782"/>
            <a:ext cx="250413" cy="250413"/>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3344159" y="4869782"/>
            <a:ext cx="250413" cy="250413"/>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3644523" y="4869782"/>
            <a:ext cx="250413" cy="250413"/>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5" name="Rectangle 54">
            <a:hlinkClick r:id="rId2"/>
          </p:cNvPr>
          <p:cNvSpPr/>
          <p:nvPr/>
        </p:nvSpPr>
        <p:spPr>
          <a:xfrm>
            <a:off x="332755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a:hlinkClick r:id="rId3"/>
          </p:cNvPr>
          <p:cNvSpPr/>
          <p:nvPr/>
        </p:nvSpPr>
        <p:spPr>
          <a:xfrm>
            <a:off x="3627918"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4"/>
          </p:cNvPr>
          <p:cNvSpPr/>
          <p:nvPr/>
        </p:nvSpPr>
        <p:spPr>
          <a:xfrm>
            <a:off x="3928283"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5"/>
          </p:cNvPr>
          <p:cNvSpPr/>
          <p:nvPr/>
        </p:nvSpPr>
        <p:spPr>
          <a:xfrm>
            <a:off x="4228647"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58"/>
          <p:cNvGrpSpPr/>
          <p:nvPr/>
        </p:nvGrpSpPr>
        <p:grpSpPr>
          <a:xfrm>
            <a:off x="6598995" y="4869782"/>
            <a:ext cx="250413" cy="250413"/>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bwMode="invGray">
          <a:xfrm>
            <a:off x="6899360" y="4869782"/>
            <a:ext cx="250413" cy="250413"/>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5998266" y="4869782"/>
            <a:ext cx="250413" cy="250413"/>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6298631" y="4869782"/>
            <a:ext cx="250413" cy="250413"/>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 name="Rectangle 72">
            <a:hlinkClick r:id="rId2"/>
          </p:cNvPr>
          <p:cNvSpPr/>
          <p:nvPr/>
        </p:nvSpPr>
        <p:spPr>
          <a:xfrm>
            <a:off x="5981661"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Rectangle 73">
            <a:hlinkClick r:id="rId3"/>
          </p:cNvPr>
          <p:cNvSpPr/>
          <p:nvPr/>
        </p:nvSpPr>
        <p:spPr>
          <a:xfrm>
            <a:off x="6282026"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Rectangle 74">
            <a:hlinkClick r:id="rId4"/>
          </p:cNvPr>
          <p:cNvSpPr/>
          <p:nvPr/>
        </p:nvSpPr>
        <p:spPr>
          <a:xfrm>
            <a:off x="658239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5"/>
          </p:cNvPr>
          <p:cNvSpPr/>
          <p:nvPr/>
        </p:nvSpPr>
        <p:spPr>
          <a:xfrm>
            <a:off x="688275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4" name="Group 13"/>
          <p:cNvGrpSpPr/>
          <p:nvPr/>
        </p:nvGrpSpPr>
        <p:grpSpPr>
          <a:xfrm>
            <a:off x="685800" y="4731218"/>
            <a:ext cx="1750895" cy="439161"/>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3230991" y="5215804"/>
              <a:ext cx="1627612" cy="489365"/>
            </a:xfrm>
            <a:prstGeom prst="rect">
              <a:avLst/>
            </a:prstGeom>
          </p:spPr>
          <p:txBody>
            <a:bodyPr wrap="square" lIns="0" rIns="0">
              <a:spAutoFit/>
            </a:bodyPr>
            <a:lstStyle/>
            <a:p>
              <a:pPr>
                <a:lnSpc>
                  <a:spcPct val="85000"/>
                </a:lnSpc>
              </a:pPr>
              <a:r>
                <a:rPr lang="en-US" sz="1050" dirty="0" err="1">
                  <a:solidFill>
                    <a:srgbClr val="373737"/>
                  </a:solidFill>
                </a:rPr>
                <a:t>Xxxxx</a:t>
              </a:r>
              <a:r>
                <a:rPr lang="en-US" sz="1050" dirty="0">
                  <a:solidFill>
                    <a:srgbClr val="373737"/>
                  </a:solidFill>
                </a:rPr>
                <a:t> </a:t>
              </a:r>
              <a:r>
                <a:rPr lang="en-US" sz="1050" dirty="0" err="1">
                  <a:solidFill>
                    <a:srgbClr val="373737"/>
                  </a:solidFill>
                </a:rPr>
                <a:t>xxxxx</a:t>
              </a:r>
              <a:r>
                <a:rPr lang="en-US" sz="1050" dirty="0">
                  <a:solidFill>
                    <a:srgbClr val="373737"/>
                  </a:solidFill>
                </a:rPr>
                <a:t> </a:t>
              </a:r>
              <a:r>
                <a:rPr lang="en-US" sz="1050" dirty="0" err="1">
                  <a:solidFill>
                    <a:srgbClr val="373737"/>
                  </a:solidFill>
                </a:rPr>
                <a:t>xxxx</a:t>
              </a:r>
              <a:r>
                <a:rPr lang="en-US" sz="1050" dirty="0">
                  <a:solidFill>
                    <a:srgbClr val="373737"/>
                  </a:solidFill>
                </a:rPr>
                <a:t> xxx </a:t>
              </a:r>
              <a:r>
                <a:rPr lang="en-US" sz="1050" dirty="0" err="1">
                  <a:solidFill>
                    <a:srgbClr val="373737"/>
                  </a:solidFill>
                </a:rPr>
                <a:t>xxx</a:t>
              </a:r>
              <a:endParaRPr lang="en-US" sz="1050" dirty="0">
                <a:solidFill>
                  <a:srgbClr val="373737"/>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2689716" y="4731220"/>
            <a:ext cx="1750895" cy="451357"/>
            <a:chOff x="2524077" y="5814144"/>
            <a:chExt cx="2334526" cy="601809"/>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3230991" y="5909148"/>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4693632" y="4731221"/>
            <a:ext cx="1750895" cy="471070"/>
            <a:chOff x="2524077" y="6472886"/>
            <a:chExt cx="2334526" cy="628093"/>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3230991" y="6594174"/>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6697549" y="4731218"/>
            <a:ext cx="1750895" cy="503646"/>
            <a:chOff x="2524077" y="7131629"/>
            <a:chExt cx="2334526" cy="67152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3230991" y="7296352"/>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a:xfrm>
            <a:off x="685038"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2665476"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4645914"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4" name="Content Placeholder 13"/>
          <p:cNvSpPr>
            <a:spLocks noGrp="1"/>
          </p:cNvSpPr>
          <p:nvPr>
            <p:ph sz="quarter" idx="21"/>
          </p:nvPr>
        </p:nvSpPr>
        <p:spPr>
          <a:xfrm>
            <a:off x="6626352"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9" name="Picture Placeholder 8"/>
          <p:cNvSpPr>
            <a:spLocks noGrp="1"/>
          </p:cNvSpPr>
          <p:nvPr>
            <p:ph type="pic" sz="quarter" idx="22"/>
          </p:nvPr>
        </p:nvSpPr>
        <p:spPr>
          <a:xfrm>
            <a:off x="685038" y="3040379"/>
            <a:ext cx="1828800" cy="1476165"/>
          </a:xfrm>
        </p:spPr>
      </p:sp>
      <p:sp>
        <p:nvSpPr>
          <p:cNvPr id="10" name="Picture Placeholder 9"/>
          <p:cNvSpPr>
            <a:spLocks noGrp="1"/>
          </p:cNvSpPr>
          <p:nvPr>
            <p:ph type="pic" sz="quarter" idx="23"/>
          </p:nvPr>
        </p:nvSpPr>
        <p:spPr>
          <a:xfrm>
            <a:off x="2666238" y="3040379"/>
            <a:ext cx="1828800" cy="1476165"/>
          </a:xfrm>
        </p:spPr>
      </p:sp>
      <p:sp>
        <p:nvSpPr>
          <p:cNvPr id="11" name="Picture Placeholder 10"/>
          <p:cNvSpPr>
            <a:spLocks noGrp="1"/>
          </p:cNvSpPr>
          <p:nvPr>
            <p:ph type="pic" sz="quarter" idx="24"/>
          </p:nvPr>
        </p:nvSpPr>
        <p:spPr>
          <a:xfrm>
            <a:off x="4647438" y="3040379"/>
            <a:ext cx="1828800" cy="1476165"/>
          </a:xfrm>
        </p:spPr>
      </p:sp>
      <p:sp>
        <p:nvSpPr>
          <p:cNvPr id="12" name="Picture Placeholder 11"/>
          <p:cNvSpPr>
            <a:spLocks noGrp="1"/>
          </p:cNvSpPr>
          <p:nvPr>
            <p:ph type="pic" sz="quarter" idx="25"/>
          </p:nvPr>
        </p:nvSpPr>
        <p:spPr>
          <a:xfrm>
            <a:off x="6628638" y="3040379"/>
            <a:ext cx="1828800" cy="1476165"/>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77328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3" name="Picture 2">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22"/>
          </p:nvPr>
        </p:nvSpPr>
        <p:spPr>
          <a:xfrm>
            <a:off x="685038" y="3029295"/>
            <a:ext cx="1828800" cy="1476165"/>
          </a:xfrm>
        </p:spPr>
      </p:sp>
      <p:sp>
        <p:nvSpPr>
          <p:cNvPr id="7" name="Picture Placeholder 6"/>
          <p:cNvSpPr>
            <a:spLocks noGrp="1"/>
          </p:cNvSpPr>
          <p:nvPr>
            <p:ph type="pic" sz="quarter" idx="23"/>
          </p:nvPr>
        </p:nvSpPr>
        <p:spPr>
          <a:xfrm>
            <a:off x="2666238" y="3029295"/>
            <a:ext cx="1828800" cy="1476165"/>
          </a:xfrm>
        </p:spPr>
      </p:sp>
      <p:sp>
        <p:nvSpPr>
          <p:cNvPr id="9" name="Picture Placeholder 8"/>
          <p:cNvSpPr>
            <a:spLocks noGrp="1"/>
          </p:cNvSpPr>
          <p:nvPr>
            <p:ph type="pic" sz="quarter" idx="24"/>
          </p:nvPr>
        </p:nvSpPr>
        <p:spPr>
          <a:xfrm>
            <a:off x="4647438" y="3029295"/>
            <a:ext cx="1828800" cy="1476165"/>
          </a:xfrm>
        </p:spPr>
      </p:sp>
      <p:sp>
        <p:nvSpPr>
          <p:cNvPr id="10" name="Picture Placeholder 9"/>
          <p:cNvSpPr>
            <a:spLocks noGrp="1"/>
          </p:cNvSpPr>
          <p:nvPr>
            <p:ph type="pic" sz="quarter" idx="25"/>
          </p:nvPr>
        </p:nvSpPr>
        <p:spPr>
          <a:xfrm>
            <a:off x="6628638" y="3029295"/>
            <a:ext cx="1828800" cy="1476165"/>
          </a:xfrm>
        </p:spPr>
      </p:sp>
      <p:sp>
        <p:nvSpPr>
          <p:cNvPr id="37" name="TextBox 36"/>
          <p:cNvSpPr txBox="1"/>
          <p:nvPr/>
        </p:nvSpPr>
        <p:spPr>
          <a:xfrm>
            <a:off x="685038" y="4652068"/>
            <a:ext cx="7772400" cy="854080"/>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 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xxxxxxxxx</a:t>
            </a:r>
            <a:r>
              <a:rPr lang="en-US" sz="1050" dirty="0">
                <a:solidFill>
                  <a:srgbClr val="FFFFFF"/>
                </a:solidFill>
              </a:rPr>
              <a:t> xx </a:t>
            </a:r>
            <a:r>
              <a:rPr lang="en-US" sz="1050" dirty="0" err="1">
                <a:solidFill>
                  <a:srgbClr val="FFFFFF"/>
                </a:solidFill>
              </a:rPr>
              <a:t>xxxxxx</a:t>
            </a:r>
            <a:r>
              <a:rPr lang="en-US" sz="1050" dirty="0">
                <a:solidFill>
                  <a:srgbClr val="FFFFFF"/>
                </a:solidFill>
              </a:rPr>
              <a:t> xx xxx </a:t>
            </a:r>
            <a:r>
              <a:rPr lang="en-US" sz="1050" dirty="0" err="1">
                <a:solidFill>
                  <a:srgbClr val="FFFFFF"/>
                </a:solidFill>
              </a:rPr>
              <a:t>xxxx</a:t>
            </a:r>
            <a:r>
              <a:rPr lang="en-US" sz="1050" dirty="0">
                <a:solidFill>
                  <a:srgbClr val="FFFFFF"/>
                </a:solidFill>
              </a:rPr>
              <a:t> </a:t>
            </a:r>
          </a:p>
        </p:txBody>
      </p:sp>
    </p:spTree>
    <p:extLst>
      <p:ext uri="{BB962C8B-B14F-4D97-AF65-F5344CB8AC3E}">
        <p14:creationId xmlns:p14="http://schemas.microsoft.com/office/powerpoint/2010/main" val="207259870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a:xfrm>
            <a:off x="685800"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3323844"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5961888" y="4676654"/>
            <a:ext cx="2496312" cy="137024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7" name="Picture Placeholder 6"/>
          <p:cNvSpPr>
            <a:spLocks noGrp="1"/>
          </p:cNvSpPr>
          <p:nvPr>
            <p:ph type="pic" sz="quarter" idx="23"/>
          </p:nvPr>
        </p:nvSpPr>
        <p:spPr>
          <a:xfrm>
            <a:off x="685800" y="3016649"/>
            <a:ext cx="2496312" cy="1472184"/>
          </a:xfrm>
        </p:spPr>
      </p:sp>
      <p:sp>
        <p:nvSpPr>
          <p:cNvPr id="9" name="Picture Placeholder 8"/>
          <p:cNvSpPr>
            <a:spLocks noGrp="1"/>
          </p:cNvSpPr>
          <p:nvPr>
            <p:ph type="pic" sz="quarter" idx="24"/>
          </p:nvPr>
        </p:nvSpPr>
        <p:spPr>
          <a:xfrm>
            <a:off x="3323844" y="3016649"/>
            <a:ext cx="2496312" cy="1472184"/>
          </a:xfrm>
        </p:spPr>
      </p:sp>
      <p:sp>
        <p:nvSpPr>
          <p:cNvPr id="10" name="Picture Placeholder 9"/>
          <p:cNvSpPr>
            <a:spLocks noGrp="1"/>
          </p:cNvSpPr>
          <p:nvPr>
            <p:ph type="pic" sz="quarter" idx="25"/>
          </p:nvPr>
        </p:nvSpPr>
        <p:spPr>
          <a:xfrm>
            <a:off x="5961888" y="3016649"/>
            <a:ext cx="249631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8155505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5" name="Content Placeholder 4"/>
          <p:cNvSpPr>
            <a:spLocks noGrp="1"/>
          </p:cNvSpPr>
          <p:nvPr>
            <p:ph sz="quarter" idx="18"/>
          </p:nvPr>
        </p:nvSpPr>
        <p:spPr>
          <a:xfrm>
            <a:off x="685800"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4645152"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4" name="Picture Placeholder 3"/>
          <p:cNvSpPr>
            <a:spLocks noGrp="1"/>
          </p:cNvSpPr>
          <p:nvPr>
            <p:ph type="pic" sz="quarter" idx="24"/>
          </p:nvPr>
        </p:nvSpPr>
        <p:spPr>
          <a:xfrm>
            <a:off x="686944" y="3022191"/>
            <a:ext cx="3814192" cy="1472184"/>
          </a:xfrm>
        </p:spPr>
      </p:sp>
      <p:sp>
        <p:nvSpPr>
          <p:cNvPr id="7" name="Picture Placeholder 6"/>
          <p:cNvSpPr>
            <a:spLocks noGrp="1"/>
          </p:cNvSpPr>
          <p:nvPr>
            <p:ph type="pic" sz="quarter" idx="25"/>
          </p:nvPr>
        </p:nvSpPr>
        <p:spPr>
          <a:xfrm>
            <a:off x="4645152" y="3022191"/>
            <a:ext cx="381419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35040351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685800"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7" name="Text Placeholder 16"/>
          <p:cNvSpPr>
            <a:spLocks noGrp="1"/>
          </p:cNvSpPr>
          <p:nvPr>
            <p:ph type="body" sz="quarter" idx="20"/>
          </p:nvPr>
        </p:nvSpPr>
        <p:spPr>
          <a:xfrm>
            <a:off x="2666238"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8" name="Text Placeholder 17"/>
          <p:cNvSpPr>
            <a:spLocks noGrp="1"/>
          </p:cNvSpPr>
          <p:nvPr>
            <p:ph type="body" sz="quarter" idx="21"/>
          </p:nvPr>
        </p:nvSpPr>
        <p:spPr>
          <a:xfrm>
            <a:off x="4646676"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9" name="Text Placeholder 18"/>
          <p:cNvSpPr>
            <a:spLocks noGrp="1"/>
          </p:cNvSpPr>
          <p:nvPr>
            <p:ph type="body" sz="quarter" idx="22"/>
          </p:nvPr>
        </p:nvSpPr>
        <p:spPr>
          <a:xfrm>
            <a:off x="6627114"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685800"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2"/>
          </p:nvPr>
        </p:nvSpPr>
        <p:spPr>
          <a:xfrm>
            <a:off x="3323844"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5" name="Text Placeholder 24"/>
          <p:cNvSpPr>
            <a:spLocks noGrp="1"/>
          </p:cNvSpPr>
          <p:nvPr>
            <p:ph type="body" sz="quarter" idx="23"/>
          </p:nvPr>
        </p:nvSpPr>
        <p:spPr>
          <a:xfrm>
            <a:off x="5961888"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685800"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0"/>
          </p:nvPr>
        </p:nvSpPr>
        <p:spPr>
          <a:xfrm>
            <a:off x="2666238"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1"/>
          </p:nvPr>
        </p:nvSpPr>
        <p:spPr>
          <a:xfrm>
            <a:off x="4646676"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8" name="Text Placeholder 17"/>
          <p:cNvSpPr>
            <a:spLocks noGrp="1"/>
          </p:cNvSpPr>
          <p:nvPr>
            <p:ph type="body" sz="quarter" idx="22"/>
          </p:nvPr>
        </p:nvSpPr>
        <p:spPr>
          <a:xfrm>
            <a:off x="6627114"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685800"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a:xfrm>
            <a:off x="3323844"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3"/>
          </p:nvPr>
        </p:nvSpPr>
        <p:spPr>
          <a:xfrm>
            <a:off x="5961888"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485453" y="3384371"/>
            <a:ext cx="5323830"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6687200" y="3178690"/>
            <a:ext cx="1698531" cy="1421192"/>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758271" y="2168860"/>
            <a:ext cx="1698530" cy="1413230"/>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Oval 29"/>
          <p:cNvSpPr/>
          <p:nvPr/>
        </p:nvSpPr>
        <p:spPr>
          <a:xfrm>
            <a:off x="2471069" y="2093934"/>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31" name="Oval 30"/>
          <p:cNvSpPr/>
          <p:nvPr/>
        </p:nvSpPr>
        <p:spPr>
          <a:xfrm>
            <a:off x="6105315" y="4115205"/>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32" name="Rectangle 31"/>
          <p:cNvSpPr/>
          <p:nvPr/>
        </p:nvSpPr>
        <p:spPr>
          <a:xfrm>
            <a:off x="3183982" y="2185776"/>
            <a:ext cx="4088318" cy="873060"/>
          </a:xfrm>
          <a:prstGeom prst="rect">
            <a:avLst/>
          </a:prstGeom>
        </p:spPr>
        <p:txBody>
          <a:bodyPr wrap="square" lIns="91440" rIns="91440" bIns="45720">
            <a:spAutoFit/>
          </a:bodyPr>
          <a:lstStyle/>
          <a:p>
            <a:pPr>
              <a:lnSpc>
                <a:spcPct val="89000"/>
              </a:lnSpc>
            </a:pPr>
            <a:r>
              <a:rPr lang="en-US" dirty="0"/>
              <a:t>X xx x </a:t>
            </a:r>
            <a:r>
              <a:rPr lang="en-US" dirty="0" err="1"/>
              <a:t>xxxxxxxxxxxx</a:t>
            </a:r>
            <a:endParaRPr lang="en-US"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a:t>
            </a:r>
            <a:r>
              <a:rPr lang="en-US" sz="1100" dirty="0"/>
              <a:t> xx </a:t>
            </a:r>
            <a:r>
              <a:rPr lang="en-US" sz="1100" dirty="0" err="1"/>
              <a:t>xxxxx</a:t>
            </a:r>
            <a:r>
              <a:rPr lang="en-US" sz="1100" dirty="0"/>
              <a:t> </a:t>
            </a:r>
            <a:r>
              <a:rPr lang="en-US" sz="1100" dirty="0" err="1"/>
              <a:t>xxxxxx</a:t>
            </a:r>
            <a:r>
              <a:rPr lang="en-US" sz="1100" dirty="0"/>
              <a:t> </a:t>
            </a:r>
            <a:r>
              <a:rPr lang="en-US" sz="1100" dirty="0" err="1"/>
              <a:t>xxxxx</a:t>
            </a:r>
            <a:r>
              <a:rPr lang="en-US" sz="1100" dirty="0"/>
              <a:t> xxx Xx x </a:t>
            </a:r>
            <a:r>
              <a:rPr lang="en-US" sz="1100" dirty="0" err="1"/>
              <a:t>xxxxx</a:t>
            </a:r>
            <a:r>
              <a:rPr lang="en-US" sz="1100" dirty="0"/>
              <a:t> x </a:t>
            </a:r>
            <a:r>
              <a:rPr lang="en-US" sz="1100" dirty="0" err="1"/>
              <a:t>xxxx</a:t>
            </a:r>
            <a:r>
              <a:rPr lang="en-US" sz="1100" dirty="0"/>
              <a:t> </a:t>
            </a:r>
            <a:r>
              <a:rPr lang="en-US" sz="1100" dirty="0" err="1"/>
              <a:t>xxxxxx</a:t>
            </a:r>
            <a:r>
              <a:rPr lang="en-US" sz="1100" dirty="0"/>
              <a:t> </a:t>
            </a:r>
            <a:r>
              <a:rPr lang="en-US" sz="1100" dirty="0" err="1"/>
              <a:t>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a:t>
            </a:r>
            <a:r>
              <a:rPr lang="en-US" sz="1100" dirty="0" err="1"/>
              <a:t>xxxxxxxxx</a:t>
            </a:r>
            <a:r>
              <a:rPr lang="en-US" sz="1100" dirty="0"/>
              <a:t> xx </a:t>
            </a:r>
            <a:r>
              <a:rPr lang="en-US" sz="1100" dirty="0" err="1"/>
              <a:t>xxxxxxxxx</a:t>
            </a:r>
            <a:r>
              <a:rPr lang="en-US" sz="1100" dirty="0"/>
              <a:t> x </a:t>
            </a:r>
          </a:p>
        </p:txBody>
      </p:sp>
      <p:sp>
        <p:nvSpPr>
          <p:cNvPr id="33" name="Rectangle 32"/>
          <p:cNvSpPr/>
          <p:nvPr/>
        </p:nvSpPr>
        <p:spPr>
          <a:xfrm>
            <a:off x="1943709" y="4208980"/>
            <a:ext cx="4071706" cy="873060"/>
          </a:xfrm>
          <a:prstGeom prst="rect">
            <a:avLst/>
          </a:prstGeom>
        </p:spPr>
        <p:txBody>
          <a:bodyPr wrap="square" lIns="91440" rIns="91440" bIns="45720">
            <a:spAutoFit/>
          </a:bodyPr>
          <a:lstStyle/>
          <a:p>
            <a:pPr algn="r">
              <a:lnSpc>
                <a:spcPct val="89000"/>
              </a:lnSpc>
            </a:pPr>
            <a:r>
              <a:rPr lang="en-US" dirty="0" err="1"/>
              <a:t>Xxxxx</a:t>
            </a:r>
            <a:r>
              <a:rPr lang="en-US" dirty="0"/>
              <a:t>  </a:t>
            </a:r>
            <a:r>
              <a:rPr lang="en-US" dirty="0" err="1"/>
              <a:t>xxxxxxx</a:t>
            </a:r>
            <a:r>
              <a:rPr lang="en-US" dirty="0"/>
              <a:t> x </a:t>
            </a:r>
            <a:r>
              <a:rPr lang="en-US" dirty="0" err="1"/>
              <a:t>xxxxxxxx</a:t>
            </a:r>
            <a:endParaRPr lang="en-US" dirty="0"/>
          </a:p>
          <a:p>
            <a:pPr algn="r">
              <a:lnSpc>
                <a:spcPct val="89000"/>
              </a:lnSpc>
            </a:pPr>
            <a:r>
              <a:rPr lang="en-US" sz="1100" dirty="0" err="1"/>
              <a:t>xxxxxx</a:t>
            </a:r>
            <a:r>
              <a:rPr lang="en-US" sz="1100" dirty="0"/>
              <a:t> xxx </a:t>
            </a:r>
            <a:r>
              <a:rPr lang="en-US" sz="1100" dirty="0" err="1"/>
              <a:t>xxx</a:t>
            </a:r>
            <a:r>
              <a:rPr lang="en-US" sz="1100" dirty="0"/>
              <a:t> </a:t>
            </a:r>
            <a:r>
              <a:rPr lang="en-US" sz="1100" dirty="0" err="1"/>
              <a:t>xxxxx</a:t>
            </a:r>
            <a:r>
              <a:rPr lang="en-US" sz="1100" dirty="0"/>
              <a:t> </a:t>
            </a:r>
            <a:r>
              <a:rPr lang="en-US" sz="1100" dirty="0" err="1"/>
              <a:t>Xxxxxxxxxxxxxxxxx</a:t>
            </a:r>
            <a:r>
              <a:rPr lang="en-US" sz="1100" dirty="0"/>
              <a:t> </a:t>
            </a:r>
            <a:r>
              <a:rPr lang="en-US" sz="1100" dirty="0" err="1"/>
              <a:t>xxxxxx</a:t>
            </a:r>
            <a:r>
              <a:rPr lang="en-US" sz="1100" dirty="0"/>
              <a:t> xx </a:t>
            </a:r>
            <a:r>
              <a:rPr lang="en-US" sz="1100" dirty="0" err="1"/>
              <a:t>xxxxxx</a:t>
            </a:r>
            <a:r>
              <a:rPr lang="en-US" sz="1100" dirty="0"/>
              <a:t> </a:t>
            </a:r>
            <a:r>
              <a:rPr lang="en-US" sz="1100" dirty="0" err="1"/>
              <a:t>xxxx</a:t>
            </a:r>
            <a:r>
              <a:rPr lang="en-US" sz="1100" dirty="0"/>
              <a:t> </a:t>
            </a:r>
            <a:r>
              <a:rPr lang="en-US" sz="1100" dirty="0" err="1"/>
              <a:t>xxxxxxxxxxxxxxxx</a:t>
            </a:r>
            <a:r>
              <a:rPr lang="en-US" sz="1100" dirty="0"/>
              <a:t> </a:t>
            </a:r>
            <a:r>
              <a:rPr lang="en-US" sz="1100" dirty="0" err="1"/>
              <a:t>xxxxxxx</a:t>
            </a:r>
            <a:r>
              <a:rPr lang="en-US" sz="1100" dirty="0"/>
              <a:t> </a:t>
            </a:r>
            <a:r>
              <a:rPr lang="en-US" sz="1100" dirty="0" err="1"/>
              <a:t>xxxxxx</a:t>
            </a:r>
            <a:r>
              <a:rPr lang="en-US" sz="1100" dirty="0"/>
              <a:t> Xxx x;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xxxxxxxxxxx</a:t>
            </a:r>
            <a:r>
              <a:rPr lang="en-US" sz="1100" dirty="0"/>
              <a:t> xxx x xx xxx </a:t>
            </a:r>
            <a:r>
              <a:rPr lang="en-US" sz="1100" dirty="0" err="1"/>
              <a:t>xxxx</a:t>
            </a:r>
            <a:r>
              <a:rPr lang="en-US" sz="1100" dirty="0"/>
              <a:t> </a:t>
            </a:r>
            <a:r>
              <a:rPr lang="en-US" sz="1100" dirty="0" err="1"/>
              <a:t>xxxx</a:t>
            </a:r>
            <a:r>
              <a:rPr lang="en-US" sz="1100"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x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 xxx </a:t>
            </a:r>
            <a:r>
              <a:rPr lang="en-US" dirty="0" err="1"/>
              <a:t>xxxxxxxxx</a:t>
            </a:r>
            <a:r>
              <a:rPr lang="en-US" dirty="0"/>
              <a:t> </a:t>
            </a:r>
          </a:p>
        </p:txBody>
      </p:sp>
      <p:sp>
        <p:nvSpPr>
          <p:cNvPr id="36" name="Freeform 33"/>
          <p:cNvSpPr>
            <a:spLocks noChangeAspect="1" noEditPoints="1"/>
          </p:cNvSpPr>
          <p:nvPr/>
        </p:nvSpPr>
        <p:spPr bwMode="auto">
          <a:xfrm>
            <a:off x="1244446" y="2615448"/>
            <a:ext cx="487964" cy="474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7" name="Freeform 21"/>
          <p:cNvSpPr>
            <a:spLocks noEditPoints="1"/>
          </p:cNvSpPr>
          <p:nvPr/>
        </p:nvSpPr>
        <p:spPr bwMode="auto">
          <a:xfrm>
            <a:off x="7375056" y="3653042"/>
            <a:ext cx="473308" cy="47248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295400" y="3504818"/>
            <a:ext cx="1319305" cy="96114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a:off x="3916383" y="3506423"/>
            <a:ext cx="1314899" cy="957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1304057"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Arc 17"/>
          <p:cNvSpPr/>
          <p:nvPr/>
        </p:nvSpPr>
        <p:spPr>
          <a:xfrm>
            <a:off x="2611120" y="2037808"/>
            <a:ext cx="5231282" cy="381111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Arc 18"/>
          <p:cNvSpPr/>
          <p:nvPr/>
        </p:nvSpPr>
        <p:spPr>
          <a:xfrm>
            <a:off x="5215146" y="3503539"/>
            <a:ext cx="1322814" cy="963702"/>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Arc 19"/>
          <p:cNvSpPr/>
          <p:nvPr/>
        </p:nvSpPr>
        <p:spPr>
          <a:xfrm>
            <a:off x="5220410" y="3029890"/>
            <a:ext cx="2623110" cy="1911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 name="Arc 20"/>
          <p:cNvSpPr/>
          <p:nvPr/>
        </p:nvSpPr>
        <p:spPr>
          <a:xfrm>
            <a:off x="3921760" y="3036571"/>
            <a:ext cx="2611754" cy="189764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Arc 21"/>
          <p:cNvSpPr/>
          <p:nvPr/>
        </p:nvSpPr>
        <p:spPr>
          <a:xfrm>
            <a:off x="2611120" y="3049062"/>
            <a:ext cx="2610408" cy="187265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Arc 22"/>
          <p:cNvSpPr/>
          <p:nvPr/>
        </p:nvSpPr>
        <p:spPr>
          <a:xfrm>
            <a:off x="2604538"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 name="Oval 23"/>
          <p:cNvSpPr/>
          <p:nvPr/>
        </p:nvSpPr>
        <p:spPr>
          <a:xfrm rot="5400000">
            <a:off x="2029690" y="2513343"/>
            <a:ext cx="502920" cy="49934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5" name="Oval 24"/>
          <p:cNvSpPr/>
          <p:nvPr/>
        </p:nvSpPr>
        <p:spPr>
          <a:xfrm rot="5400000">
            <a:off x="4748885" y="2338717"/>
            <a:ext cx="502920" cy="49934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6" name="Oval 25"/>
          <p:cNvSpPr/>
          <p:nvPr/>
        </p:nvSpPr>
        <p:spPr>
          <a:xfrm rot="5400000">
            <a:off x="5558233" y="1878343"/>
            <a:ext cx="502920" cy="49934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75%</a:t>
            </a:r>
          </a:p>
        </p:txBody>
      </p:sp>
      <p:sp>
        <p:nvSpPr>
          <p:cNvPr id="27" name="Title 26"/>
          <p:cNvSpPr>
            <a:spLocks noGrp="1"/>
          </p:cNvSpPr>
          <p:nvPr>
            <p:ph type="title"/>
          </p:nvPr>
        </p:nvSpPr>
        <p:spPr/>
        <p:txBody>
          <a:bodyPr/>
          <a:lstStyle/>
          <a:p>
            <a:r>
              <a:rPr lang="en-US" dirty="0" err="1"/>
              <a:t>Xxxxxxxxxxxxxxx</a:t>
            </a:r>
            <a:r>
              <a:rPr lang="en-US" dirty="0"/>
              <a:t> x </a:t>
            </a:r>
            <a:r>
              <a:rPr lang="en-US" dirty="0" err="1"/>
              <a:t>xxxxxxxxxxxxx</a:t>
            </a:r>
            <a:r>
              <a:rPr lang="en-US" dirty="0"/>
              <a:t> </a:t>
            </a:r>
            <a:r>
              <a:rPr lang="en-US" dirty="0" err="1"/>
              <a:t>xxxxxxxxxxxxxxx</a:t>
            </a:r>
            <a:endParaRPr lang="en-US" dirty="0"/>
          </a:p>
        </p:txBody>
      </p:sp>
      <p:sp>
        <p:nvSpPr>
          <p:cNvPr id="28" name="Rectangle 27"/>
          <p:cNvSpPr/>
          <p:nvPr/>
        </p:nvSpPr>
        <p:spPr>
          <a:xfrm>
            <a:off x="685800" y="4031458"/>
            <a:ext cx="1219200" cy="1261884"/>
          </a:xfrm>
          <a:prstGeom prst="rect">
            <a:avLst/>
          </a:prstGeom>
        </p:spPr>
        <p:txBody>
          <a:bodyPr wrap="square" lIns="0" rIns="0">
            <a:spAutoFit/>
          </a:bodyPr>
          <a:lstStyle/>
          <a:p>
            <a:r>
              <a:rPr lang="en-US" sz="1600" dirty="0"/>
              <a:t>Xx </a:t>
            </a:r>
            <a:r>
              <a:rPr lang="en-US" sz="1600" dirty="0" err="1"/>
              <a:t>xx</a:t>
            </a:r>
            <a:r>
              <a:rPr lang="en-US" sz="1600" dirty="0"/>
              <a:t> 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5" name="Rectangle 4"/>
          <p:cNvSpPr/>
          <p:nvPr/>
        </p:nvSpPr>
        <p:spPr>
          <a:xfrm>
            <a:off x="685800" y="3939670"/>
            <a:ext cx="1229202" cy="914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994440" y="3939670"/>
            <a:ext cx="1229202"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3303080" y="3939670"/>
            <a:ext cx="1229202" cy="914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4611720" y="3939670"/>
            <a:ext cx="1229202" cy="914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920360" y="3939670"/>
            <a:ext cx="1229202" cy="914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7228998" y="3939670"/>
            <a:ext cx="1229202" cy="914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2004961"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0" name="Rectangle 29"/>
          <p:cNvSpPr/>
          <p:nvPr/>
        </p:nvSpPr>
        <p:spPr>
          <a:xfrm>
            <a:off x="3299541" y="4031458"/>
            <a:ext cx="1219200" cy="1261884"/>
          </a:xfrm>
          <a:prstGeom prst="rect">
            <a:avLst/>
          </a:prstGeom>
        </p:spPr>
        <p:txBody>
          <a:bodyPr wrap="square" lIns="0" rIns="0">
            <a:spAutoFit/>
          </a:bodyPr>
          <a:lstStyle/>
          <a:p>
            <a:r>
              <a:rPr lang="en-US" sz="1600" dirty="0"/>
              <a:t>Xx x </a:t>
            </a:r>
            <a:r>
              <a:rPr lang="en-US" sz="1600" dirty="0" err="1"/>
              <a:t>xxxxx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1" name="Rectangle 30"/>
          <p:cNvSpPr/>
          <p:nvPr/>
        </p:nvSpPr>
        <p:spPr>
          <a:xfrm>
            <a:off x="4610509"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2" name="Rectangle 31"/>
          <p:cNvSpPr/>
          <p:nvPr/>
        </p:nvSpPr>
        <p:spPr>
          <a:xfrm>
            <a:off x="5929670"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3" name="Rectangle 32"/>
          <p:cNvSpPr/>
          <p:nvPr/>
        </p:nvSpPr>
        <p:spPr>
          <a:xfrm>
            <a:off x="7232444"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4" name="Oval 33"/>
          <p:cNvSpPr/>
          <p:nvPr/>
        </p:nvSpPr>
        <p:spPr>
          <a:xfrm rot="5400000">
            <a:off x="3617431" y="2800534"/>
            <a:ext cx="502920" cy="49934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
        <p:nvSpPr>
          <p:cNvPr id="35" name="Pie 34"/>
          <p:cNvSpPr/>
          <p:nvPr/>
        </p:nvSpPr>
        <p:spPr>
          <a:xfrm rot="5400000">
            <a:off x="5156472" y="3876676"/>
            <a:ext cx="139700" cy="139700"/>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Pie 35"/>
          <p:cNvSpPr/>
          <p:nvPr/>
        </p:nvSpPr>
        <p:spPr>
          <a:xfrm rot="5400000">
            <a:off x="3847831" y="3876676"/>
            <a:ext cx="139700" cy="139700"/>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Pie 36"/>
          <p:cNvSpPr/>
          <p:nvPr/>
        </p:nvSpPr>
        <p:spPr>
          <a:xfrm rot="5400000">
            <a:off x="2539192" y="3876676"/>
            <a:ext cx="139700" cy="139700"/>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Pie 37"/>
          <p:cNvSpPr/>
          <p:nvPr/>
        </p:nvSpPr>
        <p:spPr>
          <a:xfrm rot="5400000">
            <a:off x="1230552" y="3876676"/>
            <a:ext cx="139700" cy="139700"/>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Pie 38"/>
          <p:cNvSpPr/>
          <p:nvPr/>
        </p:nvSpPr>
        <p:spPr>
          <a:xfrm rot="5400000">
            <a:off x="6465112" y="3876676"/>
            <a:ext cx="139700" cy="139700"/>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Pie 39"/>
          <p:cNvSpPr/>
          <p:nvPr/>
        </p:nvSpPr>
        <p:spPr>
          <a:xfrm rot="5400000">
            <a:off x="7773750" y="3876676"/>
            <a:ext cx="139700" cy="139700"/>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rot="5400000">
            <a:off x="6700674" y="2819980"/>
            <a:ext cx="502920" cy="49934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 </a:t>
            </a:r>
            <a:r>
              <a:rPr lang="en-US" dirty="0" err="1"/>
              <a:t>xxxxxxxx</a:t>
            </a:r>
            <a:r>
              <a:rPr lang="en-US" dirty="0"/>
              <a:t> x </a:t>
            </a:r>
            <a:r>
              <a:rPr lang="en-US" dirty="0" err="1"/>
              <a:t>xxxxxxxx</a:t>
            </a:r>
            <a:r>
              <a:rPr lang="en-US" dirty="0"/>
              <a:t> </a:t>
            </a:r>
            <a:r>
              <a:rPr lang="en-US" dirty="0" err="1"/>
              <a:t>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Xxxxxxxxxxxxx</a:t>
            </a:r>
            <a:r>
              <a:rPr lang="en-US" dirty="0"/>
              <a:t> </a:t>
            </a:r>
            <a:r>
              <a:rPr lang="en-US" dirty="0" err="1"/>
              <a:t>xxxxx</a:t>
            </a:r>
            <a:r>
              <a:rPr lang="en-US" dirty="0"/>
              <a:t> </a:t>
            </a:r>
            <a:r>
              <a:rPr lang="en-US" dirty="0" err="1"/>
              <a:t>xxxxx</a:t>
            </a:r>
            <a:r>
              <a:rPr lang="en-US" dirty="0"/>
              <a:t> </a:t>
            </a:r>
            <a:r>
              <a:rPr lang="en-US" dirty="0" err="1"/>
              <a:t>xxxxxxx</a:t>
            </a:r>
            <a:r>
              <a:rPr lang="en-US" dirty="0"/>
              <a:t> xx </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$44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a:grpSpLocks noChangeAspect="1"/>
          </p:cNvGrpSpPr>
          <p:nvPr/>
        </p:nvGrpSpPr>
        <p:grpSpPr>
          <a:xfrm>
            <a:off x="5700042" y="4284916"/>
            <a:ext cx="781754" cy="782355"/>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a:grpSpLocks noChangeAspect="1"/>
          </p:cNvGrpSpPr>
          <p:nvPr/>
        </p:nvGrpSpPr>
        <p:grpSpPr>
          <a:xfrm>
            <a:off x="5700042" y="3274718"/>
            <a:ext cx="783560" cy="782355"/>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nvGrpSpPr>
        <p:grpSpPr>
          <a:xfrm>
            <a:off x="5700042" y="2264521"/>
            <a:ext cx="781754" cy="782355"/>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a:grpSpLocks noChangeAspect="1"/>
          </p:cNvGrpSpPr>
          <p:nvPr/>
        </p:nvGrpSpPr>
        <p:grpSpPr>
          <a:xfrm>
            <a:off x="1803082" y="3274718"/>
            <a:ext cx="781754" cy="782355"/>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a:grpSpLocks noChangeAspect="1"/>
          </p:cNvGrpSpPr>
          <p:nvPr/>
        </p:nvGrpSpPr>
        <p:grpSpPr>
          <a:xfrm>
            <a:off x="1833177" y="2264521"/>
            <a:ext cx="781157" cy="782355"/>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a:grpSpLocks noChangeAspect="1"/>
          </p:cNvGrpSpPr>
          <p:nvPr/>
        </p:nvGrpSpPr>
        <p:grpSpPr>
          <a:xfrm>
            <a:off x="1834376" y="4284916"/>
            <a:ext cx="778755" cy="782355"/>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$295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$2 </a:t>
            </a:r>
            <a:r>
              <a:rPr lang="en-US" sz="1600" dirty="0" err="1"/>
              <a:t>Xxxxxxx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Xxx </a:t>
            </a:r>
            <a:r>
              <a:rPr lang="en-US" sz="1100" dirty="0" err="1"/>
              <a:t>xxx</a:t>
            </a:r>
            <a:r>
              <a:rPr lang="en-US" sz="1100" dirty="0"/>
              <a:t> </a:t>
            </a:r>
            <a:r>
              <a:rPr lang="en-US" sz="1100" dirty="0" err="1"/>
              <a:t>xxxxxxxxxx</a:t>
            </a:r>
            <a:r>
              <a:rPr lang="en-US" sz="1100" dirty="0"/>
              <a:t> </a:t>
            </a:r>
            <a:r>
              <a:rPr lang="en-US" sz="1100" dirty="0" err="1"/>
              <a:t>xxxxxxxxxx</a:t>
            </a:r>
            <a:r>
              <a:rPr lang="en-US" sz="1100"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16" name="Rectangle 15"/>
          <p:cNvSpPr/>
          <p:nvPr/>
        </p:nvSpPr>
        <p:spPr>
          <a:xfrm>
            <a:off x="1511660" y="1265864"/>
            <a:ext cx="1324153"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7" name="Rectangle 16"/>
          <p:cNvSpPr/>
          <p:nvPr/>
        </p:nvSpPr>
        <p:spPr>
          <a:xfrm>
            <a:off x="295392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8" name="Rectangle 17"/>
          <p:cNvSpPr/>
          <p:nvPr/>
        </p:nvSpPr>
        <p:spPr>
          <a:xfrm>
            <a:off x="439828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20"/>
            <a:ext cx="2592288" cy="2831544"/>
          </a:xfrm>
          <a:prstGeom prst="rect">
            <a:avLst/>
          </a:prstGeom>
          <a:noFill/>
        </p:spPr>
        <p:txBody>
          <a:bodyPr wrap="square" rtlCol="0">
            <a:spAutoFit/>
          </a:bodyPr>
          <a:lstStyle/>
          <a:p>
            <a:r>
              <a:rPr lang="en-US" dirty="0" err="1"/>
              <a:t>Xxxxx</a:t>
            </a:r>
            <a:r>
              <a:rPr lang="en-US" dirty="0"/>
              <a:t> Xx xx</a:t>
            </a:r>
          </a:p>
          <a:p>
            <a:r>
              <a:rPr lang="en-US" sz="1100" dirty="0"/>
              <a:t>x </a:t>
            </a:r>
            <a:r>
              <a:rPr lang="en-US" sz="1100" dirty="0" err="1"/>
              <a:t>xxxxx</a:t>
            </a:r>
            <a:r>
              <a:rPr lang="en-US" sz="1100" dirty="0"/>
              <a:t> </a:t>
            </a:r>
            <a:r>
              <a:rPr lang="en-US" sz="1100" dirty="0" err="1"/>
              <a:t>xxxxxxxxxxx</a:t>
            </a:r>
            <a:r>
              <a:rPr lang="en-US" sz="1100" dirty="0"/>
              <a:t> x </a:t>
            </a:r>
            <a:r>
              <a:rPr lang="en-US" sz="1100" dirty="0" err="1"/>
              <a:t>xxxxxx</a:t>
            </a:r>
            <a:r>
              <a:rPr lang="en-US" sz="1100" dirty="0"/>
              <a:t> x </a:t>
            </a:r>
            <a:r>
              <a:rPr lang="en-US" sz="1100" dirty="0" err="1"/>
              <a:t>xxxxxxxx</a:t>
            </a:r>
            <a:r>
              <a:rPr lang="en-US" sz="1100" dirty="0"/>
              <a:t> x </a:t>
            </a:r>
            <a:r>
              <a:rPr lang="en-US" sz="1100" dirty="0" err="1"/>
              <a:t>xxxx</a:t>
            </a:r>
            <a:r>
              <a:rPr lang="en-US" sz="1100" dirty="0"/>
              <a:t> </a:t>
            </a:r>
            <a:r>
              <a:rPr lang="en-US" sz="1100" dirty="0" err="1"/>
              <a:t>xxxxxxxxx</a:t>
            </a:r>
            <a:r>
              <a:rPr lang="en-US" sz="1100" dirty="0"/>
              <a:t> Xxx </a:t>
            </a:r>
            <a:r>
              <a:rPr lang="en-US" sz="1100" dirty="0" err="1"/>
              <a:t>xxx</a:t>
            </a:r>
            <a:r>
              <a:rPr lang="en-US" sz="1100" dirty="0"/>
              <a:t> </a:t>
            </a:r>
            <a:r>
              <a:rPr lang="en-US" sz="1100" dirty="0" err="1"/>
              <a:t>xxxxxxxxxx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Xx </a:t>
            </a:r>
            <a:r>
              <a:rPr lang="en-US" sz="1100" dirty="0" err="1"/>
              <a:t>xxxxx</a:t>
            </a:r>
            <a:r>
              <a:rPr lang="en-US" sz="1100" dirty="0"/>
              <a:t> xxx </a:t>
            </a:r>
            <a:r>
              <a:rPr lang="en-US" sz="1100" dirty="0" err="1"/>
              <a:t>xxxxxx</a:t>
            </a:r>
            <a:r>
              <a:rPr lang="en-US" sz="1100" dirty="0"/>
              <a:t> x </a:t>
            </a:r>
            <a:r>
              <a:rPr lang="en-US" sz="1100" dirty="0" err="1"/>
              <a:t>xxxxxxxx</a:t>
            </a:r>
            <a:r>
              <a:rPr lang="en-US" sz="1100" dirty="0"/>
              <a:t> x </a:t>
            </a:r>
            <a:r>
              <a:rPr lang="en-US" sz="1100" dirty="0" err="1"/>
              <a:t>xxxx</a:t>
            </a:r>
            <a:r>
              <a:rPr lang="en-US" sz="1100" dirty="0"/>
              <a:t> Xxx </a:t>
            </a:r>
            <a:r>
              <a:rPr lang="en-US" sz="1100" dirty="0" err="1"/>
              <a:t>xxx</a:t>
            </a:r>
            <a:r>
              <a:rPr lang="en-US" sz="1100" dirty="0"/>
              <a:t> </a:t>
            </a:r>
            <a:r>
              <a:rPr lang="en-US" sz="1100" dirty="0" err="1"/>
              <a:t>xxx</a:t>
            </a:r>
            <a:r>
              <a:rPr lang="en-US" sz="1100" dirty="0"/>
              <a:t> </a:t>
            </a:r>
            <a:r>
              <a:rPr lang="en-US" sz="1100" dirty="0" err="1"/>
              <a:t>xxxxxx</a:t>
            </a:r>
            <a:r>
              <a:rPr lang="en-US" sz="1100" dirty="0"/>
              <a:t> x </a:t>
            </a:r>
            <a:r>
              <a:rPr lang="en-US" sz="1100" dirty="0" err="1"/>
              <a:t>xxxxxxxxxxxxxxx</a:t>
            </a:r>
            <a:r>
              <a:rPr lang="en-US" sz="1100" dirty="0"/>
              <a:t> </a:t>
            </a:r>
            <a:r>
              <a:rPr lang="en-US" sz="1100" dirty="0" err="1"/>
              <a:t>xxxxx</a:t>
            </a:r>
            <a:r>
              <a:rPr lang="en-US" sz="1100" dirty="0"/>
              <a:t> Xx xxx x </a:t>
            </a:r>
            <a:r>
              <a:rPr lang="en-US" sz="1100" dirty="0" err="1"/>
              <a:t>xxxxxx</a:t>
            </a:r>
            <a:r>
              <a:rPr lang="en-US" sz="1100" dirty="0"/>
              <a:t> x </a:t>
            </a:r>
            <a:r>
              <a:rPr lang="en-US" sz="1100" dirty="0" err="1"/>
              <a:t>xxxxx</a:t>
            </a:r>
            <a:r>
              <a:rPr lang="en-US" sz="1100" dirty="0"/>
              <a:t> x xx </a:t>
            </a:r>
            <a:r>
              <a:rPr lang="en-US" sz="1100" dirty="0" err="1"/>
              <a:t>xxxxxxx</a:t>
            </a:r>
            <a:r>
              <a:rPr lang="en-US" sz="1100" dirty="0"/>
              <a:t> xxx </a:t>
            </a:r>
            <a:r>
              <a:rPr lang="en-US" sz="1100" dirty="0" err="1"/>
              <a:t>xxx</a:t>
            </a:r>
            <a:r>
              <a:rPr lang="en-US" sz="1100" dirty="0"/>
              <a:t> </a:t>
            </a:r>
            <a:r>
              <a:rPr lang="en-US" sz="1100" dirty="0" err="1"/>
              <a:t>xxxxx</a:t>
            </a:r>
            <a:r>
              <a:rPr lang="en-US" sz="1100" dirty="0"/>
              <a:t> x Xx x xxx </a:t>
            </a:r>
            <a:r>
              <a:rPr lang="en-US" sz="1100" dirty="0" err="1"/>
              <a:t>xxxxx</a:t>
            </a:r>
            <a:r>
              <a:rPr lang="en-US" sz="1100" dirty="0"/>
              <a:t> xx xxx </a:t>
            </a:r>
            <a:r>
              <a:rPr lang="en-US" sz="1100" dirty="0" err="1"/>
              <a:t>Xxxx</a:t>
            </a:r>
            <a:r>
              <a:rPr lang="en-US" sz="1100" dirty="0"/>
              <a:t> x </a:t>
            </a:r>
            <a:r>
              <a:rPr lang="en-US" sz="1100" dirty="0" err="1"/>
              <a:t>xxxxxxxxxxxxx</a:t>
            </a:r>
            <a:r>
              <a:rPr lang="en-US" sz="1100" dirty="0"/>
              <a:t> xxx </a:t>
            </a:r>
            <a:r>
              <a:rPr lang="en-US" sz="1100" dirty="0" err="1"/>
              <a:t>xxx</a:t>
            </a:r>
            <a:r>
              <a:rPr lang="en-US" sz="1100" dirty="0"/>
              <a:t> x </a:t>
            </a:r>
            <a:r>
              <a:rPr lang="en-US" sz="1100" dirty="0" err="1"/>
              <a:t>xxxx</a:t>
            </a:r>
            <a:r>
              <a:rPr lang="en-US" sz="1100" dirty="0"/>
              <a:t> Xxx xx </a:t>
            </a:r>
            <a:r>
              <a:rPr lang="en-US" sz="1100" dirty="0" err="1"/>
              <a:t>xxxx</a:t>
            </a:r>
            <a:r>
              <a:rPr lang="en-US" sz="1100" dirty="0"/>
              <a:t> xxx </a:t>
            </a:r>
            <a:r>
              <a:rPr lang="en-US" sz="1100" dirty="0" err="1"/>
              <a:t>xxxxx</a:t>
            </a:r>
            <a:r>
              <a:rPr lang="en-US" sz="1100" dirty="0"/>
              <a:t> </a:t>
            </a:r>
            <a:r>
              <a:rPr lang="en-US" sz="1100" dirty="0" err="1"/>
              <a:t>xxxxxx</a:t>
            </a:r>
            <a:r>
              <a:rPr lang="en-US" sz="1100" dirty="0"/>
              <a:t> xx </a:t>
            </a:r>
            <a:r>
              <a:rPr lang="en-US" sz="1100" dirty="0" err="1"/>
              <a:t>xxxxxxxx</a:t>
            </a:r>
            <a:r>
              <a:rPr lang="en-US" sz="1100" dirty="0"/>
              <a:t> </a:t>
            </a:r>
            <a:r>
              <a:rPr lang="en-US" sz="1100" dirty="0" err="1"/>
              <a:t>xxxxx</a:t>
            </a:r>
            <a:r>
              <a:rPr lang="en-US" sz="1100" dirty="0"/>
              <a:t> Xx </a:t>
            </a:r>
            <a:r>
              <a:rPr lang="en-US" sz="1100" dirty="0" err="1"/>
              <a:t>xxxx</a:t>
            </a:r>
            <a:r>
              <a:rPr lang="en-US" sz="1100" dirty="0"/>
              <a:t> xxx </a:t>
            </a:r>
            <a:r>
              <a:rPr lang="en-US" sz="1100" dirty="0" err="1"/>
              <a:t>xxxxxx</a:t>
            </a:r>
            <a:r>
              <a:rPr lang="en-US" sz="1100" dirty="0"/>
              <a:t> </a:t>
            </a:r>
            <a:r>
              <a:rPr lang="en-US" sz="1100" dirty="0" err="1"/>
              <a:t>xxxxxx</a:t>
            </a:r>
            <a:r>
              <a:rPr lang="en-US" sz="1100" dirty="0"/>
              <a:t> xxx xx x </a:t>
            </a:r>
            <a:r>
              <a:rPr lang="en-US" sz="1100" dirty="0" err="1"/>
              <a:t>xxxxxxx</a:t>
            </a:r>
            <a:r>
              <a:rPr lang="en-US" sz="1100" dirty="0"/>
              <a:t> xx Xxx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x</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xxxxxx</a:t>
            </a:r>
            <a:r>
              <a:rPr lang="en-US" dirty="0"/>
              <a:t> </a:t>
            </a:r>
            <a:r>
              <a:rPr lang="en-US" dirty="0" err="1"/>
              <a:t>xxxxxxx</a:t>
            </a:r>
            <a:r>
              <a:rPr lang="en-US" dirty="0"/>
              <a:t> </a:t>
            </a:r>
            <a:r>
              <a:rPr lang="en-US" dirty="0" err="1"/>
              <a:t>xxxxx</a:t>
            </a:r>
            <a:r>
              <a:rPr lang="en-US" dirty="0"/>
              <a:t> </a:t>
            </a:r>
            <a:r>
              <a:rPr lang="en-US" dirty="0" err="1"/>
              <a:t>xxxx</a:t>
            </a:r>
            <a:r>
              <a:rPr lang="en-US" dirty="0"/>
              <a:t> xx x</a:t>
            </a:r>
          </a:p>
        </p:txBody>
      </p:sp>
      <p:sp>
        <p:nvSpPr>
          <p:cNvPr id="12" name="Oval 11"/>
          <p:cNvSpPr/>
          <p:nvPr/>
        </p:nvSpPr>
        <p:spPr>
          <a:xfrm>
            <a:off x="750946" y="3557177"/>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901786" y="3557177"/>
            <a:ext cx="737070" cy="73707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3052626" y="3557177"/>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4203466" y="3557177"/>
            <a:ext cx="737070" cy="73707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5354306" y="3557177"/>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6505146" y="3557177"/>
            <a:ext cx="737070" cy="73707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7655984" y="3557177"/>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3977689" y="1905001"/>
            <a:ext cx="1188626" cy="1188626"/>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 </a:t>
            </a:r>
            <a:r>
              <a:rPr lang="en-US" sz="1600" dirty="0" err="1">
                <a:solidFill>
                  <a:schemeClr val="tx1"/>
                </a:solidFill>
              </a:rPr>
              <a:t>xxxx</a:t>
            </a:r>
            <a:r>
              <a:rPr lang="en-US" sz="1600" dirty="0">
                <a:solidFill>
                  <a:schemeClr val="tx1"/>
                </a:solidFill>
              </a:rPr>
              <a:t> xx </a:t>
            </a:r>
          </a:p>
          <a:p>
            <a:pPr algn="ctr"/>
            <a:r>
              <a:rPr lang="en-US" sz="1600" dirty="0">
                <a:solidFill>
                  <a:schemeClr val="tx1"/>
                </a:solidFill>
              </a:rPr>
              <a:t>Xxx x xx</a:t>
            </a:r>
          </a:p>
        </p:txBody>
      </p:sp>
      <p:cxnSp>
        <p:nvCxnSpPr>
          <p:cNvPr id="25" name="Elbow Connector 24"/>
          <p:cNvCxnSpPr>
            <a:stCxn id="17" idx="0"/>
            <a:endCxn id="14" idx="0"/>
          </p:cNvCxnSpPr>
          <p:nvPr/>
        </p:nvCxnSpPr>
        <p:spPr>
          <a:xfrm rot="16200000" flipV="1">
            <a:off x="4572002" y="2406337"/>
            <a:ext cx="12700" cy="230168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629826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284574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1694901"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7449101" y="2981758"/>
            <a:ext cx="12700" cy="1150838"/>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4572001" y="3093626"/>
            <a:ext cx="0" cy="463551"/>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610589" y="4389026"/>
            <a:ext cx="1026300" cy="707886"/>
          </a:xfrm>
          <a:prstGeom prst="rect">
            <a:avLst/>
          </a:prstGeom>
          <a:noFill/>
        </p:spPr>
        <p:txBody>
          <a:bodyPr wrap="square" rtlCol="0">
            <a:spAutoFit/>
          </a:bodyPr>
          <a:lstStyle/>
          <a:p>
            <a:pPr algn="ctr"/>
            <a:r>
              <a:rPr lang="en-US" sz="1600" dirty="0" err="1"/>
              <a:t>Xxxxx</a:t>
            </a:r>
            <a:endParaRPr lang="en-US" sz="1600" dirty="0"/>
          </a:p>
          <a:p>
            <a:pPr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49" name="TextBox 48"/>
          <p:cNvSpPr txBox="1"/>
          <p:nvPr/>
        </p:nvSpPr>
        <p:spPr>
          <a:xfrm>
            <a:off x="1767700"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0" name="TextBox 49"/>
          <p:cNvSpPr txBox="1"/>
          <p:nvPr/>
        </p:nvSpPr>
        <p:spPr>
          <a:xfrm>
            <a:off x="2905996"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1" name="TextBox 50"/>
          <p:cNvSpPr txBox="1"/>
          <p:nvPr/>
        </p:nvSpPr>
        <p:spPr>
          <a:xfrm>
            <a:off x="4063107" y="4389026"/>
            <a:ext cx="1026300" cy="707886"/>
          </a:xfrm>
          <a:prstGeom prst="rect">
            <a:avLst/>
          </a:prstGeom>
          <a:noFill/>
        </p:spPr>
        <p:txBody>
          <a:bodyPr wrap="square" rtlCol="0">
            <a:spAutoFit/>
          </a:bodyPr>
          <a:lstStyle/>
          <a:p>
            <a:pPr algn="ctr"/>
            <a:r>
              <a:rPr lang="en-US" sz="1600" dirty="0" err="1"/>
              <a:t>Xxxx</a:t>
            </a:r>
            <a:r>
              <a:rPr lang="en-US" sz="1600" dirty="0"/>
              <a:t> </a:t>
            </a:r>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2" name="TextBox 51"/>
          <p:cNvSpPr txBox="1"/>
          <p:nvPr/>
        </p:nvSpPr>
        <p:spPr>
          <a:xfrm>
            <a:off x="5220218" y="4389026"/>
            <a:ext cx="1026300" cy="707886"/>
          </a:xfrm>
          <a:prstGeom prst="rect">
            <a:avLst/>
          </a:prstGeom>
          <a:noFill/>
        </p:spPr>
        <p:txBody>
          <a:bodyPr wrap="square" rtlCol="0">
            <a:spAutoFit/>
          </a:bodyPr>
          <a:lstStyle/>
          <a:p>
            <a:pPr algn="ct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3" name="TextBox 52"/>
          <p:cNvSpPr txBox="1"/>
          <p:nvPr/>
        </p:nvSpPr>
        <p:spPr>
          <a:xfrm>
            <a:off x="6358514" y="4389026"/>
            <a:ext cx="1026300" cy="707886"/>
          </a:xfrm>
          <a:prstGeom prst="rect">
            <a:avLst/>
          </a:prstGeom>
          <a:noFill/>
        </p:spPr>
        <p:txBody>
          <a:bodyPr wrap="square" rtlCol="0">
            <a:spAutoFit/>
          </a:bodyPr>
          <a:lstStyle/>
          <a:p>
            <a:pPr algn="ctr"/>
            <a:r>
              <a:rPr lang="en-US" sz="1600" dirty="0"/>
              <a:t>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4" name="TextBox 53"/>
          <p:cNvSpPr txBox="1"/>
          <p:nvPr/>
        </p:nvSpPr>
        <p:spPr>
          <a:xfrm>
            <a:off x="7515625" y="4389026"/>
            <a:ext cx="1026300" cy="707886"/>
          </a:xfrm>
          <a:prstGeom prst="rect">
            <a:avLst/>
          </a:prstGeom>
          <a:noFill/>
        </p:spPr>
        <p:txBody>
          <a:bodyPr wrap="square" rtlCol="0">
            <a:spAutoFit/>
          </a:bodyPr>
          <a:lstStyle/>
          <a:p>
            <a:pPr algn="ctr"/>
            <a:r>
              <a:rPr lang="en-US" sz="1600" dirty="0"/>
              <a:t>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grpSp>
        <p:nvGrpSpPr>
          <p:cNvPr id="31" name="Group 4"/>
          <p:cNvGrpSpPr>
            <a:grpSpLocks noChangeAspect="1"/>
          </p:cNvGrpSpPr>
          <p:nvPr/>
        </p:nvGrpSpPr>
        <p:grpSpPr bwMode="auto">
          <a:xfrm>
            <a:off x="2094938" y="3711814"/>
            <a:ext cx="350766" cy="427796"/>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1"/>
          <p:cNvGrpSpPr>
            <a:grpSpLocks noChangeAspect="1"/>
          </p:cNvGrpSpPr>
          <p:nvPr/>
        </p:nvGrpSpPr>
        <p:grpSpPr bwMode="auto">
          <a:xfrm>
            <a:off x="3236496" y="3721075"/>
            <a:ext cx="369332" cy="374274"/>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26"/>
          <p:cNvSpPr>
            <a:spLocks noEditPoints="1"/>
          </p:cNvSpPr>
          <p:nvPr/>
        </p:nvSpPr>
        <p:spPr bwMode="auto">
          <a:xfrm>
            <a:off x="4383090" y="3740767"/>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
          <p:cNvSpPr>
            <a:spLocks noEditPoints="1"/>
          </p:cNvSpPr>
          <p:nvPr/>
        </p:nvSpPr>
        <p:spPr bwMode="auto">
          <a:xfrm>
            <a:off x="6672264" y="3741739"/>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 name="Group 4"/>
          <p:cNvGrpSpPr>
            <a:grpSpLocks noChangeAspect="1"/>
          </p:cNvGrpSpPr>
          <p:nvPr/>
        </p:nvGrpSpPr>
        <p:grpSpPr bwMode="auto">
          <a:xfrm>
            <a:off x="962026" y="3714751"/>
            <a:ext cx="314325" cy="422275"/>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22"/>
          <p:cNvGrpSpPr>
            <a:grpSpLocks noChangeAspect="1"/>
          </p:cNvGrpSpPr>
          <p:nvPr/>
        </p:nvGrpSpPr>
        <p:grpSpPr bwMode="auto">
          <a:xfrm>
            <a:off x="5595938" y="3721100"/>
            <a:ext cx="266700" cy="409575"/>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Freeform 28"/>
          <p:cNvSpPr>
            <a:spLocks noEditPoints="1"/>
          </p:cNvSpPr>
          <p:nvPr/>
        </p:nvSpPr>
        <p:spPr bwMode="auto">
          <a:xfrm>
            <a:off x="7824788" y="3781426"/>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96997" y="1791485"/>
            <a:ext cx="4752528" cy="738664"/>
          </a:xfrm>
          <a:prstGeom prst="rect">
            <a:avLst/>
          </a:prstGeom>
          <a:noFill/>
        </p:spPr>
        <p:txBody>
          <a:bodyPr wrap="square" lIns="0" tIns="0" rIns="0" bIns="0" rtlCol="0">
            <a:sp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r>
              <a:rPr lang="en-US" dirty="0"/>
              <a:t> </a:t>
            </a:r>
            <a:r>
              <a:rPr lang="en-US" dirty="0" err="1"/>
              <a:t>xxxxxx</a:t>
            </a:r>
            <a:r>
              <a:rPr lang="en-US" dirty="0"/>
              <a:t> x </a:t>
            </a:r>
            <a:r>
              <a:rPr lang="en-US" dirty="0" err="1"/>
              <a:t>xxxx</a:t>
            </a:r>
            <a:r>
              <a:rPr lang="en-US" dirty="0"/>
              <a:t> </a:t>
            </a:r>
          </a:p>
        </p:txBody>
      </p:sp>
      <p:sp>
        <p:nvSpPr>
          <p:cNvPr id="6" name="TextBox 5"/>
          <p:cNvSpPr txBox="1"/>
          <p:nvPr/>
        </p:nvSpPr>
        <p:spPr>
          <a:xfrm>
            <a:off x="3796997" y="2669082"/>
            <a:ext cx="4671519" cy="323165"/>
          </a:xfrm>
          <a:prstGeom prst="rect">
            <a:avLst/>
          </a:prstGeom>
          <a:noFill/>
        </p:spPr>
        <p:txBody>
          <a:bodyPr wrap="square" lIns="0" tIns="0" rIns="0" bIns="0" rtlCol="0">
            <a:spAutoFit/>
          </a:bodyPr>
          <a:lstStyle/>
          <a:p>
            <a:r>
              <a:rPr lang="en-US" sz="1050" dirty="0"/>
              <a:t>Xx x </a:t>
            </a:r>
            <a:r>
              <a:rPr lang="en-US" sz="1050" dirty="0" err="1"/>
              <a:t>xxxxxxxxxxx</a:t>
            </a:r>
            <a:r>
              <a:rPr lang="en-US" sz="1050" dirty="0"/>
              <a:t> </a:t>
            </a:r>
            <a:r>
              <a:rPr lang="en-US" sz="1050" dirty="0" err="1"/>
              <a:t>xxxxx</a:t>
            </a:r>
            <a:r>
              <a:rPr lang="en-US" sz="1050" dirty="0"/>
              <a:t> </a:t>
            </a:r>
            <a:r>
              <a:rPr lang="en-US" sz="1050" dirty="0" err="1"/>
              <a:t>xxxxxxx</a:t>
            </a:r>
            <a:r>
              <a:rPr lang="en-US" sz="1050" dirty="0"/>
              <a:t> xxx </a:t>
            </a:r>
            <a:r>
              <a:rPr lang="en-US" sz="1050" dirty="0" err="1"/>
              <a:t>xxxx</a:t>
            </a:r>
            <a:r>
              <a:rPr lang="en-US" sz="1050" dirty="0"/>
              <a:t> </a:t>
            </a:r>
            <a:r>
              <a:rPr lang="en-US" sz="1050" dirty="0" err="1"/>
              <a:t>xxxxx</a:t>
            </a:r>
            <a:r>
              <a:rPr lang="en-US" sz="1050" dirty="0"/>
              <a:t> </a:t>
            </a:r>
            <a:r>
              <a:rPr lang="en-US" sz="1050" dirty="0" err="1"/>
              <a:t>xxxxxxxxx</a:t>
            </a:r>
            <a:r>
              <a:rPr lang="en-US" sz="1050" dirty="0"/>
              <a:t> x </a:t>
            </a:r>
            <a:r>
              <a:rPr lang="en-US" sz="1050" dirty="0" err="1"/>
              <a:t>Xxxxxxx</a:t>
            </a:r>
            <a:r>
              <a:rPr lang="en-US" sz="1050" dirty="0"/>
              <a:t> xx </a:t>
            </a:r>
            <a:r>
              <a:rPr lang="en-US" sz="1050" dirty="0" err="1"/>
              <a:t>xxxxxxxxxxx</a:t>
            </a:r>
            <a:r>
              <a:rPr lang="en-US" sz="1050" dirty="0"/>
              <a:t> </a:t>
            </a:r>
            <a:r>
              <a:rPr lang="en-US" sz="1050" dirty="0" err="1"/>
              <a:t>xxxxx</a:t>
            </a:r>
            <a:r>
              <a:rPr lang="en-US" sz="1050" dirty="0"/>
              <a:t> xxx xx </a:t>
            </a:r>
            <a:r>
              <a:rPr lang="en-US" sz="1050" dirty="0" err="1"/>
              <a:t>xx</a:t>
            </a:r>
            <a:r>
              <a:rPr lang="en-US" sz="1050" dirty="0"/>
              <a:t> </a:t>
            </a:r>
            <a:r>
              <a:rPr lang="en-US" sz="1050" dirty="0" err="1"/>
              <a:t>xxxxxxxxx</a:t>
            </a:r>
            <a:r>
              <a:rPr lang="en-US" sz="1050" dirty="0"/>
              <a:t> x xx </a:t>
            </a:r>
          </a:p>
        </p:txBody>
      </p:sp>
      <p:sp>
        <p:nvSpPr>
          <p:cNvPr id="7" name="Oval 6"/>
          <p:cNvSpPr/>
          <p:nvPr/>
        </p:nvSpPr>
        <p:spPr>
          <a:xfrm>
            <a:off x="3781520" y="3270047"/>
            <a:ext cx="737070" cy="73707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8" name="Oval 7"/>
          <p:cNvSpPr/>
          <p:nvPr/>
        </p:nvSpPr>
        <p:spPr>
          <a:xfrm>
            <a:off x="4992614" y="3270047"/>
            <a:ext cx="737070" cy="73707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9" name="Oval 8"/>
          <p:cNvSpPr/>
          <p:nvPr/>
        </p:nvSpPr>
        <p:spPr>
          <a:xfrm>
            <a:off x="6203709" y="3270047"/>
            <a:ext cx="737070" cy="73707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03</a:t>
            </a:r>
          </a:p>
        </p:txBody>
      </p:sp>
      <p:sp>
        <p:nvSpPr>
          <p:cNvPr id="10" name="Oval 9"/>
          <p:cNvSpPr/>
          <p:nvPr/>
        </p:nvSpPr>
        <p:spPr>
          <a:xfrm>
            <a:off x="7414804" y="3270047"/>
            <a:ext cx="737070" cy="73707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04</a:t>
            </a:r>
          </a:p>
        </p:txBody>
      </p:sp>
      <p:sp>
        <p:nvSpPr>
          <p:cNvPr id="12" name="TextBox 11"/>
          <p:cNvSpPr txBox="1"/>
          <p:nvPr/>
        </p:nvSpPr>
        <p:spPr>
          <a:xfrm>
            <a:off x="3572889" y="4101897"/>
            <a:ext cx="1154331" cy="646331"/>
          </a:xfrm>
          <a:prstGeom prst="rect">
            <a:avLst/>
          </a:prstGeom>
          <a:noFill/>
        </p:spPr>
        <p:txBody>
          <a:bodyPr wrap="square" rtlCol="0">
            <a:spAutoFit/>
          </a:bodyPr>
          <a:lstStyle/>
          <a:p>
            <a:pPr algn="ctr"/>
            <a:r>
              <a:rPr lang="en-US" sz="1500" dirty="0" err="1"/>
              <a:t>Xxxxx</a:t>
            </a:r>
            <a:endParaRPr lang="en-US" sz="1500" dirty="0"/>
          </a:p>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3" name="TextBox 12"/>
          <p:cNvSpPr txBox="1"/>
          <p:nvPr/>
        </p:nvSpPr>
        <p:spPr>
          <a:xfrm>
            <a:off x="4783984" y="4101897"/>
            <a:ext cx="1154331" cy="646331"/>
          </a:xfrm>
          <a:prstGeom prst="rect">
            <a:avLst/>
          </a:prstGeom>
          <a:noFill/>
        </p:spPr>
        <p:txBody>
          <a:bodyPr wrap="square" rtlCol="0">
            <a:spAutoFit/>
          </a:bodyPr>
          <a:lstStyle/>
          <a:p>
            <a:pPr algn="ctr"/>
            <a:r>
              <a:rPr lang="en-US" sz="1500" dirty="0"/>
              <a:t>Xxx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TextBox 13"/>
          <p:cNvSpPr txBox="1"/>
          <p:nvPr/>
        </p:nvSpPr>
        <p:spPr>
          <a:xfrm>
            <a:off x="5995079" y="4101897"/>
            <a:ext cx="1154331" cy="646331"/>
          </a:xfrm>
          <a:prstGeom prst="rect">
            <a:avLst/>
          </a:prstGeom>
          <a:noFill/>
        </p:spPr>
        <p:txBody>
          <a:bodyPr wrap="square" rtlCol="0">
            <a:spAutoFit/>
          </a:bodyPr>
          <a:lstStyle/>
          <a:p>
            <a:pPr algn="ct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5" name="TextBox 14"/>
          <p:cNvSpPr txBox="1"/>
          <p:nvPr/>
        </p:nvSpPr>
        <p:spPr>
          <a:xfrm>
            <a:off x="7206173" y="4101897"/>
            <a:ext cx="1154331" cy="646331"/>
          </a:xfrm>
          <a:prstGeom prst="rect">
            <a:avLst/>
          </a:prstGeom>
          <a:noFill/>
        </p:spPr>
        <p:txBody>
          <a:bodyPr wrap="square" rtlCol="0">
            <a:spAutoFit/>
          </a:bodyPr>
          <a:lstStyle/>
          <a:p>
            <a:pPr algn="ctr"/>
            <a:r>
              <a:rPr lang="en-US" sz="1500" dirty="0"/>
              <a:t>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1"/>
          <p:cNvSpPr>
            <a:spLocks noEditPoints="1"/>
          </p:cNvSpPr>
          <p:nvPr/>
        </p:nvSpPr>
        <p:spPr bwMode="auto">
          <a:xfrm>
            <a:off x="1224152" y="2313873"/>
            <a:ext cx="1624631" cy="1628184"/>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68580" tIns="34290" rIns="68580" bIns="34290" numCol="1" anchor="t" anchorCtr="0" compatLnSpc="1">
            <a:prstTxWarp prst="textNoShape">
              <a:avLst/>
            </a:prstTxWarp>
          </a:bodyPr>
          <a:lstStyle/>
          <a:p>
            <a:endParaRPr lang="en-US" sz="1800"/>
          </a:p>
        </p:txBody>
      </p:sp>
      <p:grpSp>
        <p:nvGrpSpPr>
          <p:cNvPr id="44" name="Group 43"/>
          <p:cNvGrpSpPr/>
          <p:nvPr/>
        </p:nvGrpSpPr>
        <p:grpSpPr>
          <a:xfrm>
            <a:off x="6909116" y="8066670"/>
            <a:ext cx="822960" cy="82296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4" name="Group 3"/>
          <p:cNvGrpSpPr/>
          <p:nvPr/>
        </p:nvGrpSpPr>
        <p:grpSpPr>
          <a:xfrm>
            <a:off x="5225106" y="1430778"/>
            <a:ext cx="2819400" cy="4030855"/>
            <a:chOff x="6966808" y="764704"/>
            <a:chExt cx="3759200" cy="5374473"/>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6"/>
                </a:rPr>
                <a:t>Plus</a:t>
              </a:r>
              <a:r>
                <a:rPr lang="en-US" sz="12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dirty="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25"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1090669" y="2820344"/>
            <a:ext cx="1026300" cy="646331"/>
          </a:xfrm>
          <a:prstGeom prst="rect">
            <a:avLst/>
          </a:prstGeom>
          <a:noFill/>
        </p:spPr>
        <p:txBody>
          <a:bodyPr wrap="square" rtlCol="0">
            <a:spAutoFit/>
          </a:bodyPr>
          <a:lstStyle/>
          <a:p>
            <a:pPr algn="r"/>
            <a:r>
              <a:rPr lang="en-US" sz="1500" dirty="0" err="1"/>
              <a:t>Xxxx</a:t>
            </a:r>
            <a:r>
              <a:rPr lang="en-US" sz="1500" dirty="0"/>
              <a:t> </a:t>
            </a:r>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7282788" y="3261393"/>
            <a:ext cx="1026300" cy="646331"/>
          </a:xfrm>
          <a:prstGeom prst="rect">
            <a:avLst/>
          </a:prstGeom>
          <a:noFill/>
        </p:spPr>
        <p:txBody>
          <a:bodyPr wrap="square" rtlCol="0">
            <a:spAutoFit/>
          </a:bodyPr>
          <a:lstStyle/>
          <a:p>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1090669" y="3702442"/>
            <a:ext cx="1026300" cy="646331"/>
          </a:xfrm>
          <a:prstGeom prst="rect">
            <a:avLst/>
          </a:prstGeom>
          <a:noFill/>
        </p:spPr>
        <p:txBody>
          <a:bodyPr wrap="square" rtlCol="0">
            <a:spAutoFit/>
          </a:bodyPr>
          <a:lstStyle/>
          <a:p>
            <a:pPr algn="r"/>
            <a:r>
              <a:rPr lang="en-US" sz="1500" dirty="0"/>
              <a:t>X </a:t>
            </a:r>
            <a:r>
              <a:rPr lang="en-US" sz="1500" dirty="0" err="1"/>
              <a:t>xxxx</a:t>
            </a:r>
            <a:endParaRPr lang="en-US" sz="1500" dirty="0"/>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7282788" y="4143491"/>
            <a:ext cx="1026300" cy="646331"/>
          </a:xfrm>
          <a:prstGeom prst="rect">
            <a:avLst/>
          </a:prstGeom>
          <a:noFill/>
        </p:spPr>
        <p:txBody>
          <a:bodyPr wrap="square" rtlCol="0">
            <a:spAutoFit/>
          </a:bodyPr>
          <a:lstStyle/>
          <a:p>
            <a:r>
              <a:rPr lang="en-US" sz="1500" dirty="0"/>
              <a:t>Xx </a:t>
            </a:r>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6"/>
          <p:cNvSpPr>
            <a:spLocks noEditPoints="1"/>
          </p:cNvSpPr>
          <p:nvPr/>
        </p:nvSpPr>
        <p:spPr bwMode="auto">
          <a:xfrm>
            <a:off x="2402524" y="2947023"/>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p:cNvSpPr>
            <a:spLocks noEditPoints="1"/>
          </p:cNvSpPr>
          <p:nvPr/>
        </p:nvSpPr>
        <p:spPr bwMode="auto">
          <a:xfrm>
            <a:off x="2389824" y="3829915"/>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22"/>
          <p:cNvGrpSpPr>
            <a:grpSpLocks noChangeAspect="1"/>
          </p:cNvGrpSpPr>
          <p:nvPr/>
        </p:nvGrpSpPr>
        <p:grpSpPr bwMode="auto">
          <a:xfrm>
            <a:off x="6641785" y="3368228"/>
            <a:ext cx="266700" cy="409575"/>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28"/>
          <p:cNvSpPr>
            <a:spLocks noEditPoints="1"/>
          </p:cNvSpPr>
          <p:nvPr/>
        </p:nvSpPr>
        <p:spPr bwMode="auto">
          <a:xfrm>
            <a:off x="6575110" y="4310652"/>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410022" y="1727812"/>
            <a:ext cx="2406783" cy="523798"/>
          </a:xfrm>
          <a:prstGeom prst="rect">
            <a:avLst/>
          </a:prstGeom>
        </p:spPr>
        <p:txBody>
          <a:bodyPr wrap="square" lIns="91440" rIns="91440" bIns="4572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3" name="Title 62"/>
          <p:cNvSpPr>
            <a:spLocks noGrp="1"/>
          </p:cNvSpPr>
          <p:nvPr>
            <p:ph type="title"/>
          </p:nvPr>
        </p:nvSpPr>
        <p:spPr/>
        <p:txBody>
          <a:bodyPr/>
          <a:lstStyle/>
          <a:p>
            <a:r>
              <a:rPr lang="en-US" dirty="0"/>
              <a:t>3 x </a:t>
            </a:r>
            <a:r>
              <a:rPr lang="en-US" dirty="0" err="1"/>
              <a:t>xxxx</a:t>
            </a:r>
            <a:r>
              <a:rPr lang="en-US" dirty="0"/>
              <a:t> </a:t>
            </a:r>
            <a:r>
              <a:rPr lang="en-US" dirty="0" err="1"/>
              <a:t>xxxxx</a:t>
            </a:r>
            <a:r>
              <a:rPr lang="en-US" dirty="0"/>
              <a:t> </a:t>
            </a:r>
            <a:r>
              <a:rPr lang="en-US" dirty="0" err="1"/>
              <a:t>xxxx</a:t>
            </a:r>
            <a:r>
              <a:rPr lang="en-US" dirty="0"/>
              <a:t> </a:t>
            </a:r>
            <a:r>
              <a:rPr lang="en-US" dirty="0" err="1"/>
              <a:t>xxxx</a:t>
            </a:r>
            <a:r>
              <a:rPr lang="en-US" dirty="0"/>
              <a:t> </a:t>
            </a:r>
            <a:r>
              <a:rPr lang="en-US" dirty="0" err="1"/>
              <a:t>xxxxxxxx</a:t>
            </a:r>
            <a:r>
              <a:rPr lang="en-US" dirty="0"/>
              <a:t> x </a:t>
            </a:r>
            <a:r>
              <a:rPr lang="en-US" dirty="0" err="1"/>
              <a:t>xxxx</a:t>
            </a:r>
            <a:r>
              <a:rPr lang="en-US" dirty="0"/>
              <a:t> 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000422" y="2664912"/>
            <a:ext cx="685800" cy="2034132"/>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6" name="Round Same Side Corner Rectangle 5"/>
          <p:cNvSpPr/>
          <p:nvPr/>
        </p:nvSpPr>
        <p:spPr>
          <a:xfrm>
            <a:off x="2684125" y="2246616"/>
            <a:ext cx="685800" cy="2452429"/>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7" name="Round Same Side Corner Rectangle 6"/>
          <p:cNvSpPr/>
          <p:nvPr/>
        </p:nvSpPr>
        <p:spPr>
          <a:xfrm>
            <a:off x="3367829" y="2948628"/>
            <a:ext cx="685800" cy="1750418"/>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8" name="Round Same Side Corner Rectangle 7"/>
          <p:cNvSpPr/>
          <p:nvPr/>
        </p:nvSpPr>
        <p:spPr>
          <a:xfrm>
            <a:off x="1315530" y="1183277"/>
            <a:ext cx="685800" cy="3515769"/>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0" name="Freeform 41"/>
          <p:cNvSpPr>
            <a:spLocks noChangeAspect="1" noEditPoints="1"/>
          </p:cNvSpPr>
          <p:nvPr/>
        </p:nvSpPr>
        <p:spPr bwMode="auto">
          <a:xfrm>
            <a:off x="2899722" y="4215859"/>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1" name="Freeform 147"/>
          <p:cNvSpPr>
            <a:spLocks noChangeAspect="1" noEditPoints="1"/>
          </p:cNvSpPr>
          <p:nvPr/>
        </p:nvSpPr>
        <p:spPr bwMode="auto">
          <a:xfrm>
            <a:off x="1536301" y="4215859"/>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2" name="Freeform 33"/>
          <p:cNvSpPr>
            <a:spLocks noChangeAspect="1" noEditPoints="1"/>
          </p:cNvSpPr>
          <p:nvPr/>
        </p:nvSpPr>
        <p:spPr bwMode="auto">
          <a:xfrm>
            <a:off x="2184511" y="4215859"/>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3" name="Freeform 21"/>
          <p:cNvSpPr>
            <a:spLocks noEditPoints="1"/>
          </p:cNvSpPr>
          <p:nvPr/>
        </p:nvSpPr>
        <p:spPr bwMode="auto">
          <a:xfrm>
            <a:off x="3556688" y="4216351"/>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4" name="Rectangle 23"/>
          <p:cNvSpPr/>
          <p:nvPr/>
        </p:nvSpPr>
        <p:spPr>
          <a:xfrm>
            <a:off x="2048049" y="2866989"/>
            <a:ext cx="59054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60%</a:t>
            </a:r>
          </a:p>
        </p:txBody>
      </p:sp>
      <p:sp>
        <p:nvSpPr>
          <p:cNvPr id="25" name="Rectangle 24"/>
          <p:cNvSpPr/>
          <p:nvPr/>
        </p:nvSpPr>
        <p:spPr>
          <a:xfrm>
            <a:off x="2715392" y="2434394"/>
            <a:ext cx="62326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75%</a:t>
            </a:r>
          </a:p>
        </p:txBody>
      </p:sp>
      <p:sp>
        <p:nvSpPr>
          <p:cNvPr id="26" name="Rectangle 25"/>
          <p:cNvSpPr/>
          <p:nvPr/>
        </p:nvSpPr>
        <p:spPr>
          <a:xfrm>
            <a:off x="1355000" y="1424966"/>
            <a:ext cx="606860"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90%</a:t>
            </a:r>
          </a:p>
        </p:txBody>
      </p:sp>
      <p:sp>
        <p:nvSpPr>
          <p:cNvPr id="27" name="Rectangle 26"/>
          <p:cNvSpPr/>
          <p:nvPr/>
        </p:nvSpPr>
        <p:spPr>
          <a:xfrm>
            <a:off x="3401551" y="3183482"/>
            <a:ext cx="61835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x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5045836" y="2254056"/>
          <a:ext cx="1645920" cy="16459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6912260" y="2254056"/>
          <a:ext cx="1645920" cy="164592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5274249" y="3897053"/>
            <a:ext cx="1277970" cy="677108"/>
          </a:xfrm>
          <a:prstGeom prst="rect">
            <a:avLst/>
          </a:prstGeom>
          <a:noFill/>
        </p:spPr>
        <p:txBody>
          <a:bodyPr wrap="square" rtlCol="0">
            <a:spAutoFit/>
          </a:bodyPr>
          <a:lstStyle/>
          <a:p>
            <a:pPr algn="ctr"/>
            <a:r>
              <a:rPr lang="en-US" sz="1600" kern="900" spc="-50" dirty="0" err="1"/>
              <a:t>Xxxxx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4" name="TextBox 43"/>
          <p:cNvSpPr txBox="1"/>
          <p:nvPr/>
        </p:nvSpPr>
        <p:spPr>
          <a:xfrm>
            <a:off x="7128285" y="3897053"/>
            <a:ext cx="1260139" cy="677108"/>
          </a:xfrm>
          <a:prstGeom prst="rect">
            <a:avLst/>
          </a:prstGeom>
          <a:noFill/>
        </p:spPr>
        <p:txBody>
          <a:bodyPr wrap="square" rtlCol="0">
            <a:spAutoFit/>
          </a:bodyPr>
          <a:lstStyle/>
          <a:p>
            <a:pPr algn="ctr"/>
            <a:r>
              <a:rPr lang="en-US" sz="1600" kern="900" spc="-50" dirty="0" err="1"/>
              <a:t>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5" name="TextBox 44"/>
          <p:cNvSpPr txBox="1"/>
          <p:nvPr/>
        </p:nvSpPr>
        <p:spPr>
          <a:xfrm>
            <a:off x="5480098" y="2834943"/>
            <a:ext cx="766557" cy="461665"/>
          </a:xfrm>
          <a:prstGeom prst="rect">
            <a:avLst/>
          </a:prstGeom>
          <a:noFill/>
        </p:spPr>
        <p:txBody>
          <a:bodyPr wrap="none" rtlCol="0">
            <a:spAutoFit/>
          </a:bodyPr>
          <a:lstStyle/>
          <a:p>
            <a:pPr algn="ctr"/>
            <a:r>
              <a:rPr lang="en-US" kern="900" spc="-50" dirty="0"/>
              <a:t>60%</a:t>
            </a:r>
            <a:endParaRPr lang="en-US" sz="1600" dirty="0"/>
          </a:p>
        </p:txBody>
      </p:sp>
      <p:sp>
        <p:nvSpPr>
          <p:cNvPr id="46" name="TextBox 45"/>
          <p:cNvSpPr txBox="1"/>
          <p:nvPr/>
        </p:nvSpPr>
        <p:spPr>
          <a:xfrm>
            <a:off x="7381164" y="2834943"/>
            <a:ext cx="766557" cy="461665"/>
          </a:xfrm>
          <a:prstGeom prst="rect">
            <a:avLst/>
          </a:prstGeom>
          <a:noFill/>
        </p:spPr>
        <p:txBody>
          <a:bodyPr wrap="none" rtlCol="0">
            <a:spAutoFit/>
          </a:bodyPr>
          <a:lstStyle/>
          <a:p>
            <a:pPr algn="ctr"/>
            <a:r>
              <a:rPr lang="en-US" kern="900" spc="-50" dirty="0"/>
              <a:t>85%</a:t>
            </a:r>
            <a:endParaRPr lang="en-US" sz="1600" dirty="0"/>
          </a:p>
        </p:txBody>
      </p:sp>
      <p:sp>
        <p:nvSpPr>
          <p:cNvPr id="50" name="Freeform 49"/>
          <p:cNvSpPr/>
          <p:nvPr/>
        </p:nvSpPr>
        <p:spPr>
          <a:xfrm rot="16200000" flipH="1">
            <a:off x="1933256" y="4220875"/>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1" name="Rectangle 50"/>
          <p:cNvSpPr/>
          <p:nvPr/>
        </p:nvSpPr>
        <p:spPr>
          <a:xfrm>
            <a:off x="1441561" y="4970276"/>
            <a:ext cx="1256494" cy="195111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2" name="Rectangle 51"/>
          <p:cNvSpPr/>
          <p:nvPr/>
        </p:nvSpPr>
        <p:spPr>
          <a:xfrm>
            <a:off x="2660640" y="4970276"/>
            <a:ext cx="1256494" cy="1951111"/>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3</a:t>
            </a:r>
          </a:p>
          <a:p>
            <a:pPr algn="ctr"/>
            <a:r>
              <a:rPr lang="da-DK" sz="900" dirty="0">
                <a:solidFill>
                  <a:srgbClr val="FFFFFF"/>
                </a:solidFill>
              </a:rPr>
              <a:t>Xxxxx xxxxx xxxx xxx xxx</a:t>
            </a:r>
            <a:endParaRPr lang="en-US" sz="900" dirty="0">
              <a:solidFill>
                <a:srgbClr val="FFFFFF"/>
              </a:solidFill>
            </a:endParaRPr>
          </a:p>
        </p:txBody>
      </p:sp>
      <p:sp>
        <p:nvSpPr>
          <p:cNvPr id="53" name="Rectangle 52"/>
          <p:cNvSpPr/>
          <p:nvPr/>
        </p:nvSpPr>
        <p:spPr>
          <a:xfrm>
            <a:off x="3914301" y="4970276"/>
            <a:ext cx="1256494" cy="1951111"/>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4</a:t>
            </a:r>
          </a:p>
          <a:p>
            <a:pPr algn="ctr"/>
            <a:r>
              <a:rPr lang="da-DK" sz="900" dirty="0">
                <a:solidFill>
                  <a:srgbClr val="FFFFFF"/>
                </a:solidFill>
              </a:rPr>
              <a:t>Xxxxx xxxxx xxxx xxx xxx</a:t>
            </a:r>
            <a:endParaRPr lang="en-US" sz="1350" dirty="0">
              <a:solidFill>
                <a:srgbClr val="FFFFFF"/>
              </a:solidFill>
            </a:endParaRPr>
          </a:p>
        </p:txBody>
      </p:sp>
      <p:sp>
        <p:nvSpPr>
          <p:cNvPr id="54" name="Rectangle 53"/>
          <p:cNvSpPr/>
          <p:nvPr/>
        </p:nvSpPr>
        <p:spPr>
          <a:xfrm>
            <a:off x="209761" y="4970276"/>
            <a:ext cx="1256494" cy="19511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5" name="Freeform 54"/>
          <p:cNvSpPr/>
          <p:nvPr/>
        </p:nvSpPr>
        <p:spPr>
          <a:xfrm rot="16200000" flipH="1">
            <a:off x="957815" y="3939208"/>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6" name="Freeform 55"/>
          <p:cNvSpPr/>
          <p:nvPr/>
        </p:nvSpPr>
        <p:spPr>
          <a:xfrm rot="5400000">
            <a:off x="3152417" y="4220876"/>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57" name="Freeform 56"/>
          <p:cNvSpPr/>
          <p:nvPr/>
        </p:nvSpPr>
        <p:spPr>
          <a:xfrm rot="5400000">
            <a:off x="4128116" y="3939209"/>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xx </a:t>
            </a:r>
            <a:r>
              <a:rPr lang="en-US" dirty="0" err="1"/>
              <a:t>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3645526" y="2057401"/>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err="1">
                <a:solidFill>
                  <a:srgbClr val="FFFFFF"/>
                </a:solidFill>
              </a:rPr>
              <a:t>Xxxxxxx</a:t>
            </a:r>
            <a:r>
              <a:rPr lang="en-US" sz="1200" dirty="0">
                <a:solidFill>
                  <a:srgbClr val="FFFFFF"/>
                </a:solidFill>
              </a:rPr>
              <a:t> X </a:t>
            </a:r>
            <a:r>
              <a:rPr lang="en-US" sz="1200" dirty="0" err="1">
                <a:solidFill>
                  <a:srgbClr val="FFFFFF"/>
                </a:solidFill>
              </a:rPr>
              <a:t>x</a:t>
            </a:r>
            <a:endParaRPr lang="en-US" sz="1200" dirty="0">
              <a:solidFill>
                <a:srgbClr val="FFFFFF"/>
              </a:solidFill>
            </a:endParaRPr>
          </a:p>
        </p:txBody>
      </p:sp>
      <p:sp>
        <p:nvSpPr>
          <p:cNvPr id="11" name="Rectangle 10"/>
          <p:cNvSpPr/>
          <p:nvPr/>
        </p:nvSpPr>
        <p:spPr>
          <a:xfrm>
            <a:off x="337121" y="4796468"/>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12" name="Rectangle 11"/>
          <p:cNvSpPr/>
          <p:nvPr/>
        </p:nvSpPr>
        <p:spPr>
          <a:xfrm>
            <a:off x="2089720" y="4796468"/>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sp>
        <p:nvSpPr>
          <p:cNvPr id="13" name="Oval 12"/>
          <p:cNvSpPr/>
          <p:nvPr/>
        </p:nvSpPr>
        <p:spPr>
          <a:xfrm>
            <a:off x="3645527" y="4712122"/>
            <a:ext cx="606939" cy="603547"/>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Xxx</a:t>
            </a:r>
          </a:p>
        </p:txBody>
      </p:sp>
      <p:sp>
        <p:nvSpPr>
          <p:cNvPr id="14" name="Rectangle 13"/>
          <p:cNvSpPr/>
          <p:nvPr/>
        </p:nvSpPr>
        <p:spPr>
          <a:xfrm>
            <a:off x="918229" y="3386337"/>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5" name="Rectangle 14"/>
          <p:cNvSpPr/>
          <p:nvPr/>
        </p:nvSpPr>
        <p:spPr>
          <a:xfrm>
            <a:off x="3645526" y="3386337"/>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6" name="Rectangle 15"/>
          <p:cNvSpPr/>
          <p:nvPr/>
        </p:nvSpPr>
        <p:spPr>
          <a:xfrm>
            <a:off x="6372823" y="3386337"/>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cxnSp>
        <p:nvCxnSpPr>
          <p:cNvPr id="20" name="Elbow Connector 19"/>
          <p:cNvCxnSpPr>
            <a:stCxn id="10" idx="2"/>
            <a:endCxn id="42" idx="0"/>
          </p:cNvCxnSpPr>
          <p:nvPr/>
        </p:nvCxnSpPr>
        <p:spPr>
          <a:xfrm rot="16200000" flipH="1">
            <a:off x="5700195" y="1308948"/>
            <a:ext cx="360678" cy="2727298"/>
          </a:xfrm>
          <a:prstGeom prst="bentConnector3">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2972898" y="1308949"/>
            <a:ext cx="360678" cy="2727296"/>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16885" y="2492258"/>
            <a:ext cx="1" cy="382955"/>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098607"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1" name="Rectangle 40"/>
          <p:cNvSpPr/>
          <p:nvPr/>
        </p:nvSpPr>
        <p:spPr>
          <a:xfrm>
            <a:off x="3825904" y="2875213"/>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2" name="Rectangle 41"/>
          <p:cNvSpPr/>
          <p:nvPr/>
        </p:nvSpPr>
        <p:spPr>
          <a:xfrm>
            <a:off x="6553201"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cxnSp>
        <p:nvCxnSpPr>
          <p:cNvPr id="52" name="Straight Arrow Connector 51"/>
          <p:cNvCxnSpPr>
            <a:stCxn id="41" idx="2"/>
            <a:endCxn id="15" idx="0"/>
          </p:cNvCxnSpPr>
          <p:nvPr/>
        </p:nvCxnSpPr>
        <p:spPr>
          <a:xfrm flipH="1">
            <a:off x="4516885" y="3133745"/>
            <a:ext cx="1" cy="2525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44182" y="3111468"/>
            <a:ext cx="1" cy="27486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789588" y="3111468"/>
            <a:ext cx="1" cy="27486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174627" y="3563085"/>
            <a:ext cx="356853" cy="873071"/>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25535"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65" name="Straight Arrow Connector 64"/>
          <p:cNvCxnSpPr>
            <a:stCxn id="64" idx="2"/>
            <a:endCxn id="11" idx="0"/>
          </p:cNvCxnSpPr>
          <p:nvPr/>
        </p:nvCxnSpPr>
        <p:spPr>
          <a:xfrm>
            <a:off x="916517" y="4436579"/>
            <a:ext cx="3066"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98120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72" name="Elbow Connector 71"/>
          <p:cNvCxnSpPr>
            <a:stCxn id="14" idx="2"/>
            <a:endCxn id="71" idx="0"/>
          </p:cNvCxnSpPr>
          <p:nvPr/>
        </p:nvCxnSpPr>
        <p:spPr>
          <a:xfrm rot="16200000" flipH="1">
            <a:off x="2052459" y="3558322"/>
            <a:ext cx="356853" cy="88259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672182" y="4436579"/>
            <a:ext cx="1"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4781306" y="4712122"/>
            <a:ext cx="606939" cy="603547"/>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a:t>
            </a:r>
          </a:p>
        </p:txBody>
      </p:sp>
      <p:sp>
        <p:nvSpPr>
          <p:cNvPr id="89" name="Rectangle 88"/>
          <p:cNvSpPr/>
          <p:nvPr/>
        </p:nvSpPr>
        <p:spPr>
          <a:xfrm>
            <a:off x="5777026" y="4796468"/>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90" name="Rectangle 89"/>
          <p:cNvSpPr/>
          <p:nvPr/>
        </p:nvSpPr>
        <p:spPr>
          <a:xfrm>
            <a:off x="7529625" y="4796468"/>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cxnSp>
        <p:nvCxnSpPr>
          <p:cNvPr id="91" name="Elbow Connector 90"/>
          <p:cNvCxnSpPr>
            <a:stCxn id="16" idx="2"/>
            <a:endCxn id="92" idx="0"/>
          </p:cNvCxnSpPr>
          <p:nvPr/>
        </p:nvCxnSpPr>
        <p:spPr>
          <a:xfrm rot="5400000">
            <a:off x="6621877" y="3555741"/>
            <a:ext cx="356853" cy="887759"/>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66544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93" name="Straight Arrow Connector 92"/>
          <p:cNvCxnSpPr>
            <a:stCxn id="92" idx="2"/>
            <a:endCxn id="89" idx="0"/>
          </p:cNvCxnSpPr>
          <p:nvPr/>
        </p:nvCxnSpPr>
        <p:spPr>
          <a:xfrm>
            <a:off x="6356423" y="4436579"/>
            <a:ext cx="3065"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21106"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95" name="Elbow Connector 94"/>
          <p:cNvCxnSpPr>
            <a:stCxn id="16" idx="2"/>
            <a:endCxn id="94" idx="0"/>
          </p:cNvCxnSpPr>
          <p:nvPr/>
        </p:nvCxnSpPr>
        <p:spPr>
          <a:xfrm rot="16200000" flipH="1">
            <a:off x="7499709" y="3565667"/>
            <a:ext cx="356853" cy="867906"/>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8112087" y="4436579"/>
            <a:ext cx="1"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645526" y="4178048"/>
            <a:ext cx="1742718"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Xx xxx </a:t>
            </a:r>
            <a:r>
              <a:rPr lang="en-US" sz="1200" dirty="0" err="1">
                <a:solidFill>
                  <a:schemeClr val="tx1"/>
                </a:solidFill>
              </a:rPr>
              <a:t>xxxx</a:t>
            </a:r>
            <a:r>
              <a:rPr lang="en-US" sz="1200" dirty="0">
                <a:solidFill>
                  <a:schemeClr val="tx1"/>
                </a:solidFill>
              </a:rPr>
              <a:t> xx </a:t>
            </a:r>
            <a:r>
              <a:rPr lang="en-US" sz="1200" dirty="0" err="1">
                <a:solidFill>
                  <a:schemeClr val="tx1"/>
                </a:solidFill>
              </a:rPr>
              <a:t>xxxx</a:t>
            </a:r>
            <a:r>
              <a:rPr lang="en-US" sz="1200" dirty="0">
                <a:solidFill>
                  <a:schemeClr val="tx1"/>
                </a:solidFill>
              </a:rPr>
              <a:t>?</a:t>
            </a:r>
          </a:p>
        </p:txBody>
      </p:sp>
      <p:cxnSp>
        <p:nvCxnSpPr>
          <p:cNvPr id="35" name="Elbow Connector 34"/>
          <p:cNvCxnSpPr>
            <a:stCxn id="104" idx="2"/>
            <a:endCxn id="78" idx="0"/>
          </p:cNvCxnSpPr>
          <p:nvPr/>
        </p:nvCxnSpPr>
        <p:spPr>
          <a:xfrm rot="16200000" flipH="1">
            <a:off x="4663059" y="4290405"/>
            <a:ext cx="275542" cy="567891"/>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4095170" y="4290407"/>
            <a:ext cx="275542" cy="567888"/>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4516885" y="3821194"/>
            <a:ext cx="0" cy="356854"/>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86458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1" name="Picture 20">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xxxxxxxxxx</a:t>
            </a:r>
            <a:endParaRPr lang="en-US" dirty="0"/>
          </a:p>
        </p:txBody>
      </p:sp>
      <p:sp>
        <p:nvSpPr>
          <p:cNvPr id="3" name="Text Placeholder 2"/>
          <p:cNvSpPr>
            <a:spLocks noGrp="1"/>
          </p:cNvSpPr>
          <p:nvPr>
            <p:ph type="body" sz="quarter" idx="10"/>
          </p:nvPr>
        </p:nvSpPr>
        <p:spPr/>
        <p:txBody>
          <a:bodyPr/>
          <a:lstStyle/>
          <a:p>
            <a:r>
              <a:rPr lang="en-US" dirty="0" err="1"/>
              <a:t>Xxxxxxxxxxx</a:t>
            </a:r>
            <a:r>
              <a:rPr lang="en-US" dirty="0"/>
              <a:t> </a:t>
            </a:r>
            <a:r>
              <a:rPr lang="en-US" dirty="0" err="1"/>
              <a:t>xxxxxx</a:t>
            </a:r>
            <a:r>
              <a:rPr lang="en-US" dirty="0"/>
              <a:t> xx </a:t>
            </a:r>
            <a:r>
              <a:rPr lang="en-US" dirty="0" err="1"/>
              <a:t>xxxx</a:t>
            </a:r>
            <a:r>
              <a:rPr lang="en-US" dirty="0"/>
              <a:t> </a:t>
            </a:r>
            <a:r>
              <a:rPr lang="en-US" dirty="0" err="1"/>
              <a:t>xxxxxxxx</a:t>
            </a:r>
            <a:r>
              <a:rPr lang="en-US" dirty="0"/>
              <a:t> </a:t>
            </a:r>
            <a:r>
              <a:rPr lang="en-US" dirty="0" err="1"/>
              <a:t>xxxxx</a:t>
            </a:r>
            <a:r>
              <a:rPr lang="en-US" dirty="0"/>
              <a:t> x xxx</a:t>
            </a:r>
          </a:p>
        </p:txBody>
      </p:sp>
      <p:sp>
        <p:nvSpPr>
          <p:cNvPr id="33" name="Rounded Rectangle 32"/>
          <p:cNvSpPr/>
          <p:nvPr/>
        </p:nvSpPr>
        <p:spPr>
          <a:xfrm>
            <a:off x="4866801" y="3000663"/>
            <a:ext cx="719071" cy="20769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ounded Rectangle 32"/>
          <p:cNvSpPr/>
          <p:nvPr/>
        </p:nvSpPr>
        <p:spPr>
          <a:xfrm>
            <a:off x="5116215" y="4167546"/>
            <a:ext cx="469658" cy="91554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ounded Rectangle 32"/>
          <p:cNvSpPr/>
          <p:nvPr/>
        </p:nvSpPr>
        <p:spPr>
          <a:xfrm flipH="1">
            <a:off x="3686092" y="2395338"/>
            <a:ext cx="927536" cy="268222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ounded Rectangle 32"/>
          <p:cNvSpPr/>
          <p:nvPr/>
        </p:nvSpPr>
        <p:spPr>
          <a:xfrm flipH="1">
            <a:off x="3666601" y="3453674"/>
            <a:ext cx="694939" cy="1623893"/>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2"/>
          <p:cNvSpPr/>
          <p:nvPr/>
        </p:nvSpPr>
        <p:spPr>
          <a:xfrm flipH="1">
            <a:off x="3660003" y="4569735"/>
            <a:ext cx="449651" cy="507832"/>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3624376" y="5375922"/>
            <a:ext cx="633463" cy="158604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1" name="Rectangle 40"/>
          <p:cNvSpPr/>
          <p:nvPr/>
        </p:nvSpPr>
        <p:spPr>
          <a:xfrm>
            <a:off x="4254758" y="5375922"/>
            <a:ext cx="698243" cy="158604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2" name="Rectangle 41"/>
          <p:cNvSpPr/>
          <p:nvPr/>
        </p:nvSpPr>
        <p:spPr>
          <a:xfrm>
            <a:off x="4949905" y="5371233"/>
            <a:ext cx="633463" cy="158604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ectangle 42"/>
          <p:cNvSpPr/>
          <p:nvPr/>
        </p:nvSpPr>
        <p:spPr>
          <a:xfrm>
            <a:off x="2991703" y="5375922"/>
            <a:ext cx="633463" cy="15860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ectangle 43"/>
          <p:cNvSpPr/>
          <p:nvPr/>
        </p:nvSpPr>
        <p:spPr>
          <a:xfrm>
            <a:off x="5581168" y="5371233"/>
            <a:ext cx="633463" cy="158604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00" name="Freeform 99"/>
          <p:cNvSpPr/>
          <p:nvPr/>
        </p:nvSpPr>
        <p:spPr>
          <a:xfrm>
            <a:off x="2993293" y="5055399"/>
            <a:ext cx="1254369" cy="323084"/>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71" name="Freeform 70"/>
          <p:cNvSpPr/>
          <p:nvPr/>
        </p:nvSpPr>
        <p:spPr>
          <a:xfrm>
            <a:off x="3606801" y="5055399"/>
            <a:ext cx="885826" cy="323084"/>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7" name="Freeform 66"/>
          <p:cNvSpPr/>
          <p:nvPr/>
        </p:nvSpPr>
        <p:spPr>
          <a:xfrm flipH="1">
            <a:off x="4971806" y="5055399"/>
            <a:ext cx="1254369" cy="323084"/>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68" name="Freeform 67"/>
          <p:cNvSpPr/>
          <p:nvPr/>
        </p:nvSpPr>
        <p:spPr>
          <a:xfrm flipH="1">
            <a:off x="4732711" y="5055399"/>
            <a:ext cx="879231" cy="323084"/>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9" name="Freeform 68"/>
          <p:cNvSpPr/>
          <p:nvPr/>
        </p:nvSpPr>
        <p:spPr>
          <a:xfrm>
            <a:off x="4242350" y="5055399"/>
            <a:ext cx="726522" cy="323084"/>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75" name="Oval 74"/>
          <p:cNvSpPr/>
          <p:nvPr/>
        </p:nvSpPr>
        <p:spPr>
          <a:xfrm>
            <a:off x="3102225" y="2080459"/>
            <a:ext cx="635000" cy="635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chemeClr val="tx1"/>
              </a:solidFill>
            </a:endParaRPr>
          </a:p>
        </p:txBody>
      </p:sp>
      <p:sp>
        <p:nvSpPr>
          <p:cNvPr id="76" name="Oval 75"/>
          <p:cNvSpPr/>
          <p:nvPr/>
        </p:nvSpPr>
        <p:spPr>
          <a:xfrm>
            <a:off x="3102225" y="3112333"/>
            <a:ext cx="635000" cy="635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7" name="Oval 76"/>
          <p:cNvSpPr/>
          <p:nvPr/>
        </p:nvSpPr>
        <p:spPr>
          <a:xfrm>
            <a:off x="3102225" y="4239459"/>
            <a:ext cx="635000" cy="635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8" name="Oval 77"/>
          <p:cNvSpPr/>
          <p:nvPr/>
        </p:nvSpPr>
        <p:spPr>
          <a:xfrm>
            <a:off x="5539873" y="2699584"/>
            <a:ext cx="635000" cy="635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9" name="Oval 78"/>
          <p:cNvSpPr/>
          <p:nvPr/>
        </p:nvSpPr>
        <p:spPr>
          <a:xfrm>
            <a:off x="5539873" y="3852799"/>
            <a:ext cx="635000" cy="635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35647" y="4379364"/>
            <a:ext cx="368154" cy="310362"/>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27731" y="3243839"/>
            <a:ext cx="383989" cy="371988"/>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55559" y="2233793"/>
            <a:ext cx="328333" cy="328333"/>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57535" y="2852721"/>
            <a:ext cx="399676" cy="328727"/>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642074" y="4046474"/>
            <a:ext cx="430599" cy="247650"/>
          </a:xfrm>
          <a:prstGeom prst="rect">
            <a:avLst/>
          </a:prstGeom>
        </p:spPr>
      </p:pic>
      <p:sp>
        <p:nvSpPr>
          <p:cNvPr id="85" name="Rectangle 84"/>
          <p:cNvSpPr/>
          <p:nvPr/>
        </p:nvSpPr>
        <p:spPr>
          <a:xfrm>
            <a:off x="6231075" y="2762055"/>
            <a:ext cx="710451" cy="646331"/>
          </a:xfrm>
          <a:prstGeom prst="rect">
            <a:avLst/>
          </a:prstGeom>
        </p:spPr>
        <p:txBody>
          <a:bodyPr wrap="none">
            <a:spAutoFit/>
          </a:bodyPr>
          <a:lstStyle/>
          <a:p>
            <a:r>
              <a:rPr lang="en-US" sz="3600" dirty="0"/>
              <a:t>02</a:t>
            </a:r>
          </a:p>
        </p:txBody>
      </p:sp>
      <p:sp>
        <p:nvSpPr>
          <p:cNvPr id="86" name="Rectangle 85"/>
          <p:cNvSpPr/>
          <p:nvPr/>
        </p:nvSpPr>
        <p:spPr>
          <a:xfrm>
            <a:off x="6873457" y="2892595"/>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Rectangle 86"/>
          <p:cNvSpPr/>
          <p:nvPr/>
        </p:nvSpPr>
        <p:spPr>
          <a:xfrm>
            <a:off x="6237673" y="2563266"/>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88" name="Rectangle 87"/>
          <p:cNvSpPr/>
          <p:nvPr/>
        </p:nvSpPr>
        <p:spPr>
          <a:xfrm>
            <a:off x="6231075" y="3925041"/>
            <a:ext cx="710451" cy="646331"/>
          </a:xfrm>
          <a:prstGeom prst="rect">
            <a:avLst/>
          </a:prstGeom>
        </p:spPr>
        <p:txBody>
          <a:bodyPr wrap="none">
            <a:spAutoFit/>
          </a:bodyPr>
          <a:lstStyle/>
          <a:p>
            <a:r>
              <a:rPr lang="en-US" sz="3600" dirty="0"/>
              <a:t>04</a:t>
            </a:r>
          </a:p>
        </p:txBody>
      </p:sp>
      <p:sp>
        <p:nvSpPr>
          <p:cNvPr id="89" name="Rectangle 88"/>
          <p:cNvSpPr/>
          <p:nvPr/>
        </p:nvSpPr>
        <p:spPr>
          <a:xfrm>
            <a:off x="6873457" y="4055581"/>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0" name="Rectangle 89"/>
          <p:cNvSpPr/>
          <p:nvPr/>
        </p:nvSpPr>
        <p:spPr>
          <a:xfrm>
            <a:off x="6237673" y="3726252"/>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91" name="Rectangle 90"/>
          <p:cNvSpPr/>
          <p:nvPr/>
        </p:nvSpPr>
        <p:spPr>
          <a:xfrm>
            <a:off x="2357165" y="4307370"/>
            <a:ext cx="710451" cy="646331"/>
          </a:xfrm>
          <a:prstGeom prst="rect">
            <a:avLst/>
          </a:prstGeom>
        </p:spPr>
        <p:txBody>
          <a:bodyPr wrap="none">
            <a:spAutoFit/>
          </a:bodyPr>
          <a:lstStyle/>
          <a:p>
            <a:r>
              <a:rPr lang="en-US" sz="3600" dirty="0"/>
              <a:t>05</a:t>
            </a:r>
          </a:p>
        </p:txBody>
      </p:sp>
      <p:sp>
        <p:nvSpPr>
          <p:cNvPr id="92" name="Rectangle 91"/>
          <p:cNvSpPr/>
          <p:nvPr/>
        </p:nvSpPr>
        <p:spPr>
          <a:xfrm>
            <a:off x="467545" y="4437910"/>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3" name="Rectangle 92"/>
          <p:cNvSpPr/>
          <p:nvPr/>
        </p:nvSpPr>
        <p:spPr>
          <a:xfrm>
            <a:off x="1022884" y="4108581"/>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4" name="Rectangle 93"/>
          <p:cNvSpPr/>
          <p:nvPr/>
        </p:nvSpPr>
        <p:spPr>
          <a:xfrm>
            <a:off x="2357165" y="3152823"/>
            <a:ext cx="710451" cy="646331"/>
          </a:xfrm>
          <a:prstGeom prst="rect">
            <a:avLst/>
          </a:prstGeom>
        </p:spPr>
        <p:txBody>
          <a:bodyPr wrap="none">
            <a:spAutoFit/>
          </a:bodyPr>
          <a:lstStyle/>
          <a:p>
            <a:r>
              <a:rPr lang="en-US" sz="3600" dirty="0"/>
              <a:t>03</a:t>
            </a:r>
          </a:p>
        </p:txBody>
      </p:sp>
      <p:sp>
        <p:nvSpPr>
          <p:cNvPr id="95" name="Rectangle 94"/>
          <p:cNvSpPr/>
          <p:nvPr/>
        </p:nvSpPr>
        <p:spPr>
          <a:xfrm>
            <a:off x="467545" y="3283363"/>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6" name="Rectangle 95"/>
          <p:cNvSpPr/>
          <p:nvPr/>
        </p:nvSpPr>
        <p:spPr>
          <a:xfrm>
            <a:off x="1022884" y="2954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7" name="Rectangle 96"/>
          <p:cNvSpPr/>
          <p:nvPr/>
        </p:nvSpPr>
        <p:spPr>
          <a:xfrm>
            <a:off x="2357165" y="2136823"/>
            <a:ext cx="710451" cy="646331"/>
          </a:xfrm>
          <a:prstGeom prst="rect">
            <a:avLst/>
          </a:prstGeom>
        </p:spPr>
        <p:txBody>
          <a:bodyPr wrap="none">
            <a:spAutoFit/>
          </a:bodyPr>
          <a:lstStyle/>
          <a:p>
            <a:r>
              <a:rPr lang="en-US" sz="3600" dirty="0"/>
              <a:t>01</a:t>
            </a:r>
          </a:p>
        </p:txBody>
      </p:sp>
      <p:sp>
        <p:nvSpPr>
          <p:cNvPr id="98" name="Rectangle 97"/>
          <p:cNvSpPr/>
          <p:nvPr/>
        </p:nvSpPr>
        <p:spPr>
          <a:xfrm>
            <a:off x="467545" y="2267362"/>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9" name="Rectangle 98"/>
          <p:cNvSpPr/>
          <p:nvPr/>
        </p:nvSpPr>
        <p:spPr>
          <a:xfrm>
            <a:off x="1022884" y="1938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0" name="TextBox 9"/>
          <p:cNvSpPr txBox="1"/>
          <p:nvPr/>
        </p:nvSpPr>
        <p:spPr>
          <a:xfrm>
            <a:off x="693308" y="2140297"/>
            <a:ext cx="1250400" cy="369332"/>
          </a:xfrm>
          <a:prstGeom prst="rect">
            <a:avLst/>
          </a:prstGeom>
          <a:solidFill>
            <a:schemeClr val="bg1">
              <a:lumMod val="50000"/>
              <a:alpha val="50000"/>
            </a:schemeClr>
          </a:solidFill>
          <a:ln w="3175">
            <a:solidFill>
              <a:schemeClr val="tx1">
                <a:lumMod val="60000"/>
                <a:lumOff val="40000"/>
              </a:schemeClr>
            </a:solidFill>
          </a:ln>
        </p:spPr>
        <p:txBody>
          <a:bodyPr wrap="square" lIns="182880" tIns="91440" rIns="182880" bIns="91440" rtlCol="0">
            <a:spAutoFit/>
          </a:bodyPr>
          <a:lstStyle/>
          <a:p>
            <a:r>
              <a:rPr lang="en-US" sz="1200" dirty="0"/>
              <a:t>Xxx </a:t>
            </a:r>
            <a:r>
              <a:rPr lang="en-US" sz="1200" dirty="0" err="1"/>
              <a:t>Xxx</a:t>
            </a:r>
            <a:r>
              <a:rPr lang="en-US" sz="1200" dirty="0"/>
              <a:t> </a:t>
            </a:r>
            <a:r>
              <a:rPr lang="en-US" sz="1200" dirty="0" err="1"/>
              <a:t>xxxx</a:t>
            </a:r>
            <a:endParaRPr lang="en-US" sz="1200" dirty="0"/>
          </a:p>
        </p:txBody>
      </p:sp>
      <p:sp>
        <p:nvSpPr>
          <p:cNvPr id="11" name="TextBox 10"/>
          <p:cNvSpPr txBox="1"/>
          <p:nvPr/>
        </p:nvSpPr>
        <p:spPr>
          <a:xfrm>
            <a:off x="1943709" y="2140297"/>
            <a:ext cx="6514492" cy="369332"/>
          </a:xfrm>
          <a:prstGeom prst="rect">
            <a:avLst/>
          </a:prstGeom>
          <a:solidFill>
            <a:schemeClr val="bg1">
              <a:lumMod val="95000"/>
            </a:schemeClr>
          </a:solidFill>
          <a:ln w="3175">
            <a:solidFill>
              <a:schemeClr val="tx1">
                <a:lumMod val="60000"/>
                <a:lumOff val="40000"/>
              </a:schemeClr>
            </a:solidFill>
          </a:ln>
        </p:spPr>
        <p:txBody>
          <a:bodyPr wrap="square" lIns="182880" tIns="91440" rIns="182880" bIns="91440" rtlCol="0">
            <a:spAutoFit/>
          </a:bodyPr>
          <a:lstStyle/>
          <a:p>
            <a:r>
              <a:rPr lang="en-US" sz="1200" dirty="0"/>
              <a:t>Xx x </a:t>
            </a:r>
            <a:r>
              <a:rPr lang="en-US" sz="1200" dirty="0" err="1"/>
              <a:t>xxxx</a:t>
            </a:r>
            <a:r>
              <a:rPr lang="en-US" sz="1200" dirty="0"/>
              <a:t> xxx </a:t>
            </a:r>
            <a:r>
              <a:rPr lang="en-US" sz="1200" dirty="0" err="1"/>
              <a:t>xxx</a:t>
            </a:r>
            <a:r>
              <a:rPr lang="en-US" sz="1200" dirty="0"/>
              <a:t> </a:t>
            </a:r>
            <a:r>
              <a:rPr lang="en-US" sz="1200" dirty="0" err="1"/>
              <a:t>xxxxxxxxxxxxxx</a:t>
            </a:r>
            <a:r>
              <a:rPr lang="en-US" sz="1200" dirty="0"/>
              <a:t> xxx Xx </a:t>
            </a:r>
            <a:r>
              <a:rPr lang="en-US" sz="1200" dirty="0" err="1"/>
              <a:t>xx</a:t>
            </a:r>
            <a:r>
              <a:rPr lang="en-US" sz="1200" dirty="0"/>
              <a:t> </a:t>
            </a:r>
            <a:r>
              <a:rPr lang="en-US" sz="1200" dirty="0" err="1"/>
              <a:t>xxxxxxxxx</a:t>
            </a:r>
            <a:r>
              <a:rPr lang="en-US" sz="1200" dirty="0"/>
              <a:t> </a:t>
            </a:r>
            <a:r>
              <a:rPr lang="en-US" sz="1200" dirty="0" err="1"/>
              <a:t>xxxxx</a:t>
            </a:r>
            <a:r>
              <a:rPr lang="en-US" sz="1200" dirty="0"/>
              <a:t> </a:t>
            </a:r>
            <a:r>
              <a:rPr lang="en-US" sz="1200" dirty="0" err="1"/>
              <a:t>xxxxxxx</a:t>
            </a:r>
            <a:r>
              <a:rPr lang="en-US" sz="1200" dirty="0"/>
              <a:t> </a:t>
            </a:r>
            <a:r>
              <a:rPr lang="en-US" sz="1200" dirty="0" err="1"/>
              <a:t>xxxxx</a:t>
            </a:r>
            <a:r>
              <a:rPr lang="en-US" sz="1200" dirty="0"/>
              <a:t> </a:t>
            </a:r>
          </a:p>
        </p:txBody>
      </p:sp>
      <p:sp>
        <p:nvSpPr>
          <p:cNvPr id="5" name="Up Arrow 4"/>
          <p:cNvSpPr/>
          <p:nvPr/>
        </p:nvSpPr>
        <p:spPr>
          <a:xfrm>
            <a:off x="693308" y="2744924"/>
            <a:ext cx="1884945" cy="2268252"/>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3" name="Up Arrow 12"/>
          <p:cNvSpPr/>
          <p:nvPr/>
        </p:nvSpPr>
        <p:spPr>
          <a:xfrm>
            <a:off x="2653291" y="2744924"/>
            <a:ext cx="1884945" cy="2268252"/>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4" name="Up Arrow 13"/>
          <p:cNvSpPr/>
          <p:nvPr/>
        </p:nvSpPr>
        <p:spPr>
          <a:xfrm>
            <a:off x="4613273" y="2744924"/>
            <a:ext cx="1884945" cy="2268252"/>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5" name="Up Arrow 14"/>
          <p:cNvSpPr/>
          <p:nvPr/>
        </p:nvSpPr>
        <p:spPr>
          <a:xfrm>
            <a:off x="6573256" y="2744924"/>
            <a:ext cx="1884945" cy="2268252"/>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00955" y="3194813"/>
            <a:ext cx="698500" cy="405695"/>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33837" y="3119701"/>
            <a:ext cx="323851" cy="462644"/>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325227" y="3151901"/>
            <a:ext cx="381000" cy="430443"/>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346952" y="3212977"/>
            <a:ext cx="577658" cy="369368"/>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037797"/>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2990026"/>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966143"/>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cxnSp>
        <p:nvCxnSpPr>
          <p:cNvPr id="51" name="Elbow Connector 50"/>
          <p:cNvCxnSpPr>
            <a:stCxn id="23" idx="2"/>
            <a:endCxn id="24" idx="1"/>
          </p:cNvCxnSpPr>
          <p:nvPr/>
        </p:nvCxnSpPr>
        <p:spPr>
          <a:xfrm flipV="1">
            <a:off x="2035278" y="2231216"/>
            <a:ext cx="479322" cy="1558044"/>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183446"/>
            <a:ext cx="481159" cy="605815"/>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1"/>
            <a:ext cx="479322" cy="137030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4258268" y="4640352"/>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59" name="Rectangle 158"/>
          <p:cNvSpPr/>
          <p:nvPr/>
        </p:nvSpPr>
        <p:spPr>
          <a:xfrm>
            <a:off x="4258268" y="4940006"/>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0" name="Rectangle 159"/>
          <p:cNvSpPr/>
          <p:nvPr/>
        </p:nvSpPr>
        <p:spPr>
          <a:xfrm>
            <a:off x="4258268" y="5239660"/>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1" name="Straight Connector 160"/>
          <p:cNvCxnSpPr/>
          <p:nvPr/>
        </p:nvCxnSpPr>
        <p:spPr>
          <a:xfrm flipH="1">
            <a:off x="4053894" y="5157068"/>
            <a:ext cx="211114"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4201064" y="4856083"/>
            <a:ext cx="63942" cy="601970"/>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63" name="Straight Connector 162"/>
          <p:cNvCxnSpPr/>
          <p:nvPr/>
        </p:nvCxnSpPr>
        <p:spPr>
          <a:xfrm>
            <a:off x="4258268" y="5157068"/>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4258268" y="4856083"/>
            <a:ext cx="33008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58268" y="5458053"/>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4267201" y="3660601"/>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67" name="Rectangle 166"/>
          <p:cNvSpPr/>
          <p:nvPr/>
        </p:nvSpPr>
        <p:spPr>
          <a:xfrm>
            <a:off x="4267201" y="396025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8" name="Rectangle 167"/>
          <p:cNvSpPr/>
          <p:nvPr/>
        </p:nvSpPr>
        <p:spPr>
          <a:xfrm>
            <a:off x="4267201" y="4259909"/>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9" name="Straight Connector 168"/>
          <p:cNvCxnSpPr/>
          <p:nvPr/>
        </p:nvCxnSpPr>
        <p:spPr>
          <a:xfrm flipH="1">
            <a:off x="4062827" y="4177317"/>
            <a:ext cx="211114"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4209997" y="3876333"/>
            <a:ext cx="63942" cy="601970"/>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1" name="Straight Connector 170"/>
          <p:cNvCxnSpPr/>
          <p:nvPr/>
        </p:nvCxnSpPr>
        <p:spPr>
          <a:xfrm>
            <a:off x="4267200" y="4177317"/>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267200" y="3876332"/>
            <a:ext cx="33008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267200" y="4478302"/>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4265007" y="2660334"/>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75" name="Rectangle 174"/>
          <p:cNvSpPr/>
          <p:nvPr/>
        </p:nvSpPr>
        <p:spPr>
          <a:xfrm>
            <a:off x="4265007" y="2959988"/>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76" name="Rectangle 175"/>
          <p:cNvSpPr/>
          <p:nvPr/>
        </p:nvSpPr>
        <p:spPr>
          <a:xfrm>
            <a:off x="4265007" y="3259642"/>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77" name="Straight Connector 176"/>
          <p:cNvCxnSpPr/>
          <p:nvPr/>
        </p:nvCxnSpPr>
        <p:spPr>
          <a:xfrm flipH="1">
            <a:off x="4060632" y="3177050"/>
            <a:ext cx="211114"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4207803" y="2876065"/>
            <a:ext cx="63942" cy="601970"/>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9" name="Straight Connector 178"/>
          <p:cNvCxnSpPr/>
          <p:nvPr/>
        </p:nvCxnSpPr>
        <p:spPr>
          <a:xfrm>
            <a:off x="4265007" y="3177050"/>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265007" y="2876065"/>
            <a:ext cx="33008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4265007" y="3478035"/>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4265007" y="1705257"/>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83" name="Rectangle 182"/>
          <p:cNvSpPr/>
          <p:nvPr/>
        </p:nvSpPr>
        <p:spPr>
          <a:xfrm>
            <a:off x="4265007" y="2004911"/>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84" name="Rectangle 183"/>
          <p:cNvSpPr/>
          <p:nvPr/>
        </p:nvSpPr>
        <p:spPr>
          <a:xfrm>
            <a:off x="4265007" y="230456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85" name="Straight Connector 184"/>
          <p:cNvCxnSpPr/>
          <p:nvPr/>
        </p:nvCxnSpPr>
        <p:spPr>
          <a:xfrm flipH="1">
            <a:off x="4060632" y="2221973"/>
            <a:ext cx="211114"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4207803" y="1920988"/>
            <a:ext cx="63942" cy="601970"/>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87" name="Straight Connector 186"/>
          <p:cNvCxnSpPr/>
          <p:nvPr/>
        </p:nvCxnSpPr>
        <p:spPr>
          <a:xfrm>
            <a:off x="4265007" y="2221973"/>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4265007" y="1920988"/>
            <a:ext cx="33008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265007" y="2522958"/>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err="1"/>
              <a:t>Xxxxxxxxxxxxxxxxx</a:t>
            </a:r>
            <a:r>
              <a:rPr lang="en-US" sz="1100" dirty="0"/>
              <a:t> </a:t>
            </a:r>
            <a:r>
              <a:rPr lang="en-US" sz="1100" dirty="0" err="1"/>
              <a:t>xxxxx</a:t>
            </a:r>
            <a:r>
              <a:rPr lang="en-US" sz="1100" dirty="0"/>
              <a:t> </a:t>
            </a:r>
            <a:r>
              <a:rPr lang="en-US" sz="1100" dirty="0" err="1"/>
              <a:t>xxxxxxxxxx</a:t>
            </a:r>
            <a:r>
              <a:rPr lang="en-US" sz="1100" dirty="0"/>
              <a:t> x </a:t>
            </a:r>
            <a:r>
              <a:rPr lang="en-US" sz="1100" dirty="0" err="1"/>
              <a:t>x</a:t>
            </a:r>
            <a:endParaRPr lang="en-US" sz="1100" dirty="0"/>
          </a:p>
        </p:txBody>
      </p:sp>
      <p:sp>
        <p:nvSpPr>
          <p:cNvPr id="10" name="Rectangle 9"/>
          <p:cNvSpPr/>
          <p:nvPr/>
        </p:nvSpPr>
        <p:spPr>
          <a:xfrm>
            <a:off x="4819926" y="2305541"/>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 </a:t>
            </a:r>
            <a:r>
              <a:rPr lang="en-US" sz="1100" dirty="0" err="1"/>
              <a:t>xxxx</a:t>
            </a:r>
            <a:r>
              <a:rPr lang="en-US" sz="1100" dirty="0"/>
              <a:t> xx </a:t>
            </a:r>
            <a:r>
              <a:rPr lang="en-US" sz="1100" dirty="0" err="1"/>
              <a:t>xx</a:t>
            </a:r>
            <a:r>
              <a:rPr lang="en-US" sz="1100" dirty="0"/>
              <a:t> </a:t>
            </a:r>
            <a:r>
              <a:rPr lang="en-US" sz="1100" dirty="0" err="1"/>
              <a:t>xxxxxxxx</a:t>
            </a:r>
            <a:r>
              <a:rPr lang="en-US" sz="1100" dirty="0"/>
              <a:t> </a:t>
            </a:r>
            <a:r>
              <a:rPr lang="en-US" sz="1100" dirty="0" err="1"/>
              <a:t>xxxxxx</a:t>
            </a:r>
            <a:r>
              <a:rPr lang="en-US" sz="1100" dirty="0"/>
              <a:t> </a:t>
            </a:r>
            <a:r>
              <a:rPr lang="en-US" sz="1100" dirty="0" err="1"/>
              <a:t>xxxxxxxx</a:t>
            </a:r>
            <a:endParaRPr lang="en-US" sz="1100" dirty="0"/>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Xxx </a:t>
            </a:r>
            <a:r>
              <a:rPr lang="en-US" sz="1100" dirty="0" err="1"/>
              <a:t>xxx</a:t>
            </a:r>
            <a:r>
              <a:rPr lang="en-US" sz="1100" dirty="0"/>
              <a:t> </a:t>
            </a:r>
            <a:r>
              <a:rPr lang="en-US" sz="1100" dirty="0" err="1"/>
              <a:t>xxxxxxxxx</a:t>
            </a:r>
            <a:r>
              <a:rPr lang="en-US" sz="1100" dirty="0"/>
              <a:t> xx </a:t>
            </a:r>
            <a:r>
              <a:rPr lang="en-US" sz="1100" dirty="0" err="1"/>
              <a:t>xxxxxx</a:t>
            </a:r>
            <a:r>
              <a:rPr lang="en-US" sz="1100" dirty="0"/>
              <a:t> </a:t>
            </a:r>
            <a:r>
              <a:rPr lang="en-US" sz="1100" dirty="0" err="1"/>
              <a:t>xxxxx</a:t>
            </a:r>
            <a:r>
              <a:rPr lang="en-US" sz="1100" dirty="0"/>
              <a:t> xxx</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xxx </a:t>
            </a:r>
            <a:r>
              <a:rPr lang="en-US" sz="1100" dirty="0" err="1"/>
              <a:t>xxx</a:t>
            </a:r>
            <a:r>
              <a:rPr lang="en-US" sz="1100" dirty="0"/>
              <a:t> xx </a:t>
            </a:r>
            <a:r>
              <a:rPr lang="en-US" sz="1100" dirty="0" err="1"/>
              <a:t>xxxxxxxxx</a:t>
            </a:r>
            <a:r>
              <a:rPr lang="en-US" sz="1100" dirty="0"/>
              <a:t> x </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X </a:t>
            </a:r>
            <a:r>
              <a:rPr lang="en-US" sz="1100" dirty="0" err="1"/>
              <a:t>x</a:t>
            </a:r>
            <a:r>
              <a:rPr lang="en-US" sz="1100" dirty="0"/>
              <a:t> </a:t>
            </a:r>
            <a:r>
              <a:rPr lang="en-US" sz="1100" dirty="0" err="1"/>
              <a:t>xxxxxxxx</a:t>
            </a:r>
            <a:r>
              <a:rPr lang="en-US" sz="1100" dirty="0"/>
              <a:t> </a:t>
            </a:r>
            <a:r>
              <a:rPr lang="en-US" sz="1100" dirty="0" err="1"/>
              <a:t>xxxxxxxxx</a:t>
            </a:r>
            <a:r>
              <a:rPr lang="en-US" sz="1100" dirty="0"/>
              <a:t> </a:t>
            </a:r>
            <a:r>
              <a:rPr lang="en-US" sz="1100" dirty="0" err="1"/>
              <a:t>xxxxx</a:t>
            </a:r>
            <a:r>
              <a:rPr lang="en-US" sz="1100" dirty="0"/>
              <a:t> </a:t>
            </a:r>
            <a:r>
              <a:rPr lang="en-US" sz="1100" dirty="0" err="1"/>
              <a:t>xxxxxx</a:t>
            </a:r>
            <a:r>
              <a:rPr lang="en-US" sz="1100" dirty="0"/>
              <a:t> </a:t>
            </a:r>
            <a:r>
              <a:rPr lang="en-US" sz="1100" dirty="0" err="1"/>
              <a:t>xxxxx</a:t>
            </a:r>
            <a:endParaRPr lang="en-US" sz="1100" dirty="0"/>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Xx x xxx x </a:t>
            </a:r>
            <a:r>
              <a:rPr lang="en-US" sz="1100" dirty="0" err="1"/>
              <a:t>xxxxxxx</a:t>
            </a:r>
            <a:r>
              <a:rPr lang="en-US" sz="1100" dirty="0"/>
              <a:t> </a:t>
            </a:r>
            <a:r>
              <a:rPr lang="en-US" sz="1100" dirty="0" err="1"/>
              <a:t>xxxxxx</a:t>
            </a:r>
            <a:r>
              <a:rPr lang="en-US" sz="1100" dirty="0"/>
              <a:t> x </a:t>
            </a:r>
            <a:r>
              <a:rPr lang="en-US" sz="1100" dirty="0" err="1"/>
              <a:t>xxxxxxxx</a:t>
            </a:r>
            <a:r>
              <a:rPr lang="en-US" sz="1100" dirty="0"/>
              <a:t> xxx </a:t>
            </a:r>
            <a:r>
              <a:rPr lang="en-US" sz="1100" dirty="0" err="1"/>
              <a:t>xxxxxxxxx</a:t>
            </a:r>
            <a:endParaRPr lang="en-US" sz="1100" dirty="0"/>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Xxx xx </a:t>
            </a:r>
            <a:r>
              <a:rPr lang="en-US" sz="1100" dirty="0" err="1"/>
              <a:t>xxxx</a:t>
            </a:r>
            <a:r>
              <a:rPr lang="en-US" sz="1100" dirty="0"/>
              <a:t> </a:t>
            </a:r>
            <a:r>
              <a:rPr lang="en-US" sz="1100" dirty="0" err="1"/>
              <a:t>xxxxxx</a:t>
            </a:r>
            <a:r>
              <a:rPr lang="en-US" sz="1100" dirty="0"/>
              <a:t> x </a:t>
            </a:r>
            <a:r>
              <a:rPr lang="en-US" sz="1100" dirty="0" err="1"/>
              <a:t>xxxxxxxxx</a:t>
            </a:r>
            <a:r>
              <a:rPr lang="en-US" sz="1100" dirty="0"/>
              <a:t> </a:t>
            </a:r>
            <a:r>
              <a:rPr lang="en-US" sz="1100" dirty="0" err="1"/>
              <a:t>xxxxx</a:t>
            </a:r>
            <a:r>
              <a:rPr lang="en-US" sz="1100" dirty="0"/>
              <a:t> x </a:t>
            </a:r>
            <a:r>
              <a:rPr lang="en-US" sz="1100" dirty="0" err="1"/>
              <a:t>x</a:t>
            </a:r>
            <a:endParaRPr lang="en-US" sz="1100" dirty="0"/>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err="1"/>
              <a:t>Xxxxx</a:t>
            </a:r>
            <a:r>
              <a:rPr lang="en-US" sz="1100" dirty="0"/>
              <a:t> </a:t>
            </a:r>
            <a:r>
              <a:rPr lang="en-US" sz="1100" dirty="0" err="1"/>
              <a:t>xxxx</a:t>
            </a:r>
            <a:r>
              <a:rPr lang="en-US" sz="1100" dirty="0"/>
              <a:t> </a:t>
            </a:r>
            <a:r>
              <a:rPr lang="en-US" sz="1100" dirty="0" err="1"/>
              <a:t>xxxxxx</a:t>
            </a:r>
            <a:r>
              <a:rPr lang="en-US" sz="1100" dirty="0"/>
              <a:t> x</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-x xx xxx xx </a:t>
            </a:r>
            <a:r>
              <a:rPr lang="en-US" dirty="0" err="1"/>
              <a:t>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x </a:t>
            </a:r>
            <a:r>
              <a:rPr lang="en-US" dirty="0" err="1"/>
              <a:t>xxxxxxx</a:t>
            </a:r>
            <a:r>
              <a:rPr lang="en-US" dirty="0"/>
              <a:t> x</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3721814653"/>
              </p:ext>
            </p:extLst>
          </p:nvPr>
        </p:nvGraphicFramePr>
        <p:xfrm>
          <a:off x="828352" y="2119313"/>
          <a:ext cx="4103688" cy="2955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5087151" y="3247819"/>
            <a:ext cx="3420380" cy="1776448"/>
          </a:xfrm>
          <a:prstGeom prst="rect">
            <a:avLst/>
          </a:prstGeom>
          <a:noFill/>
        </p:spPr>
        <p:txBody>
          <a:bodyPr wrap="square" rtlCol="0">
            <a:spAutoFit/>
          </a:bodyPr>
          <a:lstStyle/>
          <a:p>
            <a:pPr>
              <a:lnSpc>
                <a:spcPts val="2100"/>
              </a:lnSpc>
            </a:pPr>
            <a:r>
              <a:rPr lang="en-US" sz="3000" spc="-30" dirty="0"/>
              <a:t>$40x </a:t>
            </a:r>
            <a:endParaRPr lang="en-US" sz="750" spc="-30" dirty="0"/>
          </a:p>
          <a:p>
            <a:pPr>
              <a:lnSpc>
                <a:spcPts val="2100"/>
              </a:lnSpc>
            </a:pPr>
            <a:r>
              <a:rPr lang="en-US" sz="1800" dirty="0" err="1"/>
              <a:t>xxxxxx</a:t>
            </a:r>
            <a:r>
              <a:rPr lang="en-US" sz="1800" dirty="0"/>
              <a:t> </a:t>
            </a:r>
            <a:r>
              <a:rPr lang="en-US" sz="1800" dirty="0" err="1"/>
              <a:t>xxxxxxx</a:t>
            </a:r>
            <a:r>
              <a:rPr lang="en-US" sz="1800" dirty="0"/>
              <a:t> xxx xx 2018</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a:t>
            </a:r>
            <a:r>
              <a:rPr lang="en-US" sz="900" dirty="0"/>
              <a:t> </a:t>
            </a:r>
            <a:r>
              <a:rPr lang="en-US" sz="900" dirty="0" err="1"/>
              <a:t>xxxxx</a:t>
            </a:r>
            <a:r>
              <a:rPr lang="en-US" sz="900" dirty="0"/>
              <a:t> </a:t>
            </a:r>
            <a:r>
              <a:rPr lang="en-US" sz="900" dirty="0" err="1"/>
              <a:t>xxxxxx</a:t>
            </a:r>
            <a:r>
              <a:rPr lang="en-US" sz="900" dirty="0"/>
              <a:t> </a:t>
            </a:r>
            <a:r>
              <a:rPr lang="en-US" sz="900" dirty="0" err="1"/>
              <a:t>xxxxx</a:t>
            </a:r>
            <a:r>
              <a:rPr lang="en-US" sz="900" dirty="0"/>
              <a:t> xxx. Xx x </a:t>
            </a:r>
            <a:r>
              <a:rPr lang="en-US" sz="900" dirty="0" err="1"/>
              <a:t>xxxxx</a:t>
            </a:r>
            <a:r>
              <a:rPr lang="en-US" sz="900" dirty="0"/>
              <a:t> x </a:t>
            </a:r>
            <a:r>
              <a:rPr lang="en-US" sz="900" dirty="0" err="1"/>
              <a:t>xxxx</a:t>
            </a:r>
            <a:r>
              <a:rPr lang="en-US" sz="900" dirty="0"/>
              <a:t> </a:t>
            </a:r>
            <a:r>
              <a:rPr lang="en-US" sz="900" dirty="0" err="1"/>
              <a:t>xxxxxx</a:t>
            </a:r>
            <a:r>
              <a:rPr lang="en-US" sz="900" dirty="0"/>
              <a:t> </a:t>
            </a:r>
            <a:r>
              <a:rPr lang="en-US" sz="900" dirty="0" err="1"/>
              <a:t>xxxx</a:t>
            </a:r>
            <a:r>
              <a:rPr lang="en-US" sz="900" dirty="0"/>
              <a:t> x </a:t>
            </a:r>
            <a:r>
              <a:rPr lang="en-US" sz="900" dirty="0" err="1"/>
              <a:t>xxxxxx</a:t>
            </a:r>
            <a:r>
              <a:rPr lang="en-US" sz="900" dirty="0"/>
              <a:t>. Xx </a:t>
            </a:r>
            <a:r>
              <a:rPr lang="en-US" sz="900" dirty="0" err="1"/>
              <a:t>xxxx</a:t>
            </a:r>
            <a:r>
              <a:rPr lang="en-US" sz="900" dirty="0"/>
              <a:t> </a:t>
            </a:r>
            <a:r>
              <a:rPr lang="en-US" sz="900" dirty="0" err="1"/>
              <a:t>xxxxx</a:t>
            </a:r>
            <a:r>
              <a:rPr lang="en-US" sz="900" dirty="0"/>
              <a:t>, </a:t>
            </a:r>
            <a:r>
              <a:rPr lang="en-US" sz="900" dirty="0" err="1"/>
              <a:t>xxxxxxxxx</a:t>
            </a:r>
            <a:r>
              <a:rPr lang="en-US" sz="900" dirty="0"/>
              <a:t> x </a:t>
            </a:r>
            <a:r>
              <a:rPr lang="en-US" sz="900" dirty="0" err="1"/>
              <a:t>x</a:t>
            </a:r>
            <a:r>
              <a:rPr lang="en-US" sz="900" dirty="0"/>
              <a:t> </a:t>
            </a:r>
            <a:r>
              <a:rPr lang="en-US" sz="900" dirty="0" err="1"/>
              <a:t>xxxxxxxxx</a:t>
            </a:r>
            <a:r>
              <a:rPr lang="en-US" sz="900" dirty="0"/>
              <a:t> x , </a:t>
            </a:r>
            <a:r>
              <a:rPr lang="en-US" sz="900" dirty="0" err="1"/>
              <a:t>xxxxxx</a:t>
            </a:r>
            <a:r>
              <a:rPr lang="en-US" sz="900" dirty="0"/>
              <a:t> xxx </a:t>
            </a:r>
            <a:r>
              <a:rPr lang="en-US" sz="900" dirty="0" err="1"/>
              <a:t>xxx</a:t>
            </a:r>
            <a:r>
              <a:rPr lang="en-US" sz="900" dirty="0"/>
              <a:t> </a:t>
            </a:r>
            <a:r>
              <a:rPr lang="en-US" sz="900" dirty="0" err="1"/>
              <a:t>xxxxx</a:t>
            </a:r>
            <a:r>
              <a:rPr lang="en-US" sz="900" dirty="0"/>
              <a:t>. </a:t>
            </a:r>
          </a:p>
          <a:p>
            <a:pPr>
              <a:lnSpc>
                <a:spcPct val="97000"/>
              </a:lnSpc>
              <a:spcBef>
                <a:spcPts val="800"/>
              </a:spcBef>
            </a:pPr>
            <a:r>
              <a:rPr lang="en-US" sz="900" dirty="0" err="1"/>
              <a:t>Xxxxxxxxxx</a:t>
            </a:r>
            <a:r>
              <a:rPr lang="en-US" sz="900" dirty="0"/>
              <a:t> xx </a:t>
            </a:r>
            <a:r>
              <a:rPr lang="en-US" sz="900" dirty="0" err="1"/>
              <a:t>xxxxx</a:t>
            </a:r>
            <a:r>
              <a:rPr lang="en-US" sz="900" dirty="0"/>
              <a:t> </a:t>
            </a:r>
            <a:r>
              <a:rPr lang="en-US" sz="900" dirty="0" err="1"/>
              <a:t>xxxxxx</a:t>
            </a:r>
            <a:r>
              <a:rPr lang="en-US" sz="900" dirty="0"/>
              <a:t> x </a:t>
            </a:r>
            <a:r>
              <a:rPr lang="en-US" sz="900" dirty="0" err="1"/>
              <a:t>x</a:t>
            </a:r>
            <a:r>
              <a:rPr lang="en-US" sz="900" dirty="0"/>
              <a:t> </a:t>
            </a:r>
            <a:r>
              <a:rPr lang="en-US" sz="900" dirty="0" err="1"/>
              <a:t>xxxxxx</a:t>
            </a:r>
            <a:r>
              <a:rPr lang="en-US" sz="900" dirty="0"/>
              <a:t>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xxxxxxx</a:t>
            </a:r>
            <a:r>
              <a:rPr lang="en-US" sz="900" dirty="0"/>
              <a:t> </a:t>
            </a:r>
            <a:r>
              <a:rPr lang="en-US" sz="900" dirty="0" err="1"/>
              <a:t>xxxxxx</a:t>
            </a:r>
            <a:r>
              <a:rPr lang="en-US" sz="900" dirty="0"/>
              <a:t> Xxx x; X </a:t>
            </a:r>
            <a:r>
              <a:rPr lang="en-US" sz="900" dirty="0" err="1"/>
              <a:t>xxxx</a:t>
            </a:r>
            <a:r>
              <a:rPr lang="en-US" sz="900" dirty="0"/>
              <a:t> xxx </a:t>
            </a:r>
            <a:r>
              <a:rPr lang="en-US" sz="900" dirty="0" err="1"/>
              <a:t>xxxxx</a:t>
            </a:r>
            <a:r>
              <a:rPr lang="en-US" sz="900" dirty="0"/>
              <a:t>, </a:t>
            </a:r>
            <a:r>
              <a:rPr lang="en-US" sz="900" dirty="0" err="1"/>
              <a:t>xxxxx</a:t>
            </a:r>
            <a:r>
              <a:rPr lang="en-US" sz="900" dirty="0"/>
              <a:t> xxx xx </a:t>
            </a:r>
            <a:r>
              <a:rPr lang="en-US" sz="900" dirty="0" err="1"/>
              <a:t>xxxxxx</a:t>
            </a:r>
            <a:r>
              <a:rPr lang="en-US" sz="900" dirty="0"/>
              <a:t> xxx x, xx xxx </a:t>
            </a:r>
            <a:r>
              <a:rPr lang="en-US" sz="900" dirty="0" err="1"/>
              <a:t>xxxx</a:t>
            </a:r>
            <a:r>
              <a:rPr lang="en-US" sz="900" dirty="0"/>
              <a:t> </a:t>
            </a:r>
            <a:r>
              <a:rPr lang="en-US" sz="900" dirty="0" err="1"/>
              <a:t>xxxx</a:t>
            </a:r>
            <a:r>
              <a:rPr lang="en-US" sz="900" dirty="0"/>
              <a:t>. </a:t>
            </a:r>
            <a:r>
              <a:rPr lang="en-US" sz="900" dirty="0" err="1"/>
              <a:t>Xxxxx</a:t>
            </a:r>
            <a:r>
              <a:rPr lang="en-US" sz="900" dirty="0"/>
              <a:t> x </a:t>
            </a:r>
            <a:r>
              <a:rPr lang="en-US" sz="900" dirty="0" err="1"/>
              <a:t>x</a:t>
            </a:r>
            <a:r>
              <a:rPr lang="en-US" sz="900" dirty="0"/>
              <a:t> </a:t>
            </a:r>
            <a:r>
              <a:rPr lang="en-US" sz="900" dirty="0" err="1"/>
              <a:t>xxxxxx</a:t>
            </a:r>
            <a:r>
              <a:rPr lang="en-US" sz="900" dirty="0"/>
              <a:t> </a:t>
            </a:r>
            <a:r>
              <a:rPr lang="en-US" sz="900" dirty="0" err="1"/>
              <a:t>xxxx</a:t>
            </a:r>
            <a:r>
              <a:rPr lang="en-US" sz="900" dirty="0"/>
              <a:t>. Xxx x xxx </a:t>
            </a:r>
            <a:r>
              <a:rPr lang="en-US" sz="900" dirty="0" err="1"/>
              <a:t>xxxxxxx</a:t>
            </a:r>
            <a:r>
              <a:rPr lang="en-US" sz="900" dirty="0"/>
              <a:t> xxx </a:t>
            </a:r>
            <a:r>
              <a:rPr lang="en-US" sz="900" dirty="0" err="1"/>
              <a:t>xxxx</a:t>
            </a:r>
            <a:r>
              <a:rPr lang="en-US" sz="900" dirty="0"/>
              <a:t> </a:t>
            </a:r>
            <a:r>
              <a:rPr lang="en-US" sz="900" dirty="0" err="1"/>
              <a:t>xxxxxx</a:t>
            </a:r>
            <a:r>
              <a:rPr lang="en-US" sz="900" dirty="0"/>
              <a:t>, xx x xx x </a:t>
            </a:r>
            <a:r>
              <a:rPr lang="en-US" sz="900" dirty="0" err="1"/>
              <a:t>x</a:t>
            </a:r>
            <a:r>
              <a:rPr lang="en-US" sz="900" dirty="0"/>
              <a:t> </a:t>
            </a:r>
            <a:r>
              <a:rPr lang="en-US" sz="900" dirty="0" err="1"/>
              <a:t>xxxx</a:t>
            </a:r>
            <a:r>
              <a:rPr lang="en-US" sz="900" dirty="0"/>
              <a:t> </a:t>
            </a:r>
            <a:r>
              <a:rPr lang="en-US" sz="900" dirty="0" err="1"/>
              <a:t>xxxxxxxxx</a:t>
            </a:r>
            <a:r>
              <a:rPr lang="en-US" sz="9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626548" y="2615704"/>
            <a:ext cx="477794" cy="465924"/>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641478" y="3565019"/>
            <a:ext cx="447934" cy="378426"/>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647791" y="4348150"/>
            <a:ext cx="435306" cy="435306"/>
          </a:xfrm>
          <a:prstGeom prst="rect">
            <a:avLst/>
          </a:prstGeom>
        </p:spPr>
      </p:pic>
    </p:spTree>
    <p:extLst>
      <p:ext uri="{BB962C8B-B14F-4D97-AF65-F5344CB8AC3E}">
        <p14:creationId xmlns:p14="http://schemas.microsoft.com/office/powerpoint/2010/main" val="196620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-x xx xxx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x xx xx</a:t>
            </a:r>
          </a:p>
        </p:txBody>
      </p:sp>
      <p:sp>
        <p:nvSpPr>
          <p:cNvPr id="16" name="TextBox 15"/>
          <p:cNvSpPr txBox="1"/>
          <p:nvPr/>
        </p:nvSpPr>
        <p:spPr>
          <a:xfrm>
            <a:off x="4059937" y="2777852"/>
            <a:ext cx="4352925" cy="383182"/>
          </a:xfrm>
          <a:prstGeom prst="rect">
            <a:avLst/>
          </a:prstGeom>
          <a:noFill/>
        </p:spPr>
        <p:txBody>
          <a:bodyPr wrap="square" rtlCol="0">
            <a:spAutoFit/>
          </a:bodyPr>
          <a:lstStyle/>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xxx. Xx x </a:t>
            </a:r>
            <a:r>
              <a:rPr lang="en-US" sz="1050" dirty="0" err="1"/>
              <a:t>xxxxx</a:t>
            </a:r>
            <a:r>
              <a:rPr lang="en-US" sz="1050" dirty="0"/>
              <a:t> x </a:t>
            </a:r>
            <a:r>
              <a:rPr lang="en-US" sz="1050" dirty="0" err="1"/>
              <a:t>xxxx</a:t>
            </a:r>
            <a:r>
              <a:rPr lang="en-US" sz="1050" dirty="0"/>
              <a:t> </a:t>
            </a:r>
            <a:r>
              <a:rPr lang="en-US" sz="1050" dirty="0" err="1"/>
              <a:t>xxxxxx</a:t>
            </a:r>
            <a:r>
              <a:rPr lang="en-US" sz="1050" dirty="0"/>
              <a:t> </a:t>
            </a:r>
            <a:r>
              <a:rPr lang="en-US" sz="1050" dirty="0" err="1"/>
              <a:t>xxxx</a:t>
            </a:r>
            <a:r>
              <a:rPr lang="en-US" sz="1050" dirty="0"/>
              <a:t> x </a:t>
            </a:r>
            <a:r>
              <a:rPr lang="en-US" sz="1050" dirty="0" err="1"/>
              <a:t>xxxxxx</a:t>
            </a:r>
            <a:r>
              <a:rPr lang="en-US" sz="1050" dirty="0"/>
              <a:t>. </a:t>
            </a:r>
          </a:p>
        </p:txBody>
      </p:sp>
      <p:sp>
        <p:nvSpPr>
          <p:cNvPr id="9" name="TextBox 8"/>
          <p:cNvSpPr txBox="1"/>
          <p:nvPr/>
        </p:nvSpPr>
        <p:spPr>
          <a:xfrm>
            <a:off x="4517137" y="3411139"/>
            <a:ext cx="3895725" cy="383182"/>
          </a:xfrm>
          <a:prstGeom prst="rect">
            <a:avLst/>
          </a:prstGeom>
          <a:noFill/>
        </p:spPr>
        <p:txBody>
          <a:bodyPr wrap="square" rtlCol="0">
            <a:spAutoFit/>
          </a:bodyPr>
          <a:lstStyle/>
          <a:p>
            <a:pPr algn="r">
              <a:lnSpc>
                <a:spcPct val="90000"/>
              </a:lnSpc>
            </a:pPr>
            <a:r>
              <a:rPr lang="en-US" sz="1050" dirty="0" err="1"/>
              <a:t>Xxxxxxxxxx</a:t>
            </a:r>
            <a:r>
              <a:rPr lang="en-US" sz="1050" dirty="0"/>
              <a:t> xx </a:t>
            </a:r>
            <a:r>
              <a:rPr lang="en-US" sz="1050" dirty="0" err="1"/>
              <a:t>xxxxx</a:t>
            </a:r>
            <a:r>
              <a:rPr lang="en-US" sz="1050" dirty="0"/>
              <a:t> </a:t>
            </a:r>
            <a:r>
              <a:rPr lang="en-US" sz="1050" dirty="0" err="1"/>
              <a:t>xxxxxx</a:t>
            </a:r>
            <a:r>
              <a:rPr lang="en-US" sz="1050" dirty="0"/>
              <a:t> x </a:t>
            </a:r>
            <a:r>
              <a:rPr lang="en-US" sz="1050" dirty="0" err="1"/>
              <a:t>x</a:t>
            </a:r>
            <a:r>
              <a:rPr lang="en-US" sz="1050" dirty="0"/>
              <a:t> </a:t>
            </a:r>
            <a:r>
              <a:rPr lang="en-US" sz="1050" dirty="0" err="1"/>
              <a:t>xxxxxx</a:t>
            </a:r>
            <a:r>
              <a:rPr lang="en-US" sz="1050" dirty="0"/>
              <a:t> </a:t>
            </a:r>
            <a:r>
              <a:rPr lang="en-US" sz="1050" dirty="0" err="1"/>
              <a:t>xxxx</a:t>
            </a:r>
            <a:r>
              <a:rPr lang="en-US" sz="1050" dirty="0"/>
              <a:t> </a:t>
            </a:r>
            <a:r>
              <a:rPr lang="en-US" sz="1050" dirty="0" err="1"/>
              <a:t>xxxxxx</a:t>
            </a:r>
            <a:r>
              <a:rPr lang="en-US" sz="1050" dirty="0"/>
              <a:t> xx </a:t>
            </a:r>
            <a:r>
              <a:rPr lang="en-US" sz="1050" dirty="0" err="1"/>
              <a:t>xxxxxxxx</a:t>
            </a:r>
            <a:r>
              <a:rPr lang="en-US" sz="1050" dirty="0"/>
              <a:t> </a:t>
            </a:r>
            <a:r>
              <a:rPr lang="en-US" sz="1050" dirty="0" err="1"/>
              <a:t>xxxxxxx</a:t>
            </a:r>
            <a:r>
              <a:rPr lang="en-US" sz="1050" dirty="0"/>
              <a:t> </a:t>
            </a:r>
            <a:r>
              <a:rPr lang="en-US" sz="1050" dirty="0" err="1"/>
              <a:t>xxxxxx</a:t>
            </a:r>
            <a:r>
              <a:rPr lang="en-US" sz="1050" dirty="0"/>
              <a:t> Xxx x; X </a:t>
            </a:r>
            <a:r>
              <a:rPr lang="en-US" sz="1050" dirty="0" err="1"/>
              <a:t>xxxx</a:t>
            </a:r>
            <a:r>
              <a:rPr lang="en-US" sz="1050" dirty="0"/>
              <a:t> xxx </a:t>
            </a:r>
            <a:r>
              <a:rPr lang="en-US" sz="1050" dirty="0" err="1"/>
              <a:t>xxxxx</a:t>
            </a:r>
            <a:r>
              <a:rPr lang="en-US" sz="1050" dirty="0"/>
              <a:t>, </a:t>
            </a:r>
            <a:r>
              <a:rPr lang="en-US" sz="1050" dirty="0" err="1"/>
              <a:t>xxxxx</a:t>
            </a:r>
            <a:r>
              <a:rPr lang="en-US" sz="1050" dirty="0"/>
              <a:t> xxx</a:t>
            </a:r>
          </a:p>
        </p:txBody>
      </p:sp>
      <p:sp>
        <p:nvSpPr>
          <p:cNvPr id="10" name="TextBox 9"/>
          <p:cNvSpPr txBox="1"/>
          <p:nvPr/>
        </p:nvSpPr>
        <p:spPr>
          <a:xfrm>
            <a:off x="5108449" y="4058162"/>
            <a:ext cx="3304413" cy="383182"/>
          </a:xfrm>
          <a:prstGeom prst="rect">
            <a:avLst/>
          </a:prstGeom>
          <a:noFill/>
        </p:spPr>
        <p:txBody>
          <a:bodyPr wrap="square" rtlCol="0">
            <a:spAutoFit/>
          </a:bodyPr>
          <a:lstStyle/>
          <a:p>
            <a:pPr algn="r">
              <a:lnSpc>
                <a:spcPct val="90000"/>
              </a:lnSpc>
            </a:pPr>
            <a:r>
              <a:rPr lang="en-US" sz="1050" dirty="0"/>
              <a:t>Xxx </a:t>
            </a:r>
            <a:r>
              <a:rPr lang="en-US" sz="1050" dirty="0" err="1"/>
              <a:t>xxxxxx</a:t>
            </a:r>
            <a:r>
              <a:rPr lang="en-US" sz="1050" dirty="0"/>
              <a:t> xxx x, xx xxx </a:t>
            </a:r>
            <a:r>
              <a:rPr lang="en-US" sz="1050" dirty="0" err="1"/>
              <a:t>xxxx</a:t>
            </a:r>
            <a:r>
              <a:rPr lang="en-US" sz="1050" dirty="0"/>
              <a:t> </a:t>
            </a:r>
            <a:r>
              <a:rPr lang="en-US" sz="1050" dirty="0" err="1"/>
              <a:t>xxxx</a:t>
            </a:r>
            <a:r>
              <a:rPr lang="en-US" sz="1050" dirty="0"/>
              <a:t>. </a:t>
            </a:r>
            <a:r>
              <a:rPr lang="en-US" sz="1050" dirty="0" err="1"/>
              <a:t>Xxxxx</a:t>
            </a:r>
            <a:r>
              <a:rPr lang="en-US" sz="1050" dirty="0"/>
              <a:t> x </a:t>
            </a:r>
            <a:r>
              <a:rPr lang="en-US" sz="1050" dirty="0" err="1"/>
              <a:t>x</a:t>
            </a:r>
            <a:r>
              <a:rPr lang="en-US" sz="1050" dirty="0"/>
              <a:t> </a:t>
            </a:r>
            <a:r>
              <a:rPr lang="en-US" sz="1050" dirty="0" err="1"/>
              <a:t>xxxxxx</a:t>
            </a:r>
            <a:r>
              <a:rPr lang="en-US" sz="1050" dirty="0"/>
              <a:t> </a:t>
            </a:r>
            <a:r>
              <a:rPr lang="en-US" sz="1050" dirty="0" err="1"/>
              <a:t>xxxx</a:t>
            </a:r>
            <a:r>
              <a:rPr lang="en-US" sz="1050" dirty="0"/>
              <a:t>. Xxx x xxx </a:t>
            </a:r>
            <a:r>
              <a:rPr lang="en-US" sz="1050" dirty="0" err="1"/>
              <a:t>xxxxxxx</a:t>
            </a:r>
            <a:r>
              <a:rPr lang="en-US" sz="1050" dirty="0"/>
              <a:t> xxx </a:t>
            </a:r>
            <a:r>
              <a:rPr lang="en-US" sz="1050" dirty="0" err="1"/>
              <a:t>xxxx</a:t>
            </a:r>
            <a:r>
              <a:rPr lang="en-US" sz="1050" dirty="0"/>
              <a:t> </a:t>
            </a:r>
            <a:r>
              <a:rPr lang="en-US" sz="1050" dirty="0" err="1"/>
              <a:t>xxxxxx</a:t>
            </a:r>
            <a:r>
              <a:rPr lang="en-US" sz="1050" dirty="0"/>
              <a:t>, xx </a:t>
            </a:r>
          </a:p>
        </p:txBody>
      </p:sp>
      <p:sp>
        <p:nvSpPr>
          <p:cNvPr id="11" name="TextBox 10"/>
          <p:cNvSpPr txBox="1"/>
          <p:nvPr/>
        </p:nvSpPr>
        <p:spPr>
          <a:xfrm>
            <a:off x="5407153" y="4689290"/>
            <a:ext cx="3005709" cy="383182"/>
          </a:xfrm>
          <a:prstGeom prst="rect">
            <a:avLst/>
          </a:prstGeom>
          <a:noFill/>
        </p:spPr>
        <p:txBody>
          <a:bodyPr wrap="square" rtlCol="0">
            <a:spAutoFit/>
          </a:bodyPr>
          <a:lstStyle/>
          <a:p>
            <a:pPr algn="r">
              <a:lnSpc>
                <a:spcPct val="90000"/>
              </a:lnSpc>
            </a:pPr>
            <a:r>
              <a:rPr lang="en-US" sz="1050" dirty="0"/>
              <a:t>Xxx </a:t>
            </a:r>
            <a:r>
              <a:rPr lang="en-US" sz="1050" dirty="0" err="1"/>
              <a:t>xxx</a:t>
            </a:r>
            <a:r>
              <a:rPr lang="en-US" sz="1050" dirty="0"/>
              <a:t> </a:t>
            </a:r>
            <a:r>
              <a:rPr lang="en-US" sz="1050" dirty="0" err="1"/>
              <a:t>xxxxx</a:t>
            </a:r>
            <a:r>
              <a:rPr lang="en-US" sz="1050" dirty="0"/>
              <a:t> x xx </a:t>
            </a:r>
            <a:r>
              <a:rPr lang="en-US" sz="1050" dirty="0" err="1"/>
              <a:t>xx</a:t>
            </a:r>
            <a:r>
              <a:rPr lang="en-US" sz="1050" dirty="0"/>
              <a:t> xxx </a:t>
            </a:r>
            <a:r>
              <a:rPr lang="en-US" sz="1050" dirty="0" err="1"/>
              <a:t>xxxx</a:t>
            </a:r>
            <a:r>
              <a:rPr lang="en-US" sz="1050" dirty="0"/>
              <a:t> x xxx </a:t>
            </a:r>
            <a:r>
              <a:rPr lang="en-US" sz="1050" dirty="0" err="1"/>
              <a:t>xxx</a:t>
            </a:r>
            <a:r>
              <a:rPr lang="en-US" sz="1050" dirty="0"/>
              <a:t> </a:t>
            </a:r>
            <a:r>
              <a:rPr lang="en-US" sz="1050" dirty="0" err="1"/>
              <a:t>xxxx</a:t>
            </a:r>
            <a:r>
              <a:rPr lang="en-US" sz="1050" dirty="0"/>
              <a:t>. </a:t>
            </a:r>
            <a:r>
              <a:rPr lang="en-US" sz="1050" dirty="0" err="1"/>
              <a:t>Xxxxx</a:t>
            </a:r>
            <a:r>
              <a:rPr lang="en-US" sz="1050" dirty="0"/>
              <a:t> </a:t>
            </a:r>
            <a:r>
              <a:rPr lang="en-US" sz="1050" dirty="0" err="1"/>
              <a:t>xxxxxxxxx</a:t>
            </a:r>
            <a:r>
              <a:rPr lang="en-US" sz="1050" dirty="0"/>
              <a:t> xxx </a:t>
            </a:r>
            <a:r>
              <a:rPr lang="en-US" sz="1050" dirty="0" err="1"/>
              <a:t>xxx</a:t>
            </a:r>
            <a:r>
              <a:rPr lang="en-US" sz="1050" dirty="0"/>
              <a:t>, xx </a:t>
            </a:r>
            <a:r>
              <a:rPr lang="en-US" sz="1050" dirty="0" err="1"/>
              <a:t>xxxxxx</a:t>
            </a:r>
            <a:endParaRPr lang="en-US" sz="1050" dirty="0"/>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Rectangle 11"/>
          <p:cNvSpPr/>
          <p:nvPr/>
        </p:nvSpPr>
        <p:spPr>
          <a:xfrm>
            <a:off x="2930143" y="2586226"/>
            <a:ext cx="492444"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0143" y="3232665"/>
            <a:ext cx="492444"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0143" y="3861955"/>
            <a:ext cx="492444"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0143" y="4508394"/>
            <a:ext cx="492444" cy="415498"/>
          </a:xfrm>
          <a:prstGeom prst="rect">
            <a:avLst/>
          </a:prstGeom>
        </p:spPr>
        <p:txBody>
          <a:bodyPr wrap="none">
            <a:spAutoFit/>
          </a:bodyPr>
          <a:lstStyle/>
          <a:p>
            <a:pPr lvl="0" algn="ctr"/>
            <a:r>
              <a:rPr lang="en-US" sz="2100" dirty="0">
                <a:solidFill>
                  <a:srgbClr val="FFFFFF"/>
                </a:solidFill>
              </a:rPr>
              <a:t>04</a:t>
            </a:r>
          </a:p>
        </p:txBody>
      </p:sp>
    </p:spTree>
    <p:extLst>
      <p:ext uri="{BB962C8B-B14F-4D97-AF65-F5344CB8AC3E}">
        <p14:creationId xmlns:p14="http://schemas.microsoft.com/office/powerpoint/2010/main" val="113296856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3801257" y="2132856"/>
            <a:ext cx="1541487" cy="386838"/>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 </a:t>
            </a:r>
            <a:r>
              <a:rPr lang="en-US" sz="1350" dirty="0" err="1">
                <a:solidFill>
                  <a:srgbClr val="FFFFFF"/>
                </a:solidFill>
              </a:rPr>
              <a:t>x</a:t>
            </a:r>
            <a:endParaRPr lang="en-US" sz="1350" dirty="0">
              <a:solidFill>
                <a:srgbClr val="FFFFFF"/>
              </a:solidFill>
            </a:endParaRPr>
          </a:p>
        </p:txBody>
      </p:sp>
      <p:sp>
        <p:nvSpPr>
          <p:cNvPr id="5" name="Rectangle 4"/>
          <p:cNvSpPr/>
          <p:nvPr/>
        </p:nvSpPr>
        <p:spPr>
          <a:xfrm>
            <a:off x="1055697" y="2953433"/>
            <a:ext cx="1635695" cy="386838"/>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6" name="Rectangle 5"/>
          <p:cNvSpPr/>
          <p:nvPr/>
        </p:nvSpPr>
        <p:spPr>
          <a:xfrm>
            <a:off x="2854668" y="2953433"/>
            <a:ext cx="1635695" cy="386838"/>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7" name="Rectangle 6"/>
          <p:cNvSpPr/>
          <p:nvPr/>
        </p:nvSpPr>
        <p:spPr>
          <a:xfrm>
            <a:off x="4653638" y="2953433"/>
            <a:ext cx="1635695" cy="386838"/>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8" name="Rectangle 7"/>
          <p:cNvSpPr/>
          <p:nvPr/>
        </p:nvSpPr>
        <p:spPr>
          <a:xfrm>
            <a:off x="1055698" y="3340051"/>
            <a:ext cx="1635695" cy="1674311"/>
          </a:xfrm>
          <a:prstGeom prst="rect">
            <a:avLst/>
          </a:prstGeom>
          <a:solidFill>
            <a:schemeClr val="accent2">
              <a:alpha val="20000"/>
            </a:schemeClr>
          </a:solidFill>
        </p:spPr>
        <p:txBody>
          <a:bodyPr wrap="square" lIns="137160" tIns="137160" rIns="137160" bIns="137160">
            <a:noAutofit/>
          </a:bodyPr>
          <a:lstStyle/>
          <a:p>
            <a:pPr>
              <a:lnSpc>
                <a:spcPct val="89000"/>
              </a:lnSpc>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X </a:t>
            </a:r>
            <a:r>
              <a:rPr lang="en-US" sz="900" dirty="0" err="1"/>
              <a:t>x</a:t>
            </a:r>
            <a:r>
              <a:rPr lang="en-US" sz="900" dirty="0"/>
              <a:t> </a:t>
            </a:r>
            <a:r>
              <a:rPr lang="en-US" sz="900" dirty="0" err="1"/>
              <a:t>xxxx</a:t>
            </a:r>
            <a:r>
              <a:rPr lang="en-US" sz="900" dirty="0"/>
              <a:t> x </a:t>
            </a:r>
            <a:r>
              <a:rPr lang="en-US" sz="900" dirty="0" err="1"/>
              <a:t>xxxx</a:t>
            </a:r>
            <a:r>
              <a:rPr lang="en-US" sz="900" dirty="0"/>
              <a:t> </a:t>
            </a:r>
            <a:r>
              <a:rPr lang="en-US" sz="900" dirty="0" err="1"/>
              <a:t>Xxxx</a:t>
            </a:r>
            <a:r>
              <a:rPr lang="en-US" sz="900" dirty="0"/>
              <a:t> xx </a:t>
            </a:r>
            <a:r>
              <a:rPr lang="en-US" sz="900" dirty="0" err="1"/>
              <a:t>xxxxx</a:t>
            </a:r>
            <a:r>
              <a:rPr lang="en-US" sz="900" dirty="0"/>
              <a:t> xxx xx </a:t>
            </a:r>
            <a:r>
              <a:rPr lang="en-US" sz="900" dirty="0" err="1"/>
              <a:t>xxxxxxxxx</a:t>
            </a:r>
            <a:r>
              <a:rPr lang="en-US" sz="900" dirty="0"/>
              <a:t> xx </a:t>
            </a:r>
            <a:r>
              <a:rPr lang="en-US" sz="900" dirty="0" err="1"/>
              <a:t>Xxxxxxxxxx</a:t>
            </a:r>
            <a:r>
              <a:rPr lang="en-US" sz="900" dirty="0"/>
              <a:t> xx </a:t>
            </a:r>
            <a:r>
              <a:rPr lang="en-US" sz="900" dirty="0" err="1"/>
              <a:t>xxxxxxxxxxxx</a:t>
            </a:r>
            <a:r>
              <a:rPr lang="en-US" sz="900" dirty="0"/>
              <a:t> x </a:t>
            </a:r>
            <a:r>
              <a:rPr lang="en-US" sz="900" dirty="0" err="1"/>
              <a:t>xxxxx</a:t>
            </a:r>
            <a:r>
              <a:rPr lang="en-US" sz="900" dirty="0"/>
              <a:t> xx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xxxxxx</a:t>
            </a:r>
            <a:r>
              <a:rPr lang="en-US" sz="900" dirty="0"/>
              <a:t> </a:t>
            </a:r>
            <a:r>
              <a:rPr lang="en-US" sz="900" dirty="0" err="1"/>
              <a:t>xxxxxxxxx</a:t>
            </a:r>
            <a:r>
              <a:rPr lang="en-US" sz="900" dirty="0"/>
              <a:t> xx </a:t>
            </a:r>
            <a:r>
              <a:rPr lang="en-US" sz="900" dirty="0" err="1"/>
              <a:t>xxxxxxxxxxxxxxxx</a:t>
            </a:r>
            <a:r>
              <a:rPr lang="en-US" sz="900" dirty="0"/>
              <a:t> </a:t>
            </a:r>
          </a:p>
        </p:txBody>
      </p:sp>
      <p:sp>
        <p:nvSpPr>
          <p:cNvPr id="9" name="Rectangle 8"/>
          <p:cNvSpPr/>
          <p:nvPr/>
        </p:nvSpPr>
        <p:spPr>
          <a:xfrm>
            <a:off x="6452609" y="2953433"/>
            <a:ext cx="1635695" cy="386838"/>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11" name="Rectangle 10"/>
          <p:cNvSpPr/>
          <p:nvPr/>
        </p:nvSpPr>
        <p:spPr>
          <a:xfrm>
            <a:off x="2852428" y="3340051"/>
            <a:ext cx="1635695" cy="1674311"/>
          </a:xfrm>
          <a:prstGeom prst="rect">
            <a:avLst/>
          </a:prstGeom>
          <a:solidFill>
            <a:schemeClr val="accent3">
              <a:alpha val="20000"/>
            </a:schemeClr>
          </a:solidFill>
        </p:spPr>
        <p:txBody>
          <a:bodyPr wrap="square" lIns="137160" tIns="137160" rIns="137160" bIns="137160">
            <a:noAutofit/>
          </a:bodyPr>
          <a:lstStyle/>
          <a:p>
            <a:pPr>
              <a:lnSpc>
                <a:spcPct val="89000"/>
              </a:lnSpc>
            </a:pPr>
            <a:r>
              <a:rPr lang="en-US" sz="900" dirty="0" err="1"/>
              <a:t>Xxxxxx</a:t>
            </a:r>
            <a:r>
              <a:rPr lang="en-US" sz="900" dirty="0"/>
              <a:t> </a:t>
            </a:r>
            <a:r>
              <a:rPr lang="en-US" sz="900" dirty="0" err="1"/>
              <a:t>xxxxx</a:t>
            </a:r>
            <a:r>
              <a:rPr lang="en-US" sz="900" dirty="0"/>
              <a:t> </a:t>
            </a:r>
            <a:r>
              <a:rPr lang="en-US" sz="900" dirty="0" err="1"/>
              <a:t>xxxx</a:t>
            </a:r>
            <a:r>
              <a:rPr lang="en-US" sz="900" dirty="0"/>
              <a:t> x </a:t>
            </a:r>
            <a:r>
              <a:rPr lang="en-US" sz="900" dirty="0" err="1"/>
              <a:t>xxxxx</a:t>
            </a:r>
            <a:r>
              <a:rPr lang="en-US" sz="900" dirty="0"/>
              <a:t> </a:t>
            </a:r>
            <a:r>
              <a:rPr lang="en-US" sz="900" dirty="0" err="1"/>
              <a:t>xxxxxx</a:t>
            </a:r>
            <a:r>
              <a:rPr lang="en-US" sz="900" dirty="0"/>
              <a:t> x xxx </a:t>
            </a:r>
            <a:r>
              <a:rPr lang="en-US" sz="900" dirty="0" err="1"/>
              <a:t>xxxxxxx</a:t>
            </a:r>
            <a:r>
              <a:rPr lang="en-US" sz="900" dirty="0"/>
              <a:t> x </a:t>
            </a:r>
            <a:r>
              <a:rPr lang="en-US" sz="900" dirty="0" err="1"/>
              <a:t>xxxxxx</a:t>
            </a:r>
            <a:r>
              <a:rPr lang="en-US" sz="900" dirty="0"/>
              <a:t> x xx </a:t>
            </a:r>
            <a:r>
              <a:rPr lang="en-US" sz="900" dirty="0" err="1"/>
              <a:t>Xxxxx</a:t>
            </a:r>
            <a:r>
              <a:rPr lang="en-US" sz="900" dirty="0"/>
              <a:t> </a:t>
            </a:r>
            <a:r>
              <a:rPr lang="en-US" sz="900" dirty="0" err="1"/>
              <a:t>xxxxxxxxxxxxx</a:t>
            </a:r>
            <a:r>
              <a:rPr lang="en-US" sz="900" dirty="0"/>
              <a:t> </a:t>
            </a:r>
            <a:r>
              <a:rPr lang="en-US" sz="900" dirty="0" err="1"/>
              <a:t>Xxxxxxxxxxx</a:t>
            </a:r>
            <a:r>
              <a:rPr lang="en-US" sz="900" dirty="0"/>
              <a:t> </a:t>
            </a:r>
            <a:r>
              <a:rPr lang="en-US" sz="900" dirty="0" err="1"/>
              <a:t>xxxxx</a:t>
            </a:r>
            <a:r>
              <a:rPr lang="en-US" sz="900" dirty="0"/>
              <a:t> xx xxx xx xxx </a:t>
            </a:r>
            <a:r>
              <a:rPr lang="en-US" sz="900" dirty="0" err="1"/>
              <a:t>xxxxxx</a:t>
            </a:r>
            <a:r>
              <a:rPr lang="en-US" sz="900" dirty="0"/>
              <a:t> x Xx xxx </a:t>
            </a:r>
            <a:r>
              <a:rPr lang="en-US" sz="900" dirty="0" err="1"/>
              <a:t>xxx</a:t>
            </a:r>
            <a:r>
              <a:rPr lang="en-US" sz="900" dirty="0"/>
              <a:t> </a:t>
            </a:r>
            <a:r>
              <a:rPr lang="en-US" sz="900" dirty="0" err="1"/>
              <a:t>xxx</a:t>
            </a:r>
            <a:r>
              <a:rPr lang="en-US" sz="900" dirty="0"/>
              <a:t> </a:t>
            </a:r>
            <a:r>
              <a:rPr lang="en-US" sz="900" dirty="0" err="1"/>
              <a:t>xxx</a:t>
            </a:r>
            <a:r>
              <a:rPr lang="en-US" sz="900" dirty="0"/>
              <a:t> x </a:t>
            </a:r>
            <a:r>
              <a:rPr lang="en-US" sz="900" dirty="0" err="1"/>
              <a:t>xxxx</a:t>
            </a:r>
            <a:r>
              <a:rPr lang="en-US" sz="900" dirty="0"/>
              <a:t> xxx xx </a:t>
            </a:r>
            <a:r>
              <a:rPr lang="en-US" sz="900" dirty="0" err="1"/>
              <a:t>xxxxx</a:t>
            </a:r>
            <a:r>
              <a:rPr lang="en-US" sz="900" dirty="0"/>
              <a:t> x xxx </a:t>
            </a:r>
            <a:r>
              <a:rPr lang="en-US" sz="900" dirty="0" err="1"/>
              <a:t>xxx</a:t>
            </a:r>
            <a:r>
              <a:rPr lang="en-US" sz="900" dirty="0"/>
              <a:t> </a:t>
            </a:r>
            <a:r>
              <a:rPr lang="en-US" sz="900" dirty="0" err="1"/>
              <a:t>xxxxx</a:t>
            </a:r>
            <a:r>
              <a:rPr lang="en-US" sz="900" dirty="0"/>
              <a:t> </a:t>
            </a:r>
            <a:r>
              <a:rPr lang="en-US" sz="900" dirty="0" err="1"/>
              <a:t>xxxxx</a:t>
            </a:r>
            <a:r>
              <a:rPr lang="en-US" sz="900" dirty="0"/>
              <a:t> </a:t>
            </a:r>
            <a:r>
              <a:rPr lang="en-US" sz="900" dirty="0" err="1"/>
              <a:t>xxxxxxxx</a:t>
            </a:r>
            <a:r>
              <a:rPr lang="en-US" sz="900" dirty="0"/>
              <a:t> </a:t>
            </a:r>
            <a:r>
              <a:rPr lang="en-US" sz="900" dirty="0" err="1"/>
              <a:t>xxxx</a:t>
            </a:r>
            <a:endParaRPr lang="en-US" sz="900" dirty="0"/>
          </a:p>
        </p:txBody>
      </p:sp>
      <p:sp>
        <p:nvSpPr>
          <p:cNvPr id="12" name="Rectangle 11"/>
          <p:cNvSpPr/>
          <p:nvPr/>
        </p:nvSpPr>
        <p:spPr>
          <a:xfrm>
            <a:off x="4649158" y="3340051"/>
            <a:ext cx="1635695" cy="1674311"/>
          </a:xfrm>
          <a:prstGeom prst="rect">
            <a:avLst/>
          </a:prstGeom>
          <a:solidFill>
            <a:schemeClr val="accent4">
              <a:alpha val="20000"/>
            </a:schemeClr>
          </a:solidFill>
        </p:spPr>
        <p:txBody>
          <a:bodyPr wrap="square" lIns="137160" tIns="137160" rIns="137160" bIns="137160">
            <a:noAutofit/>
          </a:bodyPr>
          <a:lstStyle/>
          <a:p>
            <a:pPr>
              <a:lnSpc>
                <a:spcPct val="89000"/>
              </a:lnSpc>
            </a:pPr>
            <a:r>
              <a:rPr lang="en-US" sz="900" dirty="0"/>
              <a:t>x </a:t>
            </a:r>
            <a:r>
              <a:rPr lang="en-US" sz="900" dirty="0" err="1"/>
              <a:t>x</a:t>
            </a:r>
            <a:r>
              <a:rPr lang="en-US" sz="900" dirty="0"/>
              <a:t> </a:t>
            </a:r>
            <a:r>
              <a:rPr lang="en-US" sz="900" dirty="0" err="1"/>
              <a:t>xxxxxxx</a:t>
            </a:r>
            <a:r>
              <a:rPr lang="en-US" sz="900" dirty="0"/>
              <a:t> x </a:t>
            </a:r>
            <a:r>
              <a:rPr lang="en-US" sz="900" dirty="0" err="1"/>
              <a:t>xxxx</a:t>
            </a:r>
            <a:r>
              <a:rPr lang="en-US" sz="900" dirty="0"/>
              <a:t> </a:t>
            </a:r>
            <a:r>
              <a:rPr lang="en-US" sz="900" dirty="0" err="1"/>
              <a:t>xxxxx</a:t>
            </a:r>
            <a:r>
              <a:rPr lang="en-US" sz="900" dirty="0"/>
              <a:t> </a:t>
            </a:r>
            <a:r>
              <a:rPr lang="en-US" sz="900" dirty="0" err="1"/>
              <a:t>xxxxxx</a:t>
            </a:r>
            <a:r>
              <a:rPr lang="en-US" sz="900" dirty="0"/>
              <a:t> xxx xx </a:t>
            </a:r>
            <a:r>
              <a:rPr lang="en-US" sz="900" dirty="0" err="1"/>
              <a:t>xxxxx</a:t>
            </a:r>
            <a:r>
              <a:rPr lang="en-US" sz="900" dirty="0"/>
              <a:t> xx </a:t>
            </a:r>
            <a:r>
              <a:rPr lang="en-US" sz="900" dirty="0" err="1"/>
              <a:t>xxxx</a:t>
            </a:r>
            <a:r>
              <a:rPr lang="en-US" sz="900" dirty="0"/>
              <a:t> </a:t>
            </a:r>
            <a:r>
              <a:rPr lang="en-US" sz="900" dirty="0" err="1"/>
              <a:t>xxxxxxxx</a:t>
            </a:r>
            <a:r>
              <a:rPr lang="en-US" sz="900" dirty="0"/>
              <a:t> </a:t>
            </a:r>
            <a:r>
              <a:rPr lang="en-US" sz="900" dirty="0" err="1"/>
              <a:t>xxxxx</a:t>
            </a:r>
            <a:r>
              <a:rPr lang="en-US" sz="900" dirty="0"/>
              <a:t> xxx </a:t>
            </a:r>
            <a:r>
              <a:rPr lang="en-US" sz="900" dirty="0" err="1"/>
              <a:t>Xxxxxxx</a:t>
            </a:r>
            <a:r>
              <a:rPr lang="en-US" sz="900" dirty="0"/>
              <a:t> </a:t>
            </a:r>
            <a:r>
              <a:rPr lang="en-US" sz="900" dirty="0" err="1"/>
              <a:t>xxxxxxxxxx</a:t>
            </a:r>
            <a:r>
              <a:rPr lang="en-US" sz="900" dirty="0"/>
              <a:t> Xxx </a:t>
            </a:r>
            <a:r>
              <a:rPr lang="en-US" sz="900" dirty="0" err="1"/>
              <a:t>xxxxxxxxx</a:t>
            </a:r>
            <a:r>
              <a:rPr lang="en-US" sz="900" dirty="0"/>
              <a:t> </a:t>
            </a:r>
            <a:r>
              <a:rPr lang="en-US" sz="900" dirty="0" err="1"/>
              <a:t>xxxx</a:t>
            </a:r>
            <a:r>
              <a:rPr lang="en-US" sz="900" dirty="0"/>
              <a:t> </a:t>
            </a:r>
            <a:r>
              <a:rPr lang="en-US" sz="900" dirty="0" err="1"/>
              <a:t>Xxxxx</a:t>
            </a:r>
            <a:r>
              <a:rPr lang="en-US" sz="900" dirty="0"/>
              <a:t> </a:t>
            </a:r>
            <a:r>
              <a:rPr lang="en-US" sz="900" dirty="0" err="1"/>
              <a:t>xxxx</a:t>
            </a:r>
            <a:r>
              <a:rPr lang="en-US" sz="900" dirty="0"/>
              <a:t> </a:t>
            </a:r>
            <a:r>
              <a:rPr lang="en-US" sz="900" dirty="0" err="1"/>
              <a:t>xxxxx</a:t>
            </a:r>
            <a:r>
              <a:rPr lang="en-US" sz="900" dirty="0"/>
              <a:t> x </a:t>
            </a:r>
            <a:r>
              <a:rPr lang="en-US" sz="900" dirty="0" err="1"/>
              <a:t>xxxxx</a:t>
            </a:r>
            <a:r>
              <a:rPr lang="en-US" sz="900" dirty="0"/>
              <a:t> x </a:t>
            </a:r>
            <a:r>
              <a:rPr lang="en-US" sz="900" dirty="0" err="1"/>
              <a:t>xxxxxxxx</a:t>
            </a:r>
            <a:r>
              <a:rPr lang="en-US" sz="900" dirty="0"/>
              <a:t> xx </a:t>
            </a:r>
            <a:r>
              <a:rPr lang="en-US" sz="900" dirty="0" err="1"/>
              <a:t>xxxxxxxx</a:t>
            </a:r>
            <a:r>
              <a:rPr lang="en-US" sz="900" dirty="0"/>
              <a:t> xxx </a:t>
            </a:r>
            <a:r>
              <a:rPr lang="en-US" sz="900" dirty="0" err="1"/>
              <a:t>xxxx</a:t>
            </a:r>
            <a:r>
              <a:rPr lang="en-US" sz="900" dirty="0"/>
              <a:t> xxx </a:t>
            </a:r>
            <a:r>
              <a:rPr lang="en-US" sz="900" dirty="0" err="1"/>
              <a:t>xxx</a:t>
            </a:r>
            <a:r>
              <a:rPr lang="en-US" sz="900" dirty="0"/>
              <a:t> x </a:t>
            </a:r>
            <a:r>
              <a:rPr lang="en-US" sz="900" dirty="0" err="1"/>
              <a:t>xxxx</a:t>
            </a:r>
            <a:r>
              <a:rPr lang="en-US" sz="900" dirty="0"/>
              <a:t> </a:t>
            </a:r>
          </a:p>
        </p:txBody>
      </p:sp>
      <p:sp>
        <p:nvSpPr>
          <p:cNvPr id="13" name="Rectangle 12"/>
          <p:cNvSpPr/>
          <p:nvPr/>
        </p:nvSpPr>
        <p:spPr>
          <a:xfrm>
            <a:off x="6445888" y="3340051"/>
            <a:ext cx="1635695" cy="1674311"/>
          </a:xfrm>
          <a:prstGeom prst="rect">
            <a:avLst/>
          </a:prstGeom>
          <a:solidFill>
            <a:schemeClr val="accent5">
              <a:alpha val="20000"/>
            </a:schemeClr>
          </a:solidFill>
        </p:spPr>
        <p:txBody>
          <a:bodyPr wrap="square" lIns="137160" tIns="137160" rIns="137160" bIns="137160">
            <a:noAutofit/>
          </a:bodyPr>
          <a:lstStyle/>
          <a:p>
            <a:pPr>
              <a:lnSpc>
                <a:spcPct val="89000"/>
              </a:lnSpc>
            </a:pPr>
            <a:r>
              <a:rPr lang="en-US" sz="900" dirty="0"/>
              <a:t>Xx </a:t>
            </a:r>
            <a:r>
              <a:rPr lang="en-US" sz="900" dirty="0" err="1"/>
              <a:t>xxxxxxx</a:t>
            </a:r>
            <a:r>
              <a:rPr lang="en-US" sz="900" dirty="0"/>
              <a:t> </a:t>
            </a:r>
            <a:r>
              <a:rPr lang="en-US" sz="900" dirty="0" err="1"/>
              <a:t>xxxx</a:t>
            </a:r>
            <a:r>
              <a:rPr lang="en-US" sz="900" dirty="0"/>
              <a:t> </a:t>
            </a:r>
            <a:r>
              <a:rPr lang="en-US" sz="900" dirty="0" err="1"/>
              <a:t>xxxxxx</a:t>
            </a:r>
            <a:r>
              <a:rPr lang="en-US" sz="900" dirty="0"/>
              <a:t> Xx xxx xx </a:t>
            </a:r>
            <a:r>
              <a:rPr lang="en-US" sz="900" dirty="0" err="1"/>
              <a:t>xxxxxx</a:t>
            </a:r>
            <a:r>
              <a:rPr lang="en-US" sz="900" dirty="0"/>
              <a:t> x xxx x xxx </a:t>
            </a:r>
            <a:r>
              <a:rPr lang="en-US" sz="900" dirty="0" err="1"/>
              <a:t>xxx</a:t>
            </a:r>
            <a:r>
              <a:rPr lang="en-US" sz="900" dirty="0"/>
              <a:t> xx </a:t>
            </a:r>
            <a:r>
              <a:rPr lang="en-US" sz="900" dirty="0" err="1"/>
              <a:t>Xxxxx</a:t>
            </a:r>
            <a:r>
              <a:rPr lang="en-US" sz="900" dirty="0"/>
              <a:t> </a:t>
            </a:r>
            <a:r>
              <a:rPr lang="en-US" sz="900" dirty="0" err="1"/>
              <a:t>xxxxxxx</a:t>
            </a:r>
            <a:r>
              <a:rPr lang="en-US" sz="900" dirty="0"/>
              <a:t> </a:t>
            </a:r>
            <a:r>
              <a:rPr lang="en-US" sz="900" dirty="0" err="1"/>
              <a:t>Xxxxx</a:t>
            </a:r>
            <a:r>
              <a:rPr lang="en-US" sz="900" dirty="0"/>
              <a:t> </a:t>
            </a:r>
            <a:r>
              <a:rPr lang="en-US" sz="900" dirty="0" err="1"/>
              <a:t>xxxxx</a:t>
            </a:r>
            <a:r>
              <a:rPr lang="en-US" sz="900" dirty="0"/>
              <a:t> </a:t>
            </a:r>
            <a:r>
              <a:rPr lang="en-US" sz="900" dirty="0" err="1"/>
              <a:t>xxxxxxx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a:t>
            </a:r>
            <a:r>
              <a:rPr lang="en-US" sz="900" dirty="0"/>
              <a:t> xx </a:t>
            </a:r>
            <a:r>
              <a:rPr lang="en-US" sz="900" dirty="0" err="1"/>
              <a:t>xxxxxx</a:t>
            </a:r>
            <a:r>
              <a:rPr lang="en-US" sz="900" dirty="0"/>
              <a:t> xx </a:t>
            </a:r>
            <a:r>
              <a:rPr lang="en-US" sz="900" dirty="0" err="1"/>
              <a:t>Xxxx</a:t>
            </a:r>
            <a:r>
              <a:rPr lang="en-US" sz="900" dirty="0"/>
              <a:t> xx </a:t>
            </a:r>
            <a:r>
              <a:rPr lang="en-US" sz="900" dirty="0" err="1"/>
              <a:t>xxxxxxx</a:t>
            </a:r>
            <a:r>
              <a:rPr lang="en-US" sz="900" dirty="0"/>
              <a:t> x </a:t>
            </a:r>
            <a:r>
              <a:rPr lang="en-US" sz="900" dirty="0" err="1"/>
              <a:t>xxxxxxx</a:t>
            </a:r>
            <a:r>
              <a:rPr lang="en-US" sz="900" dirty="0"/>
              <a:t> </a:t>
            </a:r>
            <a:r>
              <a:rPr lang="en-US" sz="900" dirty="0" err="1"/>
              <a:t>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 xx</a:t>
            </a:r>
          </a:p>
        </p:txBody>
      </p:sp>
      <p:cxnSp>
        <p:nvCxnSpPr>
          <p:cNvPr id="15" name="Elbow Connector 14"/>
          <p:cNvCxnSpPr>
            <a:stCxn id="4" idx="2"/>
            <a:endCxn id="5" idx="0"/>
          </p:cNvCxnSpPr>
          <p:nvPr/>
        </p:nvCxnSpPr>
        <p:spPr>
          <a:xfrm rot="5400000">
            <a:off x="3005904" y="1387336"/>
            <a:ext cx="433739" cy="2698456"/>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5704360" y="1387335"/>
            <a:ext cx="433739" cy="2698457"/>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4804874" y="2286820"/>
            <a:ext cx="433739" cy="899486"/>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3905389" y="2286822"/>
            <a:ext cx="433739" cy="899485"/>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xxx x </a:t>
            </a:r>
            <a:r>
              <a:rPr lang="en-US" dirty="0" err="1"/>
              <a:t>xxxxxxx</a:t>
            </a:r>
            <a:r>
              <a:rPr lang="en-US" dirty="0"/>
              <a:t> x </a:t>
            </a:r>
            <a:r>
              <a:rPr lang="en-US" dirty="0" err="1"/>
              <a:t>xxxx</a:t>
            </a:r>
            <a:r>
              <a:rPr lang="en-US" dirty="0"/>
              <a:t> </a:t>
            </a:r>
            <a:r>
              <a:rPr lang="en-US" dirty="0" err="1"/>
              <a:t>xxxx</a:t>
            </a:r>
            <a:endParaRPr lang="en-US" dirty="0"/>
          </a:p>
        </p:txBody>
      </p:sp>
      <p:sp>
        <p:nvSpPr>
          <p:cNvPr id="4" name="Oval 3"/>
          <p:cNvSpPr/>
          <p:nvPr/>
        </p:nvSpPr>
        <p:spPr>
          <a:xfrm>
            <a:off x="863224" y="2070114"/>
            <a:ext cx="1692553" cy="1692553"/>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2294474" y="2070114"/>
            <a:ext cx="1692553" cy="1692553"/>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Oval 5"/>
          <p:cNvSpPr/>
          <p:nvPr/>
        </p:nvSpPr>
        <p:spPr>
          <a:xfrm>
            <a:off x="5156974" y="2070114"/>
            <a:ext cx="1692553" cy="1692553"/>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 name="Oval 6"/>
          <p:cNvSpPr/>
          <p:nvPr/>
        </p:nvSpPr>
        <p:spPr>
          <a:xfrm>
            <a:off x="3725724" y="2070114"/>
            <a:ext cx="1692553" cy="1692553"/>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8" name="Oval 7"/>
          <p:cNvSpPr/>
          <p:nvPr/>
        </p:nvSpPr>
        <p:spPr>
          <a:xfrm>
            <a:off x="6588225" y="2070114"/>
            <a:ext cx="1692553" cy="1692553"/>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4" name="Group 13"/>
          <p:cNvGrpSpPr/>
          <p:nvPr/>
        </p:nvGrpSpPr>
        <p:grpSpPr>
          <a:xfrm>
            <a:off x="2848248" y="2313003"/>
            <a:ext cx="585004" cy="683624"/>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512649" y="2316627"/>
            <a:ext cx="338930" cy="676376"/>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bwMode="auto">
          <a:xfrm>
            <a:off x="4256982" y="2353428"/>
            <a:ext cx="630038" cy="602774"/>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Rectangle 29"/>
          <p:cNvSpPr/>
          <p:nvPr/>
        </p:nvSpPr>
        <p:spPr>
          <a:xfrm>
            <a:off x="1007241"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8" name="Rectangle 37"/>
          <p:cNvSpPr/>
          <p:nvPr/>
        </p:nvSpPr>
        <p:spPr>
          <a:xfrm>
            <a:off x="2465220"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9" name="Rectangle 38"/>
          <p:cNvSpPr/>
          <p:nvPr/>
        </p:nvSpPr>
        <p:spPr>
          <a:xfrm>
            <a:off x="3862584"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0" name="Rectangle 39"/>
          <p:cNvSpPr/>
          <p:nvPr/>
        </p:nvSpPr>
        <p:spPr>
          <a:xfrm>
            <a:off x="5320563"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2" name="Rectangle 41"/>
          <p:cNvSpPr/>
          <p:nvPr/>
        </p:nvSpPr>
        <p:spPr>
          <a:xfrm>
            <a:off x="6748008"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3" name="Rectangle 42"/>
          <p:cNvSpPr/>
          <p:nvPr/>
        </p:nvSpPr>
        <p:spPr>
          <a:xfrm>
            <a:off x="1007241"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err="1"/>
              <a:t>Xxxx</a:t>
            </a:r>
            <a:r>
              <a:rPr lang="fr-FR" sz="1100" dirty="0"/>
              <a:t> </a:t>
            </a:r>
            <a:r>
              <a:rPr lang="fr-FR" sz="1100" dirty="0" err="1"/>
              <a:t>xxxxxx</a:t>
            </a:r>
            <a:r>
              <a:rPr lang="fr-FR" sz="1100" dirty="0"/>
              <a:t> xxx xx </a:t>
            </a:r>
            <a:r>
              <a:rPr lang="fr-FR" sz="1100" dirty="0" err="1"/>
              <a:t>xx</a:t>
            </a:r>
            <a:r>
              <a:rPr lang="fr-FR" sz="1100" dirty="0"/>
              <a:t> </a:t>
            </a:r>
            <a:r>
              <a:rPr lang="fr-FR" sz="1100" dirty="0" err="1"/>
              <a:t>xxxxxxxxxxx</a:t>
            </a:r>
            <a:r>
              <a:rPr lang="fr-FR" sz="1100" dirty="0"/>
              <a:t> </a:t>
            </a:r>
            <a:r>
              <a:rPr lang="fr-FR" sz="1100" dirty="0" err="1"/>
              <a:t>xxxxxx</a:t>
            </a:r>
            <a:endParaRPr lang="en-US" sz="1100" dirty="0"/>
          </a:p>
        </p:txBody>
      </p:sp>
      <p:sp>
        <p:nvSpPr>
          <p:cNvPr id="44" name="Rectangle 43"/>
          <p:cNvSpPr/>
          <p:nvPr/>
        </p:nvSpPr>
        <p:spPr>
          <a:xfrm>
            <a:off x="2465220"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a:t>
            </a:r>
            <a:r>
              <a:rPr lang="en-US" sz="1100" dirty="0"/>
              <a:t> </a:t>
            </a:r>
            <a:r>
              <a:rPr lang="en-US" sz="1100" dirty="0" err="1"/>
              <a:t>xxxx</a:t>
            </a:r>
            <a:r>
              <a:rPr lang="en-US" sz="1100" dirty="0"/>
              <a:t> </a:t>
            </a:r>
            <a:r>
              <a:rPr lang="en-US" sz="1100" dirty="0" err="1"/>
              <a:t>xxxxxx</a:t>
            </a:r>
            <a:r>
              <a:rPr lang="en-US" sz="1100" dirty="0"/>
              <a:t> </a:t>
            </a:r>
            <a:r>
              <a:rPr lang="en-US" sz="1100" dirty="0" err="1"/>
              <a:t>xxxxxx</a:t>
            </a:r>
            <a:r>
              <a:rPr lang="en-US" sz="1100" dirty="0"/>
              <a:t> </a:t>
            </a:r>
            <a:r>
              <a:rPr lang="en-US" sz="1100" dirty="0" err="1"/>
              <a:t>xxxx</a:t>
            </a:r>
            <a:r>
              <a:rPr lang="en-US" sz="1100" dirty="0"/>
              <a:t> xxx </a:t>
            </a:r>
            <a:r>
              <a:rPr lang="en-US" sz="1100" dirty="0" err="1"/>
              <a:t>xxxxx</a:t>
            </a:r>
            <a:r>
              <a:rPr lang="en-US" sz="1100" dirty="0"/>
              <a:t> x</a:t>
            </a:r>
          </a:p>
        </p:txBody>
      </p:sp>
      <p:sp>
        <p:nvSpPr>
          <p:cNvPr id="45" name="Rectangle 44"/>
          <p:cNvSpPr/>
          <p:nvPr/>
        </p:nvSpPr>
        <p:spPr>
          <a:xfrm>
            <a:off x="3862584"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r>
              <a:rPr lang="fr-FR" sz="1100" dirty="0"/>
              <a:t> </a:t>
            </a:r>
            <a:r>
              <a:rPr lang="fr-FR" sz="1100" dirty="0" err="1"/>
              <a:t>xxxxxx</a:t>
            </a:r>
            <a:r>
              <a:rPr lang="fr-FR" sz="1100" dirty="0"/>
              <a:t> </a:t>
            </a:r>
            <a:r>
              <a:rPr lang="fr-FR" sz="1100" dirty="0" err="1"/>
              <a:t>xxxxx</a:t>
            </a:r>
            <a:r>
              <a:rPr lang="fr-FR" sz="1100" dirty="0"/>
              <a:t> </a:t>
            </a:r>
            <a:r>
              <a:rPr lang="fr-FR" sz="1100" dirty="0" err="1"/>
              <a:t>xxxxxxx</a:t>
            </a:r>
            <a:r>
              <a:rPr lang="fr-FR" sz="1100" dirty="0"/>
              <a:t> </a:t>
            </a:r>
            <a:endParaRPr lang="en-US" sz="1100" dirty="0"/>
          </a:p>
        </p:txBody>
      </p:sp>
      <p:sp>
        <p:nvSpPr>
          <p:cNvPr id="46" name="Rectangle 45"/>
          <p:cNvSpPr/>
          <p:nvPr/>
        </p:nvSpPr>
        <p:spPr>
          <a:xfrm>
            <a:off x="5320563"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Xx </a:t>
            </a:r>
            <a:r>
              <a:rPr lang="fr-FR" sz="1100" dirty="0" err="1"/>
              <a:t>xxxxxx</a:t>
            </a:r>
            <a:r>
              <a:rPr lang="fr-FR" sz="1100" dirty="0"/>
              <a:t> x </a:t>
            </a:r>
            <a:r>
              <a:rPr lang="fr-FR" sz="1100" dirty="0" err="1"/>
              <a:t>xxxxx</a:t>
            </a:r>
            <a:r>
              <a:rPr lang="fr-FR" sz="1100" dirty="0"/>
              <a:t> </a:t>
            </a:r>
            <a:r>
              <a:rPr lang="fr-FR" sz="1100" dirty="0" err="1"/>
              <a:t>xxxxxxxxxxxxxxxxxxxxxx</a:t>
            </a:r>
            <a:r>
              <a:rPr lang="fr-FR" sz="1100" dirty="0"/>
              <a:t> </a:t>
            </a:r>
            <a:endParaRPr lang="en-US" sz="1100" dirty="0"/>
          </a:p>
        </p:txBody>
      </p:sp>
      <p:sp>
        <p:nvSpPr>
          <p:cNvPr id="47" name="Rectangle 46"/>
          <p:cNvSpPr/>
          <p:nvPr/>
        </p:nvSpPr>
        <p:spPr>
          <a:xfrm>
            <a:off x="6748008"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Xxxxxxxx</a:t>
            </a:r>
            <a:r>
              <a:rPr lang="en-US" sz="1100" dirty="0"/>
              <a:t> x </a:t>
            </a:r>
            <a:r>
              <a:rPr lang="en-US" sz="1100" dirty="0" err="1"/>
              <a:t>xxxxxx</a:t>
            </a:r>
            <a:r>
              <a:rPr lang="en-US" sz="1100" dirty="0"/>
              <a:t> </a:t>
            </a:r>
            <a:r>
              <a:rPr lang="en-US" sz="1100" dirty="0" err="1"/>
              <a:t>xxxxx</a:t>
            </a:r>
            <a:r>
              <a:rPr lang="en-US" sz="1100" dirty="0"/>
              <a:t> x </a:t>
            </a:r>
            <a:r>
              <a:rPr lang="en-US" sz="1100" dirty="0" err="1"/>
              <a:t>xxxxx</a:t>
            </a:r>
            <a:r>
              <a:rPr lang="en-US" sz="1100" dirty="0"/>
              <a:t> xxx x xx</a:t>
            </a:r>
          </a:p>
        </p:txBody>
      </p:sp>
      <p:sp>
        <p:nvSpPr>
          <p:cNvPr id="35" name="Rectangle 34"/>
          <p:cNvSpPr/>
          <p:nvPr/>
        </p:nvSpPr>
        <p:spPr>
          <a:xfrm>
            <a:off x="1007241" y="4833156"/>
            <a:ext cx="7145288" cy="506292"/>
          </a:xfrm>
          <a:prstGeom prst="rect">
            <a:avLst/>
          </a:prstGeom>
          <a:solidFill>
            <a:schemeClr val="tx1">
              <a:alpha val="20000"/>
            </a:schemeClr>
          </a:solidFill>
        </p:spPr>
        <p:txBody>
          <a:bodyPr wrap="square" lIns="182880" tIns="91440" rIns="182880" bIns="91440">
            <a:spAutoFit/>
          </a:bodyPr>
          <a:lstStyle/>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xxxxxxxx</a:t>
            </a:r>
            <a:r>
              <a:rPr lang="en-US" sz="1100" dirty="0"/>
              <a:t> x xxx x </a:t>
            </a:r>
            <a:r>
              <a:rPr lang="en-US" sz="1100" dirty="0" err="1"/>
              <a:t>xxxx</a:t>
            </a:r>
            <a:r>
              <a:rPr lang="en-US" sz="1100" dirty="0"/>
              <a:t> Xxx x </a:t>
            </a:r>
            <a:r>
              <a:rPr lang="en-US" sz="1100" dirty="0" err="1"/>
              <a:t>xxxxxx</a:t>
            </a:r>
            <a:r>
              <a:rPr lang="en-US" sz="1100" dirty="0"/>
              <a:t> </a:t>
            </a:r>
            <a:r>
              <a:rPr lang="en-US" sz="1100" dirty="0" err="1"/>
              <a:t>xxxxxx</a:t>
            </a:r>
            <a:r>
              <a:rPr lang="en-US" sz="1100" dirty="0"/>
              <a:t> </a:t>
            </a:r>
            <a:r>
              <a:rPr lang="en-US" sz="1100" dirty="0" err="1"/>
              <a:t>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a:t>
            </a:r>
            <a:r>
              <a:rPr lang="en-US" sz="1100" dirty="0"/>
              <a:t> </a:t>
            </a:r>
            <a:r>
              <a:rPr lang="en-US" sz="1100" dirty="0" err="1"/>
              <a:t>xxxxxxxxxxxxxxxx</a:t>
            </a:r>
            <a:r>
              <a:rPr lang="en-US" sz="1100" dirty="0"/>
              <a:t> x </a:t>
            </a:r>
            <a:r>
              <a:rPr lang="en-US" sz="1100" dirty="0" err="1"/>
              <a:t>xxxxxxxx</a:t>
            </a:r>
            <a:r>
              <a:rPr lang="en-US" sz="1100" dirty="0"/>
              <a:t> Xxx </a:t>
            </a:r>
            <a:r>
              <a:rPr lang="en-US" sz="1100" dirty="0" err="1"/>
              <a:t>xxxxx</a:t>
            </a:r>
            <a:r>
              <a:rPr lang="en-US" sz="1100" dirty="0"/>
              <a:t> </a:t>
            </a:r>
            <a:r>
              <a:rPr lang="en-US" sz="1100" dirty="0" err="1"/>
              <a:t>xxxxxxx</a:t>
            </a:r>
            <a:r>
              <a:rPr lang="en-US" sz="1100" dirty="0"/>
              <a:t> x xxx </a:t>
            </a:r>
            <a:r>
              <a:rPr lang="en-US" sz="1100" dirty="0" err="1"/>
              <a:t>xxxx</a:t>
            </a:r>
            <a:r>
              <a:rPr lang="en-US" sz="1100" dirty="0"/>
              <a:t> </a:t>
            </a:r>
          </a:p>
        </p:txBody>
      </p:sp>
      <p:sp>
        <p:nvSpPr>
          <p:cNvPr id="17" name="Freeform 5"/>
          <p:cNvSpPr>
            <a:spLocks noEditPoints="1"/>
          </p:cNvSpPr>
          <p:nvPr/>
        </p:nvSpPr>
        <p:spPr bwMode="auto">
          <a:xfrm>
            <a:off x="5768982" y="2305051"/>
            <a:ext cx="469901" cy="701676"/>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noEditPoints="1"/>
          </p:cNvSpPr>
          <p:nvPr/>
        </p:nvSpPr>
        <p:spPr bwMode="auto">
          <a:xfrm>
            <a:off x="7038980" y="2425700"/>
            <a:ext cx="788988" cy="4571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xxxx</a:t>
            </a:r>
            <a:r>
              <a:rPr lang="en-US" dirty="0"/>
              <a:t> 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773751" y="3215589"/>
            <a:ext cx="1935190" cy="1935188"/>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3541272" y="2020804"/>
            <a:ext cx="1935190" cy="1935188"/>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4304768" y="3215589"/>
            <a:ext cx="1935190" cy="1935188"/>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879292"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3806607" y="2743756"/>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8" name="Rectangle 7"/>
          <p:cNvSpPr/>
          <p:nvPr/>
        </p:nvSpPr>
        <p:spPr>
          <a:xfrm>
            <a:off x="4715157"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159320" y="3939655"/>
            <a:ext cx="1980220"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a:t>
            </a:r>
            <a:r>
              <a:rPr lang="fr-FR" sz="1100" dirty="0"/>
              <a:t> </a:t>
            </a:r>
            <a:r>
              <a:rPr lang="fr-FR" sz="1100" dirty="0" err="1"/>
              <a:t>xxxxxx</a:t>
            </a:r>
            <a:r>
              <a:rPr lang="fr-FR" sz="1100" dirty="0"/>
              <a:t> xxx</a:t>
            </a:r>
            <a:endParaRPr lang="en-US" sz="1100" dirty="0"/>
          </a:p>
        </p:txBody>
      </p:sp>
      <p:sp>
        <p:nvSpPr>
          <p:cNvPr id="10" name="Rectangle 9"/>
          <p:cNvSpPr/>
          <p:nvPr/>
        </p:nvSpPr>
        <p:spPr>
          <a:xfrm>
            <a:off x="245620" y="2290682"/>
            <a:ext cx="2382165"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endParaRPr lang="en-US" sz="1100" dirty="0"/>
          </a:p>
        </p:txBody>
      </p:sp>
      <p:sp>
        <p:nvSpPr>
          <p:cNvPr id="11" name="Rectangle 10"/>
          <p:cNvSpPr/>
          <p:nvPr/>
        </p:nvSpPr>
        <p:spPr>
          <a:xfrm>
            <a:off x="7263855" y="3939655"/>
            <a:ext cx="2091746" cy="487056"/>
          </a:xfrm>
          <a:prstGeom prst="rect">
            <a:avLst/>
          </a:prstGeom>
        </p:spPr>
        <p:txBody>
          <a:bodyPr wrap="square">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Xxxxxxxx</a:t>
            </a:r>
            <a:r>
              <a:rPr lang="en-US" sz="1100" dirty="0"/>
              <a:t> x </a:t>
            </a:r>
            <a:r>
              <a:rPr lang="en-US" sz="1100" dirty="0" err="1"/>
              <a:t>xxxxxx</a:t>
            </a:r>
            <a:endParaRPr lang="en-US" sz="1100" dirty="0"/>
          </a:p>
        </p:txBody>
      </p:sp>
      <p:grpSp>
        <p:nvGrpSpPr>
          <p:cNvPr id="22" name="Group 21"/>
          <p:cNvGrpSpPr/>
          <p:nvPr/>
        </p:nvGrpSpPr>
        <p:grpSpPr>
          <a:xfrm>
            <a:off x="6465028" y="3783420"/>
            <a:ext cx="795318" cy="799524"/>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p:cNvGrpSpPr/>
          <p:nvPr/>
        </p:nvGrpSpPr>
        <p:grpSpPr>
          <a:xfrm>
            <a:off x="2613287" y="2135499"/>
            <a:ext cx="795318" cy="797422"/>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4" name="Group 33"/>
          <p:cNvGrpSpPr/>
          <p:nvPr/>
        </p:nvGrpSpPr>
        <p:grpSpPr>
          <a:xfrm>
            <a:off x="1828193" y="3784472"/>
            <a:ext cx="795318" cy="797422"/>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43" name="Straight Connector 42"/>
          <p:cNvCxnSpPr>
            <a:stCxn id="5" idx="6"/>
            <a:endCxn id="23" idx="2"/>
          </p:cNvCxnSpPr>
          <p:nvPr/>
        </p:nvCxnSpPr>
        <p:spPr>
          <a:xfrm>
            <a:off x="6239958" y="4183182"/>
            <a:ext cx="225071"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2623512" y="4183182"/>
            <a:ext cx="15023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383869" y="2636913"/>
            <a:ext cx="197684" cy="720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xxxx</a:t>
            </a:r>
            <a:r>
              <a:rPr lang="en-US" dirty="0"/>
              <a:t> xx xxx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849951" y="2348881"/>
            <a:ext cx="1935190" cy="1935188"/>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4228769" y="2348881"/>
            <a:ext cx="1935190" cy="1935188"/>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987824" y="2564386"/>
            <a:ext cx="1485234"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4624210" y="2564386"/>
            <a:ext cx="1495962"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382238" y="2590506"/>
            <a:ext cx="2286000" cy="1451936"/>
          </a:xfrm>
          <a:prstGeom prst="rect">
            <a:avLst/>
          </a:prstGeom>
        </p:spPr>
        <p:txBody>
          <a:bodyPr wrap="square" anchor="ctr" anchorCtr="0">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Xxxxx</a:t>
            </a:r>
            <a:r>
              <a:rPr lang="fr-FR" sz="1100" dirty="0"/>
              <a:t> </a:t>
            </a:r>
            <a:r>
              <a:rPr lang="fr-FR" sz="1100" dirty="0" err="1"/>
              <a:t>xxxxx</a:t>
            </a:r>
            <a:r>
              <a:rPr lang="fr-FR" sz="1100" dirty="0"/>
              <a:t> </a:t>
            </a:r>
            <a:r>
              <a:rPr lang="fr-FR" sz="1100" dirty="0" err="1"/>
              <a:t>xxxx</a:t>
            </a:r>
            <a:r>
              <a:rPr lang="fr-FR" sz="1100" dirty="0"/>
              <a:t> xxx </a:t>
            </a:r>
            <a:r>
              <a:rPr lang="fr-FR" sz="1100" dirty="0" err="1"/>
              <a:t>xxx</a:t>
            </a:r>
            <a:r>
              <a:rPr lang="fr-FR" sz="1100" dirty="0"/>
              <a:t> xx </a:t>
            </a:r>
            <a:r>
              <a:rPr lang="fr-FR" sz="1100" dirty="0" err="1"/>
              <a:t>xxxxxxxx</a:t>
            </a:r>
            <a:r>
              <a:rPr lang="fr-FR" sz="1100" dirty="0"/>
              <a:t> </a:t>
            </a:r>
            <a:r>
              <a:rPr lang="fr-FR" sz="1100" dirty="0" err="1"/>
              <a:t>xxxxxx</a:t>
            </a:r>
            <a:r>
              <a:rPr lang="fr-FR" sz="1100" dirty="0"/>
              <a:t> x </a:t>
            </a:r>
            <a:r>
              <a:rPr lang="fr-FR" sz="1100" dirty="0" err="1"/>
              <a:t>xxxx</a:t>
            </a:r>
            <a:r>
              <a:rPr lang="fr-FR" sz="1100" dirty="0"/>
              <a:t> </a:t>
            </a:r>
            <a:r>
              <a:rPr lang="fr-FR" sz="1100" dirty="0" err="1"/>
              <a:t>Xxxx</a:t>
            </a:r>
            <a:r>
              <a:rPr lang="fr-FR" sz="1100" dirty="0"/>
              <a:t> </a:t>
            </a:r>
            <a:r>
              <a:rPr lang="fr-FR" sz="1100" dirty="0" err="1"/>
              <a:t>xxxxxxxx</a:t>
            </a:r>
            <a:r>
              <a:rPr lang="fr-FR" sz="1100" dirty="0"/>
              <a:t> x xxx x </a:t>
            </a:r>
            <a:r>
              <a:rPr lang="fr-FR" sz="1100" dirty="0" err="1"/>
              <a:t>xxxx</a:t>
            </a:r>
            <a:r>
              <a:rPr lang="fr-FR" sz="1100" dirty="0"/>
              <a:t> Xxx x </a:t>
            </a:r>
            <a:r>
              <a:rPr lang="fr-FR" sz="1100" dirty="0" err="1"/>
              <a:t>xxxxxx</a:t>
            </a:r>
            <a:r>
              <a:rPr lang="fr-FR" sz="1100" dirty="0"/>
              <a:t> </a:t>
            </a:r>
            <a:r>
              <a:rPr lang="fr-FR" sz="1100" dirty="0" err="1"/>
              <a:t>xxxxxx</a:t>
            </a:r>
            <a:r>
              <a:rPr lang="fr-FR" sz="1100" dirty="0"/>
              <a:t> </a:t>
            </a:r>
            <a:r>
              <a:rPr lang="fr-FR" sz="1100" dirty="0" err="1"/>
              <a:t>xxxxxxxx</a:t>
            </a:r>
            <a:r>
              <a:rPr lang="fr-FR" sz="1100" dirty="0"/>
              <a:t> </a:t>
            </a:r>
            <a:r>
              <a:rPr lang="fr-FR" sz="1100" dirty="0" err="1"/>
              <a:t>Xxxxx</a:t>
            </a:r>
            <a:r>
              <a:rPr lang="fr-FR" sz="1100" dirty="0"/>
              <a:t> </a:t>
            </a:r>
            <a:r>
              <a:rPr lang="fr-FR" sz="1100" dirty="0" err="1"/>
              <a:t>xxxx</a:t>
            </a:r>
            <a:r>
              <a:rPr lang="fr-FR" sz="1100" dirty="0"/>
              <a:t> </a:t>
            </a:r>
            <a:r>
              <a:rPr lang="fr-FR" sz="1100" dirty="0" err="1"/>
              <a:t>xxxx</a:t>
            </a:r>
            <a:r>
              <a:rPr lang="fr-FR" sz="1100" dirty="0"/>
              <a:t> xx </a:t>
            </a:r>
            <a:r>
              <a:rPr lang="fr-FR" sz="1100" dirty="0" err="1"/>
              <a:t>Xx</a:t>
            </a:r>
            <a:r>
              <a:rPr lang="fr-FR" sz="1100" dirty="0"/>
              <a:t> </a:t>
            </a:r>
            <a:r>
              <a:rPr lang="fr-FR" sz="1100" dirty="0" err="1"/>
              <a:t>xxxxxxxxxxxxxxxx</a:t>
            </a:r>
            <a:r>
              <a:rPr lang="fr-FR" sz="1100" dirty="0"/>
              <a:t> x </a:t>
            </a:r>
            <a:r>
              <a:rPr lang="fr-FR" sz="1100" dirty="0" err="1"/>
              <a:t>xxxxxxxx</a:t>
            </a:r>
            <a:r>
              <a:rPr lang="fr-FR" sz="1100" dirty="0"/>
              <a:t> Xxx </a:t>
            </a:r>
            <a:r>
              <a:rPr lang="fr-FR" sz="1100" dirty="0" err="1"/>
              <a:t>xxxxx</a:t>
            </a:r>
            <a:r>
              <a:rPr lang="fr-FR" sz="1100" dirty="0"/>
              <a:t> </a:t>
            </a:r>
            <a:r>
              <a:rPr lang="fr-FR" sz="1100" dirty="0" err="1"/>
              <a:t>xxxxxxx</a:t>
            </a:r>
            <a:r>
              <a:rPr lang="fr-FR" sz="1100" dirty="0"/>
              <a:t> x xxx </a:t>
            </a:r>
            <a:r>
              <a:rPr lang="fr-FR" sz="1100" dirty="0" err="1"/>
              <a:t>xxxx</a:t>
            </a:r>
            <a:r>
              <a:rPr lang="fr-FR" sz="1100" dirty="0"/>
              <a:t> x </a:t>
            </a:r>
            <a:r>
              <a:rPr lang="fr-FR" sz="1100" dirty="0" err="1"/>
              <a:t>xxxxxxx</a:t>
            </a:r>
            <a:r>
              <a:rPr lang="fr-FR" sz="1100" dirty="0"/>
              <a:t> x </a:t>
            </a:r>
            <a:r>
              <a:rPr lang="fr-FR" sz="1100" dirty="0" err="1"/>
              <a:t>xxxx</a:t>
            </a:r>
            <a:r>
              <a:rPr lang="fr-FR" sz="1100" dirty="0"/>
              <a:t> </a:t>
            </a:r>
            <a:endParaRPr lang="en-US" sz="1100" dirty="0"/>
          </a:p>
        </p:txBody>
      </p:sp>
      <p:sp>
        <p:nvSpPr>
          <p:cNvPr id="10" name="Rectangle 9"/>
          <p:cNvSpPr/>
          <p:nvPr/>
        </p:nvSpPr>
        <p:spPr>
          <a:xfrm>
            <a:off x="6406495" y="2670912"/>
            <a:ext cx="2286000" cy="1291123"/>
          </a:xfrm>
          <a:prstGeom prst="rect">
            <a:avLst/>
          </a:prstGeom>
        </p:spPr>
        <p:txBody>
          <a:bodyPr wrap="square" anchor="ctr" anchorCtr="0">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a:t>Xxx </a:t>
            </a:r>
            <a:r>
              <a:rPr lang="en-US" sz="1100" dirty="0" err="1"/>
              <a:t>xxx</a:t>
            </a:r>
            <a:r>
              <a:rPr lang="en-US" sz="1100" dirty="0"/>
              <a:t> </a:t>
            </a:r>
            <a:r>
              <a:rPr lang="en-US" sz="1100" dirty="0" err="1"/>
              <a:t>xxx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x </a:t>
            </a:r>
            <a:r>
              <a:rPr lang="en-US" sz="1100" dirty="0" err="1"/>
              <a:t>xxxx</a:t>
            </a:r>
            <a:r>
              <a:rPr lang="en-US" sz="1100" dirty="0"/>
              <a:t> </a:t>
            </a:r>
            <a:r>
              <a:rPr lang="en-US" sz="1100" dirty="0" err="1"/>
              <a:t>xxxxx</a:t>
            </a:r>
            <a:r>
              <a:rPr lang="en-US" sz="1100" dirty="0"/>
              <a:t> </a:t>
            </a:r>
            <a:r>
              <a:rPr lang="en-US" sz="1100" dirty="0" err="1"/>
              <a:t>xxxxxxxx</a:t>
            </a:r>
            <a:r>
              <a:rPr lang="en-US" sz="1100" dirty="0"/>
              <a:t> xxx </a:t>
            </a:r>
            <a:r>
              <a:rPr lang="en-US" sz="1100" dirty="0" err="1"/>
              <a:t>Xxx</a:t>
            </a:r>
            <a:r>
              <a:rPr lang="en-US" sz="1100" dirty="0"/>
              <a:t>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a:t>
            </a:r>
            <a:r>
              <a:rPr lang="en-US" sz="1100" dirty="0" err="1"/>
              <a:t>xxxxxx</a:t>
            </a:r>
            <a:r>
              <a:rPr lang="en-US" sz="1100" dirty="0"/>
              <a:t> </a:t>
            </a:r>
            <a:r>
              <a:rPr lang="en-US" sz="1100" dirty="0" err="1"/>
              <a:t>xxxxxxxxxxxxxx</a:t>
            </a:r>
            <a:r>
              <a:rPr lang="en-US" sz="1100" dirty="0"/>
              <a:t> xxx </a:t>
            </a:r>
            <a:r>
              <a:rPr lang="en-US" sz="1100" dirty="0" err="1"/>
              <a:t>Xxxx</a:t>
            </a:r>
            <a:r>
              <a:rPr lang="en-US" sz="1100" dirty="0"/>
              <a:t> xxx x </a:t>
            </a:r>
            <a:r>
              <a:rPr lang="en-US" sz="1100" dirty="0" err="1"/>
              <a:t>xxxxx</a:t>
            </a:r>
            <a:r>
              <a:rPr lang="en-US" sz="1100" dirty="0"/>
              <a:t> </a:t>
            </a:r>
            <a:r>
              <a:rPr lang="en-US" sz="1100" dirty="0" err="1"/>
              <a:t>xxxx</a:t>
            </a:r>
            <a:r>
              <a:rPr lang="en-US" sz="1100" dirty="0"/>
              <a:t> </a:t>
            </a:r>
          </a:p>
        </p:txBody>
      </p:sp>
      <p:grpSp>
        <p:nvGrpSpPr>
          <p:cNvPr id="31" name="Group 30"/>
          <p:cNvGrpSpPr/>
          <p:nvPr/>
        </p:nvGrpSpPr>
        <p:grpSpPr>
          <a:xfrm>
            <a:off x="5025106" y="3003039"/>
            <a:ext cx="781573" cy="654739"/>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3498169" y="2957169"/>
            <a:ext cx="490514" cy="798580"/>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p:cNvCxnSpPr>
            <a:stCxn id="9" idx="3"/>
            <a:endCxn id="3" idx="2"/>
          </p:cNvCxnSpPr>
          <p:nvPr/>
        </p:nvCxnSpPr>
        <p:spPr>
          <a:xfrm>
            <a:off x="2668238" y="3316474"/>
            <a:ext cx="18171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6163959" y="3316474"/>
            <a:ext cx="24253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35" name="Picture 3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736136" y="2776438"/>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6" name="Hexagon 5"/>
          <p:cNvSpPr/>
          <p:nvPr/>
        </p:nvSpPr>
        <p:spPr>
          <a:xfrm rot="5400000">
            <a:off x="1421489" y="3945879"/>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7" name="Hexagon 6"/>
          <p:cNvSpPr/>
          <p:nvPr/>
        </p:nvSpPr>
        <p:spPr>
          <a:xfrm rot="5400000">
            <a:off x="2106842" y="2776438"/>
            <a:ext cx="1503555" cy="1307636"/>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8" name="Hexagon 7"/>
          <p:cNvSpPr/>
          <p:nvPr/>
        </p:nvSpPr>
        <p:spPr>
          <a:xfrm rot="5400000">
            <a:off x="2792195" y="1604488"/>
            <a:ext cx="1503555" cy="130763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9" name="Hexagon 8"/>
          <p:cNvSpPr/>
          <p:nvPr/>
        </p:nvSpPr>
        <p:spPr>
          <a:xfrm rot="5400000">
            <a:off x="3477548" y="2776438"/>
            <a:ext cx="1503555" cy="1307636"/>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0" name="Hexagon 9"/>
          <p:cNvSpPr/>
          <p:nvPr/>
        </p:nvSpPr>
        <p:spPr>
          <a:xfrm rot="5400000">
            <a:off x="4162901" y="3945879"/>
            <a:ext cx="1503555" cy="130763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1" name="Hexagon 10"/>
          <p:cNvSpPr/>
          <p:nvPr/>
        </p:nvSpPr>
        <p:spPr>
          <a:xfrm rot="5400000">
            <a:off x="4848254" y="2776438"/>
            <a:ext cx="1503555" cy="1307636"/>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3" name="Hexagon 12"/>
          <p:cNvSpPr/>
          <p:nvPr/>
        </p:nvSpPr>
        <p:spPr>
          <a:xfrm rot="5400000">
            <a:off x="6904310" y="160448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4" name="Hexagon 13"/>
          <p:cNvSpPr/>
          <p:nvPr/>
        </p:nvSpPr>
        <p:spPr>
          <a:xfrm rot="5400000">
            <a:off x="6218960" y="277643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grpSp>
        <p:nvGrpSpPr>
          <p:cNvPr id="16" name="Group 15"/>
          <p:cNvGrpSpPr/>
          <p:nvPr/>
        </p:nvGrpSpPr>
        <p:grpSpPr>
          <a:xfrm>
            <a:off x="1146918" y="2867661"/>
            <a:ext cx="681988" cy="514520"/>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90298" y="1859548"/>
            <a:ext cx="731576" cy="325988"/>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05703" y="2981806"/>
            <a:ext cx="530066" cy="374162"/>
          </a:xfrm>
          <a:prstGeom prst="rect">
            <a:avLst/>
          </a:prstGeom>
          <a:ln>
            <a:noFill/>
          </a:ln>
        </p:spPr>
      </p:pic>
      <p:grpSp>
        <p:nvGrpSpPr>
          <p:cNvPr id="28" name="Group 27"/>
          <p:cNvGrpSpPr/>
          <p:nvPr/>
        </p:nvGrpSpPr>
        <p:grpSpPr>
          <a:xfrm>
            <a:off x="3397565" y="1736449"/>
            <a:ext cx="292812" cy="483042"/>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8" name="Group 8"/>
          <p:cNvGrpSpPr>
            <a:grpSpLocks noChangeAspect="1"/>
          </p:cNvGrpSpPr>
          <p:nvPr/>
        </p:nvGrpSpPr>
        <p:grpSpPr bwMode="auto">
          <a:xfrm>
            <a:off x="4741742" y="4127799"/>
            <a:ext cx="345870" cy="374994"/>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17"/>
          <p:cNvGrpSpPr>
            <a:grpSpLocks noChangeAspect="1"/>
          </p:cNvGrpSpPr>
          <p:nvPr/>
        </p:nvGrpSpPr>
        <p:grpSpPr bwMode="auto">
          <a:xfrm>
            <a:off x="5385012" y="2942750"/>
            <a:ext cx="430039" cy="439431"/>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30"/>
          <p:cNvGrpSpPr>
            <a:grpSpLocks noChangeAspect="1"/>
          </p:cNvGrpSpPr>
          <p:nvPr/>
        </p:nvGrpSpPr>
        <p:grpSpPr bwMode="auto">
          <a:xfrm>
            <a:off x="4048960" y="2920679"/>
            <a:ext cx="360731" cy="400811"/>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2549585" y="2995562"/>
            <a:ext cx="618066" cy="351007"/>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rot="5400000">
            <a:off x="4798425" y="3314002"/>
            <a:ext cx="232506" cy="232506"/>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
        <p:nvSpPr>
          <p:cNvPr id="107" name="Freeform 21"/>
          <p:cNvSpPr>
            <a:spLocks noEditPoints="1"/>
          </p:cNvSpPr>
          <p:nvPr/>
        </p:nvSpPr>
        <p:spPr bwMode="auto">
          <a:xfrm>
            <a:off x="1957241" y="4114336"/>
            <a:ext cx="432048" cy="431299"/>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91440" tIns="45720" rIns="91440" bIns="45720" numCol="1" anchor="t" anchorCtr="0" compatLnSpc="1">
            <a:prstTxWarp prst="textNoShape">
              <a:avLst/>
            </a:prstTxWarp>
          </a:bodyPr>
          <a:lstStyle/>
          <a:p>
            <a:endParaRPr lang="en-US"/>
          </a:p>
        </p:txBody>
      </p:sp>
      <p:grpSp>
        <p:nvGrpSpPr>
          <p:cNvPr id="108" name="Group 107"/>
          <p:cNvGrpSpPr/>
          <p:nvPr/>
        </p:nvGrpSpPr>
        <p:grpSpPr>
          <a:xfrm rot="16200000">
            <a:off x="6166788" y="3314003"/>
            <a:ext cx="232506" cy="232506"/>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1" name="Group 110"/>
          <p:cNvGrpSpPr/>
          <p:nvPr/>
        </p:nvGrpSpPr>
        <p:grpSpPr>
          <a:xfrm rot="1817023">
            <a:off x="5128607" y="3895293"/>
            <a:ext cx="232506" cy="232506"/>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4" name="Group 113"/>
          <p:cNvGrpSpPr/>
          <p:nvPr/>
        </p:nvGrpSpPr>
        <p:grpSpPr>
          <a:xfrm rot="1817023">
            <a:off x="2337401" y="3883081"/>
            <a:ext cx="232506" cy="232506"/>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0" name="Group 119"/>
          <p:cNvGrpSpPr/>
          <p:nvPr/>
        </p:nvGrpSpPr>
        <p:grpSpPr>
          <a:xfrm rot="5400000">
            <a:off x="3427718" y="3314002"/>
            <a:ext cx="232506" cy="232506"/>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3" name="Group 122"/>
          <p:cNvGrpSpPr/>
          <p:nvPr/>
        </p:nvGrpSpPr>
        <p:grpSpPr>
          <a:xfrm rot="5400000">
            <a:off x="2051472" y="3314002"/>
            <a:ext cx="232506" cy="232506"/>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6" name="Group 125"/>
          <p:cNvGrpSpPr/>
          <p:nvPr/>
        </p:nvGrpSpPr>
        <p:grpSpPr>
          <a:xfrm rot="9096236">
            <a:off x="3790121" y="2737870"/>
            <a:ext cx="232506" cy="232506"/>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9" name="Group 128"/>
          <p:cNvGrpSpPr/>
          <p:nvPr/>
        </p:nvGrpSpPr>
        <p:grpSpPr>
          <a:xfrm rot="12503764" flipH="1">
            <a:off x="7227020" y="2737870"/>
            <a:ext cx="232506" cy="232506"/>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2452708" y="1994774"/>
            <a:ext cx="1042878" cy="103546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1</a:t>
            </a:r>
          </a:p>
        </p:txBody>
      </p:sp>
      <p:sp>
        <p:nvSpPr>
          <p:cNvPr id="6" name="Oval 5"/>
          <p:cNvSpPr/>
          <p:nvPr/>
        </p:nvSpPr>
        <p:spPr>
          <a:xfrm rot="5400000">
            <a:off x="4540940" y="3037652"/>
            <a:ext cx="1042878" cy="103546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3</a:t>
            </a:r>
          </a:p>
        </p:txBody>
      </p:sp>
      <p:sp>
        <p:nvSpPr>
          <p:cNvPr id="7" name="Oval 6"/>
          <p:cNvSpPr/>
          <p:nvPr/>
        </p:nvSpPr>
        <p:spPr>
          <a:xfrm rot="5400000">
            <a:off x="5781178" y="1701840"/>
            <a:ext cx="1042878" cy="103546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4</a:t>
            </a:r>
          </a:p>
        </p:txBody>
      </p:sp>
      <p:sp>
        <p:nvSpPr>
          <p:cNvPr id="8" name="Rectangle 7"/>
          <p:cNvSpPr/>
          <p:nvPr/>
        </p:nvSpPr>
        <p:spPr>
          <a:xfrm>
            <a:off x="1053579" y="1932843"/>
            <a:ext cx="1219200" cy="1261884"/>
          </a:xfrm>
          <a:prstGeom prst="rect">
            <a:avLst/>
          </a:prstGeom>
        </p:spPr>
        <p:txBody>
          <a:bodyPr wrap="square" lIns="0" rIns="0">
            <a:spAutoFit/>
          </a:bodyPr>
          <a:lstStyle/>
          <a:p>
            <a:pPr algn="r"/>
            <a:r>
              <a:rPr lang="en-US" sz="1600" dirty="0"/>
              <a:t>Xx </a:t>
            </a:r>
            <a:r>
              <a:rPr lang="en-US" sz="1600" dirty="0" err="1"/>
              <a:t>xx</a:t>
            </a:r>
            <a:r>
              <a:rPr lang="en-US" sz="1600" dirty="0"/>
              <a:t> 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9" name="Rectangle 8"/>
          <p:cNvSpPr/>
          <p:nvPr/>
        </p:nvSpPr>
        <p:spPr>
          <a:xfrm>
            <a:off x="1424087" y="4055349"/>
            <a:ext cx="1219200" cy="1261884"/>
          </a:xfrm>
          <a:prstGeom prst="rect">
            <a:avLst/>
          </a:prstGeom>
        </p:spPr>
        <p:txBody>
          <a:bodyPr wrap="square" lIns="0" rIns="0">
            <a:spAutoFit/>
          </a:bodyPr>
          <a:lstStyle/>
          <a:p>
            <a:pPr algn="r"/>
            <a:r>
              <a:rPr lang="en-US" sz="1600" dirty="0"/>
              <a:t>Xx x xxx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0" name="Rectangle 9"/>
          <p:cNvSpPr/>
          <p:nvPr/>
        </p:nvSpPr>
        <p:spPr>
          <a:xfrm>
            <a:off x="4463988" y="4151983"/>
            <a:ext cx="1219200" cy="1261884"/>
          </a:xfrm>
          <a:prstGeom prst="rect">
            <a:avLst/>
          </a:prstGeom>
        </p:spPr>
        <p:txBody>
          <a:bodyPr wrap="square" lIns="0" rIns="0">
            <a:spAutoFit/>
          </a:bodyPr>
          <a:lstStyle/>
          <a:p>
            <a:pPr algn="ctr"/>
            <a:r>
              <a:rPr lang="en-US" sz="1600" dirty="0"/>
              <a:t>Xx x </a:t>
            </a:r>
            <a:r>
              <a:rPr lang="en-US" sz="1600" dirty="0" err="1"/>
              <a:t>xxxxx</a:t>
            </a:r>
            <a:endParaRPr lang="en-US" sz="1600" dirty="0"/>
          </a:p>
          <a:p>
            <a:pPr algn="ct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1" name="Rectangle 10"/>
          <p:cNvSpPr/>
          <p:nvPr/>
        </p:nvSpPr>
        <p:spPr>
          <a:xfrm>
            <a:off x="7003985" y="1703752"/>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2" name="Rectangle 11"/>
          <p:cNvSpPr/>
          <p:nvPr/>
        </p:nvSpPr>
        <p:spPr>
          <a:xfrm>
            <a:off x="7602882" y="3434619"/>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4" name="Oval 13"/>
          <p:cNvSpPr/>
          <p:nvPr/>
        </p:nvSpPr>
        <p:spPr>
          <a:xfrm rot="5400000">
            <a:off x="2980740" y="3900759"/>
            <a:ext cx="1042878" cy="103546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2</a:t>
            </a:r>
          </a:p>
        </p:txBody>
      </p:sp>
      <p:sp>
        <p:nvSpPr>
          <p:cNvPr id="15" name="Oval 14"/>
          <p:cNvSpPr/>
          <p:nvPr/>
        </p:nvSpPr>
        <p:spPr>
          <a:xfrm rot="5400000">
            <a:off x="6404498" y="3432707"/>
            <a:ext cx="1042878" cy="103546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5</a:t>
            </a:r>
          </a:p>
        </p:txBody>
      </p:sp>
      <p:cxnSp>
        <p:nvCxnSpPr>
          <p:cNvPr id="17" name="Curved Connector 16"/>
          <p:cNvCxnSpPr>
            <a:stCxn id="7" idx="6"/>
            <a:endCxn id="6" idx="0"/>
          </p:cNvCxnSpPr>
          <p:nvPr/>
        </p:nvCxnSpPr>
        <p:spPr>
          <a:xfrm rot="5400000">
            <a:off x="5534180" y="2786945"/>
            <a:ext cx="814373" cy="72250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4016411" y="1987977"/>
            <a:ext cx="521439" cy="15704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3340241" y="2881220"/>
            <a:ext cx="161939" cy="101583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3852579" y="3204986"/>
            <a:ext cx="341668" cy="1042467"/>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4980033" y="2994025"/>
            <a:ext cx="468052" cy="3423758"/>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6302619" y="2741013"/>
            <a:ext cx="257227" cy="84071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a:t>
            </a:r>
            <a:r>
              <a:rPr lang="en-US" dirty="0" err="1"/>
              <a:t>xxxxxx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xxxxxxxxxxx</a:t>
            </a:r>
            <a:r>
              <a:rPr lang="en-US" dirty="0"/>
              <a:t> </a:t>
            </a:r>
            <a:r>
              <a:rPr lang="en-US" dirty="0" err="1"/>
              <a:t>xxxxxxx</a:t>
            </a:r>
            <a:r>
              <a:rPr lang="en-US" dirty="0"/>
              <a:t> xxx x </a:t>
            </a:r>
            <a:r>
              <a:rPr lang="en-US" dirty="0" err="1"/>
              <a:t>x</a:t>
            </a:r>
            <a:endParaRPr lang="en-US" dirty="0"/>
          </a:p>
        </p:txBody>
      </p:sp>
      <p:sp>
        <p:nvSpPr>
          <p:cNvPr id="3" name="Freeform 5"/>
          <p:cNvSpPr>
            <a:spLocks/>
          </p:cNvSpPr>
          <p:nvPr/>
        </p:nvSpPr>
        <p:spPr bwMode="auto">
          <a:xfrm>
            <a:off x="661715" y="2072935"/>
            <a:ext cx="2194026" cy="2175206"/>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3647829" y="2594295"/>
            <a:ext cx="2194026" cy="2186182"/>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2263491" y="3667434"/>
            <a:ext cx="1615332" cy="1605920"/>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729884" y="339569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p:nvPr/>
        </p:nvSpPr>
        <p:spPr>
          <a:xfrm>
            <a:off x="728094" y="3361839"/>
            <a:ext cx="2061271" cy="544380"/>
          </a:xfrm>
          <a:prstGeom prst="rect">
            <a:avLst/>
          </a:prstGeom>
        </p:spPr>
        <p:txBody>
          <a:bodyPr wrap="square">
            <a:spAutoFit/>
          </a:bodyPr>
          <a:lstStyle/>
          <a:p>
            <a:pPr algn="ctr">
              <a:lnSpc>
                <a:spcPct val="89000"/>
              </a:lnSpc>
            </a:pPr>
            <a:r>
              <a:rPr lang="en-US" sz="1100" dirty="0" err="1">
                <a:solidFill>
                  <a:srgbClr val="FFFFFF"/>
                </a:solidFill>
              </a:rPr>
              <a:t>Xxxx</a:t>
            </a:r>
            <a:r>
              <a:rPr lang="en-US" sz="1100" dirty="0">
                <a:solidFill>
                  <a:srgbClr val="FFFFFF"/>
                </a:solidFill>
              </a:rPr>
              <a:t> xxx </a:t>
            </a:r>
            <a:r>
              <a:rPr lang="en-US" sz="1100" dirty="0" err="1">
                <a:solidFill>
                  <a:srgbClr val="FFFFFF"/>
                </a:solidFill>
              </a:rPr>
              <a:t>xxxxx</a:t>
            </a:r>
            <a:endParaRPr lang="en-US" sz="1100" dirty="0">
              <a:solidFill>
                <a:srgbClr val="FFFFFF"/>
              </a:solidFill>
            </a:endParaRPr>
          </a:p>
          <a:p>
            <a:pPr algn="ctr">
              <a:lnSpc>
                <a:spcPct val="89000"/>
              </a:lnSpc>
            </a:pPr>
            <a:r>
              <a:rPr lang="en-US" sz="1100" dirty="0" err="1">
                <a:solidFill>
                  <a:srgbClr val="FFFFFF"/>
                </a:solidFill>
              </a:rPr>
              <a:t>xxxxxxxxxxx</a:t>
            </a:r>
            <a:r>
              <a:rPr lang="en-US" sz="1100" dirty="0">
                <a:solidFill>
                  <a:srgbClr val="FFFFFF"/>
                </a:solidFill>
              </a:rPr>
              <a:t> </a:t>
            </a:r>
          </a:p>
          <a:p>
            <a:pPr algn="ctr">
              <a:lnSpc>
                <a:spcPct val="89000"/>
              </a:lnSpc>
            </a:pPr>
            <a:r>
              <a:rPr lang="en-US" sz="1100" dirty="0" err="1">
                <a:solidFill>
                  <a:srgbClr val="FFFFFF"/>
                </a:solidFill>
              </a:rPr>
              <a:t>xxxxxxx</a:t>
            </a:r>
            <a:r>
              <a:rPr lang="en-US" sz="1100" dirty="0">
                <a:solidFill>
                  <a:srgbClr val="FFFFFF"/>
                </a:solidFill>
              </a:rPr>
              <a:t> </a:t>
            </a:r>
          </a:p>
        </p:txBody>
      </p:sp>
      <p:sp>
        <p:nvSpPr>
          <p:cNvPr id="8" name="Rectangle 7"/>
          <p:cNvSpPr/>
          <p:nvPr/>
        </p:nvSpPr>
        <p:spPr>
          <a:xfrm>
            <a:off x="2629369" y="4502110"/>
            <a:ext cx="883575" cy="393698"/>
          </a:xfrm>
          <a:prstGeom prst="rect">
            <a:avLst/>
          </a:prstGeom>
        </p:spPr>
        <p:txBody>
          <a:bodyPr wrap="none">
            <a:spAutoFit/>
          </a:bodyPr>
          <a:lstStyle/>
          <a:p>
            <a:pPr algn="ctr">
              <a:lnSpc>
                <a:spcPct val="89000"/>
              </a:lnSpc>
            </a:pPr>
            <a:r>
              <a:rPr lang="en-US" sz="1100" dirty="0" err="1">
                <a:solidFill>
                  <a:srgbClr val="FFFFFF"/>
                </a:solidFill>
              </a:rPr>
              <a:t>Xxxxxxxxxx</a:t>
            </a:r>
            <a:r>
              <a:rPr lang="en-US" sz="1100" dirty="0">
                <a:solidFill>
                  <a:srgbClr val="FFFFFF"/>
                </a:solidFill>
              </a:rPr>
              <a:t> </a:t>
            </a:r>
          </a:p>
          <a:p>
            <a:pPr algn="ctr">
              <a:lnSpc>
                <a:spcPct val="89000"/>
              </a:lnSpc>
            </a:pPr>
            <a:r>
              <a:rPr lang="en-US" sz="1100" dirty="0">
                <a:solidFill>
                  <a:srgbClr val="FFFFFF"/>
                </a:solidFill>
              </a:rPr>
              <a:t>xx xxx</a:t>
            </a:r>
          </a:p>
        </p:txBody>
      </p:sp>
      <p:sp>
        <p:nvSpPr>
          <p:cNvPr id="9" name="Rectangle 8"/>
          <p:cNvSpPr/>
          <p:nvPr/>
        </p:nvSpPr>
        <p:spPr>
          <a:xfrm>
            <a:off x="3988872" y="3817924"/>
            <a:ext cx="1511952" cy="544380"/>
          </a:xfrm>
          <a:prstGeom prst="rect">
            <a:avLst/>
          </a:prstGeom>
        </p:spPr>
        <p:txBody>
          <a:bodyPr wrap="none">
            <a:spAutoFit/>
          </a:bodyPr>
          <a:lstStyle/>
          <a:p>
            <a:pPr algn="ctr">
              <a:lnSpc>
                <a:spcPct val="89000"/>
              </a:lnSpc>
            </a:pPr>
            <a:r>
              <a:rPr lang="en-US" sz="1100" dirty="0" err="1">
                <a:solidFill>
                  <a:srgbClr val="FFFFFF"/>
                </a:solidFill>
              </a:rPr>
              <a:t>Xxxxxxx</a:t>
            </a:r>
            <a:r>
              <a:rPr lang="en-US" sz="1100" dirty="0">
                <a:solidFill>
                  <a:srgbClr val="FFFFFF"/>
                </a:solidFill>
              </a:rPr>
              <a:t> x </a:t>
            </a:r>
            <a:r>
              <a:rPr lang="en-US" sz="1100" dirty="0" err="1">
                <a:solidFill>
                  <a:srgbClr val="FFFFFF"/>
                </a:solidFill>
              </a:rPr>
              <a:t>xxxxxxxx</a:t>
            </a:r>
            <a:r>
              <a:rPr lang="en-US" sz="1100" dirty="0">
                <a:solidFill>
                  <a:srgbClr val="FFFFFF"/>
                </a:solidFill>
              </a:rPr>
              <a:t> xx </a:t>
            </a:r>
          </a:p>
          <a:p>
            <a:pPr algn="ctr">
              <a:lnSpc>
                <a:spcPct val="89000"/>
              </a:lnSpc>
            </a:pPr>
            <a:r>
              <a:rPr lang="en-US" sz="1100" dirty="0">
                <a:solidFill>
                  <a:srgbClr val="FFFFFF"/>
                </a:solidFill>
              </a:rPr>
              <a:t>xxx </a:t>
            </a:r>
            <a:r>
              <a:rPr lang="en-US" sz="1100" dirty="0" err="1">
                <a:solidFill>
                  <a:srgbClr val="FFFFFF"/>
                </a:solidFill>
              </a:rPr>
              <a:t>xxxxxxx</a:t>
            </a:r>
            <a:r>
              <a:rPr lang="en-US" sz="1100" dirty="0">
                <a:solidFill>
                  <a:srgbClr val="FFFFFF"/>
                </a:solidFill>
              </a:rPr>
              <a:t> xxx x</a:t>
            </a:r>
          </a:p>
          <a:p>
            <a:pPr algn="ctr">
              <a:lnSpc>
                <a:spcPct val="89000"/>
              </a:lnSpc>
            </a:pPr>
            <a:r>
              <a:rPr lang="en-US" sz="1100" dirty="0">
                <a:solidFill>
                  <a:srgbClr val="FFFFFF"/>
                </a:solidFill>
              </a:rPr>
              <a:t>xxx </a:t>
            </a:r>
            <a:r>
              <a:rPr lang="en-US" sz="1100" dirty="0" err="1">
                <a:solidFill>
                  <a:srgbClr val="FFFFFF"/>
                </a:solidFill>
              </a:rPr>
              <a:t>xxxxxxxxxxx</a:t>
            </a:r>
            <a:endParaRPr lang="en-US" sz="1100" dirty="0">
              <a:solidFill>
                <a:srgbClr val="FFFFFF"/>
              </a:solidFill>
            </a:endParaRPr>
          </a:p>
        </p:txBody>
      </p:sp>
      <p:sp>
        <p:nvSpPr>
          <p:cNvPr id="10" name="Rectangle 9"/>
          <p:cNvSpPr/>
          <p:nvPr/>
        </p:nvSpPr>
        <p:spPr>
          <a:xfrm>
            <a:off x="5998663" y="4322220"/>
            <a:ext cx="1088760" cy="393698"/>
          </a:xfrm>
          <a:prstGeom prst="rect">
            <a:avLst/>
          </a:prstGeom>
        </p:spPr>
        <p:txBody>
          <a:bodyPr wrap="none">
            <a:spAutoFit/>
          </a:bodyPr>
          <a:lstStyle/>
          <a:p>
            <a:pPr algn="ctr">
              <a:lnSpc>
                <a:spcPct val="89000"/>
              </a:lnSpc>
            </a:pPr>
            <a:r>
              <a:rPr lang="en-US" sz="1100" dirty="0">
                <a:solidFill>
                  <a:srgbClr val="FFFFFF"/>
                </a:solidFill>
              </a:rPr>
              <a:t>X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a:t>
            </a:r>
          </a:p>
          <a:p>
            <a:pPr algn="ctr">
              <a:lnSpc>
                <a:spcPct val="89000"/>
              </a:lnSpc>
            </a:pPr>
            <a:r>
              <a:rPr lang="en-US" sz="1100" dirty="0" err="1">
                <a:solidFill>
                  <a:srgbClr val="FFFFFF"/>
                </a:solidFill>
              </a:rPr>
              <a:t>xxxxx</a:t>
            </a:r>
            <a:r>
              <a:rPr lang="en-US" sz="1100" dirty="0">
                <a:solidFill>
                  <a:srgbClr val="FFFFFF"/>
                </a:solidFill>
              </a:rPr>
              <a:t> x </a:t>
            </a:r>
          </a:p>
        </p:txBody>
      </p:sp>
      <p:grpSp>
        <p:nvGrpSpPr>
          <p:cNvPr id="19" name="Group 18"/>
          <p:cNvGrpSpPr/>
          <p:nvPr/>
        </p:nvGrpSpPr>
        <p:grpSpPr>
          <a:xfrm>
            <a:off x="2656027" y="4025822"/>
            <a:ext cx="830263" cy="398463"/>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40" name="Group 4"/>
          <p:cNvGrpSpPr>
            <a:grpSpLocks noChangeAspect="1"/>
          </p:cNvGrpSpPr>
          <p:nvPr/>
        </p:nvGrpSpPr>
        <p:grpSpPr bwMode="auto">
          <a:xfrm>
            <a:off x="1361854" y="2421515"/>
            <a:ext cx="793751" cy="795337"/>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19"/>
          <p:cNvSpPr>
            <a:spLocks noEditPoints="1"/>
          </p:cNvSpPr>
          <p:nvPr/>
        </p:nvSpPr>
        <p:spPr bwMode="auto">
          <a:xfrm>
            <a:off x="4380512" y="3023837"/>
            <a:ext cx="728662" cy="730249"/>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3"/>
          <p:cNvSpPr>
            <a:spLocks noEditPoints="1"/>
          </p:cNvSpPr>
          <p:nvPr/>
        </p:nvSpPr>
        <p:spPr bwMode="auto">
          <a:xfrm>
            <a:off x="6336402" y="3686641"/>
            <a:ext cx="413273" cy="56301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8"/>
          <p:cNvSpPr>
            <a:spLocks/>
          </p:cNvSpPr>
          <p:nvPr/>
        </p:nvSpPr>
        <p:spPr bwMode="auto">
          <a:xfrm>
            <a:off x="6727107" y="219203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Rectangle 65"/>
          <p:cNvSpPr/>
          <p:nvPr/>
        </p:nvSpPr>
        <p:spPr>
          <a:xfrm>
            <a:off x="7073630" y="3130916"/>
            <a:ext cx="933268" cy="393698"/>
          </a:xfrm>
          <a:prstGeom prst="rect">
            <a:avLst/>
          </a:prstGeom>
        </p:spPr>
        <p:txBody>
          <a:bodyPr wrap="none">
            <a:spAutoFit/>
          </a:bodyPr>
          <a:lstStyle/>
          <a:p>
            <a:pPr algn="ctr">
              <a:lnSpc>
                <a:spcPct val="89000"/>
              </a:lnSpc>
            </a:pP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p>
          <a:p>
            <a:pPr algn="ctr">
              <a:lnSpc>
                <a:spcPct val="89000"/>
              </a:lnSpc>
            </a:pPr>
            <a:r>
              <a:rPr lang="en-US" sz="1100" dirty="0">
                <a:solidFill>
                  <a:srgbClr val="FFFFFF"/>
                </a:solidFill>
              </a:rPr>
              <a:t>xxx </a:t>
            </a:r>
            <a:r>
              <a:rPr lang="en-US" sz="1100" dirty="0" err="1">
                <a:solidFill>
                  <a:srgbClr val="FFFFFF"/>
                </a:solidFill>
              </a:rPr>
              <a:t>xxxx</a:t>
            </a:r>
            <a:endParaRPr lang="en-US" sz="1100" dirty="0">
              <a:solidFill>
                <a:srgbClr val="FFFFFF"/>
              </a:solidFill>
            </a:endParaRPr>
          </a:p>
        </p:txBody>
      </p:sp>
      <p:grpSp>
        <p:nvGrpSpPr>
          <p:cNvPr id="70" name="Group 26"/>
          <p:cNvGrpSpPr>
            <a:grpSpLocks noChangeAspect="1"/>
          </p:cNvGrpSpPr>
          <p:nvPr/>
        </p:nvGrpSpPr>
        <p:grpSpPr bwMode="auto">
          <a:xfrm>
            <a:off x="7331479" y="2508724"/>
            <a:ext cx="456169" cy="583656"/>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xxxxxxxxx</a:t>
            </a:r>
            <a:r>
              <a:rPr lang="en-US" dirty="0"/>
              <a:t>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xxx x ’x </a:t>
            </a:r>
            <a:r>
              <a:rPr lang="en-US" dirty="0" err="1"/>
              <a:t>xxxxxxxxx</a:t>
            </a:r>
            <a:r>
              <a:rPr lang="en-US" dirty="0"/>
              <a:t> </a:t>
            </a:r>
            <a:r>
              <a:rPr lang="en-US" dirty="0" err="1"/>
              <a:t>xxxx</a:t>
            </a:r>
            <a:r>
              <a:rPr lang="en-US" dirty="0"/>
              <a:t> </a:t>
            </a:r>
            <a:r>
              <a:rPr lang="en-US" dirty="0" err="1"/>
              <a:t>xxxxxxxxx</a:t>
            </a:r>
            <a:endParaRPr lang="en-US" dirty="0"/>
          </a:p>
        </p:txBody>
      </p:sp>
      <p:sp>
        <p:nvSpPr>
          <p:cNvPr id="5" name="Oval 4"/>
          <p:cNvSpPr>
            <a:spLocks noChangeAspect="1"/>
          </p:cNvSpPr>
          <p:nvPr/>
        </p:nvSpPr>
        <p:spPr>
          <a:xfrm>
            <a:off x="807766" y="2584272"/>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a:spLocks noChangeAspect="1"/>
          </p:cNvSpPr>
          <p:nvPr/>
        </p:nvSpPr>
        <p:spPr>
          <a:xfrm>
            <a:off x="1793893" y="2452554"/>
            <a:ext cx="1492802" cy="14928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a:spLocks noChangeAspect="1"/>
          </p:cNvSpPr>
          <p:nvPr/>
        </p:nvSpPr>
        <p:spPr>
          <a:xfrm>
            <a:off x="3005594" y="2320837"/>
            <a:ext cx="1756237" cy="1756237"/>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a:off x="4397643" y="2189118"/>
            <a:ext cx="2019673" cy="2019672"/>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a:spLocks noChangeAspect="1"/>
          </p:cNvSpPr>
          <p:nvPr/>
        </p:nvSpPr>
        <p:spPr>
          <a:xfrm>
            <a:off x="6053127" y="2057400"/>
            <a:ext cx="2283109" cy="2283108"/>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14"/>
          <p:cNvGrpSpPr/>
          <p:nvPr/>
        </p:nvGrpSpPr>
        <p:grpSpPr>
          <a:xfrm>
            <a:off x="5175438" y="2833904"/>
            <a:ext cx="464080" cy="730102"/>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3604604" y="2916472"/>
            <a:ext cx="558217" cy="564967"/>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2309497" y="2853603"/>
            <a:ext cx="461594" cy="690703"/>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29"/>
          <p:cNvSpPr>
            <a:spLocks/>
          </p:cNvSpPr>
          <p:nvPr/>
        </p:nvSpPr>
        <p:spPr bwMode="auto">
          <a:xfrm>
            <a:off x="6704708" y="2852799"/>
            <a:ext cx="979944" cy="619742"/>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1154011" y="2921949"/>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2540294"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6" name="Straight Arrow Connector 45"/>
          <p:cNvCxnSpPr/>
          <p:nvPr/>
        </p:nvCxnSpPr>
        <p:spPr>
          <a:xfrm>
            <a:off x="2540293" y="3945355"/>
            <a:ext cx="0" cy="812207"/>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415435"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8" name="Straight Arrow Connector 47"/>
          <p:cNvCxnSpPr/>
          <p:nvPr/>
        </p:nvCxnSpPr>
        <p:spPr>
          <a:xfrm flipH="1">
            <a:off x="1415434" y="3813638"/>
            <a:ext cx="7014" cy="943924"/>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3883712" y="4077074"/>
            <a:ext cx="1" cy="680488"/>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3883712"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3" name="Straight Arrow Connector 52"/>
          <p:cNvCxnSpPr/>
          <p:nvPr/>
        </p:nvCxnSpPr>
        <p:spPr>
          <a:xfrm flipH="1">
            <a:off x="5407479" y="4208791"/>
            <a:ext cx="1" cy="548771"/>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5419806"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5" name="Straight Arrow Connector 54"/>
          <p:cNvCxnSpPr/>
          <p:nvPr/>
        </p:nvCxnSpPr>
        <p:spPr>
          <a:xfrm flipH="1">
            <a:off x="7194681" y="4340509"/>
            <a:ext cx="1" cy="417053"/>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7194681"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xxxxxxxxxx</a:t>
            </a:r>
            <a:r>
              <a:rPr lang="en-US" dirty="0"/>
              <a:t> </a:t>
            </a:r>
            <a:r>
              <a:rPr lang="en-US" dirty="0" err="1"/>
              <a:t>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Xxxxxxxx</a:t>
            </a:r>
            <a:r>
              <a:rPr lang="en-US" dirty="0"/>
              <a:t> </a:t>
            </a:r>
            <a:r>
              <a:rPr lang="en-US" dirty="0" err="1"/>
              <a:t>xxxx</a:t>
            </a:r>
            <a:r>
              <a:rPr lang="en-US" dirty="0"/>
              <a:t> xxx xx </a:t>
            </a:r>
            <a:r>
              <a:rPr lang="en-US" dirty="0" err="1"/>
              <a:t>xxxx</a:t>
            </a:r>
            <a:r>
              <a:rPr lang="en-US" dirty="0"/>
              <a:t> </a:t>
            </a:r>
            <a:r>
              <a:rPr lang="en-US" dirty="0" err="1"/>
              <a:t>xxxxxx</a:t>
            </a:r>
            <a:endParaRPr lang="en-US" dirty="0"/>
          </a:p>
        </p:txBody>
      </p:sp>
      <p:sp>
        <p:nvSpPr>
          <p:cNvPr id="6" name="Oval 5"/>
          <p:cNvSpPr/>
          <p:nvPr/>
        </p:nvSpPr>
        <p:spPr>
          <a:xfrm>
            <a:off x="924689" y="2335100"/>
            <a:ext cx="864096" cy="864096"/>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7" name="Oval 6"/>
          <p:cNvSpPr/>
          <p:nvPr/>
        </p:nvSpPr>
        <p:spPr>
          <a:xfrm>
            <a:off x="2598594" y="3199196"/>
            <a:ext cx="864096" cy="864096"/>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8" name="Oval 7"/>
          <p:cNvSpPr/>
          <p:nvPr/>
        </p:nvSpPr>
        <p:spPr>
          <a:xfrm>
            <a:off x="4272499" y="2335100"/>
            <a:ext cx="864096" cy="864096"/>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9" name="Oval 8"/>
          <p:cNvSpPr/>
          <p:nvPr/>
        </p:nvSpPr>
        <p:spPr>
          <a:xfrm>
            <a:off x="5946404" y="3199196"/>
            <a:ext cx="864096" cy="864096"/>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cxnSp>
        <p:nvCxnSpPr>
          <p:cNvPr id="11" name="Straight Connector 10"/>
          <p:cNvCxnSpPr/>
          <p:nvPr/>
        </p:nvCxnSpPr>
        <p:spPr>
          <a:xfrm>
            <a:off x="1751141" y="2938721"/>
            <a:ext cx="886968" cy="5029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97080" y="2936563"/>
            <a:ext cx="886968" cy="50292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3412705" y="2936563"/>
            <a:ext cx="886968" cy="50292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763098" y="2583821"/>
            <a:ext cx="508581" cy="508581"/>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669724" y="3287866"/>
            <a:ext cx="508581" cy="50858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2345729" y="2604524"/>
            <a:ext cx="508581" cy="50858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4036910" y="3287422"/>
            <a:ext cx="508581" cy="50858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189536" y="3282321"/>
            <a:ext cx="1569560" cy="497829"/>
          </a:xfrm>
          <a:prstGeom prst="rect">
            <a:avLst/>
          </a:prstGeom>
        </p:spPr>
        <p:txBody>
          <a:bodyPr wrap="square">
            <a:spAutoFit/>
          </a:bodyPr>
          <a:lstStyle/>
          <a:p>
            <a:pPr>
              <a:lnSpc>
                <a:spcPct val="85000"/>
              </a:lnSpc>
            </a:pPr>
            <a:r>
              <a:rPr lang="en-US" sz="2000" dirty="0"/>
              <a:t>3%</a:t>
            </a:r>
          </a:p>
          <a:p>
            <a:pPr>
              <a:lnSpc>
                <a:spcPct val="85000"/>
              </a:lnSpc>
            </a:pPr>
            <a:r>
              <a:rPr lang="en-US" sz="1100" dirty="0"/>
              <a:t>Xx </a:t>
            </a:r>
            <a:r>
              <a:rPr lang="en-US" sz="1100" dirty="0" err="1"/>
              <a:t>xxxxx</a:t>
            </a:r>
            <a:endParaRPr lang="en-US" sz="1100" dirty="0"/>
          </a:p>
        </p:txBody>
      </p:sp>
      <p:sp>
        <p:nvSpPr>
          <p:cNvPr id="20" name="Rectangle 19"/>
          <p:cNvSpPr/>
          <p:nvPr/>
        </p:nvSpPr>
        <p:spPr>
          <a:xfrm>
            <a:off x="2847820" y="2592321"/>
            <a:ext cx="1569560" cy="497829"/>
          </a:xfrm>
          <a:prstGeom prst="rect">
            <a:avLst/>
          </a:prstGeom>
        </p:spPr>
        <p:txBody>
          <a:bodyPr wrap="square">
            <a:spAutoFit/>
          </a:bodyPr>
          <a:lstStyle/>
          <a:p>
            <a:pPr>
              <a:lnSpc>
                <a:spcPct val="85000"/>
              </a:lnSpc>
            </a:pPr>
            <a:r>
              <a:rPr lang="en-US" sz="2000" dirty="0"/>
              <a:t>35%</a:t>
            </a:r>
          </a:p>
          <a:p>
            <a:pPr>
              <a:lnSpc>
                <a:spcPct val="85000"/>
              </a:lnSpc>
            </a:pPr>
            <a:r>
              <a:rPr lang="en-US" sz="1100" dirty="0" err="1"/>
              <a:t>Xxxxx</a:t>
            </a:r>
            <a:r>
              <a:rPr lang="en-US" sz="1100" dirty="0"/>
              <a:t> x </a:t>
            </a:r>
            <a:r>
              <a:rPr lang="en-US" sz="1100" dirty="0" err="1"/>
              <a:t>xxxxx</a:t>
            </a:r>
            <a:endParaRPr lang="en-US" sz="1100" dirty="0"/>
          </a:p>
        </p:txBody>
      </p:sp>
      <p:sp>
        <p:nvSpPr>
          <p:cNvPr id="21" name="Rectangle 20"/>
          <p:cNvSpPr/>
          <p:nvPr/>
        </p:nvSpPr>
        <p:spPr>
          <a:xfrm>
            <a:off x="4547434"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22" name="Rectangle 21"/>
          <p:cNvSpPr/>
          <p:nvPr/>
        </p:nvSpPr>
        <p:spPr>
          <a:xfrm>
            <a:off x="6283237" y="2582386"/>
            <a:ext cx="1569560" cy="497829"/>
          </a:xfrm>
          <a:prstGeom prst="rect">
            <a:avLst/>
          </a:prstGeom>
        </p:spPr>
        <p:txBody>
          <a:bodyPr wrap="square">
            <a:spAutoFit/>
          </a:bodyPr>
          <a:lstStyle/>
          <a:p>
            <a:pPr>
              <a:lnSpc>
                <a:spcPct val="85000"/>
              </a:lnSpc>
            </a:pPr>
            <a:r>
              <a:rPr lang="en-US" sz="2000" dirty="0"/>
              <a:t>50%</a:t>
            </a:r>
          </a:p>
          <a:p>
            <a:pPr>
              <a:lnSpc>
                <a:spcPct val="85000"/>
              </a:lnSpc>
            </a:pPr>
            <a:r>
              <a:rPr lang="en-US" sz="1100" dirty="0"/>
              <a:t>Xxx x xxx</a:t>
            </a:r>
          </a:p>
        </p:txBody>
      </p:sp>
      <p:grpSp>
        <p:nvGrpSpPr>
          <p:cNvPr id="24" name="Group 4"/>
          <p:cNvGrpSpPr>
            <a:grpSpLocks noChangeAspect="1"/>
          </p:cNvGrpSpPr>
          <p:nvPr/>
        </p:nvGrpSpPr>
        <p:grpSpPr bwMode="auto">
          <a:xfrm>
            <a:off x="5892252" y="2668773"/>
            <a:ext cx="260350" cy="336550"/>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9" name="Freeform 24"/>
          <p:cNvSpPr>
            <a:spLocks/>
          </p:cNvSpPr>
          <p:nvPr/>
        </p:nvSpPr>
        <p:spPr bwMode="auto">
          <a:xfrm>
            <a:off x="4177162"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2441532" y="2689336"/>
            <a:ext cx="315912" cy="315912"/>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33"/>
          <p:cNvGrpSpPr>
            <a:grpSpLocks noChangeAspect="1"/>
          </p:cNvGrpSpPr>
          <p:nvPr/>
        </p:nvGrpSpPr>
        <p:grpSpPr bwMode="auto">
          <a:xfrm>
            <a:off x="738539" y="3352028"/>
            <a:ext cx="363538" cy="379413"/>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62" name="Straight Connector 61"/>
          <p:cNvCxnSpPr/>
          <p:nvPr/>
        </p:nvCxnSpPr>
        <p:spPr>
          <a:xfrm flipV="1">
            <a:off x="4415492" y="3159888"/>
            <a:ext cx="91440" cy="17388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060106" y="3159888"/>
            <a:ext cx="91440" cy="17388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2725604" y="3068960"/>
            <a:ext cx="91440" cy="17388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6114229" y="3068960"/>
            <a:ext cx="91440" cy="17388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7648377" y="2335100"/>
            <a:ext cx="864096" cy="864096"/>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05</a:t>
            </a:r>
          </a:p>
        </p:txBody>
      </p:sp>
      <p:cxnSp>
        <p:nvCxnSpPr>
          <p:cNvPr id="76" name="Straight Connector 75"/>
          <p:cNvCxnSpPr/>
          <p:nvPr/>
        </p:nvCxnSpPr>
        <p:spPr>
          <a:xfrm flipH="1">
            <a:off x="6788583" y="2936563"/>
            <a:ext cx="886968" cy="50292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7412788" y="3287422"/>
            <a:ext cx="508581" cy="50858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7923312"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79" name="Freeform 24"/>
          <p:cNvSpPr>
            <a:spLocks/>
          </p:cNvSpPr>
          <p:nvPr/>
        </p:nvSpPr>
        <p:spPr bwMode="auto">
          <a:xfrm>
            <a:off x="7553040"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80" name="Straight Connector 79"/>
          <p:cNvCxnSpPr/>
          <p:nvPr/>
        </p:nvCxnSpPr>
        <p:spPr>
          <a:xfrm flipV="1">
            <a:off x="7791370" y="3159888"/>
            <a:ext cx="91440" cy="1738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66207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6" name="Rectangle 55"/>
          <p:cNvSpPr/>
          <p:nvPr/>
        </p:nvSpPr>
        <p:spPr>
          <a:xfrm>
            <a:off x="261441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5958927"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272500" y="4396543"/>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7675552" y="4359165"/>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xxxxxxxxx</a:t>
            </a:r>
            <a:r>
              <a:rPr lang="en-US" dirty="0"/>
              <a:t> xx x</a:t>
            </a:r>
          </a:p>
        </p:txBody>
      </p:sp>
      <p:sp>
        <p:nvSpPr>
          <p:cNvPr id="3" name="Text Placeholder 2"/>
          <p:cNvSpPr>
            <a:spLocks noGrp="1"/>
          </p:cNvSpPr>
          <p:nvPr>
            <p:ph type="body" sz="quarter" idx="10"/>
          </p:nvPr>
        </p:nvSpPr>
        <p:spPr/>
        <p:txBody>
          <a:bodyPr/>
          <a:lstStyle/>
          <a:p>
            <a:r>
              <a:rPr lang="en-US" dirty="0"/>
              <a:t>x </a:t>
            </a:r>
            <a:r>
              <a:rPr lang="en-US" dirty="0" err="1"/>
              <a:t>xxxx</a:t>
            </a:r>
            <a:r>
              <a:rPr lang="en-US" dirty="0"/>
              <a:t> </a:t>
            </a:r>
            <a:r>
              <a:rPr lang="en-US" dirty="0" err="1"/>
              <a:t>xxxxxx</a:t>
            </a:r>
            <a:r>
              <a:rPr lang="en-US" dirty="0"/>
              <a:t> </a:t>
            </a:r>
            <a:r>
              <a:rPr lang="en-US" dirty="0" err="1"/>
              <a:t>xxxxxxxx</a:t>
            </a:r>
            <a:r>
              <a:rPr lang="en-US" dirty="0"/>
              <a:t> x xx xxx </a:t>
            </a:r>
            <a:r>
              <a:rPr lang="en-US" dirty="0" err="1"/>
              <a:t>xxxxxxxx</a:t>
            </a:r>
            <a:r>
              <a:rPr lang="en-US" dirty="0"/>
              <a:t> </a:t>
            </a:r>
            <a:r>
              <a:rPr lang="en-US" dirty="0" err="1"/>
              <a:t>xxxxxxxx</a:t>
            </a:r>
            <a:endParaRPr lang="en-US" dirty="0"/>
          </a:p>
        </p:txBody>
      </p:sp>
      <p:sp>
        <p:nvSpPr>
          <p:cNvPr id="5" name="Freeform 6"/>
          <p:cNvSpPr>
            <a:spLocks/>
          </p:cNvSpPr>
          <p:nvPr/>
        </p:nvSpPr>
        <p:spPr bwMode="auto">
          <a:xfrm rot="547283">
            <a:off x="33423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2045549"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387266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rot="20266849">
            <a:off x="7141138" y="2090304"/>
            <a:ext cx="1939514" cy="163076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rot="373509">
            <a:off x="5461737" y="2059763"/>
            <a:ext cx="1922682" cy="2031276"/>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2332324" y="2395729"/>
            <a:ext cx="161178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5" name="TextBox 14"/>
          <p:cNvSpPr txBox="1"/>
          <p:nvPr/>
        </p:nvSpPr>
        <p:spPr>
          <a:xfrm>
            <a:off x="547140" y="2395729"/>
            <a:ext cx="1629132"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8" name="TextBox 17"/>
          <p:cNvSpPr txBox="1"/>
          <p:nvPr/>
        </p:nvSpPr>
        <p:spPr>
          <a:xfrm>
            <a:off x="4011670" y="2395729"/>
            <a:ext cx="158445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endParaRPr lang="en-US" sz="1100" dirty="0">
              <a:solidFill>
                <a:srgbClr val="FFFFFF"/>
              </a:solidFill>
            </a:endParaRPr>
          </a:p>
        </p:txBody>
      </p:sp>
      <p:sp>
        <p:nvSpPr>
          <p:cNvPr id="21" name="TextBox 20"/>
          <p:cNvSpPr txBox="1"/>
          <p:nvPr/>
        </p:nvSpPr>
        <p:spPr>
          <a:xfrm>
            <a:off x="5692140" y="2395729"/>
            <a:ext cx="1577695"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sp>
        <p:nvSpPr>
          <p:cNvPr id="24" name="TextBox 23"/>
          <p:cNvSpPr txBox="1"/>
          <p:nvPr/>
        </p:nvSpPr>
        <p:spPr>
          <a:xfrm>
            <a:off x="7448512" y="2395729"/>
            <a:ext cx="1591856"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grpSp>
        <p:nvGrpSpPr>
          <p:cNvPr id="26" name="Group 4"/>
          <p:cNvGrpSpPr>
            <a:grpSpLocks noChangeAspect="1"/>
          </p:cNvGrpSpPr>
          <p:nvPr/>
        </p:nvGrpSpPr>
        <p:grpSpPr bwMode="auto">
          <a:xfrm>
            <a:off x="189464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354666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437266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5198676" y="4114801"/>
            <a:ext cx="663766" cy="1317625"/>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6850692" y="4114801"/>
            <a:ext cx="663766" cy="1317625"/>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6024684" y="4114801"/>
            <a:ext cx="663766" cy="1317625"/>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272065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5901373"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2" name="Trapezoid 31"/>
          <p:cNvSpPr/>
          <p:nvPr/>
        </p:nvSpPr>
        <p:spPr>
          <a:xfrm rot="19800000">
            <a:off x="5914640" y="4035993"/>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Hexagon 33"/>
          <p:cNvSpPr/>
          <p:nvPr/>
        </p:nvSpPr>
        <p:spPr>
          <a:xfrm rot="5400000">
            <a:off x="4480478"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3" name="Trapezoid 32"/>
          <p:cNvSpPr/>
          <p:nvPr/>
        </p:nvSpPr>
        <p:spPr>
          <a:xfrm rot="1800000">
            <a:off x="5124576" y="4034575"/>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Hexagon 34"/>
          <p:cNvSpPr/>
          <p:nvPr/>
        </p:nvSpPr>
        <p:spPr>
          <a:xfrm rot="5400000">
            <a:off x="5901373"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6" name="Trapezoid 35"/>
          <p:cNvSpPr/>
          <p:nvPr/>
        </p:nvSpPr>
        <p:spPr>
          <a:xfrm rot="12600000" flipH="1">
            <a:off x="5914640" y="2655408"/>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Hexagon 36"/>
          <p:cNvSpPr/>
          <p:nvPr/>
        </p:nvSpPr>
        <p:spPr>
          <a:xfrm rot="5400000">
            <a:off x="4480478"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8" name="Trapezoid 37"/>
          <p:cNvSpPr/>
          <p:nvPr/>
        </p:nvSpPr>
        <p:spPr>
          <a:xfrm rot="9000000" flipH="1">
            <a:off x="5124576" y="2653989"/>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Hexagon 39"/>
          <p:cNvSpPr/>
          <p:nvPr/>
        </p:nvSpPr>
        <p:spPr>
          <a:xfrm rot="5400000">
            <a:off x="6600879" y="2704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1" name="Trapezoid 40"/>
          <p:cNvSpPr/>
          <p:nvPr/>
        </p:nvSpPr>
        <p:spPr>
          <a:xfrm rot="16200000" flipH="1">
            <a:off x="6297195"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Hexagon 41"/>
          <p:cNvSpPr/>
          <p:nvPr/>
        </p:nvSpPr>
        <p:spPr>
          <a:xfrm rot="5400000">
            <a:off x="3780109" y="2707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3" name="Trapezoid 42"/>
          <p:cNvSpPr/>
          <p:nvPr/>
        </p:nvSpPr>
        <p:spPr>
          <a:xfrm rot="5400000" flipH="1">
            <a:off x="4742997"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Hexagon 56"/>
          <p:cNvSpPr/>
          <p:nvPr/>
        </p:nvSpPr>
        <p:spPr>
          <a:xfrm rot="5400000">
            <a:off x="4300233" y="1518784"/>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06</a:t>
            </a:r>
          </a:p>
        </p:txBody>
      </p:sp>
      <p:sp>
        <p:nvSpPr>
          <p:cNvPr id="59" name="Hexagon 58"/>
          <p:cNvSpPr/>
          <p:nvPr/>
        </p:nvSpPr>
        <p:spPr>
          <a:xfrm rot="5400000">
            <a:off x="7105820" y="1515768"/>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01</a:t>
            </a:r>
          </a:p>
        </p:txBody>
      </p:sp>
      <p:sp>
        <p:nvSpPr>
          <p:cNvPr id="60" name="Hexagon 59"/>
          <p:cNvSpPr/>
          <p:nvPr/>
        </p:nvSpPr>
        <p:spPr>
          <a:xfrm rot="5400000">
            <a:off x="7808889" y="2750413"/>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02</a:t>
            </a:r>
          </a:p>
        </p:txBody>
      </p:sp>
      <p:sp>
        <p:nvSpPr>
          <p:cNvPr id="61" name="Hexagon 60"/>
          <p:cNvSpPr/>
          <p:nvPr/>
        </p:nvSpPr>
        <p:spPr>
          <a:xfrm rot="5400000">
            <a:off x="711011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03</a:t>
            </a:r>
          </a:p>
        </p:txBody>
      </p:sp>
      <p:sp>
        <p:nvSpPr>
          <p:cNvPr id="62" name="Hexagon 61"/>
          <p:cNvSpPr/>
          <p:nvPr/>
        </p:nvSpPr>
        <p:spPr>
          <a:xfrm rot="5400000">
            <a:off x="430023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04</a:t>
            </a:r>
          </a:p>
        </p:txBody>
      </p:sp>
      <p:sp>
        <p:nvSpPr>
          <p:cNvPr id="63" name="Hexagon 62"/>
          <p:cNvSpPr/>
          <p:nvPr/>
        </p:nvSpPr>
        <p:spPr>
          <a:xfrm rot="5400000">
            <a:off x="3600087" y="2750415"/>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05</a:t>
            </a:r>
          </a:p>
        </p:txBody>
      </p:sp>
      <p:sp>
        <p:nvSpPr>
          <p:cNvPr id="65" name="Hexagon 64"/>
          <p:cNvSpPr/>
          <p:nvPr/>
        </p:nvSpPr>
        <p:spPr>
          <a:xfrm rot="5400000">
            <a:off x="652223" y="2775615"/>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6" name="Hexagon 65"/>
          <p:cNvSpPr/>
          <p:nvPr/>
        </p:nvSpPr>
        <p:spPr>
          <a:xfrm rot="5400000">
            <a:off x="652223" y="3589499"/>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7" name="Hexagon 66"/>
          <p:cNvSpPr/>
          <p:nvPr/>
        </p:nvSpPr>
        <p:spPr>
          <a:xfrm rot="5400000">
            <a:off x="882883" y="3182557"/>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8" name="Hexagon 67"/>
          <p:cNvSpPr/>
          <p:nvPr/>
        </p:nvSpPr>
        <p:spPr>
          <a:xfrm rot="5400000">
            <a:off x="882883" y="3996441"/>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9" name="Rectangle 68"/>
          <p:cNvSpPr/>
          <p:nvPr/>
        </p:nvSpPr>
        <p:spPr>
          <a:xfrm>
            <a:off x="1196228" y="2888810"/>
            <a:ext cx="853119" cy="276999"/>
          </a:xfrm>
          <a:prstGeom prst="rect">
            <a:avLst/>
          </a:prstGeom>
        </p:spPr>
        <p:txBody>
          <a:bodyPr wrap="none">
            <a:spAutoFit/>
          </a:bodyPr>
          <a:lstStyle/>
          <a:p>
            <a:r>
              <a:rPr lang="en-US" sz="1200" dirty="0"/>
              <a:t>X </a:t>
            </a:r>
            <a:r>
              <a:rPr lang="en-US" sz="1200" dirty="0" err="1"/>
              <a:t>xxxxxx</a:t>
            </a:r>
            <a:r>
              <a:rPr lang="en-US" sz="1200" dirty="0"/>
              <a:t> x</a:t>
            </a:r>
          </a:p>
        </p:txBody>
      </p:sp>
      <p:sp>
        <p:nvSpPr>
          <p:cNvPr id="70" name="Rectangle 69"/>
          <p:cNvSpPr/>
          <p:nvPr/>
        </p:nvSpPr>
        <p:spPr>
          <a:xfrm>
            <a:off x="1426888" y="3294310"/>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1" name="Rectangle 70"/>
          <p:cNvSpPr/>
          <p:nvPr/>
        </p:nvSpPr>
        <p:spPr>
          <a:xfrm>
            <a:off x="1196228" y="3699810"/>
            <a:ext cx="1191736"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Xxxxx</a:t>
            </a:r>
            <a:endParaRPr lang="en-US" sz="1200" dirty="0"/>
          </a:p>
        </p:txBody>
      </p:sp>
      <p:sp>
        <p:nvSpPr>
          <p:cNvPr id="72" name="Rectangle 71"/>
          <p:cNvSpPr/>
          <p:nvPr/>
        </p:nvSpPr>
        <p:spPr>
          <a:xfrm>
            <a:off x="1426887" y="4105310"/>
            <a:ext cx="1085554"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3" name="Hexagon 72"/>
          <p:cNvSpPr/>
          <p:nvPr/>
        </p:nvSpPr>
        <p:spPr>
          <a:xfrm rot="5400000">
            <a:off x="652223" y="4403383"/>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4" name="Hexagon 73"/>
          <p:cNvSpPr/>
          <p:nvPr/>
        </p:nvSpPr>
        <p:spPr>
          <a:xfrm rot="5400000">
            <a:off x="882883" y="4810324"/>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5" name="Rectangle 74"/>
          <p:cNvSpPr/>
          <p:nvPr/>
        </p:nvSpPr>
        <p:spPr>
          <a:xfrm>
            <a:off x="1196227" y="4510810"/>
            <a:ext cx="1108380"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6" name="Rectangle 75"/>
          <p:cNvSpPr/>
          <p:nvPr/>
        </p:nvSpPr>
        <p:spPr>
          <a:xfrm>
            <a:off x="1426887" y="4916311"/>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9" name="Title 78"/>
          <p:cNvSpPr>
            <a:spLocks noGrp="1"/>
          </p:cNvSpPr>
          <p:nvPr>
            <p:ph type="title"/>
          </p:nvPr>
        </p:nvSpPr>
        <p:spPr/>
        <p:txBody>
          <a:bodyPr/>
          <a:lstStyle/>
          <a:p>
            <a:pPr algn="l"/>
            <a:r>
              <a:rPr lang="en-US" dirty="0" err="1"/>
              <a:t>Xxxxxx</a:t>
            </a:r>
            <a:r>
              <a:rPr lang="en-US" dirty="0"/>
              <a:t>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x </a:t>
            </a:r>
            <a:r>
              <a:rPr lang="en-US" dirty="0" err="1"/>
              <a:t>xxxx</a:t>
            </a:r>
            <a:r>
              <a:rPr lang="en-US" dirty="0"/>
              <a:t> </a:t>
            </a:r>
          </a:p>
        </p:txBody>
      </p:sp>
      <p:sp>
        <p:nvSpPr>
          <p:cNvPr id="81" name="Freeform 147"/>
          <p:cNvSpPr>
            <a:spLocks noEditPoints="1"/>
          </p:cNvSpPr>
          <p:nvPr/>
        </p:nvSpPr>
        <p:spPr bwMode="auto">
          <a:xfrm>
            <a:off x="4441097" y="2876310"/>
            <a:ext cx="279708" cy="35331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noEditPoints="1"/>
          </p:cNvSpPr>
          <p:nvPr/>
        </p:nvSpPr>
        <p:spPr bwMode="auto">
          <a:xfrm>
            <a:off x="5149056" y="4142527"/>
            <a:ext cx="264530" cy="32055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7"/>
          <p:cNvSpPr>
            <a:spLocks noEditPoints="1"/>
          </p:cNvSpPr>
          <p:nvPr/>
        </p:nvSpPr>
        <p:spPr bwMode="auto">
          <a:xfrm>
            <a:off x="5111903" y="1625589"/>
            <a:ext cx="338836" cy="33177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3"/>
          <p:cNvSpPr>
            <a:spLocks noEditPoints="1"/>
          </p:cNvSpPr>
          <p:nvPr/>
        </p:nvSpPr>
        <p:spPr bwMode="auto">
          <a:xfrm>
            <a:off x="5579753" y="2975088"/>
            <a:ext cx="831208" cy="88571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noEditPoints="1"/>
          </p:cNvSpPr>
          <p:nvPr/>
        </p:nvSpPr>
        <p:spPr bwMode="auto">
          <a:xfrm>
            <a:off x="6532228" y="4124961"/>
            <a:ext cx="339974" cy="339974"/>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21"/>
          <p:cNvSpPr>
            <a:spLocks noEditPoints="1"/>
          </p:cNvSpPr>
          <p:nvPr/>
        </p:nvSpPr>
        <p:spPr bwMode="auto">
          <a:xfrm>
            <a:off x="7201096" y="2878968"/>
            <a:ext cx="401252" cy="331976"/>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noEditPoints="1"/>
          </p:cNvSpPr>
          <p:nvPr/>
        </p:nvSpPr>
        <p:spPr bwMode="auto">
          <a:xfrm>
            <a:off x="978789" y="3272816"/>
            <a:ext cx="323563" cy="267700"/>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33"/>
          <p:cNvSpPr>
            <a:spLocks noEditPoints="1"/>
          </p:cNvSpPr>
          <p:nvPr/>
        </p:nvSpPr>
        <p:spPr bwMode="auto">
          <a:xfrm>
            <a:off x="772835" y="3676534"/>
            <a:ext cx="274149" cy="27414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41"/>
          <p:cNvSpPr>
            <a:spLocks noEditPoints="1"/>
          </p:cNvSpPr>
          <p:nvPr/>
        </p:nvSpPr>
        <p:spPr bwMode="auto">
          <a:xfrm>
            <a:off x="1033914" y="4091304"/>
            <a:ext cx="213313" cy="25849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7"/>
          <p:cNvSpPr>
            <a:spLocks noEditPoints="1"/>
          </p:cNvSpPr>
          <p:nvPr/>
        </p:nvSpPr>
        <p:spPr bwMode="auto">
          <a:xfrm>
            <a:off x="797133" y="4485039"/>
            <a:ext cx="225552" cy="284906"/>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7"/>
          <p:cNvSpPr>
            <a:spLocks noEditPoints="1"/>
          </p:cNvSpPr>
          <p:nvPr/>
        </p:nvSpPr>
        <p:spPr bwMode="auto">
          <a:xfrm>
            <a:off x="1003953" y="4900662"/>
            <a:ext cx="273232" cy="26754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7"/>
          <p:cNvSpPr>
            <a:spLocks noEditPoints="1"/>
          </p:cNvSpPr>
          <p:nvPr/>
        </p:nvSpPr>
        <p:spPr bwMode="auto">
          <a:xfrm>
            <a:off x="778490" y="2871042"/>
            <a:ext cx="262840" cy="25736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7"/>
          <p:cNvSpPr>
            <a:spLocks noEditPoints="1"/>
          </p:cNvSpPr>
          <p:nvPr/>
        </p:nvSpPr>
        <p:spPr bwMode="auto">
          <a:xfrm>
            <a:off x="6546430" y="1642738"/>
            <a:ext cx="311570" cy="305076"/>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552755" y="2773731"/>
            <a:ext cx="641932" cy="87022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2819401" y="3309775"/>
            <a:ext cx="622767" cy="41148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4117907" y="3281610"/>
            <a:ext cx="902175" cy="704088"/>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xxxxxxxxxxxx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a:t>
            </a:r>
            <a:r>
              <a:rPr lang="en-US" dirty="0"/>
              <a:t> </a:t>
            </a:r>
            <a:r>
              <a:rPr lang="en-US" dirty="0" err="1"/>
              <a:t>xxxx</a:t>
            </a:r>
            <a:r>
              <a:rPr lang="en-US" dirty="0"/>
              <a:t> x </a:t>
            </a:r>
            <a:r>
              <a:rPr lang="en-US" dirty="0" err="1"/>
              <a:t>xxxx</a:t>
            </a:r>
            <a:r>
              <a:rPr lang="en-US" dirty="0"/>
              <a:t> x </a:t>
            </a:r>
            <a:r>
              <a:rPr lang="en-US" dirty="0" err="1"/>
              <a:t>xxxxx</a:t>
            </a:r>
            <a:endParaRPr lang="en-US" dirty="0"/>
          </a:p>
        </p:txBody>
      </p:sp>
      <p:sp>
        <p:nvSpPr>
          <p:cNvPr id="8" name="TextBox 7"/>
          <p:cNvSpPr txBox="1"/>
          <p:nvPr/>
        </p:nvSpPr>
        <p:spPr>
          <a:xfrm>
            <a:off x="1676400" y="4377896"/>
            <a:ext cx="1600200" cy="523220"/>
          </a:xfrm>
          <a:prstGeom prst="rect">
            <a:avLst/>
          </a:prstGeom>
          <a:noFill/>
        </p:spPr>
        <p:txBody>
          <a:bodyPr wrap="square" rtlCol="0">
            <a:spAutoFit/>
          </a:bodyPr>
          <a:lstStyle/>
          <a:p>
            <a:pPr algn="ctr"/>
            <a:r>
              <a:rPr lang="en-US" sz="1600" dirty="0" err="1"/>
              <a:t>Xxxx</a:t>
            </a:r>
            <a:r>
              <a:rPr lang="en-US" sz="1600" dirty="0"/>
              <a:t> xxx</a:t>
            </a:r>
          </a:p>
          <a:p>
            <a:pPr algn="ctr"/>
            <a:r>
              <a:rPr lang="en-US" sz="1200" dirty="0"/>
              <a:t>2 </a:t>
            </a:r>
            <a:r>
              <a:rPr lang="en-US" sz="1200" dirty="0" err="1"/>
              <a:t>xxxxx</a:t>
            </a:r>
            <a:endParaRPr lang="en-US" sz="1200" dirty="0"/>
          </a:p>
        </p:txBody>
      </p:sp>
      <p:sp>
        <p:nvSpPr>
          <p:cNvPr id="9" name="TextBox 8"/>
          <p:cNvSpPr txBox="1"/>
          <p:nvPr/>
        </p:nvSpPr>
        <p:spPr>
          <a:xfrm>
            <a:off x="2971800" y="3471268"/>
            <a:ext cx="1600200" cy="523220"/>
          </a:xfrm>
          <a:prstGeom prst="rect">
            <a:avLst/>
          </a:prstGeom>
          <a:noFill/>
        </p:spPr>
        <p:txBody>
          <a:bodyPr wrap="square" rtlCol="0">
            <a:spAutoFit/>
          </a:bodyPr>
          <a:lstStyle/>
          <a:p>
            <a:pPr algn="ctr"/>
            <a:r>
              <a:rPr lang="en-US" sz="1600" dirty="0" err="1"/>
              <a:t>Xxxxxxxxx</a:t>
            </a:r>
            <a:endParaRPr lang="en-US" sz="1600" dirty="0"/>
          </a:p>
          <a:p>
            <a:pPr algn="ctr"/>
            <a:r>
              <a:rPr lang="en-US" sz="1200" dirty="0"/>
              <a:t>6 </a:t>
            </a:r>
            <a:r>
              <a:rPr lang="en-US" sz="1200" dirty="0" err="1"/>
              <a:t>xxxxx</a:t>
            </a:r>
            <a:r>
              <a:rPr lang="en-US" sz="1200" dirty="0"/>
              <a:t> </a:t>
            </a:r>
          </a:p>
        </p:txBody>
      </p:sp>
      <p:sp>
        <p:nvSpPr>
          <p:cNvPr id="10" name="TextBox 9"/>
          <p:cNvSpPr txBox="1"/>
          <p:nvPr/>
        </p:nvSpPr>
        <p:spPr>
          <a:xfrm>
            <a:off x="4559298" y="4680288"/>
            <a:ext cx="1600200" cy="523220"/>
          </a:xfrm>
          <a:prstGeom prst="rect">
            <a:avLst/>
          </a:prstGeom>
          <a:noFill/>
        </p:spPr>
        <p:txBody>
          <a:bodyPr wrap="square" rtlCol="0">
            <a:spAutoFit/>
          </a:bodyPr>
          <a:lstStyle/>
          <a:p>
            <a:pPr algn="ctr"/>
            <a:r>
              <a:rPr lang="en-US" sz="1600" dirty="0"/>
              <a:t>X xx </a:t>
            </a:r>
            <a:r>
              <a:rPr lang="en-US" sz="1600" dirty="0" err="1"/>
              <a:t>xxxxx</a:t>
            </a:r>
            <a:endParaRPr lang="en-US" sz="1600" dirty="0"/>
          </a:p>
          <a:p>
            <a:pPr algn="ctr"/>
            <a:r>
              <a:rPr lang="en-US" sz="1200" dirty="0"/>
              <a:t>8 </a:t>
            </a:r>
            <a:r>
              <a:rPr lang="en-US" sz="1200" dirty="0" err="1"/>
              <a:t>xxxxx</a:t>
            </a:r>
            <a:endParaRPr lang="en-US" sz="1200" dirty="0"/>
          </a:p>
        </p:txBody>
      </p:sp>
      <p:sp>
        <p:nvSpPr>
          <p:cNvPr id="11" name="TextBox 10"/>
          <p:cNvSpPr txBox="1"/>
          <p:nvPr/>
        </p:nvSpPr>
        <p:spPr>
          <a:xfrm>
            <a:off x="5943600" y="3450928"/>
            <a:ext cx="1600200" cy="523220"/>
          </a:xfrm>
          <a:prstGeom prst="rect">
            <a:avLst/>
          </a:prstGeom>
          <a:noFill/>
        </p:spPr>
        <p:txBody>
          <a:bodyPr wrap="square" rtlCol="0">
            <a:spAutoFit/>
          </a:bodyPr>
          <a:lstStyle/>
          <a:p>
            <a:pPr algn="ctr"/>
            <a:r>
              <a:rPr lang="en-US" sz="1600" dirty="0"/>
              <a:t>X </a:t>
            </a:r>
            <a:r>
              <a:rPr lang="en-US" sz="1600" dirty="0" err="1"/>
              <a:t>xxxxx</a:t>
            </a:r>
            <a:r>
              <a:rPr lang="en-US" sz="1600" dirty="0"/>
              <a:t> x</a:t>
            </a:r>
            <a:endParaRPr lang="en-US" dirty="0"/>
          </a:p>
          <a:p>
            <a:pPr algn="ctr"/>
            <a:r>
              <a:rPr lang="en-US" sz="1200" dirty="0"/>
              <a:t>12 </a:t>
            </a:r>
            <a:r>
              <a:rPr lang="en-US" sz="1200" dirty="0" err="1"/>
              <a:t>xxxxx</a:t>
            </a:r>
            <a:endParaRPr lang="en-US" sz="1200" dirty="0"/>
          </a:p>
        </p:txBody>
      </p:sp>
      <p:sp>
        <p:nvSpPr>
          <p:cNvPr id="12" name="TextBox 11"/>
          <p:cNvSpPr txBox="1"/>
          <p:nvPr/>
        </p:nvSpPr>
        <p:spPr>
          <a:xfrm>
            <a:off x="7315200" y="2851488"/>
            <a:ext cx="1600200" cy="523220"/>
          </a:xfrm>
          <a:prstGeom prst="rect">
            <a:avLst/>
          </a:prstGeom>
          <a:noFill/>
        </p:spPr>
        <p:txBody>
          <a:bodyPr wrap="square" rtlCol="0">
            <a:spAutoFit/>
          </a:bodyPr>
          <a:lstStyle/>
          <a:p>
            <a:pPr algn="ctr"/>
            <a:r>
              <a:rPr lang="en-US" sz="1600" dirty="0" err="1"/>
              <a:t>Xxxxxxx</a:t>
            </a:r>
            <a:endParaRPr lang="en-US" dirty="0"/>
          </a:p>
          <a:p>
            <a:pPr algn="ctr"/>
            <a:r>
              <a:rPr lang="en-US" sz="1200" dirty="0"/>
              <a:t>1 </a:t>
            </a:r>
            <a:r>
              <a:rPr lang="en-US" sz="1200" dirty="0" err="1"/>
              <a:t>xxxx</a:t>
            </a:r>
            <a:endParaRPr lang="en-US" sz="1200" dirty="0"/>
          </a:p>
        </p:txBody>
      </p:sp>
      <p:sp>
        <p:nvSpPr>
          <p:cNvPr id="13" name="TextBox 12"/>
          <p:cNvSpPr txBox="1"/>
          <p:nvPr/>
        </p:nvSpPr>
        <p:spPr>
          <a:xfrm>
            <a:off x="367797" y="2890792"/>
            <a:ext cx="1600200" cy="523220"/>
          </a:xfrm>
          <a:prstGeom prst="rect">
            <a:avLst/>
          </a:prstGeom>
          <a:noFill/>
        </p:spPr>
        <p:txBody>
          <a:bodyPr wrap="square" rtlCol="0">
            <a:spAutoFit/>
          </a:bodyPr>
          <a:lstStyle/>
          <a:p>
            <a:pPr algn="ctr"/>
            <a:r>
              <a:rPr lang="en-US" sz="1600" dirty="0"/>
              <a:t> </a:t>
            </a:r>
            <a:r>
              <a:rPr lang="en-US" sz="1600" dirty="0" err="1"/>
              <a:t>xxxx</a:t>
            </a:r>
            <a:r>
              <a:rPr lang="en-US" sz="1600" dirty="0"/>
              <a:t> xxx </a:t>
            </a:r>
          </a:p>
          <a:p>
            <a:pPr algn="ctr"/>
            <a:r>
              <a:rPr lang="en-US" sz="1200" dirty="0"/>
              <a:t>35 </a:t>
            </a:r>
            <a:r>
              <a:rPr lang="en-US" sz="1200" dirty="0" err="1"/>
              <a:t>xxxxx</a:t>
            </a:r>
            <a:endParaRPr lang="en-US" sz="1200" dirty="0"/>
          </a:p>
        </p:txBody>
      </p:sp>
      <p:grpSp>
        <p:nvGrpSpPr>
          <p:cNvPr id="22" name="Group 21"/>
          <p:cNvGrpSpPr/>
          <p:nvPr/>
        </p:nvGrpSpPr>
        <p:grpSpPr>
          <a:xfrm>
            <a:off x="864791" y="1986552"/>
            <a:ext cx="891964" cy="891964"/>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7" name="Group 36"/>
          <p:cNvGrpSpPr/>
          <p:nvPr/>
        </p:nvGrpSpPr>
        <p:grpSpPr>
          <a:xfrm>
            <a:off x="2030519" y="3483816"/>
            <a:ext cx="891964" cy="891964"/>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3325919" y="2577189"/>
            <a:ext cx="891964" cy="891964"/>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4913417" y="3801449"/>
            <a:ext cx="891964" cy="891964"/>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7669319" y="1937088"/>
            <a:ext cx="891964" cy="891964"/>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6297719" y="2546688"/>
            <a:ext cx="891964" cy="891964"/>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5674755" y="3308028"/>
            <a:ext cx="753588" cy="624046"/>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7171071" y="2579915"/>
            <a:ext cx="572977" cy="271722"/>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Xxxxxxxx</a:t>
            </a:r>
            <a:r>
              <a:rPr lang="en-US" dirty="0"/>
              <a:t> </a:t>
            </a:r>
            <a:r>
              <a:rPr lang="en-US" dirty="0" err="1"/>
              <a:t>xxxx</a:t>
            </a:r>
            <a:r>
              <a:rPr lang="en-US" dirty="0"/>
              <a:t> </a:t>
            </a:r>
            <a:r>
              <a:rPr lang="en-US" dirty="0" err="1"/>
              <a:t>xxxx</a:t>
            </a:r>
            <a:endParaRPr lang="en-US" dirty="0"/>
          </a:p>
        </p:txBody>
      </p:sp>
      <p:sp>
        <p:nvSpPr>
          <p:cNvPr id="4" name="Oval 3"/>
          <p:cNvSpPr/>
          <p:nvPr/>
        </p:nvSpPr>
        <p:spPr>
          <a:xfrm>
            <a:off x="2181241" y="4038601"/>
            <a:ext cx="317234" cy="3172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2</a:t>
            </a:r>
          </a:p>
        </p:txBody>
      </p:sp>
      <p:sp>
        <p:nvSpPr>
          <p:cNvPr id="5" name="Oval 4"/>
          <p:cNvSpPr/>
          <p:nvPr/>
        </p:nvSpPr>
        <p:spPr>
          <a:xfrm>
            <a:off x="3267825" y="4038601"/>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3</a:t>
            </a:r>
          </a:p>
        </p:txBody>
      </p:sp>
      <p:sp>
        <p:nvSpPr>
          <p:cNvPr id="6" name="Oval 5"/>
          <p:cNvSpPr/>
          <p:nvPr/>
        </p:nvSpPr>
        <p:spPr>
          <a:xfrm>
            <a:off x="1094659" y="4038601"/>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1</a:t>
            </a:r>
          </a:p>
        </p:txBody>
      </p:sp>
      <p:sp>
        <p:nvSpPr>
          <p:cNvPr id="7" name="Oval 6"/>
          <p:cNvSpPr/>
          <p:nvPr/>
        </p:nvSpPr>
        <p:spPr>
          <a:xfrm>
            <a:off x="4354408" y="4038601"/>
            <a:ext cx="317234" cy="3172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4</a:t>
            </a:r>
          </a:p>
        </p:txBody>
      </p:sp>
      <p:sp>
        <p:nvSpPr>
          <p:cNvPr id="8" name="Oval 7"/>
          <p:cNvSpPr/>
          <p:nvPr/>
        </p:nvSpPr>
        <p:spPr>
          <a:xfrm>
            <a:off x="5440990" y="4038601"/>
            <a:ext cx="317234" cy="31723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5</a:t>
            </a:r>
          </a:p>
        </p:txBody>
      </p:sp>
      <p:sp>
        <p:nvSpPr>
          <p:cNvPr id="9" name="Oval 8"/>
          <p:cNvSpPr/>
          <p:nvPr/>
        </p:nvSpPr>
        <p:spPr>
          <a:xfrm>
            <a:off x="6527574" y="4038601"/>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6</a:t>
            </a:r>
          </a:p>
        </p:txBody>
      </p:sp>
      <p:sp>
        <p:nvSpPr>
          <p:cNvPr id="10" name="Oval 9"/>
          <p:cNvSpPr/>
          <p:nvPr/>
        </p:nvSpPr>
        <p:spPr>
          <a:xfrm>
            <a:off x="7614157" y="4038601"/>
            <a:ext cx="317234" cy="317234"/>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7</a:t>
            </a:r>
          </a:p>
        </p:txBody>
      </p:sp>
      <p:sp>
        <p:nvSpPr>
          <p:cNvPr id="11" name="Oval 10"/>
          <p:cNvSpPr/>
          <p:nvPr/>
        </p:nvSpPr>
        <p:spPr>
          <a:xfrm>
            <a:off x="1185735" y="3047769"/>
            <a:ext cx="135082" cy="13508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3" name="Straight Connector 12"/>
          <p:cNvCxnSpPr>
            <a:stCxn id="6" idx="0"/>
            <a:endCxn id="11" idx="4"/>
          </p:cNvCxnSpPr>
          <p:nvPr/>
        </p:nvCxnSpPr>
        <p:spPr>
          <a:xfrm flipV="1">
            <a:off x="1253275"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2272317" y="3598719"/>
            <a:ext cx="135082" cy="13508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6" name="Straight Connector 15"/>
          <p:cNvCxnSpPr>
            <a:stCxn id="4" idx="0"/>
            <a:endCxn id="15" idx="4"/>
          </p:cNvCxnSpPr>
          <p:nvPr/>
        </p:nvCxnSpPr>
        <p:spPr>
          <a:xfrm flipV="1">
            <a:off x="2339858" y="37338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3358901" y="3047769"/>
            <a:ext cx="135082" cy="13508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2" name="Oval 21"/>
          <p:cNvSpPr/>
          <p:nvPr/>
        </p:nvSpPr>
        <p:spPr>
          <a:xfrm>
            <a:off x="4445484" y="3674919"/>
            <a:ext cx="135082" cy="13508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3" name="Oval 22"/>
          <p:cNvSpPr/>
          <p:nvPr/>
        </p:nvSpPr>
        <p:spPr>
          <a:xfrm>
            <a:off x="5532066" y="2912919"/>
            <a:ext cx="135082" cy="13508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4" name="Oval 23"/>
          <p:cNvSpPr/>
          <p:nvPr/>
        </p:nvSpPr>
        <p:spPr>
          <a:xfrm>
            <a:off x="6618650" y="3522519"/>
            <a:ext cx="135082" cy="13508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5" name="Oval 24"/>
          <p:cNvSpPr/>
          <p:nvPr/>
        </p:nvSpPr>
        <p:spPr>
          <a:xfrm>
            <a:off x="7705233" y="2824995"/>
            <a:ext cx="135082" cy="13508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26" name="Straight Connector 25"/>
          <p:cNvCxnSpPr>
            <a:stCxn id="5" idx="0"/>
            <a:endCxn id="21" idx="4"/>
          </p:cNvCxnSpPr>
          <p:nvPr/>
        </p:nvCxnSpPr>
        <p:spPr>
          <a:xfrm flipV="1">
            <a:off x="3426441"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4513024" y="3810000"/>
            <a:ext cx="0" cy="228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5599607" y="3048000"/>
            <a:ext cx="0" cy="990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6686190" y="3657600"/>
            <a:ext cx="0" cy="381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7772773" y="2960078"/>
            <a:ext cx="0" cy="1078523"/>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616848" y="1734448"/>
            <a:ext cx="1265666" cy="12656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9" name="Oval 48"/>
          <p:cNvSpPr/>
          <p:nvPr/>
        </p:nvSpPr>
        <p:spPr>
          <a:xfrm>
            <a:off x="1903357" y="2685678"/>
            <a:ext cx="846566" cy="84656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0" name="Oval 49"/>
          <p:cNvSpPr/>
          <p:nvPr/>
        </p:nvSpPr>
        <p:spPr>
          <a:xfrm>
            <a:off x="3003159" y="2133601"/>
            <a:ext cx="846566" cy="8465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1" name="Oval 50"/>
          <p:cNvSpPr/>
          <p:nvPr/>
        </p:nvSpPr>
        <p:spPr>
          <a:xfrm>
            <a:off x="3951312" y="2496590"/>
            <a:ext cx="1123426" cy="112342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2" name="Oval 51"/>
          <p:cNvSpPr/>
          <p:nvPr/>
        </p:nvSpPr>
        <p:spPr>
          <a:xfrm>
            <a:off x="5176324" y="2019070"/>
            <a:ext cx="846566" cy="8465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3" name="Oval 52"/>
          <p:cNvSpPr/>
          <p:nvPr/>
        </p:nvSpPr>
        <p:spPr>
          <a:xfrm>
            <a:off x="6118140" y="2334029"/>
            <a:ext cx="1136100" cy="1136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4" name="Oval 53"/>
          <p:cNvSpPr/>
          <p:nvPr/>
        </p:nvSpPr>
        <p:spPr>
          <a:xfrm>
            <a:off x="7221220" y="1666240"/>
            <a:ext cx="1103106" cy="110310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6" name="TextBox 55"/>
          <p:cNvSpPr txBox="1"/>
          <p:nvPr/>
        </p:nvSpPr>
        <p:spPr>
          <a:xfrm>
            <a:off x="6879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7" name="TextBox 56"/>
          <p:cNvSpPr txBox="1"/>
          <p:nvPr/>
        </p:nvSpPr>
        <p:spPr>
          <a:xfrm>
            <a:off x="17648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8" name="TextBox 57"/>
          <p:cNvSpPr txBox="1"/>
          <p:nvPr/>
        </p:nvSpPr>
        <p:spPr>
          <a:xfrm>
            <a:off x="28723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9" name="TextBox 58"/>
          <p:cNvSpPr txBox="1"/>
          <p:nvPr/>
        </p:nvSpPr>
        <p:spPr>
          <a:xfrm>
            <a:off x="39492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0" name="TextBox 59"/>
          <p:cNvSpPr txBox="1"/>
          <p:nvPr/>
        </p:nvSpPr>
        <p:spPr>
          <a:xfrm>
            <a:off x="50363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1" name="TextBox 60"/>
          <p:cNvSpPr txBox="1"/>
          <p:nvPr/>
        </p:nvSpPr>
        <p:spPr>
          <a:xfrm>
            <a:off x="611335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2" name="TextBox 61"/>
          <p:cNvSpPr txBox="1"/>
          <p:nvPr/>
        </p:nvSpPr>
        <p:spPr>
          <a:xfrm>
            <a:off x="72207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4" name="Freeform 147"/>
          <p:cNvSpPr>
            <a:spLocks noEditPoints="1"/>
          </p:cNvSpPr>
          <p:nvPr/>
        </p:nvSpPr>
        <p:spPr bwMode="auto">
          <a:xfrm>
            <a:off x="4276821" y="2751035"/>
            <a:ext cx="478060" cy="60386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1"/>
          <p:cNvSpPr>
            <a:spLocks noEditPoints="1"/>
          </p:cNvSpPr>
          <p:nvPr/>
        </p:nvSpPr>
        <p:spPr bwMode="auto">
          <a:xfrm>
            <a:off x="3195321" y="2298490"/>
            <a:ext cx="452120" cy="547880"/>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7"/>
          <p:cNvSpPr>
            <a:spLocks noEditPoints="1"/>
          </p:cNvSpPr>
          <p:nvPr/>
        </p:nvSpPr>
        <p:spPr bwMode="auto">
          <a:xfrm>
            <a:off x="5310047" y="2158825"/>
            <a:ext cx="579120" cy="56705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3"/>
          <p:cNvSpPr>
            <a:spLocks noEditPoints="1"/>
          </p:cNvSpPr>
          <p:nvPr/>
        </p:nvSpPr>
        <p:spPr bwMode="auto">
          <a:xfrm>
            <a:off x="7423840" y="1845981"/>
            <a:ext cx="697866" cy="743626"/>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3"/>
          <p:cNvSpPr>
            <a:spLocks noEditPoints="1"/>
          </p:cNvSpPr>
          <p:nvPr/>
        </p:nvSpPr>
        <p:spPr bwMode="auto">
          <a:xfrm>
            <a:off x="866141" y="1983741"/>
            <a:ext cx="767080" cy="767080"/>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37"/>
          <p:cNvSpPr>
            <a:spLocks noEditPoints="1"/>
          </p:cNvSpPr>
          <p:nvPr/>
        </p:nvSpPr>
        <p:spPr bwMode="auto">
          <a:xfrm>
            <a:off x="2127337" y="2864486"/>
            <a:ext cx="398609" cy="488951"/>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noEditPoints="1"/>
          </p:cNvSpPr>
          <p:nvPr/>
        </p:nvSpPr>
        <p:spPr bwMode="auto">
          <a:xfrm>
            <a:off x="6343290" y="2618382"/>
            <a:ext cx="685800" cy="567397"/>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a:t>
            </a:r>
            <a:r>
              <a:rPr lang="en-US" dirty="0"/>
              <a:t> xx xxx xx x </a:t>
            </a:r>
            <a:r>
              <a:rPr lang="en-US" dirty="0" err="1"/>
              <a:t>xxxx</a:t>
            </a:r>
            <a:r>
              <a:rPr lang="en-US" dirty="0"/>
              <a:t> x xxx xx xxx x xx </a:t>
            </a:r>
            <a:r>
              <a:rPr lang="en-US" dirty="0" err="1"/>
              <a:t>xx</a:t>
            </a:r>
            <a:r>
              <a:rPr lang="en-US" dirty="0"/>
              <a:t> </a:t>
            </a:r>
            <a:r>
              <a:rPr lang="en-US" dirty="0" err="1"/>
              <a:t>xx</a:t>
            </a:r>
            <a:endParaRPr lang="en-US" dirty="0"/>
          </a:p>
        </p:txBody>
      </p:sp>
      <p:graphicFrame>
        <p:nvGraphicFramePr>
          <p:cNvPr id="4" name="Diagram 3"/>
          <p:cNvGraphicFramePr/>
          <p:nvPr>
            <p:extLst/>
          </p:nvPr>
        </p:nvGraphicFramePr>
        <p:xfrm>
          <a:off x="2857500" y="1828800"/>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6172201" y="2453154"/>
            <a:ext cx="716863"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7" name="TextBox 6"/>
          <p:cNvSpPr txBox="1"/>
          <p:nvPr/>
        </p:nvSpPr>
        <p:spPr>
          <a:xfrm>
            <a:off x="6172200" y="2693412"/>
            <a:ext cx="2057400" cy="646331"/>
          </a:xfrm>
          <a:prstGeom prst="rect">
            <a:avLst/>
          </a:prstGeom>
          <a:noFill/>
        </p:spPr>
        <p:txBody>
          <a:bodyPr wrap="square" rtlCol="0">
            <a:spAutoFit/>
          </a:bodyPr>
          <a:lstStyle/>
          <a:p>
            <a:r>
              <a:rPr lang="en-US" sz="1200" dirty="0">
                <a:solidFill>
                  <a:schemeClr val="tx1">
                    <a:lumMod val="60000"/>
                    <a:lumOff val="40000"/>
                  </a:schemeClr>
                </a:solidFill>
              </a:rPr>
              <a:t>Xx xxx xx xxx xx xx </a:t>
            </a:r>
            <a:r>
              <a:rPr lang="en-US" sz="1200" dirty="0" err="1">
                <a:solidFill>
                  <a:schemeClr val="tx1">
                    <a:lumMod val="60000"/>
                    <a:lumOff val="40000"/>
                  </a:schemeClr>
                </a:solidFill>
              </a:rPr>
              <a:t>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8" name="TextBox 7"/>
          <p:cNvSpPr txBox="1"/>
          <p:nvPr/>
        </p:nvSpPr>
        <p:spPr>
          <a:xfrm>
            <a:off x="6172200" y="4112729"/>
            <a:ext cx="923651" cy="338554"/>
          </a:xfrm>
          <a:prstGeom prst="rect">
            <a:avLst/>
          </a:prstGeom>
          <a:noFill/>
        </p:spPr>
        <p:txBody>
          <a:bodyPr wrap="none" rtlCol="0">
            <a:spAutoFit/>
          </a:bodyPr>
          <a:lstStyle/>
          <a:p>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9" name="TextBox 8"/>
          <p:cNvSpPr txBox="1"/>
          <p:nvPr/>
        </p:nvSpPr>
        <p:spPr>
          <a:xfrm>
            <a:off x="6172200" y="4351915"/>
            <a:ext cx="2133600" cy="461665"/>
          </a:xfrm>
          <a:prstGeom prst="rect">
            <a:avLst/>
          </a:prstGeom>
          <a:noFill/>
        </p:spPr>
        <p:txBody>
          <a:bodyPr wrap="square" rtlCol="0">
            <a:spAutoFit/>
          </a:bodyPr>
          <a:lstStyle/>
          <a:p>
            <a:r>
              <a:rPr lang="en-US" sz="1200" dirty="0">
                <a:solidFill>
                  <a:schemeClr val="tx1">
                    <a:lumMod val="60000"/>
                    <a:lumOff val="40000"/>
                  </a:schemeClr>
                </a:solidFill>
              </a:rPr>
              <a:t>Xx x xx xxx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10" name="TextBox 9"/>
          <p:cNvSpPr txBox="1"/>
          <p:nvPr/>
        </p:nvSpPr>
        <p:spPr>
          <a:xfrm>
            <a:off x="2339935" y="2453154"/>
            <a:ext cx="555666"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11" name="TextBox 10"/>
          <p:cNvSpPr txBox="1"/>
          <p:nvPr/>
        </p:nvSpPr>
        <p:spPr>
          <a:xfrm>
            <a:off x="838200" y="2693412"/>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Xx xxx xx xxx xx xx </a:t>
            </a:r>
            <a:r>
              <a:rPr lang="en-US" sz="1200" dirty="0" err="1">
                <a:solidFill>
                  <a:schemeClr val="tx1">
                    <a:lumMod val="60000"/>
                    <a:lumOff val="40000"/>
                  </a:schemeClr>
                </a:solidFill>
              </a:rPr>
              <a:t>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12" name="TextBox 11"/>
          <p:cNvSpPr txBox="1"/>
          <p:nvPr/>
        </p:nvSpPr>
        <p:spPr>
          <a:xfrm>
            <a:off x="2008819" y="4112729"/>
            <a:ext cx="886781"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Box 12"/>
          <p:cNvSpPr txBox="1"/>
          <p:nvPr/>
        </p:nvSpPr>
        <p:spPr>
          <a:xfrm>
            <a:off x="762000" y="4351915"/>
            <a:ext cx="2133600" cy="461665"/>
          </a:xfrm>
          <a:prstGeom prst="rect">
            <a:avLst/>
          </a:prstGeom>
          <a:noFill/>
        </p:spPr>
        <p:txBody>
          <a:bodyPr wrap="square" rtlCol="0">
            <a:spAutoFit/>
          </a:bodyPr>
          <a:lstStyle/>
          <a:p>
            <a:pPr algn="r"/>
            <a:r>
              <a:rPr lang="en-US" sz="1200" dirty="0">
                <a:solidFill>
                  <a:schemeClr val="tx1">
                    <a:lumMod val="60000"/>
                    <a:lumOff val="40000"/>
                  </a:schemeClr>
                </a:solidFill>
              </a:rPr>
              <a:t>Xx x xx xxx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14" name="Freeform 17"/>
          <p:cNvSpPr>
            <a:spLocks noEditPoints="1"/>
          </p:cNvSpPr>
          <p:nvPr/>
        </p:nvSpPr>
        <p:spPr bwMode="auto">
          <a:xfrm>
            <a:off x="3513178" y="2311581"/>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35"/>
          <p:cNvSpPr>
            <a:spLocks noEditPoints="1"/>
          </p:cNvSpPr>
          <p:nvPr/>
        </p:nvSpPr>
        <p:spPr bwMode="auto">
          <a:xfrm>
            <a:off x="5181600" y="2244481"/>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43"/>
          <p:cNvSpPr>
            <a:spLocks noEditPoints="1"/>
          </p:cNvSpPr>
          <p:nvPr/>
        </p:nvSpPr>
        <p:spPr bwMode="auto">
          <a:xfrm>
            <a:off x="3581401" y="3903672"/>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51"/>
          <p:cNvSpPr>
            <a:spLocks noEditPoints="1"/>
          </p:cNvSpPr>
          <p:nvPr/>
        </p:nvSpPr>
        <p:spPr bwMode="auto">
          <a:xfrm>
            <a:off x="5196225" y="3905251"/>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793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CCF46950-3CC7-1647-8986-D66AF0C30036}"/>
                                            </p:graphicEl>
                                          </p:spTgt>
                                        </p:tgtEl>
                                        <p:attrNameLst>
                                          <p:attrName>style.visibility</p:attrName>
                                        </p:attrNameLst>
                                      </p:cBhvr>
                                      <p:to>
                                        <p:strVal val="visible"/>
                                      </p:to>
                                    </p:set>
                                    <p:animEffect transition="in" filter="fade">
                                      <p:cBhvr>
                                        <p:cTn id="7" dur="200"/>
                                        <p:tgtEl>
                                          <p:spTgt spid="4">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4">
                                            <p:graphicEl>
                                              <a:dgm id="{4869DAB9-E400-284B-BA17-D97171070EA6}"/>
                                            </p:graphicEl>
                                          </p:spTgt>
                                        </p:tgtEl>
                                        <p:attrNameLst>
                                          <p:attrName>style.visibility</p:attrName>
                                        </p:attrNameLst>
                                      </p:cBhvr>
                                      <p:to>
                                        <p:strVal val="visible"/>
                                      </p:to>
                                    </p:set>
                                    <p:animEffect transition="in" filter="fade">
                                      <p:cBhvr>
                                        <p:cTn id="10" dur="200"/>
                                        <p:tgtEl>
                                          <p:spTgt spid="4">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4">
                                            <p:graphicEl>
                                              <a:dgm id="{02F97DDD-29D8-7341-870C-A0DFF4162F28}"/>
                                            </p:graphicEl>
                                          </p:spTgt>
                                        </p:tgtEl>
                                        <p:attrNameLst>
                                          <p:attrName>style.visibility</p:attrName>
                                        </p:attrNameLst>
                                      </p:cBhvr>
                                      <p:to>
                                        <p:strVal val="visible"/>
                                      </p:to>
                                    </p:set>
                                    <p:animEffect transition="in" filter="fade">
                                      <p:cBhvr>
                                        <p:cTn id="22" dur="200"/>
                                        <p:tgtEl>
                                          <p:spTgt spid="4">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4">
                                            <p:graphicEl>
                                              <a:dgm id="{F28DA34A-3F78-2A49-9D10-DA63C4670857}"/>
                                            </p:graphicEl>
                                          </p:spTgt>
                                        </p:tgtEl>
                                        <p:attrNameLst>
                                          <p:attrName>style.visibility</p:attrName>
                                        </p:attrNameLst>
                                      </p:cBhvr>
                                      <p:to>
                                        <p:strVal val="visible"/>
                                      </p:to>
                                    </p:set>
                                    <p:animEffect transition="in" filter="fade">
                                      <p:cBhvr>
                                        <p:cTn id="34" dur="200"/>
                                        <p:tgtEl>
                                          <p:spTgt spid="4">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4">
                                            <p:graphicEl>
                                              <a:dgm id="{B55C5231-3E17-204C-9BC9-20065CA52065}"/>
                                            </p:graphicEl>
                                          </p:spTgt>
                                        </p:tgtEl>
                                        <p:attrNameLst>
                                          <p:attrName>style.visibility</p:attrName>
                                        </p:attrNameLst>
                                      </p:cBhvr>
                                      <p:to>
                                        <p:strVal val="visible"/>
                                      </p:to>
                                    </p:set>
                                    <p:animEffect transition="in" filter="fade">
                                      <p:cBhvr>
                                        <p:cTn id="46" dur="200"/>
                                        <p:tgtEl>
                                          <p:spTgt spid="4">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P spid="6" grpId="0"/>
      <p:bldP spid="7" grpId="0"/>
      <p:bldP spid="8" grpId="0"/>
      <p:bldP spid="9" grpId="0"/>
      <p:bldP spid="10" grpId="0"/>
      <p:bldP spid="11" grpId="0"/>
      <p:bldP spid="12" grpId="0"/>
      <p:bldP spid="13" grpId="0"/>
      <p:bldP spid="14" grpId="0" animBg="1"/>
      <p:bldP spid="15" grpId="0" animBg="1"/>
      <p:bldP spid="16" grpId="0" animBg="1"/>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0" name="Picture 49">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021385"/>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623408"/>
            <a:ext cx="2452111" cy="2452111"/>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282389"/>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401075"/>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3537568"/>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3600139"/>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sp>
        <p:nvSpPr>
          <p:cNvPr id="11" name="Oval 10"/>
          <p:cNvSpPr/>
          <p:nvPr/>
        </p:nvSpPr>
        <p:spPr>
          <a:xfrm>
            <a:off x="2962260" y="2090976"/>
            <a:ext cx="3052084" cy="3052084"/>
          </a:xfrm>
          <a:prstGeom prst="ellipse">
            <a:avLst/>
          </a:prstGeom>
          <a:noFill/>
          <a:ln w="25400" cap="rnd" cmpd="sng">
            <a:solidFill>
              <a:schemeClr val="bg1">
                <a:lumMod val="75000"/>
                <a:lumOff val="25000"/>
                <a:alpha val="4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309356"/>
            <a:ext cx="2558044" cy="255804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grpSp>
        <p:nvGrpSpPr>
          <p:cNvPr id="44" name="Group 43"/>
          <p:cNvGrpSpPr/>
          <p:nvPr/>
        </p:nvGrpSpPr>
        <p:grpSpPr>
          <a:xfrm>
            <a:off x="5256378" y="660854"/>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247109"/>
            <a:ext cx="2225067" cy="2225067"/>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302479"/>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3716874"/>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1860757"/>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435803"/>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3826382"/>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327318"/>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3906469"/>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2732109"/>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3789796"/>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155399"/>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3586902"/>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2622182"/>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452091"/>
            <a:ext cx="2063438" cy="10136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Xxxxxxxxx</a:t>
            </a:r>
            <a:r>
              <a:rPr lang="en-US" sz="1500" dirty="0">
                <a:solidFill>
                  <a:schemeClr val="tx1">
                    <a:lumMod val="75000"/>
                  </a:schemeClr>
                </a:solidFill>
              </a:rPr>
              <a:t> xxx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xx </a:t>
            </a:r>
            <a:r>
              <a:rPr lang="en-US" sz="1200" dirty="0" err="1">
                <a:solidFill>
                  <a:schemeClr val="tx1">
                    <a:lumMod val="75000"/>
                  </a:schemeClr>
                </a:solidFill>
              </a:rPr>
              <a:t>xx</a:t>
            </a:r>
            <a:r>
              <a:rPr lang="en-US" sz="1200" dirty="0">
                <a:solidFill>
                  <a:schemeClr val="tx1">
                    <a:lumMod val="75000"/>
                  </a:schemeClr>
                </a:solidFill>
              </a:rPr>
              <a:t>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a:t>
            </a:r>
            <a:r>
              <a:rPr lang="en-US" sz="1200" dirty="0">
                <a:solidFill>
                  <a:schemeClr val="tx1">
                    <a:lumMod val="75000"/>
                  </a:schemeClr>
                </a:solidFill>
              </a:rPr>
              <a:t> </a:t>
            </a:r>
            <a:br>
              <a:rPr lang="en-US" sz="1200" dirty="0">
                <a:solidFill>
                  <a:schemeClr val="tx1">
                    <a:lumMod val="75000"/>
                  </a:schemeClr>
                </a:solidFill>
              </a:rPr>
            </a:b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xx x xxx</a:t>
            </a:r>
          </a:p>
        </p:txBody>
      </p:sp>
      <p:sp>
        <p:nvSpPr>
          <p:cNvPr id="47" name="TextBox 46"/>
          <p:cNvSpPr txBox="1"/>
          <p:nvPr/>
        </p:nvSpPr>
        <p:spPr>
          <a:xfrm>
            <a:off x="6104302" y="4457864"/>
            <a:ext cx="2063438" cy="8474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 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xx </a:t>
            </a:r>
            <a:r>
              <a:rPr lang="en-US" sz="1200" dirty="0" err="1">
                <a:solidFill>
                  <a:schemeClr val="tx1">
                    <a:lumMod val="75000"/>
                  </a:schemeClr>
                </a:solidFill>
              </a:rPr>
              <a:t>xx</a:t>
            </a:r>
            <a:r>
              <a:rPr lang="en-US" sz="1200" dirty="0">
                <a:solidFill>
                  <a:schemeClr val="tx1">
                    <a:lumMod val="75000"/>
                  </a:schemeClr>
                </a:solidFill>
              </a:rPr>
              <a:t>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a:t>
            </a:r>
          </a:p>
        </p:txBody>
      </p:sp>
      <p:sp>
        <p:nvSpPr>
          <p:cNvPr id="48" name="TextBox 47"/>
          <p:cNvSpPr txBox="1"/>
          <p:nvPr/>
        </p:nvSpPr>
        <p:spPr>
          <a:xfrm>
            <a:off x="908848" y="4214090"/>
            <a:ext cx="2063438" cy="718145"/>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a:t>
            </a:r>
            <a:r>
              <a:rPr lang="en-US" sz="1200" dirty="0">
                <a:solidFill>
                  <a:schemeClr val="tx1">
                    <a:lumMod val="75000"/>
                  </a:schemeClr>
                </a:solidFill>
              </a:rPr>
              <a:t> </a:t>
            </a:r>
          </a:p>
          <a:p>
            <a:pPr algn="ctr">
              <a:spcAft>
                <a:spcPts val="200"/>
              </a:spcAft>
            </a:pPr>
            <a:r>
              <a:rPr lang="en-US" sz="1200" dirty="0">
                <a:solidFill>
                  <a:schemeClr val="tx1">
                    <a:lumMod val="75000"/>
                  </a:schemeClr>
                </a:solidFill>
              </a:rPr>
              <a:t>xx xxx xx xxx xx xx</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49" name="TextBox 48"/>
          <p:cNvSpPr txBox="1"/>
          <p:nvPr/>
        </p:nvSpPr>
        <p:spPr>
          <a:xfrm>
            <a:off x="5342302" y="1674090"/>
            <a:ext cx="2063438" cy="681212"/>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a:t>
            </a:r>
            <a:br>
              <a:rPr lang="en-US" sz="1200" dirty="0">
                <a:solidFill>
                  <a:schemeClr val="tx1">
                    <a:lumMod val="75000"/>
                  </a:schemeClr>
                </a:solidFill>
              </a:rPr>
            </a:br>
            <a:r>
              <a:rPr lang="en-US" sz="1200" dirty="0">
                <a:solidFill>
                  <a:schemeClr val="tx1">
                    <a:lumMod val="75000"/>
                  </a:schemeClr>
                </a:solidFill>
              </a:rPr>
              <a:t>xx </a:t>
            </a:r>
            <a:r>
              <a:rPr lang="en-US" sz="1200" dirty="0" err="1">
                <a:solidFill>
                  <a:schemeClr val="tx1">
                    <a:lumMod val="75000"/>
                  </a:schemeClr>
                </a:solidFill>
              </a:rPr>
              <a:t>xx</a:t>
            </a:r>
            <a:r>
              <a:rPr lang="en-US" sz="1200" dirty="0">
                <a:solidFill>
                  <a:schemeClr val="tx1">
                    <a:lumMod val="75000"/>
                  </a:schemeClr>
                </a:solidFill>
              </a:rPr>
              <a:t>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51" name="TextBox 50"/>
          <p:cNvSpPr txBox="1"/>
          <p:nvPr/>
        </p:nvSpPr>
        <p:spPr>
          <a:xfrm>
            <a:off x="1777728" y="2000247"/>
            <a:ext cx="1195218"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24/7 </a:t>
            </a:r>
            <a:r>
              <a:rPr lang="en-US" sz="1500" dirty="0" err="1">
                <a:solidFill>
                  <a:schemeClr val="tx1">
                    <a:lumMod val="75000"/>
                  </a:schemeClr>
                </a:solidFill>
              </a:rPr>
              <a:t>xxxxxxx</a:t>
            </a:r>
            <a:endParaRPr lang="en-US" sz="1500" dirty="0">
              <a:solidFill>
                <a:schemeClr val="tx1">
                  <a:lumMod val="75000"/>
                </a:schemeClr>
              </a:solidFill>
            </a:endParaRPr>
          </a:p>
        </p:txBody>
      </p:sp>
      <p:sp>
        <p:nvSpPr>
          <p:cNvPr id="45" name="Oval 44"/>
          <p:cNvSpPr/>
          <p:nvPr/>
        </p:nvSpPr>
        <p:spPr>
          <a:xfrm>
            <a:off x="7171966" y="3268965"/>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006860"/>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40264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298822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168580"/>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1667212"/>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139109"/>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470069"/>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8526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xxxxxxx</a:t>
            </a:r>
            <a:r>
              <a:rPr lang="en-US" dirty="0"/>
              <a:t> xx</a:t>
            </a:r>
          </a:p>
        </p:txBody>
      </p:sp>
      <p:sp>
        <p:nvSpPr>
          <p:cNvPr id="29" name="Oval 28"/>
          <p:cNvSpPr/>
          <p:nvPr/>
        </p:nvSpPr>
        <p:spPr>
          <a:xfrm>
            <a:off x="3708400" y="2057400"/>
            <a:ext cx="762000" cy="762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Oval 29"/>
          <p:cNvSpPr/>
          <p:nvPr/>
        </p:nvSpPr>
        <p:spPr>
          <a:xfrm>
            <a:off x="3708400" y="3053080"/>
            <a:ext cx="762000" cy="762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Oval 30"/>
          <p:cNvSpPr/>
          <p:nvPr/>
        </p:nvSpPr>
        <p:spPr>
          <a:xfrm>
            <a:off x="3708400" y="4048760"/>
            <a:ext cx="762000" cy="762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Oval 31"/>
          <p:cNvSpPr/>
          <p:nvPr/>
        </p:nvSpPr>
        <p:spPr>
          <a:xfrm>
            <a:off x="4597400" y="2555240"/>
            <a:ext cx="762000" cy="762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4597400" y="3550920"/>
            <a:ext cx="762000" cy="762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4597400" y="4546600"/>
            <a:ext cx="762000" cy="762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5413832" y="2604414"/>
            <a:ext cx="2819400" cy="646331"/>
          </a:xfrm>
          <a:prstGeom prst="rect">
            <a:avLst/>
          </a:prstGeom>
        </p:spPr>
        <p:txBody>
          <a:bodyPr wrap="square">
            <a:spAutoFit/>
          </a:bodyPr>
          <a:lstStyle/>
          <a:p>
            <a:pPr>
              <a:lnSpc>
                <a:spcPct val="90000"/>
              </a:lnSpc>
            </a:pPr>
            <a:r>
              <a:rPr lang="en-US" sz="1600" dirty="0"/>
              <a:t>Xx </a:t>
            </a:r>
            <a:r>
              <a:rPr lang="en-US" sz="1600" dirty="0" err="1"/>
              <a:t>xx</a:t>
            </a:r>
            <a:r>
              <a:rPr lang="en-US" sz="1600" dirty="0"/>
              <a:t> </a:t>
            </a:r>
            <a:r>
              <a:rPr lang="en-US" sz="1600" dirty="0" err="1"/>
              <a:t>xxxxxx</a:t>
            </a:r>
            <a:endParaRPr lang="en-US" sz="1600" dirty="0"/>
          </a:p>
          <a:p>
            <a:pPr>
              <a:lnSpc>
                <a:spcPct val="90000"/>
              </a:lnSpc>
            </a:pPr>
            <a:r>
              <a:rPr lang="en-US" sz="1200" dirty="0"/>
              <a:t>X xx </a:t>
            </a:r>
            <a:r>
              <a:rPr lang="en-US" sz="1200" dirty="0" err="1"/>
              <a:t>xxxx</a:t>
            </a:r>
            <a:r>
              <a:rPr lang="en-US" sz="1200" dirty="0"/>
              <a:t> </a:t>
            </a:r>
            <a:r>
              <a:rPr lang="en-US" sz="1200" dirty="0" err="1"/>
              <a:t>xxxxxxxxx</a:t>
            </a:r>
            <a:r>
              <a:rPr lang="en-US" sz="1200" dirty="0"/>
              <a:t> xxx </a:t>
            </a:r>
            <a:r>
              <a:rPr lang="en-US" sz="1200" dirty="0" err="1"/>
              <a:t>xxxxxxxx</a:t>
            </a:r>
            <a:r>
              <a:rPr lang="en-US" sz="1200" dirty="0"/>
              <a:t> xxx </a:t>
            </a:r>
            <a:r>
              <a:rPr lang="en-US" sz="1200" dirty="0" err="1"/>
              <a:t>xxxx</a:t>
            </a:r>
            <a:r>
              <a:rPr lang="en-US" sz="1200" dirty="0"/>
              <a:t> xx </a:t>
            </a:r>
          </a:p>
        </p:txBody>
      </p:sp>
      <p:sp>
        <p:nvSpPr>
          <p:cNvPr id="36" name="Rectangle 35"/>
          <p:cNvSpPr/>
          <p:nvPr/>
        </p:nvSpPr>
        <p:spPr>
          <a:xfrm>
            <a:off x="834568" y="2084614"/>
            <a:ext cx="2819400" cy="646331"/>
          </a:xfrm>
          <a:prstGeom prst="rect">
            <a:avLst/>
          </a:prstGeom>
        </p:spPr>
        <p:txBody>
          <a:bodyPr wrap="square">
            <a:spAutoFit/>
          </a:bodyPr>
          <a:lstStyle/>
          <a:p>
            <a:pPr algn="r">
              <a:lnSpc>
                <a:spcPct val="90000"/>
              </a:lnSpc>
            </a:pPr>
            <a:r>
              <a:rPr lang="en-US" sz="1600" dirty="0" err="1"/>
              <a:t>Xxxxxxxxx</a:t>
            </a:r>
            <a:r>
              <a:rPr lang="en-US" sz="1600" dirty="0"/>
              <a:t> </a:t>
            </a:r>
            <a:r>
              <a:rPr lang="en-US" sz="1600" dirty="0" err="1"/>
              <a:t>xxxxxxxxx</a:t>
            </a:r>
            <a:endParaRPr lang="en-US" sz="1600" dirty="0"/>
          </a:p>
          <a:p>
            <a:pPr algn="r">
              <a:lnSpc>
                <a:spcPct val="90000"/>
              </a:lnSpc>
            </a:pPr>
            <a:r>
              <a:rPr lang="en-US" sz="1200" dirty="0" err="1"/>
              <a:t>xxxxxxxxxxxxxxxxxxxxxxx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7" name="Rectangle 36"/>
          <p:cNvSpPr/>
          <p:nvPr/>
        </p:nvSpPr>
        <p:spPr>
          <a:xfrm>
            <a:off x="5413832" y="3581952"/>
            <a:ext cx="2819400" cy="646331"/>
          </a:xfrm>
          <a:prstGeom prst="rect">
            <a:avLst/>
          </a:prstGeom>
        </p:spPr>
        <p:txBody>
          <a:bodyPr wrap="square">
            <a:spAutoFit/>
          </a:bodyPr>
          <a:lstStyle/>
          <a:p>
            <a:pPr>
              <a:lnSpc>
                <a:spcPct val="90000"/>
              </a:lnSpc>
            </a:pPr>
            <a:r>
              <a:rPr lang="en-US" sz="1600" dirty="0"/>
              <a:t>Xx </a:t>
            </a:r>
            <a:r>
              <a:rPr lang="en-US" sz="1600" dirty="0" err="1"/>
              <a:t>xxxxx</a:t>
            </a:r>
            <a:r>
              <a:rPr lang="en-US" sz="1600" dirty="0"/>
              <a:t> x </a:t>
            </a:r>
            <a:r>
              <a:rPr lang="en-US" sz="1600" dirty="0" err="1"/>
              <a:t>xxxxxx</a:t>
            </a:r>
            <a:endParaRPr lang="en-US" sz="16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r>
              <a:rPr lang="en-US" sz="1200" dirty="0"/>
              <a:t> </a:t>
            </a:r>
          </a:p>
        </p:txBody>
      </p:sp>
      <p:sp>
        <p:nvSpPr>
          <p:cNvPr id="38" name="Rectangle 37"/>
          <p:cNvSpPr/>
          <p:nvPr/>
        </p:nvSpPr>
        <p:spPr>
          <a:xfrm>
            <a:off x="5413832" y="4563037"/>
            <a:ext cx="2819400" cy="646331"/>
          </a:xfrm>
          <a:prstGeom prst="rect">
            <a:avLst/>
          </a:prstGeom>
        </p:spPr>
        <p:txBody>
          <a:bodyPr wrap="square">
            <a:spAutoFit/>
          </a:bodyPr>
          <a:lstStyle/>
          <a:p>
            <a:pPr>
              <a:lnSpc>
                <a:spcPct val="90000"/>
              </a:lnSpc>
            </a:pPr>
            <a:r>
              <a:rPr lang="en-US" sz="1600" dirty="0"/>
              <a:t>Xx </a:t>
            </a:r>
            <a:r>
              <a:rPr lang="en-US" sz="1600" dirty="0" err="1"/>
              <a:t>xxxx</a:t>
            </a:r>
            <a:r>
              <a:rPr lang="en-US" sz="1600" dirty="0"/>
              <a:t> </a:t>
            </a:r>
            <a:r>
              <a:rPr lang="en-US" sz="1600" dirty="0" err="1"/>
              <a:t>xxxxxxxx</a:t>
            </a:r>
            <a:r>
              <a:rPr lang="en-US" sz="1600" dirty="0"/>
              <a:t> x</a:t>
            </a:r>
          </a:p>
          <a:p>
            <a:pPr>
              <a:lnSpc>
                <a:spcPct val="90000"/>
              </a:lnSpc>
            </a:pPr>
            <a:r>
              <a:rPr lang="en-US" sz="1200" dirty="0"/>
              <a:t>Xx </a:t>
            </a:r>
            <a:r>
              <a:rPr lang="en-US" sz="1200" dirty="0" err="1"/>
              <a:t>xx</a:t>
            </a:r>
            <a:r>
              <a:rPr lang="en-US" sz="1200" dirty="0"/>
              <a:t> </a:t>
            </a:r>
            <a:r>
              <a:rPr lang="en-US" sz="1200" dirty="0" err="1"/>
              <a:t>xxxx</a:t>
            </a:r>
            <a:r>
              <a:rPr lang="en-US" sz="1200" dirty="0"/>
              <a:t> xxx </a:t>
            </a:r>
            <a:r>
              <a:rPr lang="en-US" sz="1200" dirty="0" err="1"/>
              <a:t>xxxxxxxxx</a:t>
            </a:r>
            <a:r>
              <a:rPr lang="en-US" sz="1200" dirty="0"/>
              <a:t> x </a:t>
            </a:r>
            <a:r>
              <a:rPr lang="en-US" sz="1200" dirty="0" err="1"/>
              <a:t>xxxxxx</a:t>
            </a:r>
            <a:r>
              <a:rPr lang="en-US" sz="1200" dirty="0"/>
              <a:t> </a:t>
            </a:r>
            <a:r>
              <a:rPr lang="en-US" sz="1200" dirty="0" err="1"/>
              <a:t>xxxxxxxxxx</a:t>
            </a:r>
            <a:r>
              <a:rPr lang="en-US" sz="1200" dirty="0"/>
              <a:t> x </a:t>
            </a:r>
          </a:p>
        </p:txBody>
      </p:sp>
      <p:sp>
        <p:nvSpPr>
          <p:cNvPr id="39" name="Rectangle 38"/>
          <p:cNvSpPr/>
          <p:nvPr/>
        </p:nvSpPr>
        <p:spPr>
          <a:xfrm>
            <a:off x="834568" y="4102117"/>
            <a:ext cx="2819400" cy="646331"/>
          </a:xfrm>
          <a:prstGeom prst="rect">
            <a:avLst/>
          </a:prstGeom>
        </p:spPr>
        <p:txBody>
          <a:bodyPr wrap="square">
            <a:spAutoFit/>
          </a:bodyPr>
          <a:lstStyle/>
          <a:p>
            <a:pPr algn="r">
              <a:lnSpc>
                <a:spcPct val="90000"/>
              </a:lnSpc>
            </a:pPr>
            <a:r>
              <a:rPr lang="en-US" sz="1600" dirty="0" err="1"/>
              <a:t>Xxxx</a:t>
            </a:r>
            <a:r>
              <a:rPr lang="en-US" sz="1600" dirty="0"/>
              <a:t> </a:t>
            </a:r>
            <a:r>
              <a:rPr lang="en-US" sz="1600" dirty="0" err="1"/>
              <a:t>xxxxx</a:t>
            </a:r>
            <a:endParaRPr lang="en-US" sz="1600" dirty="0"/>
          </a:p>
          <a:p>
            <a:pPr algn="r">
              <a:lnSpc>
                <a:spcPct val="90000"/>
              </a:lnSpc>
            </a:pPr>
            <a:r>
              <a:rPr lang="en-US" sz="1200" dirty="0"/>
              <a:t>Xx x </a:t>
            </a:r>
            <a:r>
              <a:rPr lang="en-US" sz="1200" dirty="0" err="1"/>
              <a:t>xxxxx</a:t>
            </a:r>
            <a:r>
              <a:rPr lang="en-US" sz="1200" dirty="0"/>
              <a:t> </a:t>
            </a:r>
            <a:r>
              <a:rPr lang="en-US" sz="1200" dirty="0" err="1"/>
              <a:t>xxxxxxxx</a:t>
            </a:r>
            <a:r>
              <a:rPr lang="en-US" sz="1200" dirty="0"/>
              <a:t> xxx </a:t>
            </a:r>
            <a:r>
              <a:rPr lang="en-US" sz="1200" dirty="0" err="1"/>
              <a:t>xxx</a:t>
            </a:r>
            <a:r>
              <a:rPr lang="en-US" sz="1200" dirty="0"/>
              <a:t> xx x xxx </a:t>
            </a:r>
            <a:r>
              <a:rPr lang="en-US" sz="1200" dirty="0" err="1"/>
              <a:t>xxxx</a:t>
            </a:r>
            <a:r>
              <a:rPr lang="en-US" sz="1200" dirty="0"/>
              <a:t> xxx x </a:t>
            </a:r>
            <a:r>
              <a:rPr lang="en-US" sz="1200" dirty="0" err="1"/>
              <a:t>xxxxxx</a:t>
            </a:r>
            <a:r>
              <a:rPr lang="en-US" sz="1200" dirty="0"/>
              <a:t> x </a:t>
            </a:r>
          </a:p>
        </p:txBody>
      </p:sp>
      <p:sp>
        <p:nvSpPr>
          <p:cNvPr id="40" name="Rectangle 39"/>
          <p:cNvSpPr/>
          <p:nvPr/>
        </p:nvSpPr>
        <p:spPr>
          <a:xfrm>
            <a:off x="834568" y="3087916"/>
            <a:ext cx="2819400" cy="646331"/>
          </a:xfrm>
          <a:prstGeom prst="rect">
            <a:avLst/>
          </a:prstGeom>
        </p:spPr>
        <p:txBody>
          <a:bodyPr wrap="square">
            <a:spAutoFit/>
          </a:bodyPr>
          <a:lstStyle/>
          <a:p>
            <a:pPr algn="r">
              <a:lnSpc>
                <a:spcPct val="90000"/>
              </a:lnSpc>
            </a:pPr>
            <a:r>
              <a:rPr lang="en-US" sz="1600" dirty="0" err="1"/>
              <a:t>Xxxxx</a:t>
            </a:r>
            <a:r>
              <a:rPr lang="en-US" sz="1600" dirty="0"/>
              <a:t> </a:t>
            </a:r>
            <a:r>
              <a:rPr lang="en-US" sz="1600" dirty="0" err="1"/>
              <a:t>xxxx</a:t>
            </a:r>
            <a:r>
              <a:rPr lang="en-US" sz="1600" dirty="0"/>
              <a:t> xxx</a:t>
            </a:r>
          </a:p>
          <a:p>
            <a:pPr algn="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xxxxxx</a:t>
            </a:r>
            <a:r>
              <a:rPr lang="en-US" sz="1200" dirty="0"/>
              <a:t> </a:t>
            </a:r>
            <a:r>
              <a:rPr lang="en-US" sz="1200" dirty="0" err="1"/>
              <a:t>xxxxx</a:t>
            </a:r>
            <a:r>
              <a:rPr lang="en-US" sz="1200" dirty="0"/>
              <a:t> </a:t>
            </a:r>
            <a:r>
              <a:rPr lang="en-US" sz="1200" dirty="0" err="1"/>
              <a:t>xxxxxxx</a:t>
            </a:r>
            <a:r>
              <a:rPr lang="en-US" sz="1200" dirty="0"/>
              <a:t> Xx x </a:t>
            </a:r>
            <a:r>
              <a:rPr lang="en-US" sz="1200" dirty="0" err="1"/>
              <a:t>xxxxxxxxxxx</a:t>
            </a:r>
            <a:r>
              <a:rPr lang="en-US" sz="1200" dirty="0"/>
              <a:t> xxx </a:t>
            </a:r>
            <a:r>
              <a:rPr lang="en-US" sz="1200" dirty="0" err="1"/>
              <a:t>xxx</a:t>
            </a:r>
            <a:r>
              <a:rPr lang="en-US" sz="1200" dirty="0"/>
              <a:t>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02462" y="2275332"/>
            <a:ext cx="573878" cy="326138"/>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39503" y="2703278"/>
            <a:ext cx="477794" cy="465924"/>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65434" y="3224272"/>
            <a:ext cx="447934" cy="378426"/>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0397" y="4162095"/>
            <a:ext cx="533890" cy="533890"/>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92650" y="3782519"/>
            <a:ext cx="571500" cy="298805"/>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800928" y="4714876"/>
            <a:ext cx="354947" cy="425450"/>
          </a:xfrm>
          <a:prstGeom prst="rect">
            <a:avLst/>
          </a:prstGeom>
        </p:spPr>
      </p:pic>
      <p:cxnSp>
        <p:nvCxnSpPr>
          <p:cNvPr id="47" name="Straight Connector 46"/>
          <p:cNvCxnSpPr/>
          <p:nvPr/>
        </p:nvCxnSpPr>
        <p:spPr>
          <a:xfrm>
            <a:off x="4413235" y="2598960"/>
            <a:ext cx="256031" cy="15544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4413235" y="3596818"/>
            <a:ext cx="256031" cy="155443"/>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4413235" y="4585604"/>
            <a:ext cx="256031" cy="155443"/>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4413235" y="3116032"/>
            <a:ext cx="256031" cy="155443"/>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4413235" y="4122961"/>
            <a:ext cx="256031" cy="155443"/>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xxxxxxxxxx</a:t>
            </a:r>
            <a:r>
              <a:rPr lang="en-US" dirty="0"/>
              <a:t> x </a:t>
            </a:r>
            <a:r>
              <a:rPr lang="en-US" dirty="0" err="1"/>
              <a:t>xxxxxx</a:t>
            </a:r>
            <a:r>
              <a:rPr lang="en-US" dirty="0"/>
              <a:t> x </a:t>
            </a:r>
            <a:r>
              <a:rPr lang="en-US" dirty="0" err="1"/>
              <a:t>xxxxxx</a:t>
            </a:r>
            <a:endParaRPr lang="en-US" dirty="0"/>
          </a:p>
        </p:txBody>
      </p:sp>
      <p:sp>
        <p:nvSpPr>
          <p:cNvPr id="29" name="Rectangle 28"/>
          <p:cNvSpPr/>
          <p:nvPr/>
        </p:nvSpPr>
        <p:spPr>
          <a:xfrm>
            <a:off x="5513614" y="2429684"/>
            <a:ext cx="2478311" cy="590931"/>
          </a:xfrm>
          <a:prstGeom prst="rect">
            <a:avLst/>
          </a:prstGeom>
        </p:spPr>
        <p:txBody>
          <a:bodyPr wrap="square">
            <a:spAutoFit/>
          </a:bodyPr>
          <a:lstStyle/>
          <a:p>
            <a:pPr>
              <a:lnSpc>
                <a:spcPct val="90000"/>
              </a:lnSpc>
            </a:pPr>
            <a:r>
              <a:rPr lang="en-US" sz="1500" dirty="0"/>
              <a:t>Xx </a:t>
            </a:r>
            <a:r>
              <a:rPr lang="en-US" sz="1500" dirty="0" err="1"/>
              <a:t>xx</a:t>
            </a:r>
            <a:r>
              <a:rPr lang="en-US" sz="1500" dirty="0"/>
              <a:t> </a:t>
            </a:r>
            <a:r>
              <a:rPr lang="en-US" sz="1500" dirty="0" err="1"/>
              <a:t>xxxxxx</a:t>
            </a:r>
            <a:endParaRPr lang="en-US" sz="1500" dirty="0"/>
          </a:p>
          <a:p>
            <a:pPr>
              <a:lnSpc>
                <a:spcPct val="90000"/>
              </a:lnSpc>
            </a:pPr>
            <a:r>
              <a:rPr lang="en-US" sz="1050" dirty="0"/>
              <a:t>X xx </a:t>
            </a:r>
            <a:r>
              <a:rPr lang="en-US" sz="1050" dirty="0" err="1"/>
              <a:t>xxxx</a:t>
            </a:r>
            <a:r>
              <a:rPr lang="en-US" sz="1050" dirty="0"/>
              <a:t> </a:t>
            </a:r>
            <a:r>
              <a:rPr lang="en-US" sz="1050" dirty="0" err="1"/>
              <a:t>xxxxxxxxx</a:t>
            </a:r>
            <a:r>
              <a:rPr lang="en-US" sz="1050" dirty="0"/>
              <a:t> xxx </a:t>
            </a:r>
            <a:r>
              <a:rPr lang="en-US" sz="1050" dirty="0" err="1"/>
              <a:t>xxxxxxxx</a:t>
            </a:r>
            <a:r>
              <a:rPr lang="en-US" sz="1050" dirty="0"/>
              <a:t> xxx </a:t>
            </a:r>
            <a:r>
              <a:rPr lang="en-US" sz="1050" dirty="0" err="1"/>
              <a:t>xxxx</a:t>
            </a:r>
            <a:r>
              <a:rPr lang="en-US" sz="1050" dirty="0"/>
              <a:t> x </a:t>
            </a:r>
            <a:r>
              <a:rPr lang="en-US" sz="1050" dirty="0" err="1"/>
              <a:t>x</a:t>
            </a:r>
            <a:endParaRPr lang="en-US" sz="1050" dirty="0"/>
          </a:p>
        </p:txBody>
      </p:sp>
      <p:sp>
        <p:nvSpPr>
          <p:cNvPr id="30" name="Rectangle 29"/>
          <p:cNvSpPr/>
          <p:nvPr/>
        </p:nvSpPr>
        <p:spPr>
          <a:xfrm>
            <a:off x="1905001" y="2429685"/>
            <a:ext cx="2478311" cy="590931"/>
          </a:xfrm>
          <a:prstGeom prst="rect">
            <a:avLst/>
          </a:prstGeom>
        </p:spPr>
        <p:txBody>
          <a:bodyPr wrap="square">
            <a:spAutoFit/>
          </a:bodyPr>
          <a:lstStyle/>
          <a:p>
            <a:pPr>
              <a:lnSpc>
                <a:spcPct val="90000"/>
              </a:lnSpc>
            </a:pPr>
            <a:r>
              <a:rPr lang="en-US" sz="1500" dirty="0" err="1"/>
              <a:t>Xxxxxxxxx</a:t>
            </a:r>
            <a:r>
              <a:rPr lang="en-US" sz="1500" dirty="0"/>
              <a:t> </a:t>
            </a:r>
            <a:r>
              <a:rPr lang="en-US" sz="1500" dirty="0" err="1"/>
              <a:t>xxxxxxxxx</a:t>
            </a:r>
            <a:endParaRPr lang="en-US" sz="1500" dirty="0"/>
          </a:p>
          <a:p>
            <a:pP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1" name="Rectangle 30"/>
          <p:cNvSpPr/>
          <p:nvPr/>
        </p:nvSpPr>
        <p:spPr>
          <a:xfrm>
            <a:off x="5513614" y="3425364"/>
            <a:ext cx="2478311" cy="590931"/>
          </a:xfrm>
          <a:prstGeom prst="rect">
            <a:avLst/>
          </a:prstGeom>
        </p:spPr>
        <p:txBody>
          <a:bodyPr wrap="square">
            <a:spAutoFit/>
          </a:bodyPr>
          <a:lstStyle/>
          <a:p>
            <a:pPr>
              <a:lnSpc>
                <a:spcPct val="90000"/>
              </a:lnSpc>
            </a:pPr>
            <a:r>
              <a:rPr lang="en-US" sz="1500" dirty="0"/>
              <a:t>Xx </a:t>
            </a:r>
            <a:r>
              <a:rPr lang="en-US" sz="1500" dirty="0" err="1"/>
              <a:t>xxxxx</a:t>
            </a:r>
            <a:r>
              <a:rPr lang="en-US" sz="1500" dirty="0"/>
              <a:t> x </a:t>
            </a:r>
            <a:r>
              <a:rPr lang="en-US" sz="1500" dirty="0" err="1"/>
              <a:t>xxxxxx</a:t>
            </a:r>
            <a:endParaRPr lang="en-US" sz="1500" dirty="0"/>
          </a:p>
          <a:p>
            <a:pPr>
              <a:lnSpc>
                <a:spcPct val="90000"/>
              </a:lnSpc>
            </a:pPr>
            <a:r>
              <a:rPr lang="en-US" sz="1050" dirty="0" err="1"/>
              <a:t>Xxxxx</a:t>
            </a:r>
            <a:r>
              <a:rPr lang="en-US" sz="1050" dirty="0"/>
              <a:t> xxx </a:t>
            </a:r>
            <a:r>
              <a:rPr lang="en-US" sz="1050" dirty="0" err="1"/>
              <a:t>xxxxxxxxxx</a:t>
            </a:r>
            <a:r>
              <a:rPr lang="en-US" sz="1050" dirty="0"/>
              <a:t> xxx x </a:t>
            </a:r>
            <a:r>
              <a:rPr lang="en-US" sz="1050" dirty="0" err="1"/>
              <a:t>xxxxx</a:t>
            </a:r>
            <a:r>
              <a:rPr lang="en-US" sz="1050" dirty="0"/>
              <a:t> xxx x </a:t>
            </a:r>
            <a:r>
              <a:rPr lang="en-US" sz="1050" dirty="0" err="1"/>
              <a:t>xxxx</a:t>
            </a:r>
            <a:r>
              <a:rPr lang="en-US" sz="1050" dirty="0"/>
              <a:t> </a:t>
            </a:r>
            <a:r>
              <a:rPr lang="en-US" sz="1050" dirty="0" err="1"/>
              <a:t>xxxxxx</a:t>
            </a:r>
            <a:r>
              <a:rPr lang="en-US" sz="1050" dirty="0"/>
              <a:t> </a:t>
            </a:r>
            <a:r>
              <a:rPr lang="en-US" sz="1050" dirty="0" err="1"/>
              <a:t>xxxxxx</a:t>
            </a:r>
            <a:endParaRPr lang="en-US" sz="1050" dirty="0"/>
          </a:p>
        </p:txBody>
      </p:sp>
      <p:sp>
        <p:nvSpPr>
          <p:cNvPr id="32" name="Rectangle 31"/>
          <p:cNvSpPr/>
          <p:nvPr/>
        </p:nvSpPr>
        <p:spPr>
          <a:xfrm>
            <a:off x="5513614" y="4388764"/>
            <a:ext cx="2478311" cy="590931"/>
          </a:xfrm>
          <a:prstGeom prst="rect">
            <a:avLst/>
          </a:prstGeom>
        </p:spPr>
        <p:txBody>
          <a:bodyPr wrap="square">
            <a:spAutoFit/>
          </a:bodyPr>
          <a:lstStyle/>
          <a:p>
            <a:pPr>
              <a:lnSpc>
                <a:spcPct val="90000"/>
              </a:lnSpc>
            </a:pPr>
            <a:r>
              <a:rPr lang="en-US" sz="1500" dirty="0"/>
              <a:t>Xx </a:t>
            </a:r>
            <a:r>
              <a:rPr lang="en-US" sz="1500" dirty="0" err="1"/>
              <a:t>xxxx</a:t>
            </a:r>
            <a:r>
              <a:rPr lang="en-US" sz="1500" dirty="0"/>
              <a:t> </a:t>
            </a:r>
            <a:r>
              <a:rPr lang="en-US" sz="1500" dirty="0" err="1"/>
              <a:t>xxxxxxxx</a:t>
            </a:r>
            <a:r>
              <a:rPr lang="en-US" sz="1500" dirty="0"/>
              <a:t> x</a:t>
            </a:r>
          </a:p>
          <a:p>
            <a:pPr>
              <a:lnSpc>
                <a:spcPct val="90000"/>
              </a:lnSpc>
            </a:pPr>
            <a:r>
              <a:rPr lang="en-US" sz="1050" dirty="0"/>
              <a:t>Xx </a:t>
            </a:r>
            <a:r>
              <a:rPr lang="en-US" sz="1050" dirty="0" err="1"/>
              <a:t>xx</a:t>
            </a:r>
            <a:r>
              <a:rPr lang="en-US" sz="1050" dirty="0"/>
              <a:t> </a:t>
            </a:r>
            <a:r>
              <a:rPr lang="en-US" sz="1050" dirty="0" err="1"/>
              <a:t>xxxx</a:t>
            </a:r>
            <a:r>
              <a:rPr lang="en-US" sz="1050" dirty="0"/>
              <a:t> xxx </a:t>
            </a:r>
            <a:r>
              <a:rPr lang="en-US" sz="1050" dirty="0" err="1"/>
              <a:t>xxxxxxxxx</a:t>
            </a:r>
            <a:r>
              <a:rPr lang="en-US" sz="1050" dirty="0"/>
              <a:t> x </a:t>
            </a:r>
            <a:r>
              <a:rPr lang="en-US" sz="1050" dirty="0" err="1"/>
              <a:t>xxxxxx</a:t>
            </a:r>
            <a:r>
              <a:rPr lang="en-US" sz="1050" dirty="0"/>
              <a:t> </a:t>
            </a:r>
            <a:r>
              <a:rPr lang="en-US" sz="1050" dirty="0" err="1"/>
              <a:t>xxxxxxxxxx</a:t>
            </a:r>
            <a:r>
              <a:rPr lang="en-US" sz="1050" dirty="0"/>
              <a:t> x</a:t>
            </a:r>
          </a:p>
        </p:txBody>
      </p:sp>
      <p:sp>
        <p:nvSpPr>
          <p:cNvPr id="33" name="Rectangle 32"/>
          <p:cNvSpPr/>
          <p:nvPr/>
        </p:nvSpPr>
        <p:spPr>
          <a:xfrm>
            <a:off x="1905001" y="4388764"/>
            <a:ext cx="2478311" cy="590931"/>
          </a:xfrm>
          <a:prstGeom prst="rect">
            <a:avLst/>
          </a:prstGeom>
        </p:spPr>
        <p:txBody>
          <a:bodyPr wrap="square">
            <a:spAutoFit/>
          </a:bodyPr>
          <a:lstStyle/>
          <a:p>
            <a:pPr>
              <a:lnSpc>
                <a:spcPct val="90000"/>
              </a:lnSpc>
            </a:pPr>
            <a:r>
              <a:rPr lang="en-US" sz="1500" dirty="0" err="1"/>
              <a:t>Xxxx</a:t>
            </a:r>
            <a:r>
              <a:rPr lang="en-US" sz="1500" dirty="0"/>
              <a:t> </a:t>
            </a:r>
            <a:r>
              <a:rPr lang="en-US" sz="1500" dirty="0" err="1"/>
              <a:t>xxxxx</a:t>
            </a:r>
            <a:endParaRPr lang="en-US" sz="1500" dirty="0"/>
          </a:p>
          <a:p>
            <a:pPr>
              <a:lnSpc>
                <a:spcPct val="90000"/>
              </a:lnSpc>
            </a:pPr>
            <a:r>
              <a:rPr lang="en-US" sz="1050" dirty="0"/>
              <a:t>Xx x </a:t>
            </a:r>
            <a:r>
              <a:rPr lang="en-US" sz="1050" dirty="0" err="1"/>
              <a:t>xxxxx</a:t>
            </a:r>
            <a:r>
              <a:rPr lang="en-US" sz="1050" dirty="0"/>
              <a:t> </a:t>
            </a:r>
            <a:r>
              <a:rPr lang="en-US" sz="1050" dirty="0" err="1"/>
              <a:t>xxxxxxxx</a:t>
            </a:r>
            <a:r>
              <a:rPr lang="en-US" sz="1050" dirty="0"/>
              <a:t> xxx </a:t>
            </a:r>
            <a:r>
              <a:rPr lang="en-US" sz="1050" dirty="0" err="1"/>
              <a:t>xxx</a:t>
            </a:r>
            <a:r>
              <a:rPr lang="en-US" sz="1050" dirty="0"/>
              <a:t> xx x xxx </a:t>
            </a:r>
            <a:r>
              <a:rPr lang="en-US" sz="1050" dirty="0" err="1"/>
              <a:t>xxxx</a:t>
            </a:r>
            <a:r>
              <a:rPr lang="en-US" sz="1050" dirty="0"/>
              <a:t> xxx x </a:t>
            </a:r>
            <a:r>
              <a:rPr lang="en-US" sz="1050" dirty="0" err="1"/>
              <a:t>xxxxxx</a:t>
            </a:r>
            <a:r>
              <a:rPr lang="en-US" sz="1050" dirty="0"/>
              <a:t> x </a:t>
            </a:r>
          </a:p>
        </p:txBody>
      </p:sp>
      <p:sp>
        <p:nvSpPr>
          <p:cNvPr id="34" name="Rectangle 33"/>
          <p:cNvSpPr/>
          <p:nvPr/>
        </p:nvSpPr>
        <p:spPr>
          <a:xfrm>
            <a:off x="1905001" y="3425364"/>
            <a:ext cx="2478311" cy="590931"/>
          </a:xfrm>
          <a:prstGeom prst="rect">
            <a:avLst/>
          </a:prstGeom>
        </p:spPr>
        <p:txBody>
          <a:bodyPr wrap="square">
            <a:spAutoFit/>
          </a:bodyPr>
          <a:lstStyle/>
          <a:p>
            <a:pPr>
              <a:lnSpc>
                <a:spcPct val="90000"/>
              </a:lnSpc>
            </a:pPr>
            <a:r>
              <a:rPr lang="en-US" sz="1500" dirty="0" err="1"/>
              <a:t>Xxxxx</a:t>
            </a:r>
            <a:r>
              <a:rPr lang="en-US" sz="1500" dirty="0"/>
              <a:t> </a:t>
            </a:r>
            <a:r>
              <a:rPr lang="en-US" sz="1500" dirty="0" err="1"/>
              <a:t>xxxx</a:t>
            </a:r>
            <a:r>
              <a:rPr lang="en-US" sz="1500" dirty="0"/>
              <a:t> xxx</a:t>
            </a:r>
          </a:p>
          <a:p>
            <a:pPr>
              <a:lnSpc>
                <a:spcPct val="90000"/>
              </a:lnSpc>
            </a:pPr>
            <a:r>
              <a:rPr lang="en-US" sz="1050" dirty="0" err="1"/>
              <a:t>Xxxxx</a:t>
            </a:r>
            <a:r>
              <a:rPr lang="en-US" sz="1050" dirty="0"/>
              <a:t> </a:t>
            </a:r>
            <a:r>
              <a:rPr lang="en-US" sz="1050" dirty="0" err="1"/>
              <a:t>xxxx</a:t>
            </a:r>
            <a:r>
              <a:rPr lang="en-US" sz="1050" dirty="0"/>
              <a:t> </a:t>
            </a:r>
            <a:r>
              <a:rPr lang="en-US" sz="1050" dirty="0" err="1"/>
              <a:t>xxxx</a:t>
            </a:r>
            <a:r>
              <a:rPr lang="en-US" sz="1050" dirty="0"/>
              <a:t> xx </a:t>
            </a:r>
            <a:r>
              <a:rPr lang="en-US" sz="1050" dirty="0" err="1"/>
              <a:t>Xx</a:t>
            </a:r>
            <a:r>
              <a:rPr lang="en-US" sz="1050" dirty="0"/>
              <a:t> x </a:t>
            </a:r>
            <a:r>
              <a:rPr lang="en-US" sz="1050" dirty="0" err="1"/>
              <a:t>xxxxxx</a:t>
            </a:r>
            <a:r>
              <a:rPr lang="en-US" sz="1050" dirty="0"/>
              <a:t> </a:t>
            </a:r>
            <a:r>
              <a:rPr lang="en-US" sz="1050" dirty="0" err="1"/>
              <a:t>xxxx</a:t>
            </a:r>
            <a:r>
              <a:rPr lang="en-US" sz="1050" dirty="0"/>
              <a:t> </a:t>
            </a:r>
            <a:r>
              <a:rPr lang="en-US" sz="1050" dirty="0" err="1"/>
              <a:t>xxxxxxx</a:t>
            </a:r>
            <a:r>
              <a:rPr lang="en-US" sz="1050" dirty="0"/>
              <a:t> Xx x </a:t>
            </a:r>
            <a:r>
              <a:rPr lang="en-US" sz="1050" dirty="0" err="1"/>
              <a:t>xxxxxxxxxxx</a:t>
            </a:r>
            <a:endParaRPr lang="en-US" sz="1050" dirty="0"/>
          </a:p>
        </p:txBody>
      </p:sp>
      <p:grpSp>
        <p:nvGrpSpPr>
          <p:cNvPr id="35" name="Group 34"/>
          <p:cNvGrpSpPr/>
          <p:nvPr/>
        </p:nvGrpSpPr>
        <p:grpSpPr>
          <a:xfrm>
            <a:off x="1070432" y="2347672"/>
            <a:ext cx="762000" cy="762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4697181" y="2347672"/>
            <a:ext cx="762000" cy="762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070432" y="3343352"/>
            <a:ext cx="762000" cy="762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070432" y="4306751"/>
            <a:ext cx="762000" cy="762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4697181" y="3343352"/>
            <a:ext cx="762000" cy="762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4697181" y="4306751"/>
            <a:ext cx="762000" cy="762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a:t>
            </a:r>
            <a:r>
              <a:rPr lang="en-US" dirty="0"/>
              <a:t> xx xxx x </a:t>
            </a:r>
            <a:r>
              <a:rPr lang="en-US" dirty="0" err="1"/>
              <a:t>xxxxxxxxxxxxx</a:t>
            </a:r>
            <a:r>
              <a:rPr lang="en-US" dirty="0"/>
              <a:t> xxx </a:t>
            </a:r>
            <a:r>
              <a:rPr lang="en-US" dirty="0" err="1"/>
              <a:t>xxxxxxxxxx</a:t>
            </a:r>
            <a:r>
              <a:rPr lang="en-US" dirty="0"/>
              <a:t> x</a:t>
            </a:r>
          </a:p>
        </p:txBody>
      </p:sp>
      <p:sp>
        <p:nvSpPr>
          <p:cNvPr id="5" name="Oval 13"/>
          <p:cNvSpPr>
            <a:spLocks noChangeArrowheads="1"/>
          </p:cNvSpPr>
          <p:nvPr/>
        </p:nvSpPr>
        <p:spPr bwMode="auto">
          <a:xfrm>
            <a:off x="2122070" y="4073776"/>
            <a:ext cx="1072857" cy="1072856"/>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 name="Freeform 19"/>
          <p:cNvSpPr>
            <a:spLocks/>
          </p:cNvSpPr>
          <p:nvPr/>
        </p:nvSpPr>
        <p:spPr bwMode="auto">
          <a:xfrm>
            <a:off x="2496229" y="4231934"/>
            <a:ext cx="324538" cy="282050"/>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1" name="Oval 9"/>
          <p:cNvSpPr>
            <a:spLocks noChangeArrowheads="1"/>
          </p:cNvSpPr>
          <p:nvPr/>
        </p:nvSpPr>
        <p:spPr bwMode="auto">
          <a:xfrm>
            <a:off x="6349372" y="2324440"/>
            <a:ext cx="1550864" cy="1550864"/>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2" name="Freeform 22"/>
          <p:cNvSpPr>
            <a:spLocks noEditPoints="1"/>
          </p:cNvSpPr>
          <p:nvPr/>
        </p:nvSpPr>
        <p:spPr bwMode="auto">
          <a:xfrm>
            <a:off x="6944056" y="2649668"/>
            <a:ext cx="362144" cy="345879"/>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4" name="Oval 6"/>
          <p:cNvSpPr>
            <a:spLocks noChangeArrowheads="1"/>
          </p:cNvSpPr>
          <p:nvPr/>
        </p:nvSpPr>
        <p:spPr bwMode="auto">
          <a:xfrm>
            <a:off x="7602709" y="2984054"/>
            <a:ext cx="1207985" cy="1207983"/>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5" name="Freeform 24"/>
          <p:cNvSpPr>
            <a:spLocks noEditPoints="1"/>
          </p:cNvSpPr>
          <p:nvPr/>
        </p:nvSpPr>
        <p:spPr bwMode="auto">
          <a:xfrm>
            <a:off x="8045223" y="3249326"/>
            <a:ext cx="322957" cy="204532"/>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7" name="Oval 12"/>
          <p:cNvSpPr>
            <a:spLocks noChangeArrowheads="1"/>
          </p:cNvSpPr>
          <p:nvPr/>
        </p:nvSpPr>
        <p:spPr bwMode="auto">
          <a:xfrm>
            <a:off x="2655904" y="3122737"/>
            <a:ext cx="1270848" cy="1270847"/>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5"/>
          <p:cNvSpPr>
            <a:spLocks/>
          </p:cNvSpPr>
          <p:nvPr/>
        </p:nvSpPr>
        <p:spPr bwMode="auto">
          <a:xfrm>
            <a:off x="3152449" y="3327587"/>
            <a:ext cx="277757" cy="350754"/>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0" name="Oval 10"/>
          <p:cNvSpPr>
            <a:spLocks noChangeArrowheads="1"/>
          </p:cNvSpPr>
          <p:nvPr/>
        </p:nvSpPr>
        <p:spPr bwMode="auto">
          <a:xfrm>
            <a:off x="3685767" y="2337857"/>
            <a:ext cx="1989000" cy="1988999"/>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1" name="Freeform 27"/>
          <p:cNvSpPr>
            <a:spLocks/>
          </p:cNvSpPr>
          <p:nvPr/>
        </p:nvSpPr>
        <p:spPr bwMode="auto">
          <a:xfrm>
            <a:off x="4489732" y="261429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2" name="Oval 100"/>
          <p:cNvSpPr>
            <a:spLocks noChangeArrowheads="1"/>
          </p:cNvSpPr>
          <p:nvPr/>
        </p:nvSpPr>
        <p:spPr bwMode="invGray">
          <a:xfrm>
            <a:off x="5219260" y="3411752"/>
            <a:ext cx="1801242" cy="1801241"/>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23" name="Group 22"/>
          <p:cNvGrpSpPr/>
          <p:nvPr/>
        </p:nvGrpSpPr>
        <p:grpSpPr>
          <a:xfrm>
            <a:off x="5979195" y="3855551"/>
            <a:ext cx="281372" cy="337453"/>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32" name="Rectangle 31"/>
          <p:cNvSpPr/>
          <p:nvPr/>
        </p:nvSpPr>
        <p:spPr>
          <a:xfrm>
            <a:off x="5583453" y="4264236"/>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33" name="Rectangle 32"/>
          <p:cNvSpPr/>
          <p:nvPr/>
        </p:nvSpPr>
        <p:spPr>
          <a:xfrm>
            <a:off x="6592721" y="3051395"/>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43" name="Oval 100"/>
          <p:cNvSpPr>
            <a:spLocks noChangeArrowheads="1"/>
          </p:cNvSpPr>
          <p:nvPr/>
        </p:nvSpPr>
        <p:spPr bwMode="invGray">
          <a:xfrm>
            <a:off x="205052" y="2052888"/>
            <a:ext cx="2584743" cy="2584742"/>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Rectangle 50"/>
          <p:cNvSpPr/>
          <p:nvPr/>
        </p:nvSpPr>
        <p:spPr>
          <a:xfrm>
            <a:off x="343407" y="3158650"/>
            <a:ext cx="2308032" cy="1151854"/>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xxx </a:t>
            </a:r>
            <a:r>
              <a:rPr lang="en-US" sz="825" dirty="0" err="1">
                <a:solidFill>
                  <a:srgbClr val="FFFFFF"/>
                </a:solidFill>
              </a:rPr>
              <a:t>xxx</a:t>
            </a:r>
            <a:r>
              <a:rPr lang="en-US" sz="825" dirty="0">
                <a:solidFill>
                  <a:srgbClr val="FFFFFF"/>
                </a:solidFill>
              </a:rPr>
              <a:t> xx </a:t>
            </a:r>
            <a:r>
              <a:rPr lang="en-US" sz="825" dirty="0" err="1">
                <a:solidFill>
                  <a:srgbClr val="FFFFFF"/>
                </a:solidFill>
              </a:rPr>
              <a:t>xxxxxxxx</a:t>
            </a:r>
            <a:r>
              <a:rPr lang="en-US" sz="825" dirty="0">
                <a:solidFill>
                  <a:srgbClr val="FFFFFF"/>
                </a:solidFill>
              </a:rPr>
              <a:t> </a:t>
            </a:r>
            <a:r>
              <a:rPr lang="en-US" sz="825" dirty="0" err="1">
                <a:solidFill>
                  <a:srgbClr val="FFFFFF"/>
                </a:solidFill>
              </a:rPr>
              <a:t>xxxxxx</a:t>
            </a:r>
            <a:r>
              <a:rPr lang="en-US" sz="825" dirty="0">
                <a:solidFill>
                  <a:srgbClr val="FFFFFF"/>
                </a:solidFill>
              </a:rPr>
              <a:t> x </a:t>
            </a:r>
            <a:r>
              <a:rPr lang="en-US" sz="825" dirty="0" err="1">
                <a:solidFill>
                  <a:srgbClr val="FFFFFF"/>
                </a:solidFill>
              </a:rPr>
              <a:t>xxxx</a:t>
            </a:r>
            <a:r>
              <a:rPr lang="en-US" sz="825" dirty="0">
                <a:solidFill>
                  <a:srgbClr val="FFFFFF"/>
                </a:solidFill>
              </a:rPr>
              <a:t> </a:t>
            </a:r>
            <a:r>
              <a:rPr lang="en-US" sz="825" dirty="0" err="1">
                <a:solidFill>
                  <a:srgbClr val="FFFFFF"/>
                </a:solidFill>
              </a:rPr>
              <a:t>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a:solidFill>
                  <a:srgbClr val="FFFFFF"/>
                </a:solidFill>
              </a:rPr>
              <a:t>xx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a:t>
            </a:r>
            <a:br>
              <a:rPr lang="en-US" sz="825" dirty="0">
                <a:solidFill>
                  <a:srgbClr val="FFFFFF"/>
                </a:solidFill>
              </a:rPr>
            </a:br>
            <a:r>
              <a:rPr lang="en-US" sz="825" dirty="0" err="1">
                <a:solidFill>
                  <a:srgbClr val="FFFFFF"/>
                </a:solidFill>
              </a:rPr>
              <a:t>xxxxx</a:t>
            </a:r>
            <a:r>
              <a:rPr lang="en-US" sz="825" dirty="0">
                <a:solidFill>
                  <a:srgbClr val="FFFFFF"/>
                </a:solidFill>
              </a:rPr>
              <a:t> Xx </a:t>
            </a:r>
            <a:r>
              <a:rPr lang="en-US" sz="825" dirty="0" err="1">
                <a:solidFill>
                  <a:srgbClr val="FFFFFF"/>
                </a:solidFill>
              </a:rPr>
              <a:t>xxxxx</a:t>
            </a:r>
            <a:r>
              <a:rPr lang="en-US" sz="825" dirty="0">
                <a:solidFill>
                  <a:srgbClr val="FFFFFF"/>
                </a:solidFill>
              </a:rPr>
              <a:t> xxx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Xx </a:t>
            </a:r>
            <a:r>
              <a:rPr lang="en-US" sz="825" dirty="0" err="1">
                <a:solidFill>
                  <a:srgbClr val="FFFFFF"/>
                </a:solidFill>
              </a:rPr>
              <a:t>xx</a:t>
            </a:r>
            <a:r>
              <a:rPr lang="en-US" sz="825" dirty="0">
                <a:solidFill>
                  <a:srgbClr val="FFFFFF"/>
                </a:solidFill>
              </a:rPr>
              <a:t> </a:t>
            </a:r>
            <a:r>
              <a:rPr lang="en-US" sz="825" dirty="0" err="1">
                <a:solidFill>
                  <a:srgbClr val="FFFFFF"/>
                </a:solidFill>
              </a:rPr>
              <a:t>xxxxxx</a:t>
            </a:r>
            <a:r>
              <a:rPr lang="en-US" sz="825" dirty="0">
                <a:solidFill>
                  <a:srgbClr val="FFFFFF"/>
                </a:solidFill>
              </a:rPr>
              <a:t> </a:t>
            </a:r>
            <a:br>
              <a:rPr lang="en-US" sz="825" dirty="0">
                <a:solidFill>
                  <a:srgbClr val="FFFFFF"/>
                </a:solidFill>
              </a:rPr>
            </a:br>
            <a:r>
              <a:rPr lang="en-US" sz="825" dirty="0" err="1">
                <a:solidFill>
                  <a:srgbClr val="FFFFFF"/>
                </a:solidFill>
              </a:rPr>
              <a:t>xxxxxx</a:t>
            </a:r>
            <a:r>
              <a:rPr lang="en-US" sz="825" dirty="0">
                <a:solidFill>
                  <a:srgbClr val="FFFFFF"/>
                </a:solidFill>
              </a:rPr>
              <a:t> </a:t>
            </a:r>
            <a:r>
              <a:rPr lang="en-US" sz="825" dirty="0" err="1">
                <a:solidFill>
                  <a:srgbClr val="FFFFFF"/>
                </a:solidFill>
              </a:rPr>
              <a:t>Xxxxx</a:t>
            </a:r>
            <a:r>
              <a:rPr lang="en-US" sz="825" dirty="0">
                <a:solidFill>
                  <a:srgbClr val="FFFFFF"/>
                </a:solidFill>
              </a:rPr>
              <a:t> x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err="1">
                <a:solidFill>
                  <a:srgbClr val="FFFFFF"/>
                </a:solidFill>
              </a:rPr>
              <a:t>xxxxx</a:t>
            </a:r>
            <a:r>
              <a:rPr lang="en-US" sz="825" dirty="0">
                <a:solidFill>
                  <a:srgbClr val="FFFFFF"/>
                </a:solidFill>
              </a:rPr>
              <a:t> xxx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a:t>
            </a:r>
            <a:br>
              <a:rPr lang="en-US" sz="825" dirty="0">
                <a:solidFill>
                  <a:srgbClr val="FFFFFF"/>
                </a:solidFill>
              </a:rPr>
            </a:br>
            <a:r>
              <a:rPr lang="en-US" sz="825" dirty="0">
                <a:solidFill>
                  <a:srgbClr val="FFFFFF"/>
                </a:solidFill>
              </a:rPr>
              <a:t>x </a:t>
            </a:r>
            <a:r>
              <a:rPr lang="en-US" sz="825" dirty="0" err="1">
                <a:solidFill>
                  <a:srgbClr val="FFFFFF"/>
                </a:solidFill>
              </a:rPr>
              <a:t>xxxxxx</a:t>
            </a:r>
            <a:r>
              <a:rPr lang="en-US" sz="825" dirty="0">
                <a:solidFill>
                  <a:srgbClr val="FFFFFF"/>
                </a:solidFill>
              </a:rPr>
              <a:t> </a:t>
            </a:r>
            <a:r>
              <a:rPr lang="en-US" sz="825" dirty="0" err="1">
                <a:solidFill>
                  <a:srgbClr val="FFFFFF"/>
                </a:solidFill>
              </a:rPr>
              <a:t>xxxxxx</a:t>
            </a:r>
            <a:r>
              <a:rPr lang="en-US" sz="825" dirty="0">
                <a:solidFill>
                  <a:srgbClr val="FFFFFF"/>
                </a:solidFill>
              </a:rPr>
              <a:t> xx </a:t>
            </a:r>
          </a:p>
        </p:txBody>
      </p:sp>
      <p:sp>
        <p:nvSpPr>
          <p:cNvPr id="9" name="Freeform 21"/>
          <p:cNvSpPr>
            <a:spLocks/>
          </p:cNvSpPr>
          <p:nvPr/>
        </p:nvSpPr>
        <p:spPr bwMode="auto">
          <a:xfrm>
            <a:off x="1343040" y="2456347"/>
            <a:ext cx="308765" cy="66157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53" name="Rectangle 52"/>
          <p:cNvSpPr/>
          <p:nvPr/>
        </p:nvSpPr>
        <p:spPr>
          <a:xfrm>
            <a:off x="2754899" y="3703422"/>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4" name="Rectangle 53"/>
          <p:cNvSpPr/>
          <p:nvPr/>
        </p:nvSpPr>
        <p:spPr>
          <a:xfrm>
            <a:off x="3862693" y="3233795"/>
            <a:ext cx="1635149" cy="809068"/>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 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xx x xxx </a:t>
            </a:r>
            <a:br>
              <a:rPr lang="en-US" sz="825" dirty="0">
                <a:solidFill>
                  <a:srgbClr val="FFFFFF"/>
                </a:solidFill>
              </a:rPr>
            </a:br>
            <a:r>
              <a:rPr lang="en-US" sz="825" dirty="0" err="1">
                <a:solidFill>
                  <a:srgbClr val="FFFFFF"/>
                </a:solidFill>
              </a:rPr>
              <a:t>xxxxxxxxx</a:t>
            </a:r>
            <a:r>
              <a:rPr lang="en-US" sz="825" dirty="0">
                <a:solidFill>
                  <a:srgbClr val="FFFFFF"/>
                </a:solidFill>
              </a:rPr>
              <a:t> xx </a:t>
            </a:r>
            <a:r>
              <a:rPr lang="en-US" sz="825" dirty="0" err="1">
                <a:solidFill>
                  <a:srgbClr val="FFFFFF"/>
                </a:solidFill>
              </a:rPr>
              <a:t>xx</a:t>
            </a:r>
            <a:r>
              <a:rPr lang="en-US" sz="825" dirty="0">
                <a:solidFill>
                  <a:srgbClr val="FFFFFF"/>
                </a:solidFill>
              </a:rPr>
              <a:t> xxx </a:t>
            </a:r>
            <a:r>
              <a:rPr lang="en-US" sz="825" dirty="0" err="1">
                <a:solidFill>
                  <a:srgbClr val="FFFFFF"/>
                </a:solidFill>
              </a:rPr>
              <a:t>xxx</a:t>
            </a:r>
            <a:r>
              <a:rPr lang="en-US" sz="825" dirty="0">
                <a:solidFill>
                  <a:srgbClr val="FFFFFF"/>
                </a:solidFill>
              </a:rPr>
              <a:t> x xxx </a:t>
            </a:r>
            <a:br>
              <a:rPr lang="en-US" sz="825" dirty="0">
                <a:solidFill>
                  <a:srgbClr val="FFFFFF"/>
                </a:solidFill>
              </a:rPr>
            </a:b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 </a:t>
            </a:r>
          </a:p>
          <a:p>
            <a:pPr algn="ctr">
              <a:lnSpc>
                <a:spcPct val="90000"/>
              </a:lnSpc>
            </a:pPr>
            <a:endParaRPr lang="en-US" sz="825" dirty="0">
              <a:solidFill>
                <a:srgbClr val="FFFFFF"/>
              </a:solidFill>
            </a:endParaRPr>
          </a:p>
        </p:txBody>
      </p:sp>
      <p:sp>
        <p:nvSpPr>
          <p:cNvPr id="55" name="Rectangle 54"/>
          <p:cNvSpPr/>
          <p:nvPr/>
        </p:nvSpPr>
        <p:spPr>
          <a:xfrm>
            <a:off x="2122070" y="4569978"/>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6" name="Rectangle 55"/>
          <p:cNvSpPr/>
          <p:nvPr/>
        </p:nvSpPr>
        <p:spPr>
          <a:xfrm>
            <a:off x="7670273" y="3519624"/>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62" name="Oval 13"/>
          <p:cNvSpPr>
            <a:spLocks noChangeArrowheads="1"/>
          </p:cNvSpPr>
          <p:nvPr/>
        </p:nvSpPr>
        <p:spPr bwMode="auto">
          <a:xfrm>
            <a:off x="2633348" y="2145230"/>
            <a:ext cx="519102" cy="519102"/>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3" name="Oval 9"/>
          <p:cNvSpPr>
            <a:spLocks noChangeArrowheads="1"/>
          </p:cNvSpPr>
          <p:nvPr/>
        </p:nvSpPr>
        <p:spPr bwMode="auto">
          <a:xfrm>
            <a:off x="6618337" y="4656586"/>
            <a:ext cx="490046" cy="490046"/>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4" name="Oval 6"/>
          <p:cNvSpPr>
            <a:spLocks noChangeArrowheads="1"/>
          </p:cNvSpPr>
          <p:nvPr/>
        </p:nvSpPr>
        <p:spPr bwMode="auto">
          <a:xfrm>
            <a:off x="7670273" y="3990628"/>
            <a:ext cx="402956" cy="402956"/>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5" name="Oval 12"/>
          <p:cNvSpPr>
            <a:spLocks noChangeArrowheads="1"/>
          </p:cNvSpPr>
          <p:nvPr/>
        </p:nvSpPr>
        <p:spPr bwMode="auto">
          <a:xfrm>
            <a:off x="3089850" y="4629380"/>
            <a:ext cx="402956" cy="402956"/>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6" name="Oval 10"/>
          <p:cNvSpPr>
            <a:spLocks noChangeArrowheads="1"/>
          </p:cNvSpPr>
          <p:nvPr/>
        </p:nvSpPr>
        <p:spPr bwMode="auto">
          <a:xfrm>
            <a:off x="3995185" y="4253786"/>
            <a:ext cx="402956" cy="402956"/>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7" name="Oval 100"/>
          <p:cNvSpPr>
            <a:spLocks noChangeArrowheads="1"/>
          </p:cNvSpPr>
          <p:nvPr/>
        </p:nvSpPr>
        <p:spPr bwMode="invGray">
          <a:xfrm>
            <a:off x="5150677" y="4735024"/>
            <a:ext cx="402956" cy="402956"/>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Oval 100"/>
          <p:cNvSpPr>
            <a:spLocks noChangeArrowheads="1"/>
          </p:cNvSpPr>
          <p:nvPr/>
        </p:nvSpPr>
        <p:spPr bwMode="invGray">
          <a:xfrm>
            <a:off x="559127" y="4342203"/>
            <a:ext cx="402956" cy="402956"/>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Oval 100"/>
          <p:cNvSpPr>
            <a:spLocks noChangeArrowheads="1"/>
          </p:cNvSpPr>
          <p:nvPr/>
        </p:nvSpPr>
        <p:spPr bwMode="invGray">
          <a:xfrm>
            <a:off x="1755831" y="4953130"/>
            <a:ext cx="239657" cy="239657"/>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Oval 100"/>
          <p:cNvSpPr>
            <a:spLocks noChangeArrowheads="1"/>
          </p:cNvSpPr>
          <p:nvPr/>
        </p:nvSpPr>
        <p:spPr bwMode="invGray">
          <a:xfrm>
            <a:off x="5401861" y="2621358"/>
            <a:ext cx="168965" cy="168965"/>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a:t>
            </a:r>
            <a:r>
              <a:rPr lang="en-US" dirty="0" err="1"/>
              <a:t>xxxxxx</a:t>
            </a:r>
            <a:r>
              <a:rPr lang="en-US" dirty="0"/>
              <a:t> xxx x</a:t>
            </a:r>
          </a:p>
        </p:txBody>
      </p:sp>
      <p:cxnSp>
        <p:nvCxnSpPr>
          <p:cNvPr id="27" name="Straight Connector 26"/>
          <p:cNvCxnSpPr/>
          <p:nvPr/>
        </p:nvCxnSpPr>
        <p:spPr>
          <a:xfrm flipV="1">
            <a:off x="3770009"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770009"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5060887"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5060887"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170553" y="1938184"/>
            <a:ext cx="802895" cy="802895"/>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4170553" y="4417819"/>
            <a:ext cx="802895" cy="802895"/>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0" name="Group 19"/>
          <p:cNvGrpSpPr/>
          <p:nvPr/>
        </p:nvGrpSpPr>
        <p:grpSpPr>
          <a:xfrm>
            <a:off x="3033889" y="2514380"/>
            <a:ext cx="802895" cy="802895"/>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5307217" y="3841624"/>
            <a:ext cx="802895" cy="802895"/>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8" name="Group 17"/>
          <p:cNvGrpSpPr/>
          <p:nvPr/>
        </p:nvGrpSpPr>
        <p:grpSpPr>
          <a:xfrm>
            <a:off x="3033889" y="3841624"/>
            <a:ext cx="802895" cy="802895"/>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1" name="Group 20"/>
          <p:cNvGrpSpPr/>
          <p:nvPr/>
        </p:nvGrpSpPr>
        <p:grpSpPr>
          <a:xfrm>
            <a:off x="5307217" y="2514380"/>
            <a:ext cx="802895" cy="802895"/>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useBgFill="1">
        <p:nvSpPr>
          <p:cNvPr id="25" name="Oval 24"/>
          <p:cNvSpPr/>
          <p:nvPr/>
        </p:nvSpPr>
        <p:spPr>
          <a:xfrm>
            <a:off x="3982223" y="2991066"/>
            <a:ext cx="1179555" cy="117676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tx1"/>
                </a:solidFill>
              </a:rPr>
              <a:t>XXXX</a:t>
            </a:r>
          </a:p>
          <a:p>
            <a:pPr algn="ctr">
              <a:lnSpc>
                <a:spcPct val="89000"/>
              </a:lnSpc>
            </a:pPr>
            <a:r>
              <a:rPr lang="en-US" sz="1350" dirty="0">
                <a:solidFill>
                  <a:schemeClr val="tx1"/>
                </a:solidFill>
              </a:rPr>
              <a:t>XXX</a:t>
            </a:r>
          </a:p>
        </p:txBody>
      </p:sp>
      <p:cxnSp>
        <p:nvCxnSpPr>
          <p:cNvPr id="42" name="Straight Connector 41"/>
          <p:cNvCxnSpPr>
            <a:stCxn id="11" idx="0"/>
            <a:endCxn id="25" idx="4"/>
          </p:cNvCxnSpPr>
          <p:nvPr/>
        </p:nvCxnSpPr>
        <p:spPr>
          <a:xfrm flipV="1">
            <a:off x="4572000" y="4167832"/>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4572000" y="2741078"/>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5118077" y="1916832"/>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49" name="Rectangle 48"/>
          <p:cNvSpPr/>
          <p:nvPr/>
        </p:nvSpPr>
        <p:spPr>
          <a:xfrm>
            <a:off x="1834807" y="489604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0" name="Rectangle 49"/>
          <p:cNvSpPr/>
          <p:nvPr/>
        </p:nvSpPr>
        <p:spPr>
          <a:xfrm>
            <a:off x="713994" y="4061908"/>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1" name="Rectangle 50"/>
          <p:cNvSpPr/>
          <p:nvPr/>
        </p:nvSpPr>
        <p:spPr>
          <a:xfrm>
            <a:off x="713994" y="277269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2" name="Rectangle 51"/>
          <p:cNvSpPr/>
          <p:nvPr/>
        </p:nvSpPr>
        <p:spPr>
          <a:xfrm>
            <a:off x="6226108" y="4061908"/>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3" name="Rectangle 52"/>
          <p:cNvSpPr/>
          <p:nvPr/>
        </p:nvSpPr>
        <p:spPr>
          <a:xfrm>
            <a:off x="6226108" y="2772691"/>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1763688" y="2439173"/>
            <a:ext cx="2302680" cy="78977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209149" y="3211320"/>
            <a:ext cx="1773074" cy="176083"/>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198224" y="3605594"/>
            <a:ext cx="2812671" cy="53487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2915028" y="3762992"/>
            <a:ext cx="1175277" cy="6032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28864" y="2592075"/>
            <a:ext cx="517363" cy="4360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44329" y="3929058"/>
            <a:ext cx="334312" cy="62508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868500" y="3920322"/>
            <a:ext cx="332645" cy="46741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5041627" y="2690258"/>
            <a:ext cx="517270" cy="3985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5119225" y="2462851"/>
            <a:ext cx="3084871" cy="77403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5161778" y="3417376"/>
            <a:ext cx="1638662" cy="933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119225" y="3676442"/>
            <a:ext cx="2099069" cy="82798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5440385" y="1980122"/>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6" name="Oval 5"/>
          <p:cNvSpPr/>
          <p:nvPr/>
        </p:nvSpPr>
        <p:spPr>
          <a:xfrm>
            <a:off x="3051287" y="2024599"/>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7" name="Oval 6"/>
          <p:cNvSpPr/>
          <p:nvPr/>
        </p:nvSpPr>
        <p:spPr>
          <a:xfrm>
            <a:off x="1135389" y="194383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8" name="Oval 7"/>
          <p:cNvSpPr/>
          <p:nvPr/>
        </p:nvSpPr>
        <p:spPr>
          <a:xfrm>
            <a:off x="1426062" y="279901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9" name="Oval 8"/>
          <p:cNvSpPr/>
          <p:nvPr/>
        </p:nvSpPr>
        <p:spPr>
          <a:xfrm>
            <a:off x="521550" y="3870332"/>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0" name="Oval 9"/>
          <p:cNvSpPr/>
          <p:nvPr/>
        </p:nvSpPr>
        <p:spPr>
          <a:xfrm>
            <a:off x="3446478" y="4522550"/>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1" name="Oval 10"/>
          <p:cNvSpPr/>
          <p:nvPr/>
        </p:nvSpPr>
        <p:spPr>
          <a:xfrm>
            <a:off x="2136834" y="418602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2" name="Oval 11"/>
          <p:cNvSpPr/>
          <p:nvPr/>
        </p:nvSpPr>
        <p:spPr>
          <a:xfrm>
            <a:off x="7164288" y="420786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6" name="Oval 15"/>
          <p:cNvSpPr/>
          <p:nvPr/>
        </p:nvSpPr>
        <p:spPr>
          <a:xfrm>
            <a:off x="8204096" y="200712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7" name="Oval 16"/>
          <p:cNvSpPr/>
          <p:nvPr/>
        </p:nvSpPr>
        <p:spPr>
          <a:xfrm>
            <a:off x="6788149" y="303508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8" name="Oval 17"/>
          <p:cNvSpPr/>
          <p:nvPr/>
        </p:nvSpPr>
        <p:spPr>
          <a:xfrm>
            <a:off x="5003950" y="435321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p:nvSpPr>
          <p:cNvPr id="4" name="Oval 3"/>
          <p:cNvSpPr/>
          <p:nvPr/>
        </p:nvSpPr>
        <p:spPr>
          <a:xfrm>
            <a:off x="3982223" y="2838331"/>
            <a:ext cx="1179555" cy="1176767"/>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bg1"/>
                </a:solidFill>
              </a:rPr>
              <a:t>XXXX</a:t>
            </a:r>
          </a:p>
          <a:p>
            <a:pPr algn="ctr">
              <a:lnSpc>
                <a:spcPct val="89000"/>
              </a:lnSpc>
            </a:pPr>
            <a:r>
              <a:rPr lang="en-US" sz="135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a:t>
            </a:r>
            <a:r>
              <a:rPr lang="en-US" dirty="0"/>
              <a:t> xxx </a:t>
            </a:r>
            <a:r>
              <a:rPr lang="en-US" dirty="0" err="1"/>
              <a:t>xxxxxxxxxxxxxx</a:t>
            </a:r>
            <a:r>
              <a:rPr lang="en-US" dirty="0"/>
              <a:t> xxx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a:t>
            </a:r>
            <a:r>
              <a:rPr lang="en-US" dirty="0" err="1"/>
              <a:t>x</a:t>
            </a:r>
            <a:r>
              <a:rPr lang="en-US" dirty="0"/>
              <a:t> </a:t>
            </a:r>
            <a:r>
              <a:rPr lang="en-US" dirty="0" err="1"/>
              <a:t>xxxxxxxxxxxxxxxxxx</a:t>
            </a:r>
            <a:r>
              <a:rPr lang="en-US" dirty="0"/>
              <a:t> xx </a:t>
            </a:r>
            <a:r>
              <a:rPr lang="en-US" dirty="0" err="1"/>
              <a:t>xxxx</a:t>
            </a:r>
            <a:r>
              <a:rPr lang="en-US" dirty="0"/>
              <a:t> </a:t>
            </a:r>
            <a:r>
              <a:rPr lang="en-US" dirty="0" err="1"/>
              <a:t>xxxxx</a:t>
            </a:r>
            <a:r>
              <a:rPr lang="en-US" dirty="0"/>
              <a:t> xxx </a:t>
            </a:r>
            <a:r>
              <a:rPr lang="en-US" dirty="0" err="1"/>
              <a:t>xxxxxxxxxxx</a:t>
            </a:r>
            <a:r>
              <a:rPr lang="en-US" dirty="0"/>
              <a:t> </a:t>
            </a:r>
            <a:r>
              <a:rPr lang="en-US" dirty="0" err="1"/>
              <a:t>xxxx</a:t>
            </a:r>
            <a:endParaRPr lang="en-US" dirty="0"/>
          </a:p>
        </p:txBody>
      </p:sp>
      <p:cxnSp>
        <p:nvCxnSpPr>
          <p:cNvPr id="74" name="Straight Connector 73"/>
          <p:cNvCxnSpPr/>
          <p:nvPr/>
        </p:nvCxnSpPr>
        <p:spPr>
          <a:xfrm flipH="1" flipV="1">
            <a:off x="1376381" y="2335543"/>
            <a:ext cx="3428540" cy="102813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3741196" y="2463305"/>
            <a:ext cx="1063725" cy="861899"/>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130208" y="3265110"/>
            <a:ext cx="2767232" cy="10635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382280" y="3397760"/>
            <a:ext cx="3515161" cy="8403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3826197" y="3317530"/>
            <a:ext cx="1024552" cy="101152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813179" y="2500984"/>
            <a:ext cx="1516933" cy="80649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4853232" y="3156161"/>
            <a:ext cx="2473074" cy="151316"/>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4853233" y="3340413"/>
            <a:ext cx="2473073" cy="8304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4783891" y="3340413"/>
            <a:ext cx="567190" cy="91640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4341607" y="2844163"/>
            <a:ext cx="926628" cy="926628"/>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p:cNvGrpSpPr/>
          <p:nvPr/>
        </p:nvGrpSpPr>
        <p:grpSpPr>
          <a:xfrm>
            <a:off x="1042581" y="3856990"/>
            <a:ext cx="707576" cy="707576"/>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9" name="Group 68"/>
          <p:cNvGrpSpPr/>
          <p:nvPr/>
        </p:nvGrpSpPr>
        <p:grpSpPr>
          <a:xfrm>
            <a:off x="3454095" y="2170006"/>
            <a:ext cx="547790" cy="547790"/>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1086260" y="2051847"/>
            <a:ext cx="547790" cy="547790"/>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p:cNvGrpSpPr/>
          <p:nvPr/>
        </p:nvGrpSpPr>
        <p:grpSpPr>
          <a:xfrm>
            <a:off x="5019136" y="4000329"/>
            <a:ext cx="547790" cy="547790"/>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2" name="Group 71"/>
          <p:cNvGrpSpPr/>
          <p:nvPr/>
        </p:nvGrpSpPr>
        <p:grpSpPr>
          <a:xfrm>
            <a:off x="6912760" y="3780859"/>
            <a:ext cx="763814" cy="763814"/>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63" name="Oval 62"/>
          <p:cNvSpPr/>
          <p:nvPr/>
        </p:nvSpPr>
        <p:spPr>
          <a:xfrm>
            <a:off x="1683826" y="2835569"/>
            <a:ext cx="818636" cy="816701"/>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100" dirty="0">
                <a:solidFill>
                  <a:schemeClr val="tx1"/>
                </a:solidFill>
              </a:rPr>
              <a:t>50x</a:t>
            </a:r>
          </a:p>
          <a:p>
            <a:pPr algn="ctr">
              <a:lnSpc>
                <a:spcPct val="79000"/>
              </a:lnSpc>
            </a:pPr>
            <a:r>
              <a:rPr lang="en-US" sz="750" dirty="0" err="1">
                <a:solidFill>
                  <a:schemeClr val="tx1"/>
                </a:solidFill>
              </a:rPr>
              <a:t>Xxxxx</a:t>
            </a:r>
            <a:r>
              <a:rPr lang="en-US" sz="750" dirty="0">
                <a:solidFill>
                  <a:schemeClr val="tx1"/>
                </a:solidFill>
              </a:rPr>
              <a:t> </a:t>
            </a:r>
            <a:r>
              <a:rPr lang="en-US" sz="750" dirty="0" err="1">
                <a:solidFill>
                  <a:schemeClr val="tx1"/>
                </a:solidFill>
              </a:rPr>
              <a:t>xxxxx</a:t>
            </a:r>
            <a:endParaRPr lang="en-US" sz="750" dirty="0">
              <a:solidFill>
                <a:schemeClr val="tx1"/>
              </a:solidFill>
            </a:endParaRPr>
          </a:p>
        </p:txBody>
      </p:sp>
      <p:sp useBgFill="1">
        <p:nvSpPr>
          <p:cNvPr id="64" name="Oval 63"/>
          <p:cNvSpPr/>
          <p:nvPr/>
        </p:nvSpPr>
        <p:spPr>
          <a:xfrm>
            <a:off x="5981966" y="2104571"/>
            <a:ext cx="696291" cy="694647"/>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28x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useBgFill="1">
        <p:nvSpPr>
          <p:cNvPr id="65" name="Oval 64"/>
          <p:cNvSpPr/>
          <p:nvPr/>
        </p:nvSpPr>
        <p:spPr>
          <a:xfrm>
            <a:off x="7292755" y="2492799"/>
            <a:ext cx="1165445" cy="1162694"/>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700" dirty="0">
                <a:solidFill>
                  <a:schemeClr val="tx1"/>
                </a:solidFill>
              </a:rPr>
              <a:t>44x</a:t>
            </a:r>
          </a:p>
          <a:p>
            <a:pPr algn="ctr">
              <a:lnSpc>
                <a:spcPct val="79000"/>
              </a:lnSpc>
            </a:pPr>
            <a:r>
              <a:rPr lang="en-US" sz="825" dirty="0" err="1">
                <a:solidFill>
                  <a:schemeClr val="tx1"/>
                </a:solidFill>
              </a:rPr>
              <a:t>Xxxxx</a:t>
            </a:r>
            <a:r>
              <a:rPr lang="en-US" sz="825" dirty="0">
                <a:solidFill>
                  <a:schemeClr val="tx1"/>
                </a:solidFill>
              </a:rPr>
              <a:t> </a:t>
            </a:r>
            <a:r>
              <a:rPr lang="en-US" sz="825" dirty="0" err="1">
                <a:solidFill>
                  <a:schemeClr val="tx1"/>
                </a:solidFill>
              </a:rPr>
              <a:t>xxxxx</a:t>
            </a:r>
            <a:endParaRPr lang="en-US" sz="825" dirty="0">
              <a:solidFill>
                <a:schemeClr val="tx1"/>
              </a:solidFill>
            </a:endParaRPr>
          </a:p>
        </p:txBody>
      </p:sp>
      <p:sp useBgFill="1">
        <p:nvSpPr>
          <p:cNvPr id="66" name="Oval 65"/>
          <p:cNvSpPr/>
          <p:nvPr/>
        </p:nvSpPr>
        <p:spPr>
          <a:xfrm>
            <a:off x="3524670" y="3942057"/>
            <a:ext cx="696291" cy="694647"/>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22x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p:nvSpPr>
          <p:cNvPr id="73" name="Rectangle 72"/>
          <p:cNvSpPr/>
          <p:nvPr/>
        </p:nvSpPr>
        <p:spPr>
          <a:xfrm>
            <a:off x="943672"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0" name="Rectangle 79"/>
          <p:cNvSpPr/>
          <p:nvPr/>
        </p:nvSpPr>
        <p:spPr>
          <a:xfrm>
            <a:off x="3529786"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2" name="Rectangle 81"/>
          <p:cNvSpPr/>
          <p:nvPr/>
        </p:nvSpPr>
        <p:spPr>
          <a:xfrm>
            <a:off x="6115900"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160520" y="4361235"/>
            <a:ext cx="822960" cy="82296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3" name="Group 12"/>
          <p:cNvGrpSpPr/>
          <p:nvPr/>
        </p:nvGrpSpPr>
        <p:grpSpPr>
          <a:xfrm>
            <a:off x="5255765" y="3263367"/>
            <a:ext cx="822960" cy="82296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1" name="Group 10"/>
          <p:cNvGrpSpPr/>
          <p:nvPr/>
        </p:nvGrpSpPr>
        <p:grpSpPr>
          <a:xfrm>
            <a:off x="3065275" y="3263367"/>
            <a:ext cx="822960" cy="82296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4" name="Group 13"/>
          <p:cNvGrpSpPr/>
          <p:nvPr/>
        </p:nvGrpSpPr>
        <p:grpSpPr>
          <a:xfrm>
            <a:off x="4160520" y="2165498"/>
            <a:ext cx="822960" cy="82296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9" name="Oval 18"/>
          <p:cNvSpPr/>
          <p:nvPr/>
        </p:nvSpPr>
        <p:spPr>
          <a:xfrm>
            <a:off x="4442238" y="3545085"/>
            <a:ext cx="259525" cy="259525"/>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21" name="Straight Connector 20"/>
          <p:cNvCxnSpPr>
            <a:stCxn id="19" idx="6"/>
            <a:endCxn id="5" idx="2"/>
          </p:cNvCxnSpPr>
          <p:nvPr/>
        </p:nvCxnSpPr>
        <p:spPr>
          <a:xfrm>
            <a:off x="4701763"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4572001" y="3804610"/>
            <a:ext cx="0" cy="5664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3888235"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4572000" y="2988458"/>
            <a:ext cx="1" cy="55662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a:t>X </a:t>
            </a:r>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xxxxxx</a:t>
            </a:r>
            <a:r>
              <a:rPr lang="en-US" dirty="0"/>
              <a:t> </a:t>
            </a:r>
            <a:r>
              <a:rPr lang="en-US" dirty="0" err="1"/>
              <a:t>xxxxxxxxxxxxxxxxx</a:t>
            </a:r>
            <a:r>
              <a:rPr lang="en-US" dirty="0"/>
              <a:t> </a:t>
            </a:r>
            <a:r>
              <a:rPr lang="en-US" dirty="0" err="1"/>
              <a:t>xxxxxx</a:t>
            </a:r>
            <a:r>
              <a:rPr lang="en-US" dirty="0"/>
              <a:t> </a:t>
            </a:r>
          </a:p>
        </p:txBody>
      </p:sp>
      <p:sp>
        <p:nvSpPr>
          <p:cNvPr id="34" name="TextBox 33"/>
          <p:cNvSpPr txBox="1"/>
          <p:nvPr/>
        </p:nvSpPr>
        <p:spPr>
          <a:xfrm>
            <a:off x="791581" y="3263367"/>
            <a:ext cx="2163476" cy="779701"/>
          </a:xfrm>
          <a:prstGeom prst="rect">
            <a:avLst/>
          </a:prstGeom>
          <a:noFill/>
        </p:spPr>
        <p:txBody>
          <a:bodyPr wrap="square" rtlCol="0">
            <a:spAutoFit/>
          </a:bodyPr>
          <a:lstStyle/>
          <a:p>
            <a:pPr algn="r">
              <a:spcAft>
                <a:spcPts val="450"/>
              </a:spcAft>
            </a:pPr>
            <a:r>
              <a:rPr lang="en-US" sz="1350" dirty="0" err="1"/>
              <a:t>Xxxxx</a:t>
            </a:r>
            <a:r>
              <a:rPr lang="en-US" sz="1350" dirty="0"/>
              <a:t> xxx </a:t>
            </a:r>
            <a:r>
              <a:rPr lang="en-US" sz="1350" dirty="0" err="1"/>
              <a:t>xxx</a:t>
            </a:r>
            <a:endParaRPr lang="en-US" sz="1350" dirty="0"/>
          </a:p>
          <a:p>
            <a:pPr algn="r">
              <a:spcAft>
                <a:spcPts val="450"/>
              </a:spcAft>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x xxx </a:t>
            </a:r>
            <a:r>
              <a:rPr lang="en-US" sz="900" dirty="0" err="1"/>
              <a:t>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a:t>
            </a:r>
            <a:r>
              <a:rPr lang="en-US" sz="900" dirty="0"/>
              <a:t> Xx </a:t>
            </a:r>
            <a:r>
              <a:rPr lang="en-US" sz="900" dirty="0" err="1"/>
              <a:t>xxxxxx</a:t>
            </a:r>
            <a:r>
              <a:rPr lang="en-US" sz="900" dirty="0"/>
              <a:t> xx</a:t>
            </a:r>
          </a:p>
        </p:txBody>
      </p:sp>
      <p:sp>
        <p:nvSpPr>
          <p:cNvPr id="35" name="TextBox 34"/>
          <p:cNvSpPr txBox="1"/>
          <p:nvPr/>
        </p:nvSpPr>
        <p:spPr>
          <a:xfrm>
            <a:off x="5151896" y="2201271"/>
            <a:ext cx="2120405" cy="779701"/>
          </a:xfrm>
          <a:prstGeom prst="rect">
            <a:avLst/>
          </a:prstGeom>
          <a:noFill/>
        </p:spPr>
        <p:txBody>
          <a:bodyPr wrap="square" rtlCol="0">
            <a:spAutoFit/>
          </a:bodyPr>
          <a:lstStyle/>
          <a:p>
            <a:pPr>
              <a:spcAft>
                <a:spcPts val="450"/>
              </a:spcAft>
            </a:pPr>
            <a:r>
              <a:rPr lang="en-US" sz="1350" dirty="0"/>
              <a:t>X </a:t>
            </a:r>
            <a:r>
              <a:rPr lang="en-US" sz="1350" dirty="0" err="1"/>
              <a:t>xxxxxx</a:t>
            </a:r>
            <a:r>
              <a:rPr lang="en-US" sz="1350" dirty="0"/>
              <a:t> x </a:t>
            </a:r>
            <a:r>
              <a:rPr lang="en-US" sz="1350" dirty="0" err="1"/>
              <a:t>xxxx</a:t>
            </a:r>
            <a:endParaRPr lang="en-US" sz="1350" dirty="0"/>
          </a:p>
          <a:p>
            <a:pPr>
              <a:spcAft>
                <a:spcPts val="450"/>
              </a:spcAft>
            </a:pPr>
            <a:r>
              <a:rPr lang="en-US" sz="900" dirty="0"/>
              <a:t>X </a:t>
            </a:r>
            <a:r>
              <a:rPr lang="en-US" sz="900" dirty="0" err="1"/>
              <a:t>xxxx</a:t>
            </a:r>
            <a:r>
              <a:rPr lang="en-US" sz="900" dirty="0"/>
              <a:t> xxx </a:t>
            </a:r>
            <a:r>
              <a:rPr lang="en-US" sz="900" dirty="0" err="1"/>
              <a:t>xxx</a:t>
            </a:r>
            <a:r>
              <a:rPr lang="en-US" sz="900" dirty="0"/>
              <a:t> </a:t>
            </a:r>
            <a:r>
              <a:rPr lang="en-US" sz="900" dirty="0" err="1"/>
              <a:t>xxxxxx</a:t>
            </a:r>
            <a:r>
              <a:rPr lang="en-US" sz="900" dirty="0"/>
              <a:t> xx </a:t>
            </a:r>
            <a:r>
              <a:rPr lang="en-US" sz="900" dirty="0" err="1"/>
              <a:t>xxxx</a:t>
            </a:r>
            <a:r>
              <a:rPr lang="en-US" sz="900" dirty="0"/>
              <a:t> </a:t>
            </a:r>
            <a:r>
              <a:rPr lang="en-US" sz="900" dirty="0" err="1"/>
              <a:t>xxxxxxxxxxx</a:t>
            </a:r>
            <a:r>
              <a:rPr lang="en-US" sz="900" dirty="0"/>
              <a:t> xx </a:t>
            </a:r>
            <a:r>
              <a:rPr lang="en-US" sz="900" dirty="0" err="1"/>
              <a:t>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xx </a:t>
            </a:r>
          </a:p>
        </p:txBody>
      </p:sp>
      <p:sp>
        <p:nvSpPr>
          <p:cNvPr id="36" name="TextBox 35"/>
          <p:cNvSpPr txBox="1"/>
          <p:nvPr/>
        </p:nvSpPr>
        <p:spPr>
          <a:xfrm>
            <a:off x="5123883" y="4361235"/>
            <a:ext cx="1932394" cy="779701"/>
          </a:xfrm>
          <a:prstGeom prst="rect">
            <a:avLst/>
          </a:prstGeom>
          <a:noFill/>
        </p:spPr>
        <p:txBody>
          <a:bodyPr wrap="square" rtlCol="0">
            <a:spAutoFit/>
          </a:bodyPr>
          <a:lstStyle/>
          <a:p>
            <a:pPr>
              <a:spcAft>
                <a:spcPts val="450"/>
              </a:spcAft>
            </a:pPr>
            <a:r>
              <a:rPr lang="en-US" sz="1350" dirty="0"/>
              <a:t>Xx </a:t>
            </a:r>
            <a:r>
              <a:rPr lang="en-US" sz="1350" dirty="0" err="1"/>
              <a:t>xxxxxxxx</a:t>
            </a:r>
            <a:endParaRPr lang="en-US" sz="1350" dirty="0"/>
          </a:p>
          <a:p>
            <a:pPr>
              <a:spcAft>
                <a:spcPts val="450"/>
              </a:spcAft>
            </a:pPr>
            <a:r>
              <a:rPr lang="en-US" sz="900" dirty="0"/>
              <a:t>Xx </a:t>
            </a:r>
            <a:r>
              <a:rPr lang="en-US" sz="900" dirty="0" err="1"/>
              <a:t>xxxxxx</a:t>
            </a:r>
            <a:r>
              <a:rPr lang="en-US" sz="900" dirty="0"/>
              <a:t> x </a:t>
            </a:r>
            <a:r>
              <a:rPr lang="en-US" sz="900" dirty="0" err="1"/>
              <a:t>xxxxxxxxxx</a:t>
            </a:r>
            <a:r>
              <a:rPr lang="en-US" sz="900" dirty="0"/>
              <a:t> x </a:t>
            </a:r>
            <a:r>
              <a:rPr lang="en-US" sz="900" dirty="0" err="1"/>
              <a:t>xxxx</a:t>
            </a:r>
            <a:r>
              <a:rPr lang="en-US" sz="900" dirty="0"/>
              <a:t> Xx x </a:t>
            </a:r>
            <a:r>
              <a:rPr lang="en-US" sz="900" dirty="0" err="1"/>
              <a:t>xxxxxxxxxxx</a:t>
            </a:r>
            <a:r>
              <a:rPr lang="en-US" sz="900" dirty="0"/>
              <a:t> xxx </a:t>
            </a:r>
            <a:r>
              <a:rPr lang="en-US" sz="900" dirty="0" err="1"/>
              <a:t>xxxxx</a:t>
            </a:r>
            <a:r>
              <a:rPr lang="en-US" sz="900" dirty="0"/>
              <a:t> </a:t>
            </a:r>
            <a:r>
              <a:rPr lang="en-US" sz="900" dirty="0" err="1"/>
              <a:t>xxxxxx</a:t>
            </a:r>
            <a:r>
              <a:rPr lang="en-US" sz="900" dirty="0"/>
              <a:t> </a:t>
            </a:r>
            <a:r>
              <a:rPr lang="en-US" sz="900" dirty="0" err="1"/>
              <a:t>xxxxxxxxxxx</a:t>
            </a:r>
            <a:r>
              <a:rPr lang="en-US" sz="900" dirty="0"/>
              <a:t> xxx </a:t>
            </a:r>
            <a:r>
              <a:rPr lang="en-US" sz="900" dirty="0" err="1"/>
              <a:t>xxx</a:t>
            </a:r>
            <a:r>
              <a:rPr lang="en-US" sz="900" dirty="0"/>
              <a:t> </a:t>
            </a:r>
          </a:p>
        </p:txBody>
      </p:sp>
      <p:sp>
        <p:nvSpPr>
          <p:cNvPr id="37" name="TextBox 36"/>
          <p:cNvSpPr txBox="1"/>
          <p:nvPr/>
        </p:nvSpPr>
        <p:spPr>
          <a:xfrm>
            <a:off x="6299162" y="3238638"/>
            <a:ext cx="2080262" cy="779701"/>
          </a:xfrm>
          <a:prstGeom prst="rect">
            <a:avLst/>
          </a:prstGeom>
          <a:noFill/>
        </p:spPr>
        <p:txBody>
          <a:bodyPr wrap="square" rtlCol="0">
            <a:spAutoFit/>
          </a:bodyPr>
          <a:lstStyle/>
          <a:p>
            <a:pPr>
              <a:spcAft>
                <a:spcPts val="450"/>
              </a:spcAft>
            </a:pPr>
            <a:r>
              <a:rPr lang="en-US" sz="1350" dirty="0" err="1"/>
              <a:t>Xxxxx</a:t>
            </a:r>
            <a:r>
              <a:rPr lang="en-US" sz="1350" dirty="0"/>
              <a:t> </a:t>
            </a:r>
            <a:r>
              <a:rPr lang="en-US" sz="1350" dirty="0" err="1"/>
              <a:t>xxxx</a:t>
            </a:r>
            <a:endParaRPr lang="en-US" sz="1350" dirty="0"/>
          </a:p>
          <a:p>
            <a:pPr>
              <a:spcAft>
                <a:spcPts val="450"/>
              </a:spcAft>
            </a:pPr>
            <a:r>
              <a:rPr lang="en-US" sz="900" dirty="0"/>
              <a:t> </a:t>
            </a:r>
            <a:r>
              <a:rPr lang="en-US" sz="900" dirty="0" err="1"/>
              <a:t>xxxxxxxxx</a:t>
            </a:r>
            <a:r>
              <a:rPr lang="en-US" sz="900" dirty="0"/>
              <a:t> </a:t>
            </a:r>
            <a:r>
              <a:rPr lang="en-US" sz="900" dirty="0" err="1"/>
              <a:t>xxxxxxxxx</a:t>
            </a:r>
            <a:r>
              <a:rPr lang="en-US" sz="900" dirty="0"/>
              <a:t> </a:t>
            </a:r>
            <a:r>
              <a:rPr lang="en-US" sz="900" dirty="0" err="1"/>
              <a:t>xxxxxx</a:t>
            </a:r>
            <a:r>
              <a:rPr lang="en-US" sz="900" dirty="0"/>
              <a:t> 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a:t>
            </a:r>
            <a:r>
              <a:rPr lang="en-US" sz="900" dirty="0"/>
              <a:t> </a:t>
            </a:r>
            <a:r>
              <a:rPr lang="en-US" sz="900" dirty="0" err="1"/>
              <a:t>xxxxxx</a:t>
            </a:r>
            <a:r>
              <a:rPr lang="en-US" sz="900" dirty="0"/>
              <a:t> </a:t>
            </a:r>
            <a:r>
              <a:rPr lang="en-US" sz="900" dirty="0" err="1"/>
              <a:t>xxxxxxx</a:t>
            </a:r>
            <a:r>
              <a:rPr lang="en-US" sz="900" dirty="0"/>
              <a:t> x </a:t>
            </a:r>
            <a:r>
              <a:rPr lang="en-US" sz="900" dirty="0" err="1"/>
              <a:t>xxxx</a:t>
            </a:r>
            <a:r>
              <a:rPr lang="en-US" sz="900" dirty="0"/>
              <a:t>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3464346" y="3255917"/>
            <a:ext cx="2222500" cy="2222500"/>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Arc 33"/>
          <p:cNvSpPr/>
          <p:nvPr/>
        </p:nvSpPr>
        <p:spPr>
          <a:xfrm>
            <a:off x="3272032" y="3064146"/>
            <a:ext cx="2607128" cy="260604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Arc 40"/>
          <p:cNvSpPr/>
          <p:nvPr/>
        </p:nvSpPr>
        <p:spPr>
          <a:xfrm rot="2700000">
            <a:off x="3272032" y="3064146"/>
            <a:ext cx="2607128" cy="260604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Arc 41"/>
          <p:cNvSpPr/>
          <p:nvPr/>
        </p:nvSpPr>
        <p:spPr>
          <a:xfrm rot="5400000">
            <a:off x="3272032" y="3064146"/>
            <a:ext cx="2607128" cy="260604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Arc 42"/>
          <p:cNvSpPr/>
          <p:nvPr/>
        </p:nvSpPr>
        <p:spPr>
          <a:xfrm rot="8100000">
            <a:off x="3272032" y="3064146"/>
            <a:ext cx="2607128" cy="260604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Oval 43"/>
          <p:cNvSpPr>
            <a:spLocks noChangeAspect="1"/>
          </p:cNvSpPr>
          <p:nvPr/>
        </p:nvSpPr>
        <p:spPr>
          <a:xfrm>
            <a:off x="3215153" y="4310016"/>
            <a:ext cx="114300" cy="1143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a:spLocks noChangeAspect="1"/>
          </p:cNvSpPr>
          <p:nvPr/>
        </p:nvSpPr>
        <p:spPr>
          <a:xfrm>
            <a:off x="3600892" y="3388669"/>
            <a:ext cx="114300" cy="1143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a:spLocks noChangeAspect="1"/>
          </p:cNvSpPr>
          <p:nvPr/>
        </p:nvSpPr>
        <p:spPr>
          <a:xfrm>
            <a:off x="4516663" y="3006724"/>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a:spLocks noChangeAspect="1"/>
          </p:cNvSpPr>
          <p:nvPr/>
        </p:nvSpPr>
        <p:spPr>
          <a:xfrm>
            <a:off x="5438659" y="3388669"/>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Oval 47"/>
          <p:cNvSpPr>
            <a:spLocks noChangeAspect="1"/>
          </p:cNvSpPr>
          <p:nvPr/>
        </p:nvSpPr>
        <p:spPr>
          <a:xfrm>
            <a:off x="5819683" y="4310016"/>
            <a:ext cx="114300" cy="1143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51521" y="4199819"/>
            <a:ext cx="1993902"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51" name="Group 50"/>
          <p:cNvGrpSpPr/>
          <p:nvPr/>
        </p:nvGrpSpPr>
        <p:grpSpPr>
          <a:xfrm>
            <a:off x="6111205" y="3987359"/>
            <a:ext cx="726878" cy="726282"/>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p:cNvGrpSpPr/>
          <p:nvPr/>
        </p:nvGrpSpPr>
        <p:grpSpPr>
          <a:xfrm>
            <a:off x="5613591" y="2726436"/>
            <a:ext cx="726878" cy="728662"/>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p:cNvGrpSpPr/>
          <p:nvPr/>
        </p:nvGrpSpPr>
        <p:grpSpPr>
          <a:xfrm>
            <a:off x="4213048" y="2111304"/>
            <a:ext cx="725094" cy="728662"/>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rot="21540000">
            <a:off x="2811489" y="2727625"/>
            <a:ext cx="725092" cy="726282"/>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2" name="Rectangle 81"/>
          <p:cNvSpPr/>
          <p:nvPr/>
        </p:nvSpPr>
        <p:spPr>
          <a:xfrm>
            <a:off x="827586" y="2940085"/>
            <a:ext cx="1866800"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83" name="Rectangle 82"/>
          <p:cNvSpPr/>
          <p:nvPr/>
        </p:nvSpPr>
        <p:spPr>
          <a:xfrm>
            <a:off x="3509350" y="1681968"/>
            <a:ext cx="2128926" cy="301365"/>
          </a:xfrm>
          <a:prstGeom prst="rect">
            <a:avLst/>
          </a:prstGeom>
        </p:spPr>
        <p:txBody>
          <a:bodyPr wrap="square" lIns="0" tIns="0" rIns="0" bIns="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86" name="Group 34"/>
          <p:cNvGrpSpPr>
            <a:grpSpLocks noChangeAspect="1"/>
          </p:cNvGrpSpPr>
          <p:nvPr/>
        </p:nvGrpSpPr>
        <p:grpSpPr bwMode="auto">
          <a:xfrm>
            <a:off x="2362201" y="4012364"/>
            <a:ext cx="676275" cy="676275"/>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 name="Rectangle 155"/>
          <p:cNvSpPr/>
          <p:nvPr/>
        </p:nvSpPr>
        <p:spPr>
          <a:xfrm>
            <a:off x="6909544" y="4199819"/>
            <a:ext cx="1946933"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7" name="Rectangle 156"/>
          <p:cNvSpPr/>
          <p:nvPr/>
        </p:nvSpPr>
        <p:spPr>
          <a:xfrm>
            <a:off x="6490540" y="2940085"/>
            <a:ext cx="218591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 name="Title 5"/>
          <p:cNvSpPr>
            <a:spLocks noGrp="1"/>
          </p:cNvSpPr>
          <p:nvPr>
            <p:ph type="title"/>
          </p:nvPr>
        </p:nvSpPr>
        <p:spPr/>
        <p:txBody>
          <a:bodyPr/>
          <a:lstStyle/>
          <a:p>
            <a:r>
              <a:rPr lang="en-US" dirty="0" err="1"/>
              <a:t>Xxxxxx</a:t>
            </a:r>
            <a:r>
              <a:rPr lang="en-US" dirty="0"/>
              <a:t> xx xxx x </a:t>
            </a:r>
            <a:r>
              <a:rPr lang="en-US" dirty="0" err="1"/>
              <a:t>x</a:t>
            </a:r>
            <a:r>
              <a:rPr lang="en-US" dirty="0"/>
              <a:t>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23625619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2" name="Diagram 41"/>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3" name="Freeform 42"/>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4" name="Freeform 43"/>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 name="Freeform 44"/>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6" name="Freeform 45"/>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7" name="Rectangle 46"/>
          <p:cNvSpPr/>
          <p:nvPr/>
        </p:nvSpPr>
        <p:spPr>
          <a:xfrm>
            <a:off x="5326660" y="2093742"/>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Rectangle 47"/>
          <p:cNvSpPr/>
          <p:nvPr/>
        </p:nvSpPr>
        <p:spPr>
          <a:xfrm>
            <a:off x="4757083" y="2096921"/>
            <a:ext cx="755015" cy="421013"/>
          </a:xfrm>
          <a:prstGeom prst="rect">
            <a:avLst/>
          </a:prstGeom>
        </p:spPr>
        <p:txBody>
          <a:bodyPr wrap="none" lIns="91440" rIns="91440" bIns="45720">
            <a:spAutoFit/>
          </a:bodyPr>
          <a:lstStyle/>
          <a:p>
            <a:pPr algn="r">
              <a:lnSpc>
                <a:spcPct val="89000"/>
              </a:lnSpc>
            </a:pPr>
            <a:r>
              <a:rPr lang="en-US" spc="-80" dirty="0"/>
              <a:t>10%</a:t>
            </a:r>
          </a:p>
        </p:txBody>
      </p:sp>
      <p:sp>
        <p:nvSpPr>
          <p:cNvPr id="49" name="Rectangle 48"/>
          <p:cNvSpPr/>
          <p:nvPr/>
        </p:nvSpPr>
        <p:spPr>
          <a:xfrm>
            <a:off x="4757083" y="2980841"/>
            <a:ext cx="755015" cy="421013"/>
          </a:xfrm>
          <a:prstGeom prst="rect">
            <a:avLst/>
          </a:prstGeom>
        </p:spPr>
        <p:txBody>
          <a:bodyPr wrap="none" lIns="91440" rIns="91440" bIns="45720">
            <a:spAutoFit/>
          </a:bodyPr>
          <a:lstStyle/>
          <a:p>
            <a:pPr algn="r">
              <a:lnSpc>
                <a:spcPct val="89000"/>
              </a:lnSpc>
            </a:pPr>
            <a:r>
              <a:rPr lang="en-US" spc="-80" dirty="0"/>
              <a:t>20%</a:t>
            </a:r>
          </a:p>
        </p:txBody>
      </p:sp>
      <p:sp>
        <p:nvSpPr>
          <p:cNvPr id="50" name="Rectangle 49"/>
          <p:cNvSpPr/>
          <p:nvPr/>
        </p:nvSpPr>
        <p:spPr>
          <a:xfrm>
            <a:off x="5326660" y="29675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1" name="Rectangle 50"/>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2" name="Rectangle 51"/>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3" name="Rectangle 52"/>
          <p:cNvSpPr/>
          <p:nvPr/>
        </p:nvSpPr>
        <p:spPr>
          <a:xfrm>
            <a:off x="4757083" y="3895241"/>
            <a:ext cx="755015" cy="421013"/>
          </a:xfrm>
          <a:prstGeom prst="rect">
            <a:avLst/>
          </a:prstGeom>
        </p:spPr>
        <p:txBody>
          <a:bodyPr wrap="none" lIns="91440" rIns="91440" bIns="45720">
            <a:spAutoFit/>
          </a:bodyPr>
          <a:lstStyle/>
          <a:p>
            <a:pPr algn="r">
              <a:lnSpc>
                <a:spcPct val="89000"/>
              </a:lnSpc>
            </a:pPr>
            <a:r>
              <a:rPr lang="en-US" spc="-80" dirty="0"/>
              <a:t>30%</a:t>
            </a:r>
          </a:p>
        </p:txBody>
      </p:sp>
      <p:sp>
        <p:nvSpPr>
          <p:cNvPr id="54" name="Rectangle 53"/>
          <p:cNvSpPr/>
          <p:nvPr/>
        </p:nvSpPr>
        <p:spPr>
          <a:xfrm>
            <a:off x="4757083" y="4789321"/>
            <a:ext cx="755015" cy="421013"/>
          </a:xfrm>
          <a:prstGeom prst="rect">
            <a:avLst/>
          </a:prstGeom>
        </p:spPr>
        <p:txBody>
          <a:bodyPr wrap="none" lIns="91440" rIns="91440" bIns="45720">
            <a:spAutoFit/>
          </a:bodyPr>
          <a:lstStyle/>
          <a:p>
            <a:pPr algn="r">
              <a:lnSpc>
                <a:spcPct val="89000"/>
              </a:lnSpc>
            </a:pPr>
            <a:r>
              <a:rPr lang="en-US" spc="-80" dirty="0"/>
              <a:t>40%</a:t>
            </a:r>
          </a:p>
        </p:txBody>
      </p:sp>
      <p:sp>
        <p:nvSpPr>
          <p:cNvPr id="55" name="Rectangle 54"/>
          <p:cNvSpPr/>
          <p:nvPr/>
        </p:nvSpPr>
        <p:spPr>
          <a:xfrm>
            <a:off x="308377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01</a:t>
            </a:r>
          </a:p>
        </p:txBody>
      </p:sp>
      <p:sp>
        <p:nvSpPr>
          <p:cNvPr id="56" name="Rectangle 55"/>
          <p:cNvSpPr/>
          <p:nvPr/>
        </p:nvSpPr>
        <p:spPr>
          <a:xfrm>
            <a:off x="219223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02</a:t>
            </a:r>
          </a:p>
        </p:txBody>
      </p:sp>
      <p:sp>
        <p:nvSpPr>
          <p:cNvPr id="57" name="Rectangle 56"/>
          <p:cNvSpPr/>
          <p:nvPr/>
        </p:nvSpPr>
        <p:spPr>
          <a:xfrm>
            <a:off x="160549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03</a:t>
            </a:r>
          </a:p>
        </p:txBody>
      </p:sp>
      <p:sp>
        <p:nvSpPr>
          <p:cNvPr id="58" name="Rectangle 57"/>
          <p:cNvSpPr/>
          <p:nvPr/>
        </p:nvSpPr>
        <p:spPr>
          <a:xfrm>
            <a:off x="1053677"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04</a:t>
            </a:r>
          </a:p>
        </p:txBody>
      </p:sp>
      <p:sp>
        <p:nvSpPr>
          <p:cNvPr id="59"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1"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2"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63" name="Picture 6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321705" y="5045653"/>
            <a:ext cx="457610" cy="264278"/>
          </a:xfrm>
          <a:prstGeom prst="rect">
            <a:avLst/>
          </a:prstGeom>
        </p:spPr>
      </p:pic>
      <p:pic>
        <p:nvPicPr>
          <p:cNvPr id="64" name="Picture 63"/>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407810" y="3178703"/>
            <a:ext cx="271522" cy="406230"/>
          </a:xfrm>
          <a:prstGeom prst="rect">
            <a:avLst/>
          </a:prstGeom>
        </p:spPr>
      </p:pic>
      <p:pic>
        <p:nvPicPr>
          <p:cNvPr id="65" name="Picture 64"/>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321398" y="4194608"/>
            <a:ext cx="455830" cy="245448"/>
          </a:xfrm>
          <a:prstGeom prst="rect">
            <a:avLst/>
          </a:prstGeom>
        </p:spPr>
      </p:pic>
      <p:pic>
        <p:nvPicPr>
          <p:cNvPr id="66" name="Picture 65"/>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363291" y="2282929"/>
            <a:ext cx="366252" cy="350846"/>
          </a:xfrm>
          <a:prstGeom prst="rect">
            <a:avLst/>
          </a:prstGeom>
        </p:spPr>
      </p:pic>
    </p:spTree>
    <p:extLst>
      <p:ext uri="{BB962C8B-B14F-4D97-AF65-F5344CB8AC3E}">
        <p14:creationId xmlns:p14="http://schemas.microsoft.com/office/powerpoint/2010/main" val="3153832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graphicEl>
                                              <a:dgm id="{80C83430-0DBD-4F49-9E64-0C82594BD9F0}"/>
                                            </p:graphicEl>
                                          </p:spTgt>
                                        </p:tgtEl>
                                        <p:attrNameLst>
                                          <p:attrName>style.visibility</p:attrName>
                                        </p:attrNameLst>
                                      </p:cBhvr>
                                      <p:to>
                                        <p:strVal val="visible"/>
                                      </p:to>
                                    </p:set>
                                    <p:animEffect transition="in" filter="fade">
                                      <p:cBhvr>
                                        <p:cTn id="7" dur="300"/>
                                        <p:tgtEl>
                                          <p:spTgt spid="42">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300"/>
                                        <p:tgtEl>
                                          <p:spTgt spid="55"/>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300"/>
                                        <p:tgtEl>
                                          <p:spTgt spid="46"/>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300"/>
                                        <p:tgtEl>
                                          <p:spTgt spid="62"/>
                                        </p:tgtEl>
                                      </p:cBhvr>
                                    </p:animEffect>
                                  </p:childTnLst>
                                </p:cTn>
                              </p:par>
                              <p:par>
                                <p:cTn id="23" presetID="10" presetClass="entr" presetSubtype="0" fill="hold" nodeType="withEffect">
                                  <p:stCondLst>
                                    <p:cond delay="60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300"/>
                                        <p:tgtEl>
                                          <p:spTgt spid="66"/>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2">
                                            <p:graphicEl>
                                              <a:dgm id="{87FD9542-8FD3-C842-BF99-47B1884B62F8}"/>
                                            </p:graphicEl>
                                          </p:spTgt>
                                        </p:tgtEl>
                                        <p:attrNameLst>
                                          <p:attrName>style.visibility</p:attrName>
                                        </p:attrNameLst>
                                      </p:cBhvr>
                                      <p:to>
                                        <p:strVal val="visible"/>
                                      </p:to>
                                    </p:set>
                                    <p:animEffect transition="in" filter="fade">
                                      <p:cBhvr>
                                        <p:cTn id="28" dur="300"/>
                                        <p:tgtEl>
                                          <p:spTgt spid="42">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300"/>
                                        <p:tgtEl>
                                          <p:spTgt spid="56"/>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45"/>
                                        </p:tgtEl>
                                        <p:attrNameLst>
                                          <p:attrName>style.visibility</p:attrName>
                                        </p:attrNameLst>
                                      </p:cBhvr>
                                      <p:to>
                                        <p:strVal val="visible"/>
                                      </p:to>
                                    </p:set>
                                    <p:animEffect transition="in" filter="wipe(left)">
                                      <p:cBhvr>
                                        <p:cTn id="34" dur="300"/>
                                        <p:tgtEl>
                                          <p:spTgt spid="45"/>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500"/>
                                        <p:tgtEl>
                                          <p:spTgt spid="50"/>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300"/>
                                        <p:tgtEl>
                                          <p:spTgt spid="59"/>
                                        </p:tgtEl>
                                      </p:cBhvr>
                                    </p:animEffect>
                                  </p:childTnLst>
                                </p:cTn>
                              </p:par>
                              <p:par>
                                <p:cTn id="44" presetID="10" presetClass="entr" presetSubtype="0" fill="hold" nodeType="withEffect">
                                  <p:stCondLst>
                                    <p:cond delay="9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300"/>
                                        <p:tgtEl>
                                          <p:spTgt spid="6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2">
                                            <p:graphicEl>
                                              <a:dgm id="{19D3CC6C-315D-6D46-A1D0-2DDEC1C7A2BA}"/>
                                            </p:graphicEl>
                                          </p:spTgt>
                                        </p:tgtEl>
                                        <p:attrNameLst>
                                          <p:attrName>style.visibility</p:attrName>
                                        </p:attrNameLst>
                                      </p:cBhvr>
                                      <p:to>
                                        <p:strVal val="visible"/>
                                      </p:to>
                                    </p:set>
                                    <p:animEffect transition="in" filter="fade">
                                      <p:cBhvr>
                                        <p:cTn id="49" dur="300"/>
                                        <p:tgtEl>
                                          <p:spTgt spid="42">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300"/>
                                        <p:tgtEl>
                                          <p:spTgt spid="57"/>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500"/>
                                        <p:tgtEl>
                                          <p:spTgt spid="53"/>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60"/>
                                        </p:tgtEl>
                                        <p:attrNameLst>
                                          <p:attrName>style.visibility</p:attrName>
                                        </p:attrNameLst>
                                      </p:cBhvr>
                                      <p:to>
                                        <p:strVal val="visible"/>
                                      </p:to>
                                    </p:set>
                                    <p:animEffect transition="in" filter="fade">
                                      <p:cBhvr>
                                        <p:cTn id="64" dur="300"/>
                                        <p:tgtEl>
                                          <p:spTgt spid="60"/>
                                        </p:tgtEl>
                                      </p:cBhvr>
                                    </p:animEffect>
                                  </p:childTnLst>
                                </p:cTn>
                              </p:par>
                              <p:par>
                                <p:cTn id="65" presetID="10" presetClass="entr" presetSubtype="0" fill="hold" nodeType="withEffect">
                                  <p:stCondLst>
                                    <p:cond delay="120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300"/>
                                        <p:tgtEl>
                                          <p:spTgt spid="65"/>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2">
                                            <p:graphicEl>
                                              <a:dgm id="{CBDC1C1A-EBA1-C041-91B6-DB84A72A1EA4}"/>
                                            </p:graphicEl>
                                          </p:spTgt>
                                        </p:tgtEl>
                                        <p:attrNameLst>
                                          <p:attrName>style.visibility</p:attrName>
                                        </p:attrNameLst>
                                      </p:cBhvr>
                                      <p:to>
                                        <p:strVal val="visible"/>
                                      </p:to>
                                    </p:set>
                                    <p:animEffect transition="in" filter="fade">
                                      <p:cBhvr>
                                        <p:cTn id="70" dur="300"/>
                                        <p:tgtEl>
                                          <p:spTgt spid="42">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300"/>
                                        <p:tgtEl>
                                          <p:spTgt spid="58"/>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44"/>
                                        </p:tgtEl>
                                        <p:attrNameLst>
                                          <p:attrName>style.visibility</p:attrName>
                                        </p:attrNameLst>
                                      </p:cBhvr>
                                      <p:to>
                                        <p:strVal val="visible"/>
                                      </p:to>
                                    </p:set>
                                    <p:animEffect transition="in" filter="wipe(left)">
                                      <p:cBhvr>
                                        <p:cTn id="76" dur="300"/>
                                        <p:tgtEl>
                                          <p:spTgt spid="44"/>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300"/>
                                        <p:tgtEl>
                                          <p:spTgt spid="61"/>
                                        </p:tgtEl>
                                      </p:cBhvr>
                                    </p:animEffect>
                                  </p:childTnLst>
                                </p:cTn>
                              </p:par>
                              <p:par>
                                <p:cTn id="86" presetID="10" presetClass="entr" presetSubtype="0" fill="hold" nodeType="withEffect">
                                  <p:stCondLst>
                                    <p:cond delay="150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3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2" grpId="0">
        <p:bldSub>
          <a:bldDgm bld="one" rev="1"/>
        </p:bldSub>
      </p:bldGraphic>
      <p:bldP spid="43" grpId="0" animBg="1"/>
      <p:bldP spid="44" grpId="0" animBg="1"/>
      <p:bldP spid="45" grpId="0" animBg="1"/>
      <p:bldP spid="46" grpId="0" animBg="1"/>
      <p:bldP spid="47" grpId="0"/>
      <p:bldP spid="48" grpId="0"/>
      <p:bldP spid="49" grpId="0"/>
      <p:bldP spid="50" grpId="0"/>
      <p:bldP spid="51" grpId="0"/>
      <p:bldP spid="52" grpId="0"/>
      <p:bldP spid="53" grpId="0"/>
      <p:bldP spid="54" grpId="0"/>
      <p:bldP spid="55" grpId="0"/>
      <p:bldP spid="56" grpId="0"/>
      <p:bldP spid="57" grpId="0"/>
      <p:bldP spid="58" grpId="0"/>
      <p:bldP spid="59" grpId="0" animBg="1"/>
      <p:bldP spid="60" grpId="0" animBg="1"/>
      <p:bldP spid="61" grpId="0" animBg="1"/>
      <p:bldP spid="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p:cNvSpPr/>
          <p:nvPr/>
        </p:nvSpPr>
        <p:spPr>
          <a:xfrm>
            <a:off x="3378084" y="2472882"/>
            <a:ext cx="2308256" cy="2308256"/>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94132" tIns="253137" rIns="1294132" bIns="2770049" numCol="1" spcCol="1270" anchor="ctr" anchorCtr="0">
            <a:noAutofit/>
          </a:bodyPr>
          <a:lstStyle/>
          <a:p>
            <a:pPr algn="ctr" defTabSz="533387">
              <a:lnSpc>
                <a:spcPct val="90000"/>
              </a:lnSpc>
              <a:spcBef>
                <a:spcPct val="0"/>
              </a:spcBef>
              <a:spcAft>
                <a:spcPct val="35000"/>
              </a:spcAft>
            </a:pPr>
            <a:r>
              <a:rPr lang="en-US" sz="1200" dirty="0"/>
              <a:t> </a:t>
            </a:r>
          </a:p>
        </p:txBody>
      </p:sp>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3" name="Rectangle 22"/>
          <p:cNvSpPr/>
          <p:nvPr/>
        </p:nvSpPr>
        <p:spPr>
          <a:xfrm>
            <a:off x="725368" y="2244002"/>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25368" y="4317248"/>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6463633" y="2244002"/>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463633" y="4317248"/>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cxnSp>
        <p:nvCxnSpPr>
          <p:cNvPr id="49" name="Straight Connector 48"/>
          <p:cNvCxnSpPr/>
          <p:nvPr/>
        </p:nvCxnSpPr>
        <p:spPr>
          <a:xfrm flipH="1" flipV="1">
            <a:off x="5361037" y="4240391"/>
            <a:ext cx="258836" cy="184533"/>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5" name="Freeform 24"/>
          <p:cNvSpPr/>
          <p:nvPr/>
        </p:nvSpPr>
        <p:spPr>
          <a:xfrm>
            <a:off x="3608909" y="2703706"/>
            <a:ext cx="1846605" cy="1846604"/>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58544" tIns="246426" rIns="958544" bIns="2125720" numCol="1" spcCol="1270" anchor="ctr" anchorCtr="0">
            <a:noAutofit/>
          </a:bodyPr>
          <a:lstStyle/>
          <a:p>
            <a:pPr algn="ctr" defTabSz="533387">
              <a:lnSpc>
                <a:spcPct val="90000"/>
              </a:lnSpc>
              <a:spcBef>
                <a:spcPct val="0"/>
              </a:spcBef>
              <a:spcAft>
                <a:spcPct val="35000"/>
              </a:spcAft>
            </a:pPr>
            <a:r>
              <a:rPr lang="en-US" sz="1200" dirty="0"/>
              <a:t> </a:t>
            </a:r>
          </a:p>
        </p:txBody>
      </p:sp>
      <p:sp>
        <p:nvSpPr>
          <p:cNvPr id="17" name="Oval 12"/>
          <p:cNvSpPr>
            <a:spLocks noChangeArrowheads="1"/>
          </p:cNvSpPr>
          <p:nvPr/>
        </p:nvSpPr>
        <p:spPr bwMode="auto">
          <a:xfrm>
            <a:off x="5551442" y="4208235"/>
            <a:ext cx="924372" cy="924374"/>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p:nvPr/>
        </p:nvCxnSpPr>
        <p:spPr>
          <a:xfrm flipH="1">
            <a:off x="5197989" y="2847536"/>
            <a:ext cx="426346" cy="315249"/>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6" name="Freeform 25"/>
          <p:cNvSpPr/>
          <p:nvPr/>
        </p:nvSpPr>
        <p:spPr>
          <a:xfrm>
            <a:off x="3839735" y="2934533"/>
            <a:ext cx="1384953" cy="1384953"/>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622956" tIns="236358" rIns="622956" bIns="1494815"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5" name="Straight Connector 44"/>
          <p:cNvCxnSpPr/>
          <p:nvPr/>
        </p:nvCxnSpPr>
        <p:spPr>
          <a:xfrm flipV="1">
            <a:off x="3510167" y="3995380"/>
            <a:ext cx="580704" cy="40821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 name="Oval 12"/>
          <p:cNvSpPr>
            <a:spLocks noChangeArrowheads="1"/>
          </p:cNvSpPr>
          <p:nvPr/>
        </p:nvSpPr>
        <p:spPr bwMode="auto">
          <a:xfrm>
            <a:off x="2668187" y="4208235"/>
            <a:ext cx="924373" cy="924374"/>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p:nvPr/>
        </p:nvSpPr>
        <p:spPr>
          <a:xfrm>
            <a:off x="4070561" y="3165359"/>
            <a:ext cx="923302" cy="923302"/>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81927" tIns="420932" rIns="281927" bIns="420932"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2" name="Straight Connector 41"/>
          <p:cNvCxnSpPr/>
          <p:nvPr/>
        </p:nvCxnSpPr>
        <p:spPr>
          <a:xfrm>
            <a:off x="3497897" y="2880610"/>
            <a:ext cx="1028511" cy="742796"/>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9" name="Oval 12"/>
          <p:cNvSpPr>
            <a:spLocks noChangeArrowheads="1"/>
          </p:cNvSpPr>
          <p:nvPr/>
        </p:nvSpPr>
        <p:spPr bwMode="auto">
          <a:xfrm>
            <a:off x="2668187" y="2134989"/>
            <a:ext cx="924373" cy="924374"/>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5551442" y="2134989"/>
            <a:ext cx="924372" cy="924374"/>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31" name="Picture 3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14510" y="4491622"/>
            <a:ext cx="615988" cy="355745"/>
          </a:xfrm>
          <a:prstGeom prst="rect">
            <a:avLst/>
          </a:prstGeom>
        </p:spPr>
      </p:pic>
      <p:pic>
        <p:nvPicPr>
          <p:cNvPr id="32" name="Picture 3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0882" y="2291364"/>
            <a:ext cx="365494" cy="546824"/>
          </a:xfrm>
          <a:prstGeom prst="rect">
            <a:avLst/>
          </a:prstGeom>
        </p:spPr>
      </p:pic>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00315" y="4516040"/>
            <a:ext cx="613591" cy="330397"/>
          </a:xfrm>
          <a:prstGeom prst="rect">
            <a:avLst/>
          </a:prstGeom>
        </p:spPr>
      </p:pic>
      <p:pic>
        <p:nvPicPr>
          <p:cNvPr id="35" name="Picture 3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71100" y="2353629"/>
            <a:ext cx="493009" cy="472272"/>
          </a:xfrm>
          <a:prstGeom prst="rect">
            <a:avLst/>
          </a:prstGeom>
        </p:spPr>
      </p:pic>
    </p:spTree>
    <p:extLst>
      <p:ext uri="{BB962C8B-B14F-4D97-AF65-F5344CB8AC3E}">
        <p14:creationId xmlns:p14="http://schemas.microsoft.com/office/powerpoint/2010/main" val="163909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300"/>
                                        <p:tgtEl>
                                          <p:spTgt spid="34"/>
                                        </p:tgtEl>
                                      </p:cBhvr>
                                    </p:animEffect>
                                  </p:childTnLst>
                                </p:cTn>
                              </p:par>
                              <p:par>
                                <p:cTn id="8" presetID="22" presetClass="entr" presetSubtype="2" fill="hold" nodeType="withEffect">
                                  <p:stCondLst>
                                    <p:cond delay="200"/>
                                  </p:stCondLst>
                                  <p:childTnLst>
                                    <p:set>
                                      <p:cBhvr>
                                        <p:cTn id="9" dur="1" fill="hold">
                                          <p:stCondLst>
                                            <p:cond delay="0"/>
                                          </p:stCondLst>
                                        </p:cTn>
                                        <p:tgtEl>
                                          <p:spTgt spid="42"/>
                                        </p:tgtEl>
                                        <p:attrNameLst>
                                          <p:attrName>style.visibility</p:attrName>
                                        </p:attrNameLst>
                                      </p:cBhvr>
                                      <p:to>
                                        <p:strVal val="visible"/>
                                      </p:to>
                                    </p:set>
                                    <p:animEffect transition="in" filter="wipe(right)">
                                      <p:cBhvr>
                                        <p:cTn id="10" dur="300"/>
                                        <p:tgtEl>
                                          <p:spTgt spid="4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3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300"/>
                                        <p:tgtEl>
                                          <p:spTgt spid="9"/>
                                        </p:tgtEl>
                                      </p:cBhvr>
                                    </p:animEffect>
                                  </p:childTnLst>
                                </p:cTn>
                              </p:par>
                              <p:par>
                                <p:cTn id="17" presetID="10" presetClass="entr" presetSubtype="0" fill="hold" nodeType="withEffect">
                                  <p:stCondLst>
                                    <p:cond delay="50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300"/>
                                        <p:tgtEl>
                                          <p:spTgt spid="3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22" presetClass="entr" presetSubtype="2" fill="hold" nodeType="withEffect">
                                  <p:stCondLst>
                                    <p:cond delay="700"/>
                                  </p:stCondLst>
                                  <p:childTnLst>
                                    <p:set>
                                      <p:cBhvr>
                                        <p:cTn id="24" dur="1" fill="hold">
                                          <p:stCondLst>
                                            <p:cond delay="0"/>
                                          </p:stCondLst>
                                        </p:cTn>
                                        <p:tgtEl>
                                          <p:spTgt spid="45"/>
                                        </p:tgtEl>
                                        <p:attrNameLst>
                                          <p:attrName>style.visibility</p:attrName>
                                        </p:attrNameLst>
                                      </p:cBhvr>
                                      <p:to>
                                        <p:strVal val="visible"/>
                                      </p:to>
                                    </p:set>
                                    <p:animEffect transition="in" filter="wipe(right)">
                                      <p:cBhvr>
                                        <p:cTn id="25" dur="300"/>
                                        <p:tgtEl>
                                          <p:spTgt spid="4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300"/>
                                        <p:tgtEl>
                                          <p:spTgt spid="2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300"/>
                                        <p:tgtEl>
                                          <p:spTgt spid="7"/>
                                        </p:tgtEl>
                                      </p:cBhvr>
                                    </p:animEffect>
                                  </p:childTnLst>
                                </p:cTn>
                              </p:par>
                              <p:par>
                                <p:cTn id="32" presetID="10" presetClass="entr" presetSubtype="0" fill="hold" nodeType="withEffect">
                                  <p:stCondLst>
                                    <p:cond delay="9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300"/>
                                        <p:tgtEl>
                                          <p:spTgt spid="31"/>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300"/>
                                        <p:tgtEl>
                                          <p:spTgt spid="25"/>
                                        </p:tgtEl>
                                      </p:cBhvr>
                                    </p:animEffect>
                                  </p:childTnLst>
                                </p:cTn>
                              </p:par>
                              <p:par>
                                <p:cTn id="38" presetID="22" presetClass="entr" presetSubtype="8" fill="hold" nodeType="withEffect">
                                  <p:stCondLst>
                                    <p:cond delay="120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300"/>
                                        <p:tgtEl>
                                          <p:spTgt spid="50"/>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3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300"/>
                                        <p:tgtEl>
                                          <p:spTgt spid="10"/>
                                        </p:tgtEl>
                                      </p:cBhvr>
                                    </p:animEffect>
                                  </p:childTnLst>
                                </p:cTn>
                              </p:par>
                              <p:par>
                                <p:cTn id="47" presetID="10" presetClass="entr" presetSubtype="0" fill="hold" nodeType="withEffect">
                                  <p:stCondLst>
                                    <p:cond delay="140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300"/>
                                        <p:tgtEl>
                                          <p:spTgt spid="32"/>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22" presetClass="entr" presetSubtype="8" fill="hold" nodeType="withEffect">
                                  <p:stCondLst>
                                    <p:cond delay="170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300"/>
                                        <p:tgtEl>
                                          <p:spTgt spid="49"/>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300"/>
                                        <p:tgtEl>
                                          <p:spTgt spid="30"/>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300"/>
                                        <p:tgtEl>
                                          <p:spTgt spid="17"/>
                                        </p:tgtEl>
                                      </p:cBhvr>
                                    </p:animEffect>
                                  </p:childTnLst>
                                </p:cTn>
                              </p:par>
                              <p:par>
                                <p:cTn id="62" presetID="10" presetClass="entr" presetSubtype="0" fill="hold" nodeType="withEffect">
                                  <p:stCondLst>
                                    <p:cond delay="190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3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3" grpId="0"/>
      <p:bldP spid="28" grpId="0"/>
      <p:bldP spid="29" grpId="0"/>
      <p:bldP spid="30" grpId="0"/>
      <p:bldP spid="25" grpId="0" animBg="1"/>
      <p:bldP spid="17" grpId="0" animBg="1"/>
      <p:bldP spid="26" grpId="0" animBg="1"/>
      <p:bldP spid="7" grpId="0" animBg="1"/>
      <p:bldP spid="34" grpId="0" animBg="1"/>
      <p:bldP spid="9"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a:t>
            </a:r>
            <a:r>
              <a:rPr lang="en-US" dirty="0"/>
              <a:t> xx xxx xx xxx </a:t>
            </a:r>
            <a:r>
              <a:rPr lang="en-US" dirty="0" err="1"/>
              <a:t>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 </a:t>
            </a:r>
            <a:r>
              <a:rPr lang="en-US" dirty="0" err="1"/>
              <a:t>x</a:t>
            </a:r>
            <a:r>
              <a:rPr lang="en-US" dirty="0"/>
              <a:t> xxx </a:t>
            </a:r>
            <a:r>
              <a:rPr lang="en-US" dirty="0" err="1"/>
              <a:t>xxxxx</a:t>
            </a:r>
            <a:r>
              <a:rPr lang="en-US" dirty="0"/>
              <a:t> xx </a:t>
            </a:r>
            <a:r>
              <a:rPr lang="en-US" dirty="0" err="1"/>
              <a:t>xxxxx</a:t>
            </a:r>
            <a:r>
              <a:rPr lang="en-US" dirty="0"/>
              <a:t> </a:t>
            </a:r>
            <a:r>
              <a:rPr lang="en-US" dirty="0" err="1"/>
              <a:t>xx’x</a:t>
            </a:r>
            <a:r>
              <a:rPr lang="en-US" dirty="0"/>
              <a:t> x</a:t>
            </a:r>
          </a:p>
        </p:txBody>
      </p:sp>
      <p:graphicFrame>
        <p:nvGraphicFramePr>
          <p:cNvPr id="57" name="Diagram 56"/>
          <p:cNvGraphicFramePr/>
          <p:nvPr>
            <p:extLst/>
          </p:nvPr>
        </p:nvGraphicFramePr>
        <p:xfrm>
          <a:off x="815111" y="1981201"/>
          <a:ext cx="3888509" cy="3355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8" name="Rectangle 57"/>
          <p:cNvSpPr/>
          <p:nvPr/>
        </p:nvSpPr>
        <p:spPr>
          <a:xfrm>
            <a:off x="5450226" y="4491888"/>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59" name="Rectangle 58"/>
          <p:cNvSpPr/>
          <p:nvPr/>
        </p:nvSpPr>
        <p:spPr>
          <a:xfrm>
            <a:off x="5450226" y="3716032"/>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60" name="Rectangle 59"/>
          <p:cNvSpPr/>
          <p:nvPr/>
        </p:nvSpPr>
        <p:spPr>
          <a:xfrm>
            <a:off x="5450226" y="2940178"/>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61" name="Rectangle 60"/>
          <p:cNvSpPr/>
          <p:nvPr/>
        </p:nvSpPr>
        <p:spPr>
          <a:xfrm>
            <a:off x="5450226" y="2164323"/>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cxnSp>
        <p:nvCxnSpPr>
          <p:cNvPr id="62" name="Straight Connector 61"/>
          <p:cNvCxnSpPr/>
          <p:nvPr/>
        </p:nvCxnSpPr>
        <p:spPr>
          <a:xfrm>
            <a:off x="3821660" y="2361110"/>
            <a:ext cx="1101320"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flipV="1">
            <a:off x="3796915" y="3140300"/>
            <a:ext cx="1135301"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3686311" y="3919490"/>
            <a:ext cx="123974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flipV="1">
            <a:off x="3364345" y="4698680"/>
            <a:ext cx="1564793"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66" name="Oval 12"/>
          <p:cNvSpPr>
            <a:spLocks noChangeArrowheads="1"/>
          </p:cNvSpPr>
          <p:nvPr/>
        </p:nvSpPr>
        <p:spPr bwMode="auto">
          <a:xfrm>
            <a:off x="4926060" y="3664721"/>
            <a:ext cx="509540" cy="50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7" name="Oval 12"/>
          <p:cNvSpPr>
            <a:spLocks noChangeArrowheads="1"/>
          </p:cNvSpPr>
          <p:nvPr/>
        </p:nvSpPr>
        <p:spPr bwMode="auto">
          <a:xfrm>
            <a:off x="4929139" y="4443911"/>
            <a:ext cx="509540" cy="50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8" name="Oval 12"/>
          <p:cNvSpPr>
            <a:spLocks noChangeArrowheads="1"/>
          </p:cNvSpPr>
          <p:nvPr/>
        </p:nvSpPr>
        <p:spPr bwMode="auto">
          <a:xfrm>
            <a:off x="4932217" y="2885531"/>
            <a:ext cx="509540" cy="50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9" name="Oval 12"/>
          <p:cNvSpPr>
            <a:spLocks noChangeArrowheads="1"/>
          </p:cNvSpPr>
          <p:nvPr/>
        </p:nvSpPr>
        <p:spPr bwMode="auto">
          <a:xfrm>
            <a:off x="4922980" y="2106341"/>
            <a:ext cx="509540" cy="50953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70" name="Picture 69"/>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977513" y="4579482"/>
            <a:ext cx="412793" cy="238396"/>
          </a:xfrm>
          <a:prstGeom prst="rect">
            <a:avLst/>
          </a:prstGeom>
        </p:spPr>
      </p:pic>
      <p:pic>
        <p:nvPicPr>
          <p:cNvPr id="71" name="Picture 7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64523" y="2957078"/>
            <a:ext cx="244929" cy="366444"/>
          </a:xfrm>
          <a:prstGeom prst="rect">
            <a:avLst/>
          </a:prstGeom>
        </p:spPr>
      </p:pic>
      <p:pic>
        <p:nvPicPr>
          <p:cNvPr id="72" name="Picture 71"/>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975237" y="3808785"/>
            <a:ext cx="411187" cy="221410"/>
          </a:xfrm>
          <a:prstGeom prst="rect">
            <a:avLst/>
          </a:prstGeom>
        </p:spPr>
      </p:pic>
      <p:grpSp>
        <p:nvGrpSpPr>
          <p:cNvPr id="73" name="Group 72"/>
          <p:cNvGrpSpPr>
            <a:grpSpLocks noChangeAspect="1"/>
          </p:cNvGrpSpPr>
          <p:nvPr/>
        </p:nvGrpSpPr>
        <p:grpSpPr bwMode="auto">
          <a:xfrm>
            <a:off x="5010151" y="2192338"/>
            <a:ext cx="330200" cy="315912"/>
            <a:chOff x="3156" y="841"/>
            <a:chExt cx="208" cy="199"/>
          </a:xfrm>
          <a:solidFill>
            <a:srgbClr val="FFFFFF"/>
          </a:solidFill>
        </p:grpSpPr>
        <p:sp>
          <p:nvSpPr>
            <p:cNvPr id="7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81574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graphicEl>
                                              <a:dgm id="{80C83430-0DBD-4F49-9E64-0C82594BD9F0}"/>
                                            </p:graphicEl>
                                          </p:spTgt>
                                        </p:tgtEl>
                                        <p:attrNameLst>
                                          <p:attrName>style.visibility</p:attrName>
                                        </p:attrNameLst>
                                      </p:cBhvr>
                                      <p:to>
                                        <p:strVal val="visible"/>
                                      </p:to>
                                    </p:set>
                                    <p:animEffect transition="in" filter="fade">
                                      <p:cBhvr>
                                        <p:cTn id="7" dur="200"/>
                                        <p:tgtEl>
                                          <p:spTgt spid="57">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65"/>
                                        </p:tgtEl>
                                        <p:attrNameLst>
                                          <p:attrName>style.visibility</p:attrName>
                                        </p:attrNameLst>
                                      </p:cBhvr>
                                      <p:to>
                                        <p:strVal val="visible"/>
                                      </p:to>
                                    </p:set>
                                    <p:animEffect transition="in" filter="wipe(left)">
                                      <p:cBhvr>
                                        <p:cTn id="10" dur="200"/>
                                        <p:tgtEl>
                                          <p:spTgt spid="65"/>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200"/>
                                        <p:tgtEl>
                                          <p:spTgt spid="67"/>
                                        </p:tgtEl>
                                      </p:cBhvr>
                                    </p:animEffect>
                                  </p:childTnLst>
                                </p:cTn>
                              </p:par>
                              <p:par>
                                <p:cTn id="14" presetID="10" presetClass="entr" presetSubtype="0" fill="hold" nodeType="withEffect">
                                  <p:stCondLst>
                                    <p:cond delay="400"/>
                                  </p:stCondLst>
                                  <p:childTnLst>
                                    <p:set>
                                      <p:cBhvr>
                                        <p:cTn id="15" dur="1" fill="hold">
                                          <p:stCondLst>
                                            <p:cond delay="0"/>
                                          </p:stCondLst>
                                        </p:cTn>
                                        <p:tgtEl>
                                          <p:spTgt spid="70"/>
                                        </p:tgtEl>
                                        <p:attrNameLst>
                                          <p:attrName>style.visibility</p:attrName>
                                        </p:attrNameLst>
                                      </p:cBhvr>
                                      <p:to>
                                        <p:strVal val="visible"/>
                                      </p:to>
                                    </p:set>
                                    <p:animEffect transition="in" filter="fade">
                                      <p:cBhvr>
                                        <p:cTn id="16" dur="200"/>
                                        <p:tgtEl>
                                          <p:spTgt spid="70"/>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2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57">
                                            <p:graphicEl>
                                              <a:dgm id="{87FD9542-8FD3-C842-BF99-47B1884B62F8}"/>
                                            </p:graphicEl>
                                          </p:spTgt>
                                        </p:tgtEl>
                                        <p:attrNameLst>
                                          <p:attrName>style.visibility</p:attrName>
                                        </p:attrNameLst>
                                      </p:cBhvr>
                                      <p:to>
                                        <p:strVal val="visible"/>
                                      </p:to>
                                    </p:set>
                                    <p:animEffect transition="in" filter="fade">
                                      <p:cBhvr>
                                        <p:cTn id="24" dur="200"/>
                                        <p:tgtEl>
                                          <p:spTgt spid="57">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200"/>
                                        <p:tgtEl>
                                          <p:spTgt spid="64"/>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200"/>
                                        <p:tgtEl>
                                          <p:spTgt spid="59"/>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200"/>
                                        <p:tgtEl>
                                          <p:spTgt spid="66"/>
                                        </p:tgtEl>
                                      </p:cBhvr>
                                    </p:animEffect>
                                  </p:childTnLst>
                                </p:cTn>
                              </p:par>
                              <p:par>
                                <p:cTn id="34" presetID="10" presetClass="entr" presetSubtype="0" fill="hold" nodeType="withEffect">
                                  <p:stCondLst>
                                    <p:cond delay="70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200"/>
                                        <p:tgtEl>
                                          <p:spTgt spid="7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57">
                                            <p:graphicEl>
                                              <a:dgm id="{19D3CC6C-315D-6D46-A1D0-2DDEC1C7A2BA}"/>
                                            </p:graphicEl>
                                          </p:spTgt>
                                        </p:tgtEl>
                                        <p:attrNameLst>
                                          <p:attrName>style.visibility</p:attrName>
                                        </p:attrNameLst>
                                      </p:cBhvr>
                                      <p:to>
                                        <p:strVal val="visible"/>
                                      </p:to>
                                    </p:set>
                                    <p:animEffect transition="in" filter="fade">
                                      <p:cBhvr>
                                        <p:cTn id="41" dur="200"/>
                                        <p:tgtEl>
                                          <p:spTgt spid="57">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200"/>
                                        <p:tgtEl>
                                          <p:spTgt spid="63"/>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00"/>
                                        <p:tgtEl>
                                          <p:spTgt spid="60"/>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200"/>
                                        <p:tgtEl>
                                          <p:spTgt spid="68"/>
                                        </p:tgtEl>
                                      </p:cBhvr>
                                    </p:animEffect>
                                  </p:childTnLst>
                                </p:cTn>
                              </p:par>
                              <p:par>
                                <p:cTn id="51" presetID="10" presetClass="entr" presetSubtype="0" fill="hold" nodeType="withEffect">
                                  <p:stCondLst>
                                    <p:cond delay="100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2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57">
                                            <p:graphicEl>
                                              <a:dgm id="{CBDC1C1A-EBA1-C041-91B6-DB84A72A1EA4}"/>
                                            </p:graphicEl>
                                          </p:spTgt>
                                        </p:tgtEl>
                                        <p:attrNameLst>
                                          <p:attrName>style.visibility</p:attrName>
                                        </p:attrNameLst>
                                      </p:cBhvr>
                                      <p:to>
                                        <p:strVal val="visible"/>
                                      </p:to>
                                    </p:set>
                                    <p:animEffect transition="in" filter="fade">
                                      <p:cBhvr>
                                        <p:cTn id="58" dur="200"/>
                                        <p:tgtEl>
                                          <p:spTgt spid="57">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62"/>
                                        </p:tgtEl>
                                        <p:attrNameLst>
                                          <p:attrName>style.visibility</p:attrName>
                                        </p:attrNameLst>
                                      </p:cBhvr>
                                      <p:to>
                                        <p:strVal val="visible"/>
                                      </p:to>
                                    </p:set>
                                    <p:animEffect transition="in" filter="wipe(left)">
                                      <p:cBhvr>
                                        <p:cTn id="61" dur="200"/>
                                        <p:tgtEl>
                                          <p:spTgt spid="62"/>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200"/>
                                        <p:tgtEl>
                                          <p:spTgt spid="61"/>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200"/>
                                        <p:tgtEl>
                                          <p:spTgt spid="69"/>
                                        </p:tgtEl>
                                      </p:cBhvr>
                                    </p:animEffect>
                                  </p:childTnLst>
                                </p:cTn>
                              </p:par>
                              <p:par>
                                <p:cTn id="68" presetID="10" presetClass="entr" presetSubtype="0" fill="hold" nodeType="withEffect">
                                  <p:stCondLst>
                                    <p:cond delay="130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2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Sub>
          <a:bldDgm bld="one" rev="1"/>
        </p:bldSub>
      </p:bldGraphic>
      <p:bldP spid="58" grpId="0"/>
      <p:bldP spid="59" grpId="0"/>
      <p:bldP spid="60" grpId="0"/>
      <p:bldP spid="61" grpId="0"/>
      <p:bldP spid="66" grpId="0" animBg="1"/>
      <p:bldP spid="67" grpId="0" animBg="1"/>
      <p:bldP spid="68" grpId="0" animBg="1"/>
      <p:bldP spid="6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5796136" y="1622405"/>
            <a:ext cx="557784" cy="557784"/>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Title 1"/>
          <p:cNvSpPr>
            <a:spLocks noGrp="1"/>
          </p:cNvSpPr>
          <p:nvPr>
            <p:ph type="title"/>
          </p:nvPr>
        </p:nvSpPr>
        <p:spPr/>
        <p:txBody>
          <a:bodyPr/>
          <a:lstStyle/>
          <a:p>
            <a:r>
              <a:rPr lang="en-US" dirty="0" err="1"/>
              <a:t>Xxxxxxx</a:t>
            </a:r>
            <a:r>
              <a:rPr lang="en-US" dirty="0"/>
              <a:t> x xx x</a:t>
            </a:r>
          </a:p>
        </p:txBody>
      </p:sp>
      <p:cxnSp>
        <p:nvCxnSpPr>
          <p:cNvPr id="19" name="Straight Connector 18"/>
          <p:cNvCxnSpPr/>
          <p:nvPr/>
        </p:nvCxnSpPr>
        <p:spPr>
          <a:xfrm flipV="1">
            <a:off x="5829258" y="1929677"/>
            <a:ext cx="237016" cy="879946"/>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5838013" y="1664282"/>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25" name="Rectangle 24"/>
          <p:cNvSpPr/>
          <p:nvPr/>
        </p:nvSpPr>
        <p:spPr>
          <a:xfrm>
            <a:off x="6370416" y="164689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6" name="Rectangle 25"/>
          <p:cNvSpPr/>
          <p:nvPr/>
        </p:nvSpPr>
        <p:spPr>
          <a:xfrm>
            <a:off x="7036407" y="2246135"/>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7" name="Rectangle 26"/>
          <p:cNvSpPr/>
          <p:nvPr/>
        </p:nvSpPr>
        <p:spPr>
          <a:xfrm>
            <a:off x="7036407" y="3018856"/>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036407" y="3745724"/>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7036407" y="4555251"/>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370416" y="506727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6" name="Straight Connector 35"/>
          <p:cNvCxnSpPr/>
          <p:nvPr/>
        </p:nvCxnSpPr>
        <p:spPr>
          <a:xfrm flipH="1" flipV="1">
            <a:off x="5904149" y="4209850"/>
            <a:ext cx="162125" cy="94185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5851136" y="2483636"/>
            <a:ext cx="848575" cy="310746"/>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829258" y="2817441"/>
            <a:ext cx="864820" cy="43380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904148" y="4209850"/>
            <a:ext cx="786782" cy="508809"/>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5922204" y="3964232"/>
            <a:ext cx="775684" cy="26736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6439054" y="2946943"/>
            <a:ext cx="557784" cy="557784"/>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Pie 22"/>
          <p:cNvSpPr/>
          <p:nvPr/>
        </p:nvSpPr>
        <p:spPr>
          <a:xfrm rot="16200000">
            <a:off x="6439054" y="2174221"/>
            <a:ext cx="557784" cy="557784"/>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12" name="Oval 11"/>
          <p:cNvSpPr>
            <a:spLocks noChangeArrowheads="1"/>
          </p:cNvSpPr>
          <p:nvPr/>
        </p:nvSpPr>
        <p:spPr bwMode="auto">
          <a:xfrm>
            <a:off x="6480931" y="2988819"/>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14" name="Oval 13"/>
          <p:cNvSpPr>
            <a:spLocks noChangeArrowheads="1"/>
          </p:cNvSpPr>
          <p:nvPr/>
        </p:nvSpPr>
        <p:spPr bwMode="auto">
          <a:xfrm>
            <a:off x="6480931" y="2216098"/>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32" name="Pie 31"/>
          <p:cNvSpPr/>
          <p:nvPr/>
        </p:nvSpPr>
        <p:spPr>
          <a:xfrm rot="16200000">
            <a:off x="6439054" y="4438440"/>
            <a:ext cx="557784" cy="557784"/>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Pie 32"/>
          <p:cNvSpPr/>
          <p:nvPr/>
        </p:nvSpPr>
        <p:spPr>
          <a:xfrm rot="16200000">
            <a:off x="6439054" y="3673811"/>
            <a:ext cx="557784" cy="557784"/>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5" name="Oval 34"/>
          <p:cNvSpPr>
            <a:spLocks noChangeArrowheads="1"/>
          </p:cNvSpPr>
          <p:nvPr/>
        </p:nvSpPr>
        <p:spPr bwMode="auto">
          <a:xfrm>
            <a:off x="6480931" y="4480317"/>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37" name="Oval 36"/>
          <p:cNvSpPr>
            <a:spLocks noChangeArrowheads="1"/>
          </p:cNvSpPr>
          <p:nvPr/>
        </p:nvSpPr>
        <p:spPr bwMode="auto">
          <a:xfrm>
            <a:off x="6480931" y="3715688"/>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31" name="Pie 30"/>
          <p:cNvSpPr/>
          <p:nvPr/>
        </p:nvSpPr>
        <p:spPr>
          <a:xfrm rot="16200000">
            <a:off x="5796136" y="4872808"/>
            <a:ext cx="557784" cy="557784"/>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4" name="Oval 33"/>
          <p:cNvSpPr>
            <a:spLocks noChangeArrowheads="1"/>
          </p:cNvSpPr>
          <p:nvPr/>
        </p:nvSpPr>
        <p:spPr bwMode="auto">
          <a:xfrm>
            <a:off x="5838013" y="4914684"/>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cxnSp>
        <p:nvCxnSpPr>
          <p:cNvPr id="49" name="Straight Connector 48"/>
          <p:cNvCxnSpPr>
            <a:stCxn id="3" idx="6"/>
            <a:endCxn id="8" idx="3"/>
          </p:cNvCxnSpPr>
          <p:nvPr/>
        </p:nvCxnSpPr>
        <p:spPr>
          <a:xfrm flipV="1">
            <a:off x="5245019" y="3127894"/>
            <a:ext cx="268629" cy="418163"/>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5245019" y="3546056"/>
            <a:ext cx="268629" cy="34552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3562274" y="3127894"/>
            <a:ext cx="332973" cy="4181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3562274" y="3546056"/>
            <a:ext cx="332973" cy="34552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5381816" y="2359519"/>
            <a:ext cx="900207" cy="900206"/>
          </a:xfrm>
          <a:prstGeom prst="ellipse">
            <a:avLst/>
          </a:prstGeom>
          <a:solidFill>
            <a:schemeClr val="accent1"/>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9" name="Oval 8"/>
          <p:cNvSpPr>
            <a:spLocks noChangeArrowheads="1"/>
          </p:cNvSpPr>
          <p:nvPr/>
        </p:nvSpPr>
        <p:spPr bwMode="auto">
          <a:xfrm>
            <a:off x="5381816" y="3759747"/>
            <a:ext cx="900207" cy="900206"/>
          </a:xfrm>
          <a:prstGeom prst="ellipse">
            <a:avLst/>
          </a:prstGeom>
          <a:solidFill>
            <a:schemeClr val="accent3"/>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52" name="Pie 51"/>
          <p:cNvSpPr/>
          <p:nvPr/>
        </p:nvSpPr>
        <p:spPr>
          <a:xfrm rot="16200000">
            <a:off x="2722002" y="1622405"/>
            <a:ext cx="557784" cy="557784"/>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cxnSp>
        <p:nvCxnSpPr>
          <p:cNvPr id="55" name="Straight Connector 54"/>
          <p:cNvCxnSpPr/>
          <p:nvPr/>
        </p:nvCxnSpPr>
        <p:spPr>
          <a:xfrm flipH="1" flipV="1">
            <a:off x="3009650" y="1929677"/>
            <a:ext cx="237016" cy="8799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2763879" y="1664282"/>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cxnSp>
        <p:nvCxnSpPr>
          <p:cNvPr id="57" name="Straight Connector 56"/>
          <p:cNvCxnSpPr/>
          <p:nvPr/>
        </p:nvCxnSpPr>
        <p:spPr>
          <a:xfrm flipV="1">
            <a:off x="3009650" y="4209850"/>
            <a:ext cx="162125" cy="94185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2376213" y="2483636"/>
            <a:ext cx="848575" cy="3107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2381846" y="2817441"/>
            <a:ext cx="864820" cy="43380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2384992" y="4209850"/>
            <a:ext cx="786782" cy="508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2378036" y="3964232"/>
            <a:ext cx="775684" cy="26736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079084" y="2946943"/>
            <a:ext cx="557784" cy="557784"/>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3" name="Pie 62"/>
          <p:cNvSpPr/>
          <p:nvPr/>
        </p:nvSpPr>
        <p:spPr>
          <a:xfrm rot="16200000">
            <a:off x="2079084" y="2174221"/>
            <a:ext cx="557784" cy="557784"/>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4" name="Oval 63"/>
          <p:cNvSpPr>
            <a:spLocks noChangeArrowheads="1"/>
          </p:cNvSpPr>
          <p:nvPr/>
        </p:nvSpPr>
        <p:spPr bwMode="auto">
          <a:xfrm flipH="1">
            <a:off x="2120961" y="2988819"/>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65" name="Oval 64"/>
          <p:cNvSpPr>
            <a:spLocks noChangeArrowheads="1"/>
          </p:cNvSpPr>
          <p:nvPr/>
        </p:nvSpPr>
        <p:spPr bwMode="auto">
          <a:xfrm flipH="1">
            <a:off x="2120961" y="2216098"/>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66" name="Pie 65"/>
          <p:cNvSpPr/>
          <p:nvPr/>
        </p:nvSpPr>
        <p:spPr>
          <a:xfrm rot="16200000">
            <a:off x="2079084" y="4438440"/>
            <a:ext cx="557784" cy="557784"/>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7" name="Pie 66"/>
          <p:cNvSpPr/>
          <p:nvPr/>
        </p:nvSpPr>
        <p:spPr>
          <a:xfrm rot="16200000">
            <a:off x="2079084" y="3673811"/>
            <a:ext cx="557784" cy="557784"/>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8" name="Oval 67"/>
          <p:cNvSpPr>
            <a:spLocks noChangeArrowheads="1"/>
          </p:cNvSpPr>
          <p:nvPr/>
        </p:nvSpPr>
        <p:spPr bwMode="auto">
          <a:xfrm flipH="1">
            <a:off x="2120961" y="4480317"/>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69" name="Oval 68"/>
          <p:cNvSpPr>
            <a:spLocks noChangeArrowheads="1"/>
          </p:cNvSpPr>
          <p:nvPr/>
        </p:nvSpPr>
        <p:spPr bwMode="auto">
          <a:xfrm flipH="1">
            <a:off x="2120961" y="3715688"/>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70" name="Pie 69"/>
          <p:cNvSpPr/>
          <p:nvPr/>
        </p:nvSpPr>
        <p:spPr>
          <a:xfrm rot="16200000">
            <a:off x="2722002" y="4872808"/>
            <a:ext cx="557784" cy="557784"/>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71" name="Oval 70"/>
          <p:cNvSpPr>
            <a:spLocks noChangeArrowheads="1"/>
          </p:cNvSpPr>
          <p:nvPr/>
        </p:nvSpPr>
        <p:spPr bwMode="auto">
          <a:xfrm flipH="1">
            <a:off x="2763879" y="4914684"/>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p:nvSpPr>
          <p:cNvPr id="53" name="Oval 52"/>
          <p:cNvSpPr>
            <a:spLocks noChangeArrowheads="1"/>
          </p:cNvSpPr>
          <p:nvPr/>
        </p:nvSpPr>
        <p:spPr bwMode="auto">
          <a:xfrm flipH="1">
            <a:off x="2793899" y="2359519"/>
            <a:ext cx="900207" cy="900206"/>
          </a:xfrm>
          <a:prstGeom prst="ellipse">
            <a:avLst/>
          </a:prstGeom>
          <a:solidFill>
            <a:schemeClr val="tx2"/>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54" name="Oval 53"/>
          <p:cNvSpPr>
            <a:spLocks noChangeArrowheads="1"/>
          </p:cNvSpPr>
          <p:nvPr/>
        </p:nvSpPr>
        <p:spPr bwMode="auto">
          <a:xfrm flipH="1">
            <a:off x="2793899" y="3759747"/>
            <a:ext cx="900207" cy="900206"/>
          </a:xfrm>
          <a:prstGeom prst="ellipse">
            <a:avLst/>
          </a:prstGeom>
          <a:solidFill>
            <a:schemeClr val="accent5"/>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3" name="Oval 2"/>
          <p:cNvSpPr>
            <a:spLocks noChangeArrowheads="1"/>
          </p:cNvSpPr>
          <p:nvPr/>
        </p:nvSpPr>
        <p:spPr bwMode="auto">
          <a:xfrm>
            <a:off x="3895247" y="2871171"/>
            <a:ext cx="1349772" cy="1349770"/>
          </a:xfrm>
          <a:prstGeom prst="ellipse">
            <a:avLst/>
          </a:prstGeom>
          <a:solidFill>
            <a:schemeClr val="bg1">
              <a:lumMod val="50000"/>
              <a:lumOff val="50000"/>
              <a:alpha val="3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37712" y="3084774"/>
            <a:ext cx="464843" cy="926632"/>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234377" y="164689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7" name="Rectangle 86"/>
          <p:cNvSpPr/>
          <p:nvPr/>
        </p:nvSpPr>
        <p:spPr>
          <a:xfrm>
            <a:off x="522629" y="2246135"/>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8" name="Rectangle 87"/>
          <p:cNvSpPr/>
          <p:nvPr/>
        </p:nvSpPr>
        <p:spPr>
          <a:xfrm>
            <a:off x="522629" y="3018856"/>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9" name="Rectangle 88"/>
          <p:cNvSpPr/>
          <p:nvPr/>
        </p:nvSpPr>
        <p:spPr>
          <a:xfrm>
            <a:off x="522629" y="3745724"/>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0" name="Rectangle 89"/>
          <p:cNvSpPr/>
          <p:nvPr/>
        </p:nvSpPr>
        <p:spPr>
          <a:xfrm>
            <a:off x="522629" y="4555251"/>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1" name="Rectangle 90"/>
          <p:cNvSpPr/>
          <p:nvPr/>
        </p:nvSpPr>
        <p:spPr>
          <a:xfrm>
            <a:off x="1234377" y="506727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Tree>
    <p:extLst>
      <p:ext uri="{BB962C8B-B14F-4D97-AF65-F5344CB8AC3E}">
        <p14:creationId xmlns:p14="http://schemas.microsoft.com/office/powerpoint/2010/main" val="27273916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5556">
                                          <p:cBhvr additive="base">
                                            <p:cTn id="7" dur="900" fill="hold"/>
                                            <p:tgtEl>
                                              <p:spTgt spid="3"/>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5556">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14:bounceEnd="55556">
                                          <p:cBhvr additive="base">
                                            <p:cTn id="11" dur="900" fill="hold"/>
                                            <p:tgtEl>
                                              <p:spTgt spid="79"/>
                                            </p:tgtEl>
                                            <p:attrNameLst>
                                              <p:attrName>ppt_x</p:attrName>
                                            </p:attrNameLst>
                                          </p:cBhvr>
                                          <p:tavLst>
                                            <p:tav tm="0">
                                              <p:val>
                                                <p:strVal val="#ppt_x"/>
                                              </p:val>
                                            </p:tav>
                                            <p:tav tm="100000">
                                              <p:val>
                                                <p:strVal val="#ppt_x"/>
                                              </p:val>
                                            </p:tav>
                                          </p:tavLst>
                                        </p:anim>
                                        <p:anim calcmode="lin" valueType="num" p14:bounceEnd="55556">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ppt_x"/>
                                              </p:val>
                                            </p:tav>
                                            <p:tav tm="100000">
                                              <p:val>
                                                <p:strVal val="#ppt_x"/>
                                              </p:val>
                                            </p:tav>
                                          </p:tavLst>
                                        </p:anim>
                                        <p:anim calcmode="lin" valueType="num">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900" fill="hold"/>
                                            <p:tgtEl>
                                              <p:spTgt spid="79"/>
                                            </p:tgtEl>
                                            <p:attrNameLst>
                                              <p:attrName>ppt_x</p:attrName>
                                            </p:attrNameLst>
                                          </p:cBhvr>
                                          <p:tavLst>
                                            <p:tav tm="0">
                                              <p:val>
                                                <p:strVal val="#ppt_x"/>
                                              </p:val>
                                            </p:tav>
                                            <p:tav tm="100000">
                                              <p:val>
                                                <p:strVal val="#ppt_x"/>
                                              </p:val>
                                            </p:tav>
                                          </p:tavLst>
                                        </p:anim>
                                        <p:anim calcmode="lin" valueType="num">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 </a:t>
            </a:r>
            <a:r>
              <a:rPr lang="en-US" dirty="0" err="1"/>
              <a:t>xx</a:t>
            </a:r>
            <a:r>
              <a:rPr lang="en-US" dirty="0"/>
              <a:t> </a:t>
            </a:r>
            <a:r>
              <a:rPr lang="en-US" dirty="0" err="1"/>
              <a:t>xx</a:t>
            </a:r>
            <a:r>
              <a:rPr lang="en-US" dirty="0"/>
              <a:t> </a:t>
            </a:r>
            <a:r>
              <a:rPr lang="en-US" dirty="0" err="1"/>
              <a:t>xxxxxxx</a:t>
            </a:r>
            <a:r>
              <a:rPr lang="en-US" dirty="0"/>
              <a:t> xxx</a:t>
            </a:r>
          </a:p>
        </p:txBody>
      </p:sp>
      <p:sp>
        <p:nvSpPr>
          <p:cNvPr id="117" name="Oval 116"/>
          <p:cNvSpPr/>
          <p:nvPr/>
        </p:nvSpPr>
        <p:spPr>
          <a:xfrm>
            <a:off x="3282751" y="2221216"/>
            <a:ext cx="2556284" cy="2556284"/>
          </a:xfrm>
          <a:prstGeom prst="ellipse">
            <a:avLst/>
          </a:prstGeom>
          <a:solidFill>
            <a:schemeClr val="bg1">
              <a:lumMod val="25000"/>
              <a:lumOff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Pie 117"/>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9" name="Pie 118"/>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0" name="Pie 119"/>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1" name="Pie 120"/>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2" name="Pie 121"/>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3" name="Pie 12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24" name="Group 123"/>
          <p:cNvGrpSpPr/>
          <p:nvPr/>
        </p:nvGrpSpPr>
        <p:grpSpPr>
          <a:xfrm>
            <a:off x="3062763" y="2001228"/>
            <a:ext cx="2996260" cy="2996260"/>
            <a:chOff x="3185119" y="1363965"/>
            <a:chExt cx="2556284" cy="2556284"/>
          </a:xfrm>
        </p:grpSpPr>
        <p:grpSp>
          <p:nvGrpSpPr>
            <p:cNvPr id="125" name="Group 124"/>
            <p:cNvGrpSpPr/>
            <p:nvPr/>
          </p:nvGrpSpPr>
          <p:grpSpPr>
            <a:xfrm>
              <a:off x="3378898" y="1551650"/>
              <a:ext cx="2180915" cy="2180915"/>
              <a:chOff x="3378898" y="1551650"/>
              <a:chExt cx="2180915" cy="2180915"/>
            </a:xfrm>
          </p:grpSpPr>
          <p:cxnSp>
            <p:nvCxnSpPr>
              <p:cNvPr id="132" name="Straight Connector 131"/>
              <p:cNvCxnSpPr>
                <a:stCxn id="117" idx="0"/>
                <a:endCxn id="117" idx="4"/>
              </p:cNvCxnSpPr>
              <p:nvPr/>
            </p:nvCxnSpPr>
            <p:spPr>
              <a:xfrm>
                <a:off x="4469356" y="1551650"/>
                <a:ext cx="0" cy="2180915"/>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stCxn id="117" idx="6"/>
                <a:endCxn id="117" idx="2"/>
              </p:cNvCxnSpPr>
              <p:nvPr/>
            </p:nvCxnSpPr>
            <p:spPr>
              <a:xfrm flipH="1">
                <a:off x="3378898" y="2642107"/>
                <a:ext cx="2180915"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rot="1800000">
              <a:off x="3185119" y="1363965"/>
              <a:ext cx="2556284" cy="2556284"/>
              <a:chOff x="3302242" y="1480164"/>
              <a:chExt cx="2556284" cy="2556284"/>
            </a:xfrm>
          </p:grpSpPr>
          <p:cxnSp>
            <p:nvCxnSpPr>
              <p:cNvPr id="130" name="Straight Connector 129"/>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3600000">
              <a:off x="3185119" y="1363965"/>
              <a:ext cx="2556284" cy="2556284"/>
              <a:chOff x="3302242" y="1480164"/>
              <a:chExt cx="2556284" cy="2556284"/>
            </a:xfrm>
          </p:grpSpPr>
          <p:cxnSp>
            <p:nvCxnSpPr>
              <p:cNvPr id="128" name="Straight Connector 127"/>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134" name="Oval 133"/>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5" name="Rectangle 134"/>
          <p:cNvSpPr/>
          <p:nvPr/>
        </p:nvSpPr>
        <p:spPr>
          <a:xfrm>
            <a:off x="6253808" y="2001228"/>
            <a:ext cx="1630618" cy="520527"/>
          </a:xfrm>
          <a:prstGeom prst="rect">
            <a:avLst/>
          </a:prstGeom>
        </p:spPr>
        <p:txBody>
          <a:bodyPr wrap="square" lIns="0" tIns="0" rIns="0" bIns="0">
            <a:spAutoFit/>
          </a:bodyPr>
          <a:lstStyle/>
          <a:p>
            <a:pPr>
              <a:lnSpc>
                <a:spcPct val="89000"/>
              </a:lnSpc>
            </a:pPr>
            <a:r>
              <a:rPr lang="fr-FR" sz="1600" dirty="0"/>
              <a:t>04:00 / 06:50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36" name="Group 135"/>
          <p:cNvGrpSpPr>
            <a:grpSpLocks noChangeAspect="1"/>
          </p:cNvGrpSpPr>
          <p:nvPr/>
        </p:nvGrpSpPr>
        <p:grpSpPr>
          <a:xfrm>
            <a:off x="5522421" y="2436008"/>
            <a:ext cx="263334" cy="524940"/>
            <a:chOff x="4542701" y="-2257066"/>
            <a:chExt cx="725488" cy="1446213"/>
          </a:xfrm>
        </p:grpSpPr>
        <p:sp>
          <p:nvSpPr>
            <p:cNvPr id="137" name="Freeform 1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38"/>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0" name="Rectangle 139"/>
          <p:cNvSpPr/>
          <p:nvPr/>
        </p:nvSpPr>
        <p:spPr>
          <a:xfrm>
            <a:off x="6264246" y="4701363"/>
            <a:ext cx="1630618" cy="520527"/>
          </a:xfrm>
          <a:prstGeom prst="rect">
            <a:avLst/>
          </a:prstGeom>
        </p:spPr>
        <p:txBody>
          <a:bodyPr wrap="square" lIns="0" tIns="0" rIns="0" bIns="0">
            <a:spAutoFit/>
          </a:bodyPr>
          <a:lstStyle/>
          <a:p>
            <a:pPr>
              <a:lnSpc>
                <a:spcPct val="89000"/>
              </a:lnSpc>
            </a:pPr>
            <a:r>
              <a:rPr lang="fr-FR" sz="1600" dirty="0"/>
              <a:t>07:00 / 11:50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41" name="Rectangle 140"/>
          <p:cNvSpPr/>
          <p:nvPr/>
        </p:nvSpPr>
        <p:spPr>
          <a:xfrm>
            <a:off x="6677799" y="3311545"/>
            <a:ext cx="1630618" cy="520527"/>
          </a:xfrm>
          <a:prstGeom prst="rect">
            <a:avLst/>
          </a:prstGeom>
        </p:spPr>
        <p:txBody>
          <a:bodyPr wrap="square" lIns="0" tIns="0" rIns="0" bIns="0">
            <a:spAutoFit/>
          </a:bodyPr>
          <a:lstStyle/>
          <a:p>
            <a:pPr>
              <a:lnSpc>
                <a:spcPct val="89000"/>
              </a:lnSpc>
            </a:pPr>
            <a:r>
              <a:rPr lang="fr-FR" sz="1600" dirty="0"/>
              <a:t>05:15 / 07:50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42" name="Group 141"/>
          <p:cNvGrpSpPr>
            <a:grpSpLocks noChangeAspect="1"/>
          </p:cNvGrpSpPr>
          <p:nvPr/>
        </p:nvGrpSpPr>
        <p:grpSpPr>
          <a:xfrm>
            <a:off x="5917888" y="3380449"/>
            <a:ext cx="263912" cy="524940"/>
            <a:chOff x="2096364" y="-2257065"/>
            <a:chExt cx="727075" cy="1446212"/>
          </a:xfrm>
        </p:grpSpPr>
        <p:sp>
          <p:nvSpPr>
            <p:cNvPr id="143" name="Freeform 142"/>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a:grpSpLocks noChangeAspect="1"/>
          </p:cNvGrpSpPr>
          <p:nvPr/>
        </p:nvGrpSpPr>
        <p:grpSpPr>
          <a:xfrm>
            <a:off x="5137683" y="4092192"/>
            <a:ext cx="263334" cy="524940"/>
            <a:chOff x="4542701" y="-2257065"/>
            <a:chExt cx="725488" cy="1446212"/>
          </a:xfrm>
        </p:grpSpPr>
        <p:sp>
          <p:nvSpPr>
            <p:cNvPr id="146" name="Freeform 145"/>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 name="Freeform 147"/>
          <p:cNvSpPr/>
          <p:nvPr/>
        </p:nvSpPr>
        <p:spPr>
          <a:xfrm flipV="1">
            <a:off x="5479533" y="4654454"/>
            <a:ext cx="729973" cy="25135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49" name="Straight Connector 148"/>
          <p:cNvCxnSpPr/>
          <p:nvPr/>
        </p:nvCxnSpPr>
        <p:spPr>
          <a:xfrm>
            <a:off x="6436814" y="3498912"/>
            <a:ext cx="180747"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
        <p:nvSpPr>
          <p:cNvPr id="150" name="Rectangle 149"/>
          <p:cNvSpPr/>
          <p:nvPr/>
        </p:nvSpPr>
        <p:spPr>
          <a:xfrm>
            <a:off x="1239670" y="4701363"/>
            <a:ext cx="1630618" cy="520527"/>
          </a:xfrm>
          <a:prstGeom prst="rect">
            <a:avLst/>
          </a:prstGeom>
        </p:spPr>
        <p:txBody>
          <a:bodyPr wrap="square" lIns="0" tIns="0" rIns="0" bIns="0">
            <a:spAutoFit/>
          </a:bodyPr>
          <a:lstStyle/>
          <a:p>
            <a:pPr algn="r">
              <a:lnSpc>
                <a:spcPct val="89000"/>
              </a:lnSpc>
            </a:pPr>
            <a:r>
              <a:rPr lang="fr-FR" sz="1600" dirty="0"/>
              <a:t>14:00 / 15:50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51" name="Rectangle 150"/>
          <p:cNvSpPr/>
          <p:nvPr/>
        </p:nvSpPr>
        <p:spPr>
          <a:xfrm>
            <a:off x="698754" y="3311545"/>
            <a:ext cx="1630618" cy="520527"/>
          </a:xfrm>
          <a:prstGeom prst="rect">
            <a:avLst/>
          </a:prstGeom>
        </p:spPr>
        <p:txBody>
          <a:bodyPr wrap="square" lIns="0" tIns="0" rIns="0" bIns="0">
            <a:spAutoFit/>
          </a:bodyPr>
          <a:lstStyle/>
          <a:p>
            <a:pPr algn="r">
              <a:lnSpc>
                <a:spcPct val="89000"/>
              </a:lnSpc>
            </a:pPr>
            <a:r>
              <a:rPr lang="fr-FR" sz="1600" dirty="0"/>
              <a:t>14:75 / 17:50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52" name="Rectangle 151"/>
          <p:cNvSpPr/>
          <p:nvPr/>
        </p:nvSpPr>
        <p:spPr>
          <a:xfrm>
            <a:off x="1239670" y="2001228"/>
            <a:ext cx="1630618" cy="520527"/>
          </a:xfrm>
          <a:prstGeom prst="rect">
            <a:avLst/>
          </a:prstGeom>
        </p:spPr>
        <p:txBody>
          <a:bodyPr wrap="square" lIns="0" tIns="0" rIns="0" bIns="0">
            <a:spAutoFit/>
          </a:bodyPr>
          <a:lstStyle/>
          <a:p>
            <a:pPr algn="r">
              <a:lnSpc>
                <a:spcPct val="89000"/>
              </a:lnSpc>
            </a:pPr>
            <a:r>
              <a:rPr lang="fr-FR" sz="1600" dirty="0"/>
              <a:t>18:00 / 19:50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53" name="Group 152"/>
          <p:cNvGrpSpPr>
            <a:grpSpLocks noChangeAspect="1"/>
          </p:cNvGrpSpPr>
          <p:nvPr/>
        </p:nvGrpSpPr>
        <p:grpSpPr>
          <a:xfrm>
            <a:off x="3506198" y="4064525"/>
            <a:ext cx="263334" cy="524940"/>
            <a:chOff x="4542701" y="-2257066"/>
            <a:chExt cx="725488" cy="1446213"/>
          </a:xfrm>
        </p:grpSpPr>
        <p:sp>
          <p:nvSpPr>
            <p:cNvPr id="154" name="Freeform 153"/>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a:grpSpLocks noChangeAspect="1"/>
          </p:cNvGrpSpPr>
          <p:nvPr/>
        </p:nvGrpSpPr>
        <p:grpSpPr>
          <a:xfrm>
            <a:off x="3481500" y="2315449"/>
            <a:ext cx="263912" cy="524940"/>
            <a:chOff x="2096364" y="-2257066"/>
            <a:chExt cx="727075" cy="1446213"/>
          </a:xfrm>
        </p:grpSpPr>
        <p:sp>
          <p:nvSpPr>
            <p:cNvPr id="157" name="Freeform 156"/>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a:grpSpLocks noChangeAspect="1"/>
          </p:cNvGrpSpPr>
          <p:nvPr/>
        </p:nvGrpSpPr>
        <p:grpSpPr>
          <a:xfrm>
            <a:off x="2725416" y="3308441"/>
            <a:ext cx="263912" cy="524940"/>
            <a:chOff x="2096364" y="-2257066"/>
            <a:chExt cx="727075" cy="1446213"/>
          </a:xfrm>
        </p:grpSpPr>
        <p:sp>
          <p:nvSpPr>
            <p:cNvPr id="160" name="Freeform 159"/>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161"/>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Freeform 162"/>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64" name="Straight Connector 163"/>
          <p:cNvCxnSpPr/>
          <p:nvPr/>
        </p:nvCxnSpPr>
        <p:spPr>
          <a:xfrm>
            <a:off x="2392046" y="3498912"/>
            <a:ext cx="180747"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171792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 calcmode="lin" valueType="num">
                                      <p:cBhvr>
                                        <p:cTn id="7" dur="300" fill="hold"/>
                                        <p:tgtEl>
                                          <p:spTgt spid="121"/>
                                        </p:tgtEl>
                                        <p:attrNameLst>
                                          <p:attrName>ppt_w</p:attrName>
                                        </p:attrNameLst>
                                      </p:cBhvr>
                                      <p:tavLst>
                                        <p:tav tm="0">
                                          <p:val>
                                            <p:fltVal val="0"/>
                                          </p:val>
                                        </p:tav>
                                        <p:tav tm="100000">
                                          <p:val>
                                            <p:strVal val="#ppt_w"/>
                                          </p:val>
                                        </p:tav>
                                      </p:tavLst>
                                    </p:anim>
                                    <p:anim calcmode="lin" valueType="num">
                                      <p:cBhvr>
                                        <p:cTn id="8" dur="300" fill="hold"/>
                                        <p:tgtEl>
                                          <p:spTgt spid="121"/>
                                        </p:tgtEl>
                                        <p:attrNameLst>
                                          <p:attrName>ppt_h</p:attrName>
                                        </p:attrNameLst>
                                      </p:cBhvr>
                                      <p:tavLst>
                                        <p:tav tm="0">
                                          <p:val>
                                            <p:fltVal val="0"/>
                                          </p:val>
                                        </p:tav>
                                        <p:tav tm="100000">
                                          <p:val>
                                            <p:strVal val="#ppt_h"/>
                                          </p:val>
                                        </p:tav>
                                      </p:tavLst>
                                    </p:anim>
                                    <p:animEffect transition="in" filter="fade">
                                      <p:cBhvr>
                                        <p:cTn id="9" dur="300"/>
                                        <p:tgtEl>
                                          <p:spTgt spid="121"/>
                                        </p:tgtEl>
                                      </p:cBhvr>
                                    </p:animEffect>
                                    <p:anim calcmode="lin" valueType="num">
                                      <p:cBhvr>
                                        <p:cTn id="10" dur="300" fill="hold"/>
                                        <p:tgtEl>
                                          <p:spTgt spid="121"/>
                                        </p:tgtEl>
                                        <p:attrNameLst>
                                          <p:attrName>ppt_x</p:attrName>
                                        </p:attrNameLst>
                                      </p:cBhvr>
                                      <p:tavLst>
                                        <p:tav tm="0">
                                          <p:val>
                                            <p:fltVal val="0.5"/>
                                          </p:val>
                                        </p:tav>
                                        <p:tav tm="100000">
                                          <p:val>
                                            <p:strVal val="#ppt_x"/>
                                          </p:val>
                                        </p:tav>
                                      </p:tavLst>
                                    </p:anim>
                                    <p:anim calcmode="lin" valueType="num">
                                      <p:cBhvr>
                                        <p:cTn id="11" dur="300" fill="hold"/>
                                        <p:tgtEl>
                                          <p:spTgt spid="121"/>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300"/>
                                        <p:tgtEl>
                                          <p:spTgt spid="135"/>
                                        </p:tgtEl>
                                      </p:cBhvr>
                                    </p:animEffect>
                                  </p:childTnLst>
                                </p:cTn>
                              </p:par>
                              <p:par>
                                <p:cTn id="15" presetID="10" presetClass="entr" presetSubtype="0" fill="hold" nodeType="withEffect">
                                  <p:stCondLst>
                                    <p:cond delay="200"/>
                                  </p:stCondLst>
                                  <p:childTnLst>
                                    <p:set>
                                      <p:cBhvr>
                                        <p:cTn id="16" dur="1" fill="hold">
                                          <p:stCondLst>
                                            <p:cond delay="0"/>
                                          </p:stCondLst>
                                        </p:cTn>
                                        <p:tgtEl>
                                          <p:spTgt spid="136"/>
                                        </p:tgtEl>
                                        <p:attrNameLst>
                                          <p:attrName>style.visibility</p:attrName>
                                        </p:attrNameLst>
                                      </p:cBhvr>
                                      <p:to>
                                        <p:strVal val="visible"/>
                                      </p:to>
                                    </p:set>
                                    <p:animEffect transition="in" filter="fade">
                                      <p:cBhvr>
                                        <p:cTn id="17" dur="300"/>
                                        <p:tgtEl>
                                          <p:spTgt spid="1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300"/>
                                        <p:tgtEl>
                                          <p:spTgt spid="139"/>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20"/>
                                        </p:tgtEl>
                                        <p:attrNameLst>
                                          <p:attrName>style.visibility</p:attrName>
                                        </p:attrNameLst>
                                      </p:cBhvr>
                                      <p:to>
                                        <p:strVal val="visible"/>
                                      </p:to>
                                    </p:set>
                                    <p:anim calcmode="lin" valueType="num">
                                      <p:cBhvr>
                                        <p:cTn id="23" dur="300" fill="hold"/>
                                        <p:tgtEl>
                                          <p:spTgt spid="120"/>
                                        </p:tgtEl>
                                        <p:attrNameLst>
                                          <p:attrName>ppt_w</p:attrName>
                                        </p:attrNameLst>
                                      </p:cBhvr>
                                      <p:tavLst>
                                        <p:tav tm="0">
                                          <p:val>
                                            <p:fltVal val="0"/>
                                          </p:val>
                                        </p:tav>
                                        <p:tav tm="100000">
                                          <p:val>
                                            <p:strVal val="#ppt_w"/>
                                          </p:val>
                                        </p:tav>
                                      </p:tavLst>
                                    </p:anim>
                                    <p:anim calcmode="lin" valueType="num">
                                      <p:cBhvr>
                                        <p:cTn id="24" dur="300" fill="hold"/>
                                        <p:tgtEl>
                                          <p:spTgt spid="120"/>
                                        </p:tgtEl>
                                        <p:attrNameLst>
                                          <p:attrName>ppt_h</p:attrName>
                                        </p:attrNameLst>
                                      </p:cBhvr>
                                      <p:tavLst>
                                        <p:tav tm="0">
                                          <p:val>
                                            <p:fltVal val="0"/>
                                          </p:val>
                                        </p:tav>
                                        <p:tav tm="100000">
                                          <p:val>
                                            <p:strVal val="#ppt_h"/>
                                          </p:val>
                                        </p:tav>
                                      </p:tavLst>
                                    </p:anim>
                                    <p:animEffect transition="in" filter="fade">
                                      <p:cBhvr>
                                        <p:cTn id="25" dur="300"/>
                                        <p:tgtEl>
                                          <p:spTgt spid="120"/>
                                        </p:tgtEl>
                                      </p:cBhvr>
                                    </p:animEffect>
                                    <p:anim calcmode="lin" valueType="num">
                                      <p:cBhvr>
                                        <p:cTn id="26" dur="300" fill="hold"/>
                                        <p:tgtEl>
                                          <p:spTgt spid="120"/>
                                        </p:tgtEl>
                                        <p:attrNameLst>
                                          <p:attrName>ppt_x</p:attrName>
                                        </p:attrNameLst>
                                      </p:cBhvr>
                                      <p:tavLst>
                                        <p:tav tm="0">
                                          <p:val>
                                            <p:fltVal val="0.5"/>
                                          </p:val>
                                        </p:tav>
                                        <p:tav tm="100000">
                                          <p:val>
                                            <p:strVal val="#ppt_x"/>
                                          </p:val>
                                        </p:tav>
                                      </p:tavLst>
                                    </p:anim>
                                    <p:anim calcmode="lin" valueType="num">
                                      <p:cBhvr>
                                        <p:cTn id="27" dur="300" fill="hold"/>
                                        <p:tgtEl>
                                          <p:spTgt spid="120"/>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141"/>
                                        </p:tgtEl>
                                        <p:attrNameLst>
                                          <p:attrName>style.visibility</p:attrName>
                                        </p:attrNameLst>
                                      </p:cBhvr>
                                      <p:to>
                                        <p:strVal val="visible"/>
                                      </p:to>
                                    </p:set>
                                    <p:animEffect transition="in" filter="fade">
                                      <p:cBhvr>
                                        <p:cTn id="30" dur="300"/>
                                        <p:tgtEl>
                                          <p:spTgt spid="141"/>
                                        </p:tgtEl>
                                      </p:cBhvr>
                                    </p:animEffect>
                                  </p:childTnLst>
                                </p:cTn>
                              </p:par>
                              <p:par>
                                <p:cTn id="31" presetID="10" presetClass="entr" presetSubtype="0" fill="hold" nodeType="withEffect">
                                  <p:stCondLst>
                                    <p:cond delay="600"/>
                                  </p:stCondLst>
                                  <p:childTnLst>
                                    <p:set>
                                      <p:cBhvr>
                                        <p:cTn id="32" dur="1" fill="hold">
                                          <p:stCondLst>
                                            <p:cond delay="0"/>
                                          </p:stCondLst>
                                        </p:cTn>
                                        <p:tgtEl>
                                          <p:spTgt spid="142"/>
                                        </p:tgtEl>
                                        <p:attrNameLst>
                                          <p:attrName>style.visibility</p:attrName>
                                        </p:attrNameLst>
                                      </p:cBhvr>
                                      <p:to>
                                        <p:strVal val="visible"/>
                                      </p:to>
                                    </p:set>
                                    <p:animEffect transition="in" filter="fade">
                                      <p:cBhvr>
                                        <p:cTn id="33" dur="300"/>
                                        <p:tgtEl>
                                          <p:spTgt spid="142"/>
                                        </p:tgtEl>
                                      </p:cBhvr>
                                    </p:animEffect>
                                  </p:childTnLst>
                                </p:cTn>
                              </p:par>
                              <p:par>
                                <p:cTn id="34" presetID="10" presetClass="entr" presetSubtype="0" fill="hold" nodeType="withEffect">
                                  <p:stCondLst>
                                    <p:cond delay="600"/>
                                  </p:stCondLst>
                                  <p:childTnLst>
                                    <p:set>
                                      <p:cBhvr>
                                        <p:cTn id="35" dur="1" fill="hold">
                                          <p:stCondLst>
                                            <p:cond delay="0"/>
                                          </p:stCondLst>
                                        </p:cTn>
                                        <p:tgtEl>
                                          <p:spTgt spid="149"/>
                                        </p:tgtEl>
                                        <p:attrNameLst>
                                          <p:attrName>style.visibility</p:attrName>
                                        </p:attrNameLst>
                                      </p:cBhvr>
                                      <p:to>
                                        <p:strVal val="visible"/>
                                      </p:to>
                                    </p:set>
                                    <p:animEffect transition="in" filter="fade">
                                      <p:cBhvr>
                                        <p:cTn id="36" dur="300"/>
                                        <p:tgtEl>
                                          <p:spTgt spid="149"/>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300" fill="hold"/>
                                        <p:tgtEl>
                                          <p:spTgt spid="123"/>
                                        </p:tgtEl>
                                        <p:attrNameLst>
                                          <p:attrName>ppt_w</p:attrName>
                                        </p:attrNameLst>
                                      </p:cBhvr>
                                      <p:tavLst>
                                        <p:tav tm="0">
                                          <p:val>
                                            <p:fltVal val="0"/>
                                          </p:val>
                                        </p:tav>
                                        <p:tav tm="100000">
                                          <p:val>
                                            <p:strVal val="#ppt_w"/>
                                          </p:val>
                                        </p:tav>
                                      </p:tavLst>
                                    </p:anim>
                                    <p:anim calcmode="lin" valueType="num">
                                      <p:cBhvr>
                                        <p:cTn id="40" dur="300" fill="hold"/>
                                        <p:tgtEl>
                                          <p:spTgt spid="123"/>
                                        </p:tgtEl>
                                        <p:attrNameLst>
                                          <p:attrName>ppt_h</p:attrName>
                                        </p:attrNameLst>
                                      </p:cBhvr>
                                      <p:tavLst>
                                        <p:tav tm="0">
                                          <p:val>
                                            <p:fltVal val="0"/>
                                          </p:val>
                                        </p:tav>
                                        <p:tav tm="100000">
                                          <p:val>
                                            <p:strVal val="#ppt_h"/>
                                          </p:val>
                                        </p:tav>
                                      </p:tavLst>
                                    </p:anim>
                                    <p:animEffect transition="in" filter="fade">
                                      <p:cBhvr>
                                        <p:cTn id="41" dur="300"/>
                                        <p:tgtEl>
                                          <p:spTgt spid="123"/>
                                        </p:tgtEl>
                                      </p:cBhvr>
                                    </p:animEffect>
                                    <p:anim calcmode="lin" valueType="num">
                                      <p:cBhvr>
                                        <p:cTn id="42" dur="300" fill="hold"/>
                                        <p:tgtEl>
                                          <p:spTgt spid="123"/>
                                        </p:tgtEl>
                                        <p:attrNameLst>
                                          <p:attrName>ppt_x</p:attrName>
                                        </p:attrNameLst>
                                      </p:cBhvr>
                                      <p:tavLst>
                                        <p:tav tm="0">
                                          <p:val>
                                            <p:fltVal val="0.5"/>
                                          </p:val>
                                        </p:tav>
                                        <p:tav tm="100000">
                                          <p:val>
                                            <p:strVal val="#ppt_x"/>
                                          </p:val>
                                        </p:tav>
                                      </p:tavLst>
                                    </p:anim>
                                    <p:anim calcmode="lin" valueType="num">
                                      <p:cBhvr>
                                        <p:cTn id="43" dur="300" fill="hold"/>
                                        <p:tgtEl>
                                          <p:spTgt spid="12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300"/>
                                        <p:tgtEl>
                                          <p:spTgt spid="140"/>
                                        </p:tgtEl>
                                      </p:cBhvr>
                                    </p:animEffect>
                                  </p:childTnLst>
                                </p:cTn>
                              </p:par>
                              <p:par>
                                <p:cTn id="47" presetID="10" presetClass="entr" presetSubtype="0" fill="hold" nodeType="withEffect">
                                  <p:stCondLst>
                                    <p:cond delay="900"/>
                                  </p:stCondLst>
                                  <p:childTnLst>
                                    <p:set>
                                      <p:cBhvr>
                                        <p:cTn id="48" dur="1" fill="hold">
                                          <p:stCondLst>
                                            <p:cond delay="0"/>
                                          </p:stCondLst>
                                        </p:cTn>
                                        <p:tgtEl>
                                          <p:spTgt spid="145"/>
                                        </p:tgtEl>
                                        <p:attrNameLst>
                                          <p:attrName>style.visibility</p:attrName>
                                        </p:attrNameLst>
                                      </p:cBhvr>
                                      <p:to>
                                        <p:strVal val="visible"/>
                                      </p:to>
                                    </p:set>
                                    <p:animEffect transition="in" filter="fade">
                                      <p:cBhvr>
                                        <p:cTn id="49" dur="300"/>
                                        <p:tgtEl>
                                          <p:spTgt spid="14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148"/>
                                        </p:tgtEl>
                                        <p:attrNameLst>
                                          <p:attrName>style.visibility</p:attrName>
                                        </p:attrNameLst>
                                      </p:cBhvr>
                                      <p:to>
                                        <p:strVal val="visible"/>
                                      </p:to>
                                    </p:set>
                                    <p:animEffect transition="in" filter="fade">
                                      <p:cBhvr>
                                        <p:cTn id="52" dur="300"/>
                                        <p:tgtEl>
                                          <p:spTgt spid="148"/>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19"/>
                                        </p:tgtEl>
                                        <p:attrNameLst>
                                          <p:attrName>style.visibility</p:attrName>
                                        </p:attrNameLst>
                                      </p:cBhvr>
                                      <p:to>
                                        <p:strVal val="visible"/>
                                      </p:to>
                                    </p:set>
                                    <p:anim calcmode="lin" valueType="num">
                                      <p:cBhvr>
                                        <p:cTn id="55" dur="300" fill="hold"/>
                                        <p:tgtEl>
                                          <p:spTgt spid="119"/>
                                        </p:tgtEl>
                                        <p:attrNameLst>
                                          <p:attrName>ppt_w</p:attrName>
                                        </p:attrNameLst>
                                      </p:cBhvr>
                                      <p:tavLst>
                                        <p:tav tm="0">
                                          <p:val>
                                            <p:fltVal val="0"/>
                                          </p:val>
                                        </p:tav>
                                        <p:tav tm="100000">
                                          <p:val>
                                            <p:strVal val="#ppt_w"/>
                                          </p:val>
                                        </p:tav>
                                      </p:tavLst>
                                    </p:anim>
                                    <p:anim calcmode="lin" valueType="num">
                                      <p:cBhvr>
                                        <p:cTn id="56" dur="300" fill="hold"/>
                                        <p:tgtEl>
                                          <p:spTgt spid="119"/>
                                        </p:tgtEl>
                                        <p:attrNameLst>
                                          <p:attrName>ppt_h</p:attrName>
                                        </p:attrNameLst>
                                      </p:cBhvr>
                                      <p:tavLst>
                                        <p:tav tm="0">
                                          <p:val>
                                            <p:fltVal val="0"/>
                                          </p:val>
                                        </p:tav>
                                        <p:tav tm="100000">
                                          <p:val>
                                            <p:strVal val="#ppt_h"/>
                                          </p:val>
                                        </p:tav>
                                      </p:tavLst>
                                    </p:anim>
                                    <p:animEffect transition="in" filter="fade">
                                      <p:cBhvr>
                                        <p:cTn id="57" dur="300"/>
                                        <p:tgtEl>
                                          <p:spTgt spid="119"/>
                                        </p:tgtEl>
                                      </p:cBhvr>
                                    </p:animEffect>
                                    <p:anim calcmode="lin" valueType="num">
                                      <p:cBhvr>
                                        <p:cTn id="58" dur="300" fill="hold"/>
                                        <p:tgtEl>
                                          <p:spTgt spid="119"/>
                                        </p:tgtEl>
                                        <p:attrNameLst>
                                          <p:attrName>ppt_x</p:attrName>
                                        </p:attrNameLst>
                                      </p:cBhvr>
                                      <p:tavLst>
                                        <p:tav tm="0">
                                          <p:val>
                                            <p:fltVal val="0.5"/>
                                          </p:val>
                                        </p:tav>
                                        <p:tav tm="100000">
                                          <p:val>
                                            <p:strVal val="#ppt_x"/>
                                          </p:val>
                                        </p:tav>
                                      </p:tavLst>
                                    </p:anim>
                                    <p:anim calcmode="lin" valueType="num">
                                      <p:cBhvr>
                                        <p:cTn id="59" dur="300" fill="hold"/>
                                        <p:tgtEl>
                                          <p:spTgt spid="119"/>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150"/>
                                        </p:tgtEl>
                                        <p:attrNameLst>
                                          <p:attrName>style.visibility</p:attrName>
                                        </p:attrNameLst>
                                      </p:cBhvr>
                                      <p:to>
                                        <p:strVal val="visible"/>
                                      </p:to>
                                    </p:set>
                                    <p:animEffect transition="in" filter="fade">
                                      <p:cBhvr>
                                        <p:cTn id="62" dur="300"/>
                                        <p:tgtEl>
                                          <p:spTgt spid="150"/>
                                        </p:tgtEl>
                                      </p:cBhvr>
                                    </p:animEffect>
                                  </p:childTnLst>
                                </p:cTn>
                              </p:par>
                              <p:par>
                                <p:cTn id="63" presetID="10" presetClass="entr" presetSubtype="0" fill="hold" nodeType="withEffect">
                                  <p:stCondLst>
                                    <p:cond delay="1200"/>
                                  </p:stCondLst>
                                  <p:childTnLst>
                                    <p:set>
                                      <p:cBhvr>
                                        <p:cTn id="64" dur="1" fill="hold">
                                          <p:stCondLst>
                                            <p:cond delay="0"/>
                                          </p:stCondLst>
                                        </p:cTn>
                                        <p:tgtEl>
                                          <p:spTgt spid="153"/>
                                        </p:tgtEl>
                                        <p:attrNameLst>
                                          <p:attrName>style.visibility</p:attrName>
                                        </p:attrNameLst>
                                      </p:cBhvr>
                                      <p:to>
                                        <p:strVal val="visible"/>
                                      </p:to>
                                    </p:set>
                                    <p:animEffect transition="in" filter="fade">
                                      <p:cBhvr>
                                        <p:cTn id="65" dur="300"/>
                                        <p:tgtEl>
                                          <p:spTgt spid="153"/>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163"/>
                                        </p:tgtEl>
                                        <p:attrNameLst>
                                          <p:attrName>style.visibility</p:attrName>
                                        </p:attrNameLst>
                                      </p:cBhvr>
                                      <p:to>
                                        <p:strVal val="visible"/>
                                      </p:to>
                                    </p:set>
                                    <p:animEffect transition="in" filter="fade">
                                      <p:cBhvr>
                                        <p:cTn id="68" dur="300"/>
                                        <p:tgtEl>
                                          <p:spTgt spid="163"/>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122"/>
                                        </p:tgtEl>
                                        <p:attrNameLst>
                                          <p:attrName>style.visibility</p:attrName>
                                        </p:attrNameLst>
                                      </p:cBhvr>
                                      <p:to>
                                        <p:strVal val="visible"/>
                                      </p:to>
                                    </p:set>
                                    <p:anim calcmode="lin" valueType="num">
                                      <p:cBhvr>
                                        <p:cTn id="71" dur="300" fill="hold"/>
                                        <p:tgtEl>
                                          <p:spTgt spid="122"/>
                                        </p:tgtEl>
                                        <p:attrNameLst>
                                          <p:attrName>ppt_w</p:attrName>
                                        </p:attrNameLst>
                                      </p:cBhvr>
                                      <p:tavLst>
                                        <p:tav tm="0">
                                          <p:val>
                                            <p:fltVal val="0"/>
                                          </p:val>
                                        </p:tav>
                                        <p:tav tm="100000">
                                          <p:val>
                                            <p:strVal val="#ppt_w"/>
                                          </p:val>
                                        </p:tav>
                                      </p:tavLst>
                                    </p:anim>
                                    <p:anim calcmode="lin" valueType="num">
                                      <p:cBhvr>
                                        <p:cTn id="72" dur="300" fill="hold"/>
                                        <p:tgtEl>
                                          <p:spTgt spid="122"/>
                                        </p:tgtEl>
                                        <p:attrNameLst>
                                          <p:attrName>ppt_h</p:attrName>
                                        </p:attrNameLst>
                                      </p:cBhvr>
                                      <p:tavLst>
                                        <p:tav tm="0">
                                          <p:val>
                                            <p:fltVal val="0"/>
                                          </p:val>
                                        </p:tav>
                                        <p:tav tm="100000">
                                          <p:val>
                                            <p:strVal val="#ppt_h"/>
                                          </p:val>
                                        </p:tav>
                                      </p:tavLst>
                                    </p:anim>
                                    <p:animEffect transition="in" filter="fade">
                                      <p:cBhvr>
                                        <p:cTn id="73" dur="300"/>
                                        <p:tgtEl>
                                          <p:spTgt spid="122"/>
                                        </p:tgtEl>
                                      </p:cBhvr>
                                    </p:animEffect>
                                    <p:anim calcmode="lin" valueType="num">
                                      <p:cBhvr>
                                        <p:cTn id="74" dur="300" fill="hold"/>
                                        <p:tgtEl>
                                          <p:spTgt spid="122"/>
                                        </p:tgtEl>
                                        <p:attrNameLst>
                                          <p:attrName>ppt_x</p:attrName>
                                        </p:attrNameLst>
                                      </p:cBhvr>
                                      <p:tavLst>
                                        <p:tav tm="0">
                                          <p:val>
                                            <p:fltVal val="0.5"/>
                                          </p:val>
                                        </p:tav>
                                        <p:tav tm="100000">
                                          <p:val>
                                            <p:strVal val="#ppt_x"/>
                                          </p:val>
                                        </p:tav>
                                      </p:tavLst>
                                    </p:anim>
                                    <p:anim calcmode="lin" valueType="num">
                                      <p:cBhvr>
                                        <p:cTn id="75" dur="300" fill="hold"/>
                                        <p:tgtEl>
                                          <p:spTgt spid="122"/>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151"/>
                                        </p:tgtEl>
                                        <p:attrNameLst>
                                          <p:attrName>style.visibility</p:attrName>
                                        </p:attrNameLst>
                                      </p:cBhvr>
                                      <p:to>
                                        <p:strVal val="visible"/>
                                      </p:to>
                                    </p:set>
                                    <p:animEffect transition="in" filter="fade">
                                      <p:cBhvr>
                                        <p:cTn id="78" dur="300"/>
                                        <p:tgtEl>
                                          <p:spTgt spid="151"/>
                                        </p:tgtEl>
                                      </p:cBhvr>
                                    </p:animEffect>
                                  </p:childTnLst>
                                </p:cTn>
                              </p:par>
                              <p:par>
                                <p:cTn id="79" presetID="10" presetClass="entr" presetSubtype="0" fill="hold" nodeType="withEffect">
                                  <p:stCondLst>
                                    <p:cond delay="1500"/>
                                  </p:stCondLst>
                                  <p:childTnLst>
                                    <p:set>
                                      <p:cBhvr>
                                        <p:cTn id="80" dur="1" fill="hold">
                                          <p:stCondLst>
                                            <p:cond delay="0"/>
                                          </p:stCondLst>
                                        </p:cTn>
                                        <p:tgtEl>
                                          <p:spTgt spid="159"/>
                                        </p:tgtEl>
                                        <p:attrNameLst>
                                          <p:attrName>style.visibility</p:attrName>
                                        </p:attrNameLst>
                                      </p:cBhvr>
                                      <p:to>
                                        <p:strVal val="visible"/>
                                      </p:to>
                                    </p:set>
                                    <p:animEffect transition="in" filter="fade">
                                      <p:cBhvr>
                                        <p:cTn id="81" dur="300"/>
                                        <p:tgtEl>
                                          <p:spTgt spid="159"/>
                                        </p:tgtEl>
                                      </p:cBhvr>
                                    </p:animEffect>
                                  </p:childTnLst>
                                </p:cTn>
                              </p:par>
                              <p:par>
                                <p:cTn id="82" presetID="10" presetClass="entr" presetSubtype="0" fill="hold" nodeType="withEffect">
                                  <p:stCondLst>
                                    <p:cond delay="1500"/>
                                  </p:stCondLst>
                                  <p:childTnLst>
                                    <p:set>
                                      <p:cBhvr>
                                        <p:cTn id="83" dur="1" fill="hold">
                                          <p:stCondLst>
                                            <p:cond delay="0"/>
                                          </p:stCondLst>
                                        </p:cTn>
                                        <p:tgtEl>
                                          <p:spTgt spid="164"/>
                                        </p:tgtEl>
                                        <p:attrNameLst>
                                          <p:attrName>style.visibility</p:attrName>
                                        </p:attrNameLst>
                                      </p:cBhvr>
                                      <p:to>
                                        <p:strVal val="visible"/>
                                      </p:to>
                                    </p:set>
                                    <p:animEffect transition="in" filter="fade">
                                      <p:cBhvr>
                                        <p:cTn id="84" dur="300"/>
                                        <p:tgtEl>
                                          <p:spTgt spid="164"/>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118"/>
                                        </p:tgtEl>
                                        <p:attrNameLst>
                                          <p:attrName>style.visibility</p:attrName>
                                        </p:attrNameLst>
                                      </p:cBhvr>
                                      <p:to>
                                        <p:strVal val="visible"/>
                                      </p:to>
                                    </p:set>
                                    <p:anim calcmode="lin" valueType="num">
                                      <p:cBhvr>
                                        <p:cTn id="87" dur="300" fill="hold"/>
                                        <p:tgtEl>
                                          <p:spTgt spid="118"/>
                                        </p:tgtEl>
                                        <p:attrNameLst>
                                          <p:attrName>ppt_w</p:attrName>
                                        </p:attrNameLst>
                                      </p:cBhvr>
                                      <p:tavLst>
                                        <p:tav tm="0">
                                          <p:val>
                                            <p:fltVal val="0"/>
                                          </p:val>
                                        </p:tav>
                                        <p:tav tm="100000">
                                          <p:val>
                                            <p:strVal val="#ppt_w"/>
                                          </p:val>
                                        </p:tav>
                                      </p:tavLst>
                                    </p:anim>
                                    <p:anim calcmode="lin" valueType="num">
                                      <p:cBhvr>
                                        <p:cTn id="88" dur="300" fill="hold"/>
                                        <p:tgtEl>
                                          <p:spTgt spid="118"/>
                                        </p:tgtEl>
                                        <p:attrNameLst>
                                          <p:attrName>ppt_h</p:attrName>
                                        </p:attrNameLst>
                                      </p:cBhvr>
                                      <p:tavLst>
                                        <p:tav tm="0">
                                          <p:val>
                                            <p:fltVal val="0"/>
                                          </p:val>
                                        </p:tav>
                                        <p:tav tm="100000">
                                          <p:val>
                                            <p:strVal val="#ppt_h"/>
                                          </p:val>
                                        </p:tav>
                                      </p:tavLst>
                                    </p:anim>
                                    <p:animEffect transition="in" filter="fade">
                                      <p:cBhvr>
                                        <p:cTn id="89" dur="300"/>
                                        <p:tgtEl>
                                          <p:spTgt spid="118"/>
                                        </p:tgtEl>
                                      </p:cBhvr>
                                    </p:animEffect>
                                    <p:anim calcmode="lin" valueType="num">
                                      <p:cBhvr>
                                        <p:cTn id="90" dur="300" fill="hold"/>
                                        <p:tgtEl>
                                          <p:spTgt spid="118"/>
                                        </p:tgtEl>
                                        <p:attrNameLst>
                                          <p:attrName>ppt_x</p:attrName>
                                        </p:attrNameLst>
                                      </p:cBhvr>
                                      <p:tavLst>
                                        <p:tav tm="0">
                                          <p:val>
                                            <p:fltVal val="0.5"/>
                                          </p:val>
                                        </p:tav>
                                        <p:tav tm="100000">
                                          <p:val>
                                            <p:strVal val="#ppt_x"/>
                                          </p:val>
                                        </p:tav>
                                      </p:tavLst>
                                    </p:anim>
                                    <p:anim calcmode="lin" valueType="num">
                                      <p:cBhvr>
                                        <p:cTn id="91" dur="300" fill="hold"/>
                                        <p:tgtEl>
                                          <p:spTgt spid="118"/>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152"/>
                                        </p:tgtEl>
                                        <p:attrNameLst>
                                          <p:attrName>style.visibility</p:attrName>
                                        </p:attrNameLst>
                                      </p:cBhvr>
                                      <p:to>
                                        <p:strVal val="visible"/>
                                      </p:to>
                                    </p:set>
                                    <p:animEffect transition="in" filter="fade">
                                      <p:cBhvr>
                                        <p:cTn id="94" dur="300"/>
                                        <p:tgtEl>
                                          <p:spTgt spid="152"/>
                                        </p:tgtEl>
                                      </p:cBhvr>
                                    </p:animEffect>
                                  </p:childTnLst>
                                </p:cTn>
                              </p:par>
                              <p:par>
                                <p:cTn id="95" presetID="10" presetClass="entr" presetSubtype="0" fill="hold" nodeType="withEffect">
                                  <p:stCondLst>
                                    <p:cond delay="1800"/>
                                  </p:stCondLst>
                                  <p:childTnLst>
                                    <p:set>
                                      <p:cBhvr>
                                        <p:cTn id="96" dur="1" fill="hold">
                                          <p:stCondLst>
                                            <p:cond delay="0"/>
                                          </p:stCondLst>
                                        </p:cTn>
                                        <p:tgtEl>
                                          <p:spTgt spid="156"/>
                                        </p:tgtEl>
                                        <p:attrNameLst>
                                          <p:attrName>style.visibility</p:attrName>
                                        </p:attrNameLst>
                                      </p:cBhvr>
                                      <p:to>
                                        <p:strVal val="visible"/>
                                      </p:to>
                                    </p:set>
                                    <p:animEffect transition="in" filter="fade">
                                      <p:cBhvr>
                                        <p:cTn id="97" dur="300"/>
                                        <p:tgtEl>
                                          <p:spTgt spid="156"/>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162"/>
                                        </p:tgtEl>
                                        <p:attrNameLst>
                                          <p:attrName>style.visibility</p:attrName>
                                        </p:attrNameLst>
                                      </p:cBhvr>
                                      <p:to>
                                        <p:strVal val="visible"/>
                                      </p:to>
                                    </p:set>
                                    <p:animEffect transition="in" filter="fade">
                                      <p:cBhvr>
                                        <p:cTn id="100" dur="3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3" grpId="0" animBg="1"/>
      <p:bldP spid="135" grpId="0"/>
      <p:bldP spid="139" grpId="0" animBg="1"/>
      <p:bldP spid="140" grpId="0"/>
      <p:bldP spid="141" grpId="0"/>
      <p:bldP spid="148" grpId="0" animBg="1"/>
      <p:bldP spid="150" grpId="0"/>
      <p:bldP spid="151" grpId="0"/>
      <p:bldP spid="152" grpId="0"/>
      <p:bldP spid="162" grpId="0" animBg="1"/>
      <p:bldP spid="16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2" name="Straight Connector 171"/>
          <p:cNvCxnSpPr/>
          <p:nvPr/>
        </p:nvCxnSpPr>
        <p:spPr>
          <a:xfrm>
            <a:off x="4592718" y="2407958"/>
            <a:ext cx="3276364"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173" name="Arc 172"/>
          <p:cNvSpPr/>
          <p:nvPr/>
        </p:nvSpPr>
        <p:spPr>
          <a:xfrm>
            <a:off x="1423356" y="2746955"/>
            <a:ext cx="6491584" cy="3066424"/>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Arc 173"/>
          <p:cNvSpPr/>
          <p:nvPr/>
        </p:nvSpPr>
        <p:spPr>
          <a:xfrm>
            <a:off x="2657346" y="3092508"/>
            <a:ext cx="4023604" cy="2249776"/>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Arc 174"/>
          <p:cNvSpPr/>
          <p:nvPr/>
        </p:nvSpPr>
        <p:spPr>
          <a:xfrm>
            <a:off x="3925634" y="3340407"/>
            <a:ext cx="1487028" cy="1461818"/>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 name="Straight Connector 175"/>
          <p:cNvCxnSpPr/>
          <p:nvPr/>
        </p:nvCxnSpPr>
        <p:spPr>
          <a:xfrm flipH="1">
            <a:off x="1351349" y="2407958"/>
            <a:ext cx="3276364"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77" name="Arc 176"/>
          <p:cNvSpPr/>
          <p:nvPr/>
        </p:nvSpPr>
        <p:spPr>
          <a:xfrm flipH="1">
            <a:off x="1305491" y="2746955"/>
            <a:ext cx="6491584" cy="3066424"/>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Arc 177"/>
          <p:cNvSpPr/>
          <p:nvPr/>
        </p:nvSpPr>
        <p:spPr>
          <a:xfrm flipH="1">
            <a:off x="2539481" y="3092508"/>
            <a:ext cx="4023604" cy="2249776"/>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Arc 178"/>
          <p:cNvSpPr/>
          <p:nvPr/>
        </p:nvSpPr>
        <p:spPr>
          <a:xfrm flipH="1">
            <a:off x="3807768" y="3340407"/>
            <a:ext cx="1487028" cy="1461818"/>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180" name="Oval 179"/>
          <p:cNvSpPr/>
          <p:nvPr/>
        </p:nvSpPr>
        <p:spPr>
          <a:xfrm>
            <a:off x="3691608" y="1808460"/>
            <a:ext cx="1955080" cy="1955080"/>
          </a:xfrm>
          <a:prstGeom prst="ellipse">
            <a:avLst/>
          </a:prstGeom>
          <a:ln>
            <a:solidFill>
              <a:schemeClr val="bg1">
                <a:lumMod val="10000"/>
                <a:lumOff val="9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TextBox 180"/>
          <p:cNvSpPr txBox="1"/>
          <p:nvPr/>
        </p:nvSpPr>
        <p:spPr>
          <a:xfrm>
            <a:off x="611560"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2" name="TextBox 181"/>
          <p:cNvSpPr txBox="1"/>
          <p:nvPr/>
        </p:nvSpPr>
        <p:spPr>
          <a:xfrm>
            <a:off x="185795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3" name="TextBox 182"/>
          <p:cNvSpPr txBox="1"/>
          <p:nvPr/>
        </p:nvSpPr>
        <p:spPr>
          <a:xfrm>
            <a:off x="325093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4" name="TextBox 183"/>
          <p:cNvSpPr txBox="1"/>
          <p:nvPr/>
        </p:nvSpPr>
        <p:spPr>
          <a:xfrm>
            <a:off x="492142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5" name="TextBox 184"/>
          <p:cNvSpPr txBox="1"/>
          <p:nvPr/>
        </p:nvSpPr>
        <p:spPr>
          <a:xfrm>
            <a:off x="6102897"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6" name="TextBox 185"/>
          <p:cNvSpPr txBox="1"/>
          <p:nvPr/>
        </p:nvSpPr>
        <p:spPr>
          <a:xfrm>
            <a:off x="7377344"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7" name="TextBox 186"/>
          <p:cNvSpPr txBox="1"/>
          <p:nvPr/>
        </p:nvSpPr>
        <p:spPr>
          <a:xfrm>
            <a:off x="539553"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8" name="TextBox 187"/>
          <p:cNvSpPr txBox="1"/>
          <p:nvPr/>
        </p:nvSpPr>
        <p:spPr>
          <a:xfrm>
            <a:off x="7161321"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9" name="TextBox 188"/>
          <p:cNvSpPr txBox="1"/>
          <p:nvPr/>
        </p:nvSpPr>
        <p:spPr>
          <a:xfrm>
            <a:off x="4054236" y="2245658"/>
            <a:ext cx="1229825" cy="369332"/>
          </a:xfrm>
          <a:prstGeom prst="rect">
            <a:avLst/>
          </a:prstGeom>
          <a:noFill/>
        </p:spPr>
        <p:txBody>
          <a:bodyPr wrap="none" rtlCol="0">
            <a:spAutoFit/>
          </a:bodyPr>
          <a:lstStyle/>
          <a:p>
            <a:pPr algn="ctr"/>
            <a:r>
              <a:rPr lang="en-US" sz="1800" dirty="0" err="1"/>
              <a:t>Xxxxx</a:t>
            </a:r>
            <a:r>
              <a:rPr lang="en-US" sz="1800" dirty="0"/>
              <a:t> </a:t>
            </a:r>
            <a:r>
              <a:rPr lang="en-US" sz="1800" dirty="0" err="1"/>
              <a:t>xxxx</a:t>
            </a:r>
            <a:endParaRPr lang="en-US" sz="1800" dirty="0"/>
          </a:p>
        </p:txBody>
      </p:sp>
      <p:sp>
        <p:nvSpPr>
          <p:cNvPr id="190" name="TextBox 189"/>
          <p:cNvSpPr txBox="1"/>
          <p:nvPr/>
        </p:nvSpPr>
        <p:spPr>
          <a:xfrm>
            <a:off x="3794190" y="2534176"/>
            <a:ext cx="1749920" cy="707886"/>
          </a:xfrm>
          <a:prstGeom prst="rect">
            <a:avLst/>
          </a:prstGeom>
          <a:noFill/>
        </p:spPr>
        <p:txBody>
          <a:bodyPr wrap="square" rtlCol="0">
            <a:spAutoFit/>
          </a:bodyPr>
          <a:lstStyle/>
          <a:p>
            <a:pPr algn="ctr"/>
            <a:r>
              <a:rPr lang="en-US" sz="1000" dirty="0"/>
              <a:t>X xxx x </a:t>
            </a:r>
            <a:r>
              <a:rPr lang="en-US" sz="1000" dirty="0" err="1"/>
              <a:t>xxxxxxx</a:t>
            </a:r>
            <a:r>
              <a:rPr lang="en-US" sz="1000" dirty="0"/>
              <a:t> </a:t>
            </a:r>
            <a:r>
              <a:rPr lang="en-US" sz="1000" dirty="0" err="1"/>
              <a:t>xxxxx</a:t>
            </a:r>
            <a:r>
              <a:rPr lang="en-US" sz="1000" dirty="0"/>
              <a:t> </a:t>
            </a:r>
            <a:r>
              <a:rPr lang="en-US" sz="1000" dirty="0" err="1"/>
              <a:t>xxxx</a:t>
            </a:r>
            <a:r>
              <a:rPr lang="en-US" sz="1000" dirty="0"/>
              <a:t> </a:t>
            </a:r>
            <a:r>
              <a:rPr lang="en-US" sz="1000" dirty="0" err="1"/>
              <a:t>xxxx</a:t>
            </a:r>
            <a:r>
              <a:rPr lang="en-US" sz="1000" dirty="0"/>
              <a:t> x </a:t>
            </a:r>
            <a:r>
              <a:rPr lang="en-US" sz="1000" dirty="0" err="1"/>
              <a:t>xxxx</a:t>
            </a:r>
            <a:r>
              <a:rPr lang="en-US" sz="1000" dirty="0"/>
              <a:t> x </a:t>
            </a:r>
            <a:r>
              <a:rPr lang="en-US" sz="1000" dirty="0" err="1"/>
              <a:t>xxxx</a:t>
            </a:r>
            <a:r>
              <a:rPr lang="en-US" sz="1000" dirty="0"/>
              <a:t>. Xxx </a:t>
            </a:r>
            <a:r>
              <a:rPr lang="en-US" sz="1000" dirty="0" err="1"/>
              <a:t>xxxxx</a:t>
            </a:r>
            <a:r>
              <a:rPr lang="en-US" sz="1000" dirty="0"/>
              <a:t> x xx </a:t>
            </a:r>
            <a:r>
              <a:rPr lang="en-US" sz="1000" dirty="0" err="1"/>
              <a:t>xxxxxxxx</a:t>
            </a:r>
            <a:r>
              <a:rPr lang="en-US" sz="1000" dirty="0"/>
              <a:t>, x </a:t>
            </a:r>
            <a:r>
              <a:rPr lang="en-US" sz="1000" dirty="0" err="1"/>
              <a:t>xxxxx</a:t>
            </a:r>
            <a:r>
              <a:rPr lang="en-US" sz="1000" dirty="0"/>
              <a:t> </a:t>
            </a:r>
            <a:r>
              <a:rPr lang="en-US" sz="1000" dirty="0" err="1"/>
              <a:t>xxxxxx</a:t>
            </a:r>
            <a:r>
              <a:rPr lang="en-US" sz="1000" dirty="0"/>
              <a:t> x, </a:t>
            </a:r>
            <a:r>
              <a:rPr lang="en-US" sz="1000" dirty="0" err="1"/>
              <a:t>xxxxxxx</a:t>
            </a:r>
            <a:r>
              <a:rPr lang="en-US" sz="1000" dirty="0"/>
              <a:t> </a:t>
            </a:r>
            <a:r>
              <a:rPr lang="en-US" sz="1000" dirty="0" err="1"/>
              <a:t>xxxxx</a:t>
            </a:r>
            <a:r>
              <a:rPr lang="en-US" sz="1000" dirty="0"/>
              <a:t>.</a:t>
            </a:r>
          </a:p>
        </p:txBody>
      </p:sp>
      <p:grpSp>
        <p:nvGrpSpPr>
          <p:cNvPr id="191" name="Group 190"/>
          <p:cNvGrpSpPr/>
          <p:nvPr/>
        </p:nvGrpSpPr>
        <p:grpSpPr>
          <a:xfrm>
            <a:off x="1079613" y="2173932"/>
            <a:ext cx="468052" cy="468052"/>
            <a:chOff x="1439483" y="1755576"/>
            <a:chExt cx="624069" cy="624069"/>
          </a:xfrm>
        </p:grpSpPr>
        <p:sp>
          <p:nvSpPr>
            <p:cNvPr id="192" name="Oval 191"/>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3"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 name="Group 193"/>
          <p:cNvGrpSpPr/>
          <p:nvPr/>
        </p:nvGrpSpPr>
        <p:grpSpPr>
          <a:xfrm>
            <a:off x="2326677" y="3859422"/>
            <a:ext cx="468052" cy="468052"/>
            <a:chOff x="3102236" y="4002895"/>
            <a:chExt cx="624069" cy="624069"/>
          </a:xfrm>
        </p:grpSpPr>
        <p:sp>
          <p:nvSpPr>
            <p:cNvPr id="195" name="Oval 194"/>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96" name="Group 195"/>
            <p:cNvGrpSpPr/>
            <p:nvPr/>
          </p:nvGrpSpPr>
          <p:grpSpPr>
            <a:xfrm>
              <a:off x="3245789" y="4154180"/>
              <a:ext cx="336967" cy="321499"/>
              <a:chOff x="2118665" y="1750614"/>
              <a:chExt cx="499807" cy="476865"/>
            </a:xfrm>
          </p:grpSpPr>
          <p:sp>
            <p:nvSpPr>
              <p:cNvPr id="19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99" name="Group 198"/>
          <p:cNvGrpSpPr/>
          <p:nvPr/>
        </p:nvGrpSpPr>
        <p:grpSpPr>
          <a:xfrm>
            <a:off x="7672767" y="3859422"/>
            <a:ext cx="468052" cy="468052"/>
            <a:chOff x="10230355" y="4002895"/>
            <a:chExt cx="624069" cy="624069"/>
          </a:xfrm>
        </p:grpSpPr>
        <p:sp>
          <p:nvSpPr>
            <p:cNvPr id="200" name="Oval 199"/>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01" name="Group 200"/>
            <p:cNvGrpSpPr/>
            <p:nvPr/>
          </p:nvGrpSpPr>
          <p:grpSpPr>
            <a:xfrm>
              <a:off x="10333141" y="4182425"/>
              <a:ext cx="418496" cy="265008"/>
              <a:chOff x="8047383" y="1827632"/>
              <a:chExt cx="571910" cy="362155"/>
            </a:xfrm>
          </p:grpSpPr>
          <p:sp>
            <p:nvSpPr>
              <p:cNvPr id="20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20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20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grpSp>
        <p:nvGrpSpPr>
          <p:cNvPr id="205" name="Group 204"/>
          <p:cNvGrpSpPr/>
          <p:nvPr/>
        </p:nvGrpSpPr>
        <p:grpSpPr>
          <a:xfrm>
            <a:off x="6425702" y="3859422"/>
            <a:ext cx="468052" cy="468052"/>
            <a:chOff x="8567602" y="4002895"/>
            <a:chExt cx="624069" cy="624069"/>
          </a:xfrm>
        </p:grpSpPr>
        <p:sp>
          <p:nvSpPr>
            <p:cNvPr id="206" name="Oval 205"/>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7"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208" name="Group 207"/>
          <p:cNvGrpSpPr/>
          <p:nvPr/>
        </p:nvGrpSpPr>
        <p:grpSpPr>
          <a:xfrm>
            <a:off x="7672767" y="2173932"/>
            <a:ext cx="468052" cy="468052"/>
            <a:chOff x="10230355" y="1755576"/>
            <a:chExt cx="624069" cy="624069"/>
          </a:xfrm>
        </p:grpSpPr>
        <p:sp>
          <p:nvSpPr>
            <p:cNvPr id="209" name="Oval 208"/>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0"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1" name="Group 210"/>
          <p:cNvGrpSpPr/>
          <p:nvPr/>
        </p:nvGrpSpPr>
        <p:grpSpPr>
          <a:xfrm>
            <a:off x="3573743" y="3859422"/>
            <a:ext cx="468052" cy="468052"/>
            <a:chOff x="4764990" y="4002895"/>
            <a:chExt cx="624069" cy="624069"/>
          </a:xfrm>
        </p:grpSpPr>
        <p:sp>
          <p:nvSpPr>
            <p:cNvPr id="212" name="Oval 211"/>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13" name="Group 212"/>
            <p:cNvGrpSpPr/>
            <p:nvPr/>
          </p:nvGrpSpPr>
          <p:grpSpPr>
            <a:xfrm>
              <a:off x="4914356" y="4119841"/>
              <a:ext cx="325336" cy="390180"/>
              <a:chOff x="8071963" y="3061130"/>
              <a:chExt cx="476865" cy="571910"/>
            </a:xfrm>
          </p:grpSpPr>
          <p:sp>
            <p:nvSpPr>
              <p:cNvPr id="214" name="Freeform 213"/>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0" name="Group 219"/>
          <p:cNvGrpSpPr/>
          <p:nvPr/>
        </p:nvGrpSpPr>
        <p:grpSpPr>
          <a:xfrm>
            <a:off x="5178636" y="3859422"/>
            <a:ext cx="468052" cy="468052"/>
            <a:chOff x="6904848" y="4002895"/>
            <a:chExt cx="624069" cy="624069"/>
          </a:xfrm>
        </p:grpSpPr>
        <p:sp>
          <p:nvSpPr>
            <p:cNvPr id="221" name="Oval 22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2"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1079613" y="3859422"/>
            <a:ext cx="468052" cy="468052"/>
            <a:chOff x="1439483" y="4002895"/>
            <a:chExt cx="624069" cy="624069"/>
          </a:xfrm>
        </p:grpSpPr>
        <p:sp>
          <p:nvSpPr>
            <p:cNvPr id="224" name="Oval 223"/>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5" name="Group 224"/>
            <p:cNvGrpSpPr/>
            <p:nvPr/>
          </p:nvGrpSpPr>
          <p:grpSpPr>
            <a:xfrm>
              <a:off x="1532760" y="4121329"/>
              <a:ext cx="437515" cy="387200"/>
              <a:chOff x="3537345" y="3113568"/>
              <a:chExt cx="655484" cy="580103"/>
            </a:xfrm>
          </p:grpSpPr>
          <p:sp>
            <p:nvSpPr>
              <p:cNvPr id="22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21574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5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500"/>
                                        <p:tgtEl>
                                          <p:spTgt spid="1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500"/>
                                        <p:tgtEl>
                                          <p:spTgt spid="190"/>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72"/>
                                        </p:tgtEl>
                                        <p:attrNameLst>
                                          <p:attrName>style.visibility</p:attrName>
                                        </p:attrNameLst>
                                      </p:cBhvr>
                                      <p:to>
                                        <p:strVal val="visible"/>
                                      </p:to>
                                    </p:set>
                                    <p:animEffect transition="in" filter="wipe(left)">
                                      <p:cBhvr>
                                        <p:cTn id="17" dur="400"/>
                                        <p:tgtEl>
                                          <p:spTgt spid="172"/>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
                                        <p:tgtEl>
                                          <p:spTgt spid="188"/>
                                        </p:tgtEl>
                                      </p:cBhvr>
                                    </p:animEffect>
                                  </p:childTnLst>
                                </p:cTn>
                              </p:par>
                              <p:par>
                                <p:cTn id="21" presetID="10" presetClass="entr" presetSubtype="0" fill="hold" nodeType="withEffect">
                                  <p:stCondLst>
                                    <p:cond delay="30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100"/>
                                        <p:tgtEl>
                                          <p:spTgt spid="208"/>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wipe(left)">
                                      <p:cBhvr>
                                        <p:cTn id="26" dur="400"/>
                                        <p:tgtEl>
                                          <p:spTgt spid="17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86"/>
                                        </p:tgtEl>
                                        <p:attrNameLst>
                                          <p:attrName>style.visibility</p:attrName>
                                        </p:attrNameLst>
                                      </p:cBhvr>
                                      <p:to>
                                        <p:strVal val="visible"/>
                                      </p:to>
                                    </p:set>
                                    <p:animEffect transition="in" filter="fade">
                                      <p:cBhvr>
                                        <p:cTn id="29" dur="100"/>
                                        <p:tgtEl>
                                          <p:spTgt spid="186"/>
                                        </p:tgtEl>
                                      </p:cBhvr>
                                    </p:animEffect>
                                  </p:childTnLst>
                                </p:cTn>
                              </p:par>
                              <p:par>
                                <p:cTn id="30" presetID="10" presetClass="entr" presetSubtype="0" fill="hold" nodeType="withEffect">
                                  <p:stCondLst>
                                    <p:cond delay="500"/>
                                  </p:stCondLst>
                                  <p:childTnLst>
                                    <p:set>
                                      <p:cBhvr>
                                        <p:cTn id="31" dur="1" fill="hold">
                                          <p:stCondLst>
                                            <p:cond delay="0"/>
                                          </p:stCondLst>
                                        </p:cTn>
                                        <p:tgtEl>
                                          <p:spTgt spid="199"/>
                                        </p:tgtEl>
                                        <p:attrNameLst>
                                          <p:attrName>style.visibility</p:attrName>
                                        </p:attrNameLst>
                                      </p:cBhvr>
                                      <p:to>
                                        <p:strVal val="visible"/>
                                      </p:to>
                                    </p:set>
                                    <p:animEffect transition="in" filter="fade">
                                      <p:cBhvr>
                                        <p:cTn id="32" dur="100"/>
                                        <p:tgtEl>
                                          <p:spTgt spid="199"/>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174"/>
                                        </p:tgtEl>
                                        <p:attrNameLst>
                                          <p:attrName>style.visibility</p:attrName>
                                        </p:attrNameLst>
                                      </p:cBhvr>
                                      <p:to>
                                        <p:strVal val="visible"/>
                                      </p:to>
                                    </p:set>
                                    <p:animEffect transition="in" filter="wipe(left)">
                                      <p:cBhvr>
                                        <p:cTn id="35" dur="400"/>
                                        <p:tgtEl>
                                          <p:spTgt spid="174"/>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185"/>
                                        </p:tgtEl>
                                        <p:attrNameLst>
                                          <p:attrName>style.visibility</p:attrName>
                                        </p:attrNameLst>
                                      </p:cBhvr>
                                      <p:to>
                                        <p:strVal val="visible"/>
                                      </p:to>
                                    </p:set>
                                    <p:animEffect transition="in" filter="fade">
                                      <p:cBhvr>
                                        <p:cTn id="38" dur="100"/>
                                        <p:tgtEl>
                                          <p:spTgt spid="185"/>
                                        </p:tgtEl>
                                      </p:cBhvr>
                                    </p:animEffect>
                                  </p:childTnLst>
                                </p:cTn>
                              </p:par>
                              <p:par>
                                <p:cTn id="39" presetID="10" presetClass="entr" presetSubtype="0" fill="hold" nodeType="withEffect">
                                  <p:stCondLst>
                                    <p:cond delay="700"/>
                                  </p:stCondLst>
                                  <p:childTnLst>
                                    <p:set>
                                      <p:cBhvr>
                                        <p:cTn id="40" dur="1" fill="hold">
                                          <p:stCondLst>
                                            <p:cond delay="0"/>
                                          </p:stCondLst>
                                        </p:cTn>
                                        <p:tgtEl>
                                          <p:spTgt spid="205"/>
                                        </p:tgtEl>
                                        <p:attrNameLst>
                                          <p:attrName>style.visibility</p:attrName>
                                        </p:attrNameLst>
                                      </p:cBhvr>
                                      <p:to>
                                        <p:strVal val="visible"/>
                                      </p:to>
                                    </p:set>
                                    <p:animEffect transition="in" filter="fade">
                                      <p:cBhvr>
                                        <p:cTn id="41" dur="100"/>
                                        <p:tgtEl>
                                          <p:spTgt spid="205"/>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175"/>
                                        </p:tgtEl>
                                        <p:attrNameLst>
                                          <p:attrName>style.visibility</p:attrName>
                                        </p:attrNameLst>
                                      </p:cBhvr>
                                      <p:to>
                                        <p:strVal val="visible"/>
                                      </p:to>
                                    </p:set>
                                    <p:animEffect transition="in" filter="wipe(up)">
                                      <p:cBhvr>
                                        <p:cTn id="44" dur="200"/>
                                        <p:tgtEl>
                                          <p:spTgt spid="175"/>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184"/>
                                        </p:tgtEl>
                                        <p:attrNameLst>
                                          <p:attrName>style.visibility</p:attrName>
                                        </p:attrNameLst>
                                      </p:cBhvr>
                                      <p:to>
                                        <p:strVal val="visible"/>
                                      </p:to>
                                    </p:set>
                                    <p:animEffect transition="in" filter="fade">
                                      <p:cBhvr>
                                        <p:cTn id="47" dur="100"/>
                                        <p:tgtEl>
                                          <p:spTgt spid="184"/>
                                        </p:tgtEl>
                                      </p:cBhvr>
                                    </p:animEffect>
                                  </p:childTnLst>
                                </p:cTn>
                              </p:par>
                              <p:par>
                                <p:cTn id="48" presetID="10" presetClass="entr" presetSubtype="0" fill="hold" nodeType="withEffect">
                                  <p:stCondLst>
                                    <p:cond delay="700"/>
                                  </p:stCondLst>
                                  <p:childTnLst>
                                    <p:set>
                                      <p:cBhvr>
                                        <p:cTn id="49" dur="1" fill="hold">
                                          <p:stCondLst>
                                            <p:cond delay="0"/>
                                          </p:stCondLst>
                                        </p:cTn>
                                        <p:tgtEl>
                                          <p:spTgt spid="220"/>
                                        </p:tgtEl>
                                        <p:attrNameLst>
                                          <p:attrName>style.visibility</p:attrName>
                                        </p:attrNameLst>
                                      </p:cBhvr>
                                      <p:to>
                                        <p:strVal val="visible"/>
                                      </p:to>
                                    </p:set>
                                    <p:animEffect transition="in" filter="fade">
                                      <p:cBhvr>
                                        <p:cTn id="50" dur="100"/>
                                        <p:tgtEl>
                                          <p:spTgt spid="220"/>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179"/>
                                        </p:tgtEl>
                                        <p:attrNameLst>
                                          <p:attrName>style.visibility</p:attrName>
                                        </p:attrNameLst>
                                      </p:cBhvr>
                                      <p:to>
                                        <p:strVal val="visible"/>
                                      </p:to>
                                    </p:set>
                                    <p:animEffect transition="in" filter="wipe(up)">
                                      <p:cBhvr>
                                        <p:cTn id="53" dur="200"/>
                                        <p:tgtEl>
                                          <p:spTgt spid="179"/>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183"/>
                                        </p:tgtEl>
                                        <p:attrNameLst>
                                          <p:attrName>style.visibility</p:attrName>
                                        </p:attrNameLst>
                                      </p:cBhvr>
                                      <p:to>
                                        <p:strVal val="visible"/>
                                      </p:to>
                                    </p:set>
                                    <p:animEffect transition="in" filter="fade">
                                      <p:cBhvr>
                                        <p:cTn id="56" dur="100"/>
                                        <p:tgtEl>
                                          <p:spTgt spid="183"/>
                                        </p:tgtEl>
                                      </p:cBhvr>
                                    </p:animEffect>
                                  </p:childTnLst>
                                </p:cTn>
                              </p:par>
                              <p:par>
                                <p:cTn id="57" presetID="10" presetClass="entr" presetSubtype="0" fill="hold" nodeType="withEffect">
                                  <p:stCondLst>
                                    <p:cond delay="1100"/>
                                  </p:stCondLst>
                                  <p:childTnLst>
                                    <p:set>
                                      <p:cBhvr>
                                        <p:cTn id="58" dur="1" fill="hold">
                                          <p:stCondLst>
                                            <p:cond delay="0"/>
                                          </p:stCondLst>
                                        </p:cTn>
                                        <p:tgtEl>
                                          <p:spTgt spid="211"/>
                                        </p:tgtEl>
                                        <p:attrNameLst>
                                          <p:attrName>style.visibility</p:attrName>
                                        </p:attrNameLst>
                                      </p:cBhvr>
                                      <p:to>
                                        <p:strVal val="visible"/>
                                      </p:to>
                                    </p:set>
                                    <p:animEffect transition="in" filter="fade">
                                      <p:cBhvr>
                                        <p:cTn id="59" dur="100"/>
                                        <p:tgtEl>
                                          <p:spTgt spid="211"/>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178"/>
                                        </p:tgtEl>
                                        <p:attrNameLst>
                                          <p:attrName>style.visibility</p:attrName>
                                        </p:attrNameLst>
                                      </p:cBhvr>
                                      <p:to>
                                        <p:strVal val="visible"/>
                                      </p:to>
                                    </p:set>
                                    <p:animEffect transition="in" filter="wipe(right)">
                                      <p:cBhvr>
                                        <p:cTn id="62" dur="400"/>
                                        <p:tgtEl>
                                          <p:spTgt spid="178"/>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182"/>
                                        </p:tgtEl>
                                        <p:attrNameLst>
                                          <p:attrName>style.visibility</p:attrName>
                                        </p:attrNameLst>
                                      </p:cBhvr>
                                      <p:to>
                                        <p:strVal val="visible"/>
                                      </p:to>
                                    </p:set>
                                    <p:animEffect transition="in" filter="fade">
                                      <p:cBhvr>
                                        <p:cTn id="65" dur="100"/>
                                        <p:tgtEl>
                                          <p:spTgt spid="18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94"/>
                                        </p:tgtEl>
                                        <p:attrNameLst>
                                          <p:attrName>style.visibility</p:attrName>
                                        </p:attrNameLst>
                                      </p:cBhvr>
                                      <p:to>
                                        <p:strVal val="visible"/>
                                      </p:to>
                                    </p:set>
                                    <p:animEffect transition="in" filter="fade">
                                      <p:cBhvr>
                                        <p:cTn id="68" dur="100"/>
                                        <p:tgtEl>
                                          <p:spTgt spid="194"/>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177"/>
                                        </p:tgtEl>
                                        <p:attrNameLst>
                                          <p:attrName>style.visibility</p:attrName>
                                        </p:attrNameLst>
                                      </p:cBhvr>
                                      <p:to>
                                        <p:strVal val="visible"/>
                                      </p:to>
                                    </p:set>
                                    <p:animEffect transition="in" filter="wipe(right)">
                                      <p:cBhvr>
                                        <p:cTn id="71" dur="400"/>
                                        <p:tgtEl>
                                          <p:spTgt spid="177"/>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181"/>
                                        </p:tgtEl>
                                        <p:attrNameLst>
                                          <p:attrName>style.visibility</p:attrName>
                                        </p:attrNameLst>
                                      </p:cBhvr>
                                      <p:to>
                                        <p:strVal val="visible"/>
                                      </p:to>
                                    </p:set>
                                    <p:animEffect transition="in" filter="fade">
                                      <p:cBhvr>
                                        <p:cTn id="74" dur="100"/>
                                        <p:tgtEl>
                                          <p:spTgt spid="181"/>
                                        </p:tgtEl>
                                      </p:cBhvr>
                                    </p:animEffect>
                                  </p:childTnLst>
                                </p:cTn>
                              </p:par>
                              <p:par>
                                <p:cTn id="75" presetID="10" presetClass="entr" presetSubtype="0" fill="hold" nodeType="withEffect">
                                  <p:stCondLst>
                                    <p:cond delay="1500"/>
                                  </p:stCondLst>
                                  <p:childTnLst>
                                    <p:set>
                                      <p:cBhvr>
                                        <p:cTn id="76" dur="1" fill="hold">
                                          <p:stCondLst>
                                            <p:cond delay="0"/>
                                          </p:stCondLst>
                                        </p:cTn>
                                        <p:tgtEl>
                                          <p:spTgt spid="223"/>
                                        </p:tgtEl>
                                        <p:attrNameLst>
                                          <p:attrName>style.visibility</p:attrName>
                                        </p:attrNameLst>
                                      </p:cBhvr>
                                      <p:to>
                                        <p:strVal val="visible"/>
                                      </p:to>
                                    </p:set>
                                    <p:animEffect transition="in" filter="fade">
                                      <p:cBhvr>
                                        <p:cTn id="77" dur="100"/>
                                        <p:tgtEl>
                                          <p:spTgt spid="223"/>
                                        </p:tgtEl>
                                      </p:cBhvr>
                                    </p:animEffect>
                                  </p:childTnLst>
                                </p:cTn>
                              </p:par>
                              <p:par>
                                <p:cTn id="78" presetID="22" presetClass="entr" presetSubtype="2" fill="hold" nodeType="withEffect">
                                  <p:stCondLst>
                                    <p:cond delay="1400"/>
                                  </p:stCondLst>
                                  <p:childTnLst>
                                    <p:set>
                                      <p:cBhvr>
                                        <p:cTn id="79" dur="1" fill="hold">
                                          <p:stCondLst>
                                            <p:cond delay="0"/>
                                          </p:stCondLst>
                                        </p:cTn>
                                        <p:tgtEl>
                                          <p:spTgt spid="176"/>
                                        </p:tgtEl>
                                        <p:attrNameLst>
                                          <p:attrName>style.visibility</p:attrName>
                                        </p:attrNameLst>
                                      </p:cBhvr>
                                      <p:to>
                                        <p:strVal val="visible"/>
                                      </p:to>
                                    </p:set>
                                    <p:animEffect transition="in" filter="wipe(right)">
                                      <p:cBhvr>
                                        <p:cTn id="80" dur="400"/>
                                        <p:tgtEl>
                                          <p:spTgt spid="176"/>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187"/>
                                        </p:tgtEl>
                                        <p:attrNameLst>
                                          <p:attrName>style.visibility</p:attrName>
                                        </p:attrNameLst>
                                      </p:cBhvr>
                                      <p:to>
                                        <p:strVal val="visible"/>
                                      </p:to>
                                    </p:set>
                                    <p:animEffect transition="in" filter="fade">
                                      <p:cBhvr>
                                        <p:cTn id="83" dur="100"/>
                                        <p:tgtEl>
                                          <p:spTgt spid="187"/>
                                        </p:tgtEl>
                                      </p:cBhvr>
                                    </p:animEffect>
                                  </p:childTnLst>
                                </p:cTn>
                              </p:par>
                              <p:par>
                                <p:cTn id="84" presetID="10" presetClass="entr" presetSubtype="0" fill="hold" nodeType="withEffect">
                                  <p:stCondLst>
                                    <p:cond delay="1700"/>
                                  </p:stCondLst>
                                  <p:childTnLst>
                                    <p:set>
                                      <p:cBhvr>
                                        <p:cTn id="85" dur="1" fill="hold">
                                          <p:stCondLst>
                                            <p:cond delay="0"/>
                                          </p:stCondLst>
                                        </p:cTn>
                                        <p:tgtEl>
                                          <p:spTgt spid="191"/>
                                        </p:tgtEl>
                                        <p:attrNameLst>
                                          <p:attrName>style.visibility</p:attrName>
                                        </p:attrNameLst>
                                      </p:cBhvr>
                                      <p:to>
                                        <p:strVal val="visible"/>
                                      </p:to>
                                    </p:set>
                                    <p:animEffect transition="in" filter="fade">
                                      <p:cBhvr>
                                        <p:cTn id="86" dur="1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animBg="1"/>
      <p:bldP spid="175" grpId="0" animBg="1"/>
      <p:bldP spid="177" grpId="0" animBg="1"/>
      <p:bldP spid="178" grpId="0" animBg="1"/>
      <p:bldP spid="179" grpId="0" animBg="1"/>
      <p:bldP spid="180" grpId="0" animBg="1"/>
      <p:bldP spid="181" grpId="0"/>
      <p:bldP spid="182" grpId="0"/>
      <p:bldP spid="183" grpId="0"/>
      <p:bldP spid="184" grpId="0"/>
      <p:bldP spid="185" grpId="0"/>
      <p:bldP spid="186" grpId="0"/>
      <p:bldP spid="187" grpId="0"/>
      <p:bldP spid="188" grpId="0"/>
      <p:bldP spid="189" grpId="0"/>
      <p:bldP spid="1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3" name="Freeform 52"/>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54" name="Straight Connector 53"/>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55" name="Freeform 54"/>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Freeform 55"/>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7" name="Freeform 56"/>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8" name="Rectangle 57"/>
          <p:cNvSpPr/>
          <p:nvPr/>
        </p:nvSpPr>
        <p:spPr>
          <a:xfrm>
            <a:off x="459797" y="134674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59" name="Rectangle 58"/>
          <p:cNvSpPr/>
          <p:nvPr/>
        </p:nvSpPr>
        <p:spPr>
          <a:xfrm>
            <a:off x="2770244" y="1607274"/>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0" name="Rectangle 59"/>
          <p:cNvSpPr/>
          <p:nvPr/>
        </p:nvSpPr>
        <p:spPr>
          <a:xfrm>
            <a:off x="4954848" y="192749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1" name="Rectangle 60"/>
          <p:cNvSpPr/>
          <p:nvPr/>
        </p:nvSpPr>
        <p:spPr>
          <a:xfrm>
            <a:off x="1858487" y="513802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2" name="Rectangle 61"/>
          <p:cNvSpPr/>
          <p:nvPr/>
        </p:nvSpPr>
        <p:spPr>
          <a:xfrm>
            <a:off x="3958074" y="4780120"/>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3" name="Rectangle 62"/>
          <p:cNvSpPr/>
          <p:nvPr/>
        </p:nvSpPr>
        <p:spPr>
          <a:xfrm>
            <a:off x="7192821" y="4022774"/>
            <a:ext cx="1489360" cy="846386"/>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xxx xx xx </a:t>
            </a:r>
            <a:r>
              <a:rPr lang="en-US" sz="1100" dirty="0" err="1"/>
              <a:t>xx</a:t>
            </a:r>
            <a:r>
              <a:rPr lang="en-US" sz="1100" dirty="0"/>
              <a:t> </a:t>
            </a:r>
            <a:r>
              <a:rPr lang="en-US" sz="1100" dirty="0" err="1"/>
              <a:t>xxxxxx</a:t>
            </a:r>
            <a:endParaRPr lang="en-US" sz="1100" dirty="0"/>
          </a:p>
        </p:txBody>
      </p:sp>
      <p:sp>
        <p:nvSpPr>
          <p:cNvPr id="64" name="Rectangle 63"/>
          <p:cNvSpPr/>
          <p:nvPr/>
        </p:nvSpPr>
        <p:spPr>
          <a:xfrm>
            <a:off x="417921" y="3170381"/>
            <a:ext cx="2590799" cy="849463"/>
          </a:xfrm>
          <a:prstGeom prst="rect">
            <a:avLst/>
          </a:prstGeom>
        </p:spPr>
        <p:txBody>
          <a:bodyPr wrap="square">
            <a:spAutoFit/>
          </a:bodyPr>
          <a:lstStyle/>
          <a:p>
            <a:pPr algn="ctr">
              <a:lnSpc>
                <a:spcPct val="60000"/>
              </a:lnSpc>
            </a:pPr>
            <a:r>
              <a:rPr lang="en-US" sz="6600" dirty="0">
                <a:solidFill>
                  <a:srgbClr val="FFFFFF"/>
                </a:solidFill>
              </a:rPr>
              <a:t>250%</a:t>
            </a:r>
          </a:p>
          <a:p>
            <a:pPr algn="ctr">
              <a:lnSpc>
                <a:spcPct val="60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xx x </a:t>
            </a:r>
            <a:r>
              <a:rPr lang="en-US" sz="1600" dirty="0" err="1">
                <a:solidFill>
                  <a:srgbClr val="FFFFFF"/>
                </a:solidFill>
              </a:rPr>
              <a:t>xxxxxx</a:t>
            </a:r>
            <a:endParaRPr lang="en-US" sz="1600" dirty="0">
              <a:solidFill>
                <a:srgbClr val="FFFFFF"/>
              </a:solidFill>
            </a:endParaRPr>
          </a:p>
        </p:txBody>
      </p:sp>
      <p:sp>
        <p:nvSpPr>
          <p:cNvPr id="65" name="Oval 64"/>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6" name="Freeform 11"/>
          <p:cNvSpPr>
            <a:spLocks noEditPoints="1"/>
          </p:cNvSpPr>
          <p:nvPr/>
        </p:nvSpPr>
        <p:spPr bwMode="auto">
          <a:xfrm>
            <a:off x="6661402" y="2013445"/>
            <a:ext cx="363284" cy="396888"/>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6"/>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8" name="Freeform 12"/>
          <p:cNvSpPr>
            <a:spLocks noEditPoints="1"/>
          </p:cNvSpPr>
          <p:nvPr/>
        </p:nvSpPr>
        <p:spPr bwMode="auto">
          <a:xfrm>
            <a:off x="3550931" y="5164537"/>
            <a:ext cx="375544" cy="305612"/>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8"/>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70" name="Group 69"/>
          <p:cNvGrpSpPr/>
          <p:nvPr/>
        </p:nvGrpSpPr>
        <p:grpSpPr>
          <a:xfrm>
            <a:off x="4447474" y="1727825"/>
            <a:ext cx="395071" cy="326502"/>
            <a:chOff x="9566275" y="1127125"/>
            <a:chExt cx="1381125" cy="1141413"/>
          </a:xfrm>
        </p:grpSpPr>
        <p:sp>
          <p:nvSpPr>
            <p:cNvPr id="71"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Oval 75"/>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7" name="Freeform 18"/>
          <p:cNvSpPr>
            <a:spLocks noEditPoints="1"/>
          </p:cNvSpPr>
          <p:nvPr/>
        </p:nvSpPr>
        <p:spPr bwMode="auto">
          <a:xfrm>
            <a:off x="2108782" y="1474100"/>
            <a:ext cx="331497" cy="370549"/>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77"/>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9" name="Freeform 19"/>
          <p:cNvSpPr>
            <a:spLocks noEditPoints="1"/>
          </p:cNvSpPr>
          <p:nvPr/>
        </p:nvSpPr>
        <p:spPr bwMode="auto">
          <a:xfrm>
            <a:off x="5717176" y="4769090"/>
            <a:ext cx="273825" cy="38826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79"/>
          <p:cNvSpPr/>
          <p:nvPr/>
        </p:nvSpPr>
        <p:spPr>
          <a:xfrm>
            <a:off x="7589681" y="3296410"/>
            <a:ext cx="699762" cy="69976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81" name="Group 80"/>
          <p:cNvGrpSpPr/>
          <p:nvPr/>
        </p:nvGrpSpPr>
        <p:grpSpPr>
          <a:xfrm>
            <a:off x="7787665" y="3494394"/>
            <a:ext cx="303797" cy="303797"/>
            <a:chOff x="12284075" y="-1800225"/>
            <a:chExt cx="1062037" cy="1062038"/>
          </a:xfrm>
        </p:grpSpPr>
        <p:sp>
          <p:nvSpPr>
            <p:cNvPr id="82"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39422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500"/>
                                        <p:tgtEl>
                                          <p:spTgt spid="76"/>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nodeType="withEffect">
                                  <p:stCondLst>
                                    <p:cond delay="50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53"/>
                                        </p:tgtEl>
                                        <p:attrNameLst>
                                          <p:attrName>style.visibility</p:attrName>
                                        </p:attrNameLst>
                                      </p:cBhvr>
                                      <p:to>
                                        <p:strVal val="visible"/>
                                      </p:to>
                                    </p:set>
                                    <p:animEffect transition="in" filter="wipe(left)">
                                      <p:cBhvr>
                                        <p:cTn id="31" dur="500"/>
                                        <p:tgtEl>
                                          <p:spTgt spid="53"/>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22" presetClass="entr" presetSubtype="8" fill="hold" nodeType="withEffect">
                                  <p:stCondLst>
                                    <p:cond delay="900"/>
                                  </p:stCondLst>
                                  <p:childTnLst>
                                    <p:set>
                                      <p:cBhvr>
                                        <p:cTn id="42" dur="1" fill="hold">
                                          <p:stCondLst>
                                            <p:cond delay="0"/>
                                          </p:stCondLst>
                                        </p:cTn>
                                        <p:tgtEl>
                                          <p:spTgt spid="54"/>
                                        </p:tgtEl>
                                        <p:attrNameLst>
                                          <p:attrName>style.visibility</p:attrName>
                                        </p:attrNameLst>
                                      </p:cBhvr>
                                      <p:to>
                                        <p:strVal val="visible"/>
                                      </p:to>
                                    </p:set>
                                    <p:animEffect transition="in" filter="wipe(left)">
                                      <p:cBhvr>
                                        <p:cTn id="43" dur="500"/>
                                        <p:tgtEl>
                                          <p:spTgt spid="54"/>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par>
                                <p:cTn id="47" presetID="10" presetClass="entr" presetSubtype="0" fill="hold" nodeType="withEffect">
                                  <p:stCondLst>
                                    <p:cond delay="110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500"/>
                                        <p:tgtEl>
                                          <p:spTgt spid="81"/>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56"/>
                                        </p:tgtEl>
                                        <p:attrNameLst>
                                          <p:attrName>style.visibility</p:attrName>
                                        </p:attrNameLst>
                                      </p:cBhvr>
                                      <p:to>
                                        <p:strVal val="visible"/>
                                      </p:to>
                                    </p:set>
                                    <p:animEffect transition="in" filter="wipe(left)">
                                      <p:cBhvr>
                                        <p:cTn id="55" dur="500"/>
                                        <p:tgtEl>
                                          <p:spTgt spid="56"/>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78"/>
                                        </p:tgtEl>
                                        <p:attrNameLst>
                                          <p:attrName>style.visibility</p:attrName>
                                        </p:attrNameLst>
                                      </p:cBhvr>
                                      <p:to>
                                        <p:strVal val="visible"/>
                                      </p:to>
                                    </p:set>
                                    <p:animEffect transition="in" filter="fade">
                                      <p:cBhvr>
                                        <p:cTn id="58" dur="500"/>
                                        <p:tgtEl>
                                          <p:spTgt spid="78"/>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55"/>
                                        </p:tgtEl>
                                        <p:attrNameLst>
                                          <p:attrName>style.visibility</p:attrName>
                                        </p:attrNameLst>
                                      </p:cBhvr>
                                      <p:to>
                                        <p:strVal val="visible"/>
                                      </p:to>
                                    </p:set>
                                    <p:animEffect transition="in" filter="wipe(left)">
                                      <p:cBhvr>
                                        <p:cTn id="67" dur="500"/>
                                        <p:tgtEl>
                                          <p:spTgt spid="55"/>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500"/>
                                        <p:tgtEl>
                                          <p:spTgt spid="67"/>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1200" fill="hold"/>
                                        <p:tgtEl>
                                          <p:spTgt spid="64"/>
                                        </p:tgtEl>
                                        <p:attrNameLst>
                                          <p:attrName>ppt_x</p:attrName>
                                        </p:attrNameLst>
                                      </p:cBhvr>
                                      <p:tavLst>
                                        <p:tav tm="0">
                                          <p:val>
                                            <p:strVal val="0-#ppt_w/2"/>
                                          </p:val>
                                        </p:tav>
                                        <p:tav tm="100000">
                                          <p:val>
                                            <p:strVal val="#ppt_x"/>
                                          </p:val>
                                        </p:tav>
                                      </p:tavLst>
                                    </p:anim>
                                    <p:anim calcmode="lin" valueType="num">
                                      <p:cBhvr additive="base">
                                        <p:cTn id="80" dur="12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5" grpId="0" animBg="1"/>
      <p:bldP spid="56" grpId="0" animBg="1"/>
      <p:bldP spid="57" grpId="0" animBg="1"/>
      <p:bldP spid="58" grpId="0"/>
      <p:bldP spid="59" grpId="0"/>
      <p:bldP spid="60" grpId="0"/>
      <p:bldP spid="61" grpId="0"/>
      <p:bldP spid="62" grpId="0"/>
      <p:bldP spid="63" grpId="0"/>
      <p:bldP spid="64" grpId="0"/>
      <p:bldP spid="65" grpId="0" animBg="1"/>
      <p:bldP spid="66" grpId="0" animBg="1"/>
      <p:bldP spid="67" grpId="0" animBg="1"/>
      <p:bldP spid="68" grpId="0" animBg="1"/>
      <p:bldP spid="69" grpId="0" animBg="1"/>
      <p:bldP spid="76" grpId="0" animBg="1"/>
      <p:bldP spid="77" grpId="0" animBg="1"/>
      <p:bldP spid="78" grpId="0" animBg="1"/>
      <p:bldP spid="79" grpId="0" animBg="1"/>
      <p:bldP spid="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6948579" y="2069609"/>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a:t>
            </a:r>
            <a:r>
              <a:rPr lang="en-US" sz="1100" dirty="0"/>
              <a:t> </a:t>
            </a:r>
            <a:r>
              <a:rPr lang="en-US" sz="1100" dirty="0" err="1"/>
              <a:t>xxxx</a:t>
            </a:r>
            <a:r>
              <a:rPr lang="en-US" sz="1100" dirty="0"/>
              <a:t> xxx</a:t>
            </a:r>
          </a:p>
        </p:txBody>
      </p:sp>
      <p:sp>
        <p:nvSpPr>
          <p:cNvPr id="11" name="Rectangle 10"/>
          <p:cNvSpPr/>
          <p:nvPr/>
        </p:nvSpPr>
        <p:spPr bwMode="black">
          <a:xfrm>
            <a:off x="7124202" y="3374543"/>
            <a:ext cx="1255472"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a:t>Xx </a:t>
            </a:r>
            <a:r>
              <a:rPr lang="en-US" sz="1100" dirty="0" err="1"/>
              <a:t>xxxxxxxx</a:t>
            </a:r>
            <a:r>
              <a:rPr lang="en-US" sz="1100" dirty="0"/>
              <a:t> x xxx </a:t>
            </a:r>
          </a:p>
        </p:txBody>
      </p:sp>
      <p:sp>
        <p:nvSpPr>
          <p:cNvPr id="12" name="Rectangle 11"/>
          <p:cNvSpPr/>
          <p:nvPr/>
        </p:nvSpPr>
        <p:spPr bwMode="black">
          <a:xfrm>
            <a:off x="6924187" y="4610930"/>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Xxxxxx</a:t>
            </a:r>
            <a:r>
              <a:rPr lang="en-US" sz="1100" dirty="0"/>
              <a:t> </a:t>
            </a:r>
            <a:r>
              <a:rPr lang="en-US" sz="1100" dirty="0" err="1"/>
              <a:t>xxxxx</a:t>
            </a:r>
            <a:r>
              <a:rPr lang="en-US" sz="1100" dirty="0"/>
              <a:t> </a:t>
            </a:r>
          </a:p>
        </p:txBody>
      </p:sp>
      <p:sp>
        <p:nvSpPr>
          <p:cNvPr id="13" name="Freeform 12"/>
          <p:cNvSpPr/>
          <p:nvPr/>
        </p:nvSpPr>
        <p:spPr bwMode="black">
          <a:xfrm flipH="1">
            <a:off x="5561062"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14" name="Freeform 13"/>
          <p:cNvSpPr/>
          <p:nvPr/>
        </p:nvSpPr>
        <p:spPr bwMode="black">
          <a:xfrm flipH="1" flipV="1">
            <a:off x="5561062"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15" name="Straight Connector 14"/>
          <p:cNvCxnSpPr>
            <a:stCxn id="23" idx="2"/>
          </p:cNvCxnSpPr>
          <p:nvPr/>
        </p:nvCxnSpPr>
        <p:spPr bwMode="black">
          <a:xfrm flipH="1">
            <a:off x="5954948" y="3586908"/>
            <a:ext cx="54535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873844" y="2069609"/>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a:t>
            </a:r>
            <a:r>
              <a:rPr lang="en-US" sz="1100" dirty="0"/>
              <a:t> x xx </a:t>
            </a:r>
            <a:r>
              <a:rPr lang="en-US" sz="1100" dirty="0" err="1"/>
              <a:t>xxxxx</a:t>
            </a:r>
            <a:endParaRPr lang="en-US" sz="1100" dirty="0"/>
          </a:p>
        </p:txBody>
      </p:sp>
      <p:sp>
        <p:nvSpPr>
          <p:cNvPr id="18" name="Rectangle 17"/>
          <p:cNvSpPr/>
          <p:nvPr/>
        </p:nvSpPr>
        <p:spPr bwMode="black">
          <a:xfrm>
            <a:off x="655096" y="3374543"/>
            <a:ext cx="1255472"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Xxxxxx</a:t>
            </a:r>
            <a:r>
              <a:rPr lang="en-US" sz="1100" dirty="0"/>
              <a:t> </a:t>
            </a:r>
            <a:r>
              <a:rPr lang="en-US" sz="1100" dirty="0" err="1"/>
              <a:t>xxxx</a:t>
            </a:r>
            <a:r>
              <a:rPr lang="en-US" sz="1100" dirty="0"/>
              <a:t> xxx x</a:t>
            </a:r>
          </a:p>
        </p:txBody>
      </p:sp>
      <p:sp>
        <p:nvSpPr>
          <p:cNvPr id="19" name="Rectangle 18"/>
          <p:cNvSpPr/>
          <p:nvPr/>
        </p:nvSpPr>
        <p:spPr bwMode="black">
          <a:xfrm>
            <a:off x="865161" y="4610930"/>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a:t>Xxx x </a:t>
            </a:r>
            <a:r>
              <a:rPr lang="en-US" sz="1100" dirty="0" err="1"/>
              <a:t>xxxxx</a:t>
            </a:r>
            <a:r>
              <a:rPr lang="en-US" sz="1100" dirty="0"/>
              <a:t> xx x</a:t>
            </a:r>
          </a:p>
        </p:txBody>
      </p:sp>
      <p:sp>
        <p:nvSpPr>
          <p:cNvPr id="20" name="Freeform 19"/>
          <p:cNvSpPr/>
          <p:nvPr/>
        </p:nvSpPr>
        <p:spPr bwMode="black">
          <a:xfrm>
            <a:off x="2777420"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21" name="Freeform 20"/>
          <p:cNvSpPr/>
          <p:nvPr/>
        </p:nvSpPr>
        <p:spPr bwMode="black">
          <a:xfrm flipV="1">
            <a:off x="2777420"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22" name="Straight Connector 21"/>
          <p:cNvCxnSpPr>
            <a:stCxn id="26" idx="6"/>
          </p:cNvCxnSpPr>
          <p:nvPr/>
        </p:nvCxnSpPr>
        <p:spPr bwMode="black">
          <a:xfrm>
            <a:off x="2656718" y="3586908"/>
            <a:ext cx="509031"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6324684"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6500307"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6316002"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2137135"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p:nvPr/>
        </p:nvSpPr>
        <p:spPr>
          <a:xfrm>
            <a:off x="1988922"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p:nvPr/>
        </p:nvSpPr>
        <p:spPr>
          <a:xfrm>
            <a:off x="2128453"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8"/>
          <p:cNvSpPr>
            <a:spLocks noEditPoints="1"/>
          </p:cNvSpPr>
          <p:nvPr/>
        </p:nvSpPr>
        <p:spPr bwMode="auto">
          <a:xfrm>
            <a:off x="2277157" y="2057859"/>
            <a:ext cx="387752" cy="44823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
          <p:cNvSpPr>
            <a:spLocks noEditPoints="1"/>
          </p:cNvSpPr>
          <p:nvPr/>
        </p:nvSpPr>
        <p:spPr bwMode="auto">
          <a:xfrm>
            <a:off x="2192785" y="3364808"/>
            <a:ext cx="260071" cy="444203"/>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0"/>
          <p:cNvSpPr>
            <a:spLocks noEditPoints="1"/>
          </p:cNvSpPr>
          <p:nvPr/>
        </p:nvSpPr>
        <p:spPr bwMode="auto">
          <a:xfrm>
            <a:off x="6652762" y="3409162"/>
            <a:ext cx="362887" cy="355495"/>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2303422" y="4668061"/>
            <a:ext cx="317861" cy="31046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4"/>
          <p:cNvSpPr>
            <a:spLocks noEditPoints="1"/>
          </p:cNvSpPr>
          <p:nvPr/>
        </p:nvSpPr>
        <p:spPr bwMode="auto">
          <a:xfrm>
            <a:off x="6469465" y="4642860"/>
            <a:ext cx="360871" cy="36087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5"/>
          <p:cNvSpPr>
            <a:spLocks noEditPoints="1"/>
          </p:cNvSpPr>
          <p:nvPr/>
        </p:nvSpPr>
        <p:spPr bwMode="auto">
          <a:xfrm>
            <a:off x="3158064" y="2166272"/>
            <a:ext cx="2795714" cy="2800464"/>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7"/>
          <p:cNvSpPr>
            <a:spLocks noEditPoints="1"/>
          </p:cNvSpPr>
          <p:nvPr/>
        </p:nvSpPr>
        <p:spPr bwMode="auto">
          <a:xfrm>
            <a:off x="6508052" y="2083394"/>
            <a:ext cx="301061" cy="397158"/>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xxx xx </a:t>
            </a:r>
            <a:r>
              <a:rPr lang="en-US" dirty="0" err="1"/>
              <a:t>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861402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2976173" y="220397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Parallelogram 4"/>
          <p:cNvSpPr/>
          <p:nvPr/>
        </p:nvSpPr>
        <p:spPr>
          <a:xfrm flipH="1" flipV="1">
            <a:off x="2976173" y="355412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12" name="Straight Connector 11"/>
          <p:cNvCxnSpPr/>
          <p:nvPr/>
        </p:nvCxnSpPr>
        <p:spPr>
          <a:xfrm flipH="1" flipV="1">
            <a:off x="2976174" y="3527118"/>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4635179" y="219167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Parallelogram 4"/>
          <p:cNvSpPr/>
          <p:nvPr/>
        </p:nvSpPr>
        <p:spPr>
          <a:xfrm flipV="1">
            <a:off x="4635179" y="354182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9" name="Straight Connector 8"/>
          <p:cNvCxnSpPr/>
          <p:nvPr/>
        </p:nvCxnSpPr>
        <p:spPr>
          <a:xfrm flipV="1">
            <a:off x="5318821" y="3514821"/>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3735516" y="2723170"/>
            <a:ext cx="1583305" cy="1583305"/>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68580" tIns="34290" rIns="68580" bIns="34290" numCol="1" anchor="t" anchorCtr="0" compatLnSpc="1">
              <a:prstTxWarp prst="textNoShape">
                <a:avLst/>
              </a:prstTxWarp>
            </a:bodyPr>
            <a:lstStyle/>
            <a:p>
              <a:endParaRPr lang="en-US" sz="1800"/>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6" name="Rectangle 15"/>
          <p:cNvSpPr/>
          <p:nvPr/>
        </p:nvSpPr>
        <p:spPr>
          <a:xfrm>
            <a:off x="1130303" y="202018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7" name="Rectangle 16"/>
          <p:cNvSpPr/>
          <p:nvPr/>
        </p:nvSpPr>
        <p:spPr>
          <a:xfrm>
            <a:off x="1130303" y="328932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8" name="Rectangle 17"/>
          <p:cNvSpPr/>
          <p:nvPr/>
        </p:nvSpPr>
        <p:spPr>
          <a:xfrm>
            <a:off x="1130303" y="4504458"/>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9" name="Rectangle 18"/>
          <p:cNvSpPr/>
          <p:nvPr/>
        </p:nvSpPr>
        <p:spPr>
          <a:xfrm>
            <a:off x="6297611" y="202018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0" name="Rectangle 19"/>
          <p:cNvSpPr/>
          <p:nvPr/>
        </p:nvSpPr>
        <p:spPr>
          <a:xfrm>
            <a:off x="6297611" y="328932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1" name="Rectangle 20"/>
          <p:cNvSpPr/>
          <p:nvPr/>
        </p:nvSpPr>
        <p:spPr>
          <a:xfrm>
            <a:off x="6297611" y="4504458"/>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6" name="Title 5"/>
          <p:cNvSpPr>
            <a:spLocks noGrp="1"/>
          </p:cNvSpPr>
          <p:nvPr>
            <p:ph type="title"/>
          </p:nvPr>
        </p:nvSpPr>
        <p:spPr/>
        <p:txBody>
          <a:bodyPr/>
          <a:lstStyle/>
          <a:p>
            <a:r>
              <a:rPr lang="en-US" dirty="0"/>
              <a:t>Xx x xx </a:t>
            </a:r>
            <a:r>
              <a:rPr lang="en-US" dirty="0" err="1"/>
              <a:t>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 </a:t>
            </a:r>
            <a:r>
              <a:rPr lang="en-US" dirty="0" err="1"/>
              <a:t>xxxx</a:t>
            </a:r>
            <a:r>
              <a:rPr lang="en-US" dirty="0"/>
              <a:t> xx </a:t>
            </a:r>
            <a:r>
              <a:rPr lang="en-US" dirty="0" err="1"/>
              <a:t>xx</a:t>
            </a:r>
            <a:r>
              <a:rPr lang="en-US" dirty="0"/>
              <a:t> </a:t>
            </a:r>
            <a:r>
              <a:rPr lang="en-US" dirty="0" err="1"/>
              <a:t>xx</a:t>
            </a:r>
            <a:r>
              <a:rPr lang="en-US" dirty="0"/>
              <a:t> xxx x</a:t>
            </a:r>
          </a:p>
        </p:txBody>
      </p:sp>
    </p:spTree>
    <p:extLst>
      <p:ext uri="{BB962C8B-B14F-4D97-AF65-F5344CB8AC3E}">
        <p14:creationId xmlns:p14="http://schemas.microsoft.com/office/powerpoint/2010/main" val="2287408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3275856" y="839176"/>
            <a:ext cx="2605790" cy="2817103"/>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4" name="Group 13"/>
          <p:cNvGrpSpPr/>
          <p:nvPr/>
        </p:nvGrpSpPr>
        <p:grpSpPr>
          <a:xfrm>
            <a:off x="3275856" y="839176"/>
            <a:ext cx="2605790" cy="2817103"/>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2" name="Group 11"/>
          <p:cNvGrpSpPr/>
          <p:nvPr/>
        </p:nvGrpSpPr>
        <p:grpSpPr>
          <a:xfrm>
            <a:off x="3275856" y="839176"/>
            <a:ext cx="2605790" cy="2817103"/>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20" name="Group 19"/>
          <p:cNvGrpSpPr/>
          <p:nvPr/>
        </p:nvGrpSpPr>
        <p:grpSpPr>
          <a:xfrm>
            <a:off x="3275856" y="839176"/>
            <a:ext cx="2605790" cy="2817103"/>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solidFill>
                    <a:srgbClr val="FFFFFF"/>
                  </a:solidFill>
                </a:rPr>
                <a:t>XXXX</a:t>
              </a:r>
              <a:br>
                <a:rPr lang="en-US" sz="1800" dirty="0">
                  <a:solidFill>
                    <a:srgbClr val="FFFFFF"/>
                  </a:solidFill>
                </a:rPr>
              </a:br>
              <a:r>
                <a:rPr lang="en-US" sz="1800"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sp>
        <p:nvSpPr>
          <p:cNvPr id="33" name="Title 32"/>
          <p:cNvSpPr>
            <a:spLocks noGrp="1"/>
          </p:cNvSpPr>
          <p:nvPr>
            <p:ph type="title"/>
          </p:nvPr>
        </p:nvSpPr>
        <p:spPr/>
        <p:txBody>
          <a:bodyPr/>
          <a:lstStyle/>
          <a:p>
            <a:r>
              <a:rPr lang="en-US" dirty="0" err="1"/>
              <a:t>Xxxx</a:t>
            </a:r>
            <a:r>
              <a:rPr lang="en-US" dirty="0"/>
              <a:t> x </a:t>
            </a:r>
            <a:r>
              <a:rPr lang="en-US" dirty="0" err="1"/>
              <a:t>x</a:t>
            </a:r>
            <a:r>
              <a:rPr lang="en-US" dirty="0"/>
              <a:t> 3 x </a:t>
            </a:r>
            <a:r>
              <a:rPr lang="en-US" dirty="0" err="1"/>
              <a:t>x</a:t>
            </a:r>
            <a:r>
              <a:rPr lang="en-US" dirty="0"/>
              <a:t> </a:t>
            </a:r>
            <a:r>
              <a:rPr lang="en-US" dirty="0" err="1"/>
              <a:t>x</a:t>
            </a:r>
            <a:r>
              <a:rPr lang="en-US" dirty="0"/>
              <a:t> xxx xx</a:t>
            </a:r>
          </a:p>
        </p:txBody>
      </p:sp>
      <p:sp>
        <p:nvSpPr>
          <p:cNvPr id="34" name="Rectangle 33"/>
          <p:cNvSpPr/>
          <p:nvPr/>
        </p:nvSpPr>
        <p:spPr>
          <a:xfrm>
            <a:off x="7029274" y="3136905"/>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326470" y="3503391"/>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7029274" y="4112133"/>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0" name="Oval 12"/>
          <p:cNvSpPr>
            <a:spLocks noChangeArrowheads="1"/>
          </p:cNvSpPr>
          <p:nvPr/>
        </p:nvSpPr>
        <p:spPr bwMode="auto">
          <a:xfrm>
            <a:off x="6381201" y="3993519"/>
            <a:ext cx="596614" cy="596610"/>
          </a:xfrm>
          <a:prstGeom prst="ellipse">
            <a:avLst/>
          </a:pr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Oval 12"/>
          <p:cNvSpPr>
            <a:spLocks noChangeArrowheads="1"/>
          </p:cNvSpPr>
          <p:nvPr/>
        </p:nvSpPr>
        <p:spPr bwMode="auto">
          <a:xfrm>
            <a:off x="2274198" y="3396909"/>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Oval 12"/>
          <p:cNvSpPr>
            <a:spLocks noChangeArrowheads="1"/>
          </p:cNvSpPr>
          <p:nvPr/>
        </p:nvSpPr>
        <p:spPr bwMode="auto">
          <a:xfrm>
            <a:off x="6381201" y="3054638"/>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543747" y="4088709"/>
            <a:ext cx="271522" cy="40623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0332" y="3602918"/>
            <a:ext cx="455830" cy="245448"/>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96382" y="3148981"/>
            <a:ext cx="366252" cy="350846"/>
          </a:xfrm>
          <a:prstGeom prst="rect">
            <a:avLst/>
          </a:prstGeom>
        </p:spPr>
      </p:pic>
      <p:sp>
        <p:nvSpPr>
          <p:cNvPr id="46" name="Rectangle 45"/>
          <p:cNvSpPr/>
          <p:nvPr/>
        </p:nvSpPr>
        <p:spPr>
          <a:xfrm>
            <a:off x="353506" y="2267214"/>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Oval 12"/>
          <p:cNvSpPr>
            <a:spLocks noChangeArrowheads="1"/>
          </p:cNvSpPr>
          <p:nvPr/>
        </p:nvSpPr>
        <p:spPr bwMode="auto">
          <a:xfrm>
            <a:off x="2272110" y="2198117"/>
            <a:ext cx="596614" cy="596610"/>
          </a:xfrm>
          <a:prstGeom prst="ellipse">
            <a:avLst/>
          </a:prstGeom>
          <a:solidFill>
            <a:srgbClr val="808080"/>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348551" y="2370402"/>
            <a:ext cx="457610" cy="264278"/>
          </a:xfrm>
          <a:prstGeom prst="rect">
            <a:avLst/>
          </a:prstGeom>
        </p:spPr>
      </p:pic>
      <p:cxnSp>
        <p:nvCxnSpPr>
          <p:cNvPr id="51" name="Straight Arrow Connector 50"/>
          <p:cNvCxnSpPr>
            <a:stCxn id="40" idx="2"/>
          </p:cNvCxnSpPr>
          <p:nvPr/>
        </p:nvCxnSpPr>
        <p:spPr>
          <a:xfrm flipH="1">
            <a:off x="4463988" y="4291824"/>
            <a:ext cx="1917213"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5611617" y="3352012"/>
            <a:ext cx="769585" cy="93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2870811" y="3695214"/>
            <a:ext cx="648072"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2868723" y="2493235"/>
            <a:ext cx="1109211" cy="3187"/>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1865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60146" y="3103672"/>
            <a:ext cx="1762506" cy="1750868"/>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02</a:t>
            </a:r>
          </a:p>
        </p:txBody>
      </p:sp>
      <p:sp>
        <p:nvSpPr>
          <p:cNvPr id="3" name="Rectangle 2"/>
          <p:cNvSpPr/>
          <p:nvPr/>
        </p:nvSpPr>
        <p:spPr>
          <a:xfrm>
            <a:off x="4248908" y="3108435"/>
            <a:ext cx="1762506" cy="1750868"/>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01</a:t>
            </a:r>
          </a:p>
        </p:txBody>
      </p:sp>
      <p:sp>
        <p:nvSpPr>
          <p:cNvPr id="5" name="Rectangle 4"/>
          <p:cNvSpPr/>
          <p:nvPr/>
        </p:nvSpPr>
        <p:spPr>
          <a:xfrm>
            <a:off x="3707904" y="2093400"/>
            <a:ext cx="1659636" cy="1659636"/>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03</a:t>
            </a:r>
          </a:p>
        </p:txBody>
      </p:sp>
      <p:sp>
        <p:nvSpPr>
          <p:cNvPr id="11" name="Rectangle 10"/>
          <p:cNvSpPr/>
          <p:nvPr/>
        </p:nvSpPr>
        <p:spPr>
          <a:xfrm>
            <a:off x="6521728" y="3674222"/>
            <a:ext cx="2069976" cy="925894"/>
          </a:xfrm>
          <a:prstGeom prst="rect">
            <a:avLst/>
          </a:prstGeom>
        </p:spPr>
        <p:txBody>
          <a:bodyPr wrap="square">
            <a:spAutoFit/>
          </a:bodyPr>
          <a:lstStyle/>
          <a:p>
            <a:pPr>
              <a:lnSpc>
                <a:spcPts val="1275"/>
              </a:lnSpc>
            </a:pPr>
            <a:r>
              <a:rPr lang="en-US" sz="3000" dirty="0"/>
              <a:t>01</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2" name="Rectangle 11"/>
          <p:cNvSpPr/>
          <p:nvPr/>
        </p:nvSpPr>
        <p:spPr>
          <a:xfrm>
            <a:off x="473055" y="3682795"/>
            <a:ext cx="2069976" cy="925894"/>
          </a:xfrm>
          <a:prstGeom prst="rect">
            <a:avLst/>
          </a:prstGeom>
        </p:spPr>
        <p:txBody>
          <a:bodyPr wrap="square">
            <a:spAutoFit/>
          </a:bodyPr>
          <a:lstStyle/>
          <a:p>
            <a:pPr algn="r">
              <a:lnSpc>
                <a:spcPts val="1275"/>
              </a:lnSpc>
            </a:pPr>
            <a:r>
              <a:rPr lang="en-US" sz="3000" dirty="0"/>
              <a:t>02</a:t>
            </a:r>
          </a:p>
          <a:p>
            <a:pPr algn="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3" name="Rectangle 12"/>
          <p:cNvSpPr/>
          <p:nvPr/>
        </p:nvSpPr>
        <p:spPr>
          <a:xfrm>
            <a:off x="6193199" y="2128795"/>
            <a:ext cx="2069976" cy="925894"/>
          </a:xfrm>
          <a:prstGeom prst="rect">
            <a:avLst/>
          </a:prstGeom>
        </p:spPr>
        <p:txBody>
          <a:bodyPr wrap="square">
            <a:spAutoFit/>
          </a:bodyPr>
          <a:lstStyle/>
          <a:p>
            <a:pPr>
              <a:lnSpc>
                <a:spcPts val="1275"/>
              </a:lnSpc>
            </a:pPr>
            <a:r>
              <a:rPr lang="en-US" sz="3000" dirty="0"/>
              <a:t>03</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grpSp>
        <p:nvGrpSpPr>
          <p:cNvPr id="54" name="Group 53"/>
          <p:cNvGrpSpPr/>
          <p:nvPr/>
        </p:nvGrpSpPr>
        <p:grpSpPr>
          <a:xfrm>
            <a:off x="5550323" y="1876172"/>
            <a:ext cx="560980" cy="560980"/>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3" name="Group 52"/>
          <p:cNvGrpSpPr/>
          <p:nvPr/>
        </p:nvGrpSpPr>
        <p:grpSpPr>
          <a:xfrm>
            <a:off x="5872743" y="3429069"/>
            <a:ext cx="560980" cy="560980"/>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68580" tIns="34290" rIns="68580" bIns="34290" numCol="1" anchor="t" anchorCtr="0" compatLnSpc="1">
              <a:prstTxWarp prst="textNoShape">
                <a:avLst/>
              </a:prstTxWarp>
            </a:bodyPr>
            <a:lstStyle/>
            <a:p>
              <a:endParaRPr lang="en-US" sz="1800"/>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2" name="Group 51"/>
          <p:cNvGrpSpPr/>
          <p:nvPr/>
        </p:nvGrpSpPr>
        <p:grpSpPr>
          <a:xfrm>
            <a:off x="2635939" y="3437641"/>
            <a:ext cx="560980" cy="560980"/>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68580" tIns="34290" rIns="68580" bIns="34290" numCol="1" anchor="t" anchorCtr="0" compatLnSpc="1">
              <a:prstTxWarp prst="textNoShape">
                <a:avLst/>
              </a:prstTxWarp>
            </a:bodyPr>
            <a:lstStyle/>
            <a:p>
              <a:endParaRPr lang="en-US" sz="1800"/>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55" name="Rectangle 54"/>
          <p:cNvSpPr/>
          <p:nvPr/>
        </p:nvSpPr>
        <p:spPr>
          <a:xfrm>
            <a:off x="5037265" y="2162054"/>
            <a:ext cx="507331" cy="610644"/>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57" name="Straight Connector 56"/>
          <p:cNvCxnSpPr/>
          <p:nvPr/>
        </p:nvCxnSpPr>
        <p:spPr>
          <a:xfrm>
            <a:off x="5680575" y="3720980"/>
            <a:ext cx="181777"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209634" y="3720980"/>
            <a:ext cx="1817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x </a:t>
            </a:r>
            <a:r>
              <a:rPr lang="en-US" dirty="0" err="1"/>
              <a:t>xxxx</a:t>
            </a:r>
            <a:r>
              <a:rPr lang="en-US" dirty="0"/>
              <a:t> 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3695917" y="3243015"/>
            <a:ext cx="444127" cy="444127"/>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4" name="Group 33"/>
          <p:cNvGrpSpPr/>
          <p:nvPr/>
        </p:nvGrpSpPr>
        <p:grpSpPr>
          <a:xfrm>
            <a:off x="3014103" y="2408145"/>
            <a:ext cx="444127" cy="444127"/>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7" name="Group 36"/>
          <p:cNvGrpSpPr/>
          <p:nvPr/>
        </p:nvGrpSpPr>
        <p:grpSpPr>
          <a:xfrm>
            <a:off x="1833014" y="4161744"/>
            <a:ext cx="444127" cy="444127"/>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5" name="TextBox 4"/>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6" name="TextBox 5"/>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45" name="Group 44"/>
          <p:cNvGrpSpPr/>
          <p:nvPr/>
        </p:nvGrpSpPr>
        <p:grpSpPr>
          <a:xfrm>
            <a:off x="1170508" y="2340574"/>
            <a:ext cx="3572084" cy="2626821"/>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1" name="TextBox 20"/>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22" name="TextBox 21"/>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23" name="TextBox 22"/>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24" name="TextBox 23"/>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30"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0" name="TextBox 49"/>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61" name="TextBox 60"/>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pic>
        <p:nvPicPr>
          <p:cNvPr id="47" name="Picture 46">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x </a:t>
            </a:r>
            <a:r>
              <a:rPr lang="en-US" dirty="0" err="1"/>
              <a:t>xxxx</a:t>
            </a:r>
            <a:r>
              <a:rPr lang="en-US" dirty="0"/>
              <a:t> </a:t>
            </a:r>
            <a:r>
              <a:rPr lang="en-US" dirty="0" err="1"/>
              <a:t>xxxx</a:t>
            </a:r>
            <a:r>
              <a:rPr lang="en-US" dirty="0"/>
              <a:t> xx x </a:t>
            </a:r>
            <a:r>
              <a:rPr lang="en-US" dirty="0" err="1"/>
              <a:t>xxxx</a:t>
            </a:r>
            <a:r>
              <a:rPr lang="en-US" dirty="0"/>
              <a:t> x xx xxx</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47231" y="464603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grpSp>
        <p:nvGrpSpPr>
          <p:cNvPr id="62" name="Group 61"/>
          <p:cNvGrpSpPr/>
          <p:nvPr/>
        </p:nvGrpSpPr>
        <p:grpSpPr>
          <a:xfrm>
            <a:off x="4407501" y="1959285"/>
            <a:ext cx="667939" cy="667939"/>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4407501" y="2832539"/>
            <a:ext cx="667939" cy="667939"/>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4407501" y="3705792"/>
            <a:ext cx="667939" cy="667939"/>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4407501" y="4579045"/>
            <a:ext cx="667939" cy="667939"/>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47231" y="378059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
        <p:nvSpPr>
          <p:cNvPr id="91" name="TextBox 90"/>
          <p:cNvSpPr txBox="1"/>
          <p:nvPr/>
        </p:nvSpPr>
        <p:spPr>
          <a:xfrm>
            <a:off x="5247231" y="285751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
        <p:nvSpPr>
          <p:cNvPr id="92" name="TextBox 91"/>
          <p:cNvSpPr txBox="1"/>
          <p:nvPr/>
        </p:nvSpPr>
        <p:spPr>
          <a:xfrm>
            <a:off x="5247231" y="199207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Tree>
    <p:extLst>
      <p:ext uri="{BB962C8B-B14F-4D97-AF65-F5344CB8AC3E}">
        <p14:creationId xmlns:p14="http://schemas.microsoft.com/office/powerpoint/2010/main" val="323110486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a:t>
            </a:r>
            <a:r>
              <a:rPr lang="en-US" dirty="0"/>
              <a:t> 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x xx xxx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xxx xx </a:t>
            </a:r>
            <a:r>
              <a:rPr lang="en-US" dirty="0" err="1"/>
              <a:t>xx</a:t>
            </a:r>
            <a:r>
              <a:rPr lang="en-US" dirty="0"/>
              <a:t> x </a:t>
            </a:r>
            <a:r>
              <a:rPr lang="en-US" dirty="0" err="1"/>
              <a:t>x</a:t>
            </a:r>
            <a:r>
              <a:rPr lang="en-US" dirty="0"/>
              <a:t> xxx </a:t>
            </a:r>
            <a:r>
              <a:rPr lang="en-US" dirty="0" err="1"/>
              <a:t>xxxxxx</a:t>
            </a:r>
            <a:r>
              <a:rPr lang="en-US" dirty="0"/>
              <a:t> xx</a:t>
            </a:r>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707886"/>
          </a:xfrm>
          <a:prstGeom prst="rect">
            <a:avLst/>
          </a:prstGeom>
        </p:spPr>
        <p:txBody>
          <a:bodyPr wrap="square">
            <a:spAutoFit/>
          </a:bodyPr>
          <a:lstStyle/>
          <a:p>
            <a:pPr algn="r">
              <a:lnSpc>
                <a:spcPts val="1200"/>
              </a:lnSpc>
            </a:pPr>
            <a:r>
              <a:rPr lang="en-US" sz="2700" spc="-38" dirty="0"/>
              <a:t>26</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15" name="Pie 14"/>
          <p:cNvSpPr/>
          <p:nvPr/>
        </p:nvSpPr>
        <p:spPr>
          <a:xfrm flipH="1">
            <a:off x="1009031" y="2567090"/>
            <a:ext cx="1772127" cy="1773249"/>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707886"/>
          </a:xfrm>
          <a:prstGeom prst="rect">
            <a:avLst/>
          </a:prstGeom>
        </p:spPr>
        <p:txBody>
          <a:bodyPr wrap="square">
            <a:spAutoFit/>
          </a:bodyPr>
          <a:lstStyle/>
          <a:p>
            <a:pPr algn="r">
              <a:lnSpc>
                <a:spcPts val="1200"/>
              </a:lnSpc>
            </a:pPr>
            <a:r>
              <a:rPr lang="en-US" sz="2700" spc="-38" dirty="0"/>
              <a:t>38</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3" name="Rectangle 82"/>
          <p:cNvSpPr/>
          <p:nvPr/>
        </p:nvSpPr>
        <p:spPr>
          <a:xfrm>
            <a:off x="901133"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91" name="Pie 90"/>
          <p:cNvSpPr/>
          <p:nvPr/>
        </p:nvSpPr>
        <p:spPr>
          <a:xfrm flipH="1">
            <a:off x="6362843" y="2567090"/>
            <a:ext cx="1772127" cy="1773249"/>
          </a:xfrm>
          <a:prstGeom prst="pie">
            <a:avLst>
              <a:gd name="adj1" fmla="val 4998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72448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45</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95" name="Rectangle 94"/>
          <p:cNvSpPr/>
          <p:nvPr/>
        </p:nvSpPr>
        <p:spPr>
          <a:xfrm>
            <a:off x="6254945"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18424826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2757127" y="1187067"/>
            <a:ext cx="612067" cy="4547354"/>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7" name="Group 96"/>
          <p:cNvGrpSpPr/>
          <p:nvPr/>
        </p:nvGrpSpPr>
        <p:grpSpPr>
          <a:xfrm>
            <a:off x="1475655" y="3154709"/>
            <a:ext cx="6447694" cy="612069"/>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15" name="Rectangle 14"/>
          <p:cNvSpPr>
            <a:spLocks noChangeArrowheads="1"/>
          </p:cNvSpPr>
          <p:nvPr/>
        </p:nvSpPr>
        <p:spPr bwMode="auto">
          <a:xfrm rot="5400000">
            <a:off x="3628311" y="832451"/>
            <a:ext cx="299010" cy="525658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rot="5400000">
            <a:off x="1827578" y="2368644"/>
            <a:ext cx="156529" cy="172866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rot="5400000">
            <a:off x="2551965" y="2135799"/>
            <a:ext cx="156529" cy="3105426"/>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3963726" y="4492851"/>
            <a:ext cx="430318" cy="430318"/>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rot="21540000">
            <a:off x="6187572" y="3974033"/>
            <a:ext cx="430318" cy="430318"/>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6" name="Group 34"/>
          <p:cNvGrpSpPr>
            <a:grpSpLocks noChangeAspect="1"/>
          </p:cNvGrpSpPr>
          <p:nvPr/>
        </p:nvGrpSpPr>
        <p:grpSpPr bwMode="auto">
          <a:xfrm>
            <a:off x="2555013" y="2542651"/>
            <a:ext cx="430318" cy="430316"/>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91" name="Straight Connector 90"/>
          <p:cNvCxnSpPr/>
          <p:nvPr/>
        </p:nvCxnSpPr>
        <p:spPr>
          <a:xfrm flipH="1" flipV="1">
            <a:off x="2770139" y="2971041"/>
            <a:ext cx="34" cy="34019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6398975" y="3311215"/>
            <a:ext cx="3009" cy="66285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76379" y="2999160"/>
            <a:ext cx="1680195" cy="1024508"/>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Freeform 93"/>
          <p:cNvSpPr>
            <a:spLocks/>
          </p:cNvSpPr>
          <p:nvPr/>
        </p:nvSpPr>
        <p:spPr bwMode="auto">
          <a:xfrm rot="5400000">
            <a:off x="1025279" y="3189827"/>
            <a:ext cx="612066" cy="54182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rot="5400000">
            <a:off x="803531" y="3325289"/>
            <a:ext cx="242821" cy="270915"/>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98" name="Straight Connector 97"/>
          <p:cNvCxnSpPr/>
          <p:nvPr/>
        </p:nvCxnSpPr>
        <p:spPr>
          <a:xfrm flipV="1">
            <a:off x="4178886" y="3610244"/>
            <a:ext cx="4057" cy="882609"/>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3467823" y="2189051"/>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1" name="Rectangle 100"/>
          <p:cNvSpPr/>
          <p:nvPr/>
        </p:nvSpPr>
        <p:spPr>
          <a:xfrm>
            <a:off x="2579356" y="2116057"/>
            <a:ext cx="799899" cy="438262"/>
          </a:xfrm>
          <a:prstGeom prst="rect">
            <a:avLst/>
          </a:prstGeom>
        </p:spPr>
        <p:txBody>
          <a:bodyPr wrap="none" lIns="0" tIns="0" rIns="0" bIns="0">
            <a:spAutoFit/>
          </a:bodyPr>
          <a:lstStyle/>
          <a:p>
            <a:pPr>
              <a:lnSpc>
                <a:spcPct val="89000"/>
              </a:lnSpc>
            </a:pPr>
            <a:r>
              <a:rPr lang="en-US" sz="3200" dirty="0"/>
              <a:t>25%</a:t>
            </a:r>
          </a:p>
        </p:txBody>
      </p:sp>
      <p:sp>
        <p:nvSpPr>
          <p:cNvPr id="103" name="Rectangle 102"/>
          <p:cNvSpPr/>
          <p:nvPr/>
        </p:nvSpPr>
        <p:spPr>
          <a:xfrm>
            <a:off x="4782879" y="5043953"/>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894412" y="4970959"/>
            <a:ext cx="799899" cy="438262"/>
          </a:xfrm>
          <a:prstGeom prst="rect">
            <a:avLst/>
          </a:prstGeom>
        </p:spPr>
        <p:txBody>
          <a:bodyPr wrap="none" lIns="0" tIns="0" rIns="0" bIns="0">
            <a:spAutoFit/>
          </a:bodyPr>
          <a:lstStyle/>
          <a:p>
            <a:pPr>
              <a:lnSpc>
                <a:spcPct val="89000"/>
              </a:lnSpc>
            </a:pPr>
            <a:r>
              <a:rPr lang="en-US" sz="3200" dirty="0"/>
              <a:t>50%</a:t>
            </a:r>
          </a:p>
        </p:txBody>
      </p:sp>
      <p:sp>
        <p:nvSpPr>
          <p:cNvPr id="105" name="Rectangle 104"/>
          <p:cNvSpPr/>
          <p:nvPr/>
        </p:nvSpPr>
        <p:spPr>
          <a:xfrm>
            <a:off x="7030601" y="4558745"/>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6" name="Rectangle 105"/>
          <p:cNvSpPr/>
          <p:nvPr/>
        </p:nvSpPr>
        <p:spPr>
          <a:xfrm>
            <a:off x="6142134" y="4485751"/>
            <a:ext cx="799899" cy="438262"/>
          </a:xfrm>
          <a:prstGeom prst="rect">
            <a:avLst/>
          </a:prstGeom>
        </p:spPr>
        <p:txBody>
          <a:bodyPr wrap="none" lIns="0" tIns="0" rIns="0" bIns="0">
            <a:spAutoFit/>
          </a:bodyPr>
          <a:lstStyle/>
          <a:p>
            <a:pPr>
              <a:lnSpc>
                <a:spcPct val="89000"/>
              </a:lnSpc>
            </a:pPr>
            <a:r>
              <a:rPr lang="en-US" sz="3200" dirty="0"/>
              <a:t>88%</a:t>
            </a:r>
          </a:p>
        </p:txBody>
      </p:sp>
      <p:sp>
        <p:nvSpPr>
          <p:cNvPr id="541" name="Title 540"/>
          <p:cNvSpPr>
            <a:spLocks noGrp="1"/>
          </p:cNvSpPr>
          <p:nvPr>
            <p:ph type="title"/>
          </p:nvPr>
        </p:nvSpPr>
        <p:spPr/>
        <p:txBody>
          <a:bodyPr/>
          <a:lstStyle/>
          <a:p>
            <a:r>
              <a:rPr lang="en-US" dirty="0"/>
              <a:t>Xx </a:t>
            </a:r>
            <a:r>
              <a:rPr lang="en-US" dirty="0" err="1"/>
              <a:t>xxxxxxx</a:t>
            </a:r>
            <a:r>
              <a:rPr lang="en-US" dirty="0"/>
              <a:t> </a:t>
            </a:r>
            <a:r>
              <a:rPr lang="en-US" dirty="0" err="1"/>
              <a:t>xxxx</a:t>
            </a:r>
            <a:r>
              <a:rPr lang="en-US" dirty="0"/>
              <a:t> </a:t>
            </a:r>
            <a:r>
              <a:rPr lang="en-US" dirty="0" err="1"/>
              <a:t>xxxxxxxxx</a:t>
            </a:r>
            <a:r>
              <a:rPr lang="en-US" dirty="0"/>
              <a:t> </a:t>
            </a:r>
          </a:p>
        </p:txBody>
      </p:sp>
      <p:sp>
        <p:nvSpPr>
          <p:cNvPr id="542" name="Text Placeholder 541"/>
          <p:cNvSpPr>
            <a:spLocks noGrp="1"/>
          </p:cNvSpPr>
          <p:nvPr>
            <p:ph type="body" sz="quarter" idx="10"/>
          </p:nvPr>
        </p:nvSpPr>
        <p:spPr/>
        <p:txBody>
          <a:bodyPr/>
          <a:lstStyle/>
          <a:p>
            <a:r>
              <a:rPr lang="en-US" dirty="0"/>
              <a:t>X </a:t>
            </a:r>
            <a:r>
              <a:rPr lang="en-US" dirty="0" err="1"/>
              <a:t>xxxx</a:t>
            </a:r>
            <a:r>
              <a:rPr lang="en-US" dirty="0"/>
              <a:t> </a:t>
            </a:r>
            <a:r>
              <a:rPr lang="en-US" dirty="0" err="1"/>
              <a:t>xxxxxxxxx</a:t>
            </a:r>
            <a:r>
              <a:rPr lang="en-US" dirty="0"/>
              <a:t> xx </a:t>
            </a:r>
            <a:r>
              <a:rPr lang="en-US" dirty="0" err="1"/>
              <a:t>xxxx</a:t>
            </a:r>
            <a:r>
              <a:rPr lang="en-US" dirty="0"/>
              <a:t> </a:t>
            </a:r>
            <a:r>
              <a:rPr lang="en-US" dirty="0" err="1"/>
              <a:t>xxxx</a:t>
            </a:r>
            <a:r>
              <a:rPr lang="en-US" dirty="0"/>
              <a:t> xx ’x </a:t>
            </a:r>
            <a:r>
              <a:rPr lang="en-US" dirty="0" err="1"/>
              <a:t>xxxxxx</a:t>
            </a:r>
            <a:r>
              <a:rPr lang="en-US" dirty="0"/>
              <a:t> </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4074936" y="1987282"/>
            <a:ext cx="496888" cy="3597275"/>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1" name="Group 110"/>
          <p:cNvGrpSpPr/>
          <p:nvPr/>
        </p:nvGrpSpPr>
        <p:grpSpPr>
          <a:xfrm>
            <a:off x="4268907" y="1931293"/>
            <a:ext cx="439904" cy="319307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grpSp>
      <p:sp>
        <p:nvSpPr>
          <p:cNvPr id="19" name="Freeform 18"/>
          <p:cNvSpPr>
            <a:spLocks/>
          </p:cNvSpPr>
          <p:nvPr/>
        </p:nvSpPr>
        <p:spPr bwMode="auto">
          <a:xfrm rot="1988943">
            <a:off x="5363594" y="1626285"/>
            <a:ext cx="496888" cy="373063"/>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a:spLocks noChangeArrowheads="1"/>
          </p:cNvSpPr>
          <p:nvPr/>
        </p:nvSpPr>
        <p:spPr bwMode="auto">
          <a:xfrm rot="1988943">
            <a:off x="5160030" y="1938761"/>
            <a:ext cx="496888" cy="371475"/>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7" name="Group 106"/>
          <p:cNvGrpSpPr/>
          <p:nvPr/>
        </p:nvGrpSpPr>
        <p:grpSpPr>
          <a:xfrm>
            <a:off x="3654292" y="3975271"/>
            <a:ext cx="440244" cy="992005"/>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4884354" y="2120460"/>
            <a:ext cx="437206" cy="945064"/>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076612" y="3358014"/>
            <a:ext cx="437206" cy="943476"/>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4480267" y="2744730"/>
            <a:ext cx="437205" cy="933950"/>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 name="Freeform 32"/>
          <p:cNvSpPr>
            <a:spLocks/>
          </p:cNvSpPr>
          <p:nvPr/>
        </p:nvSpPr>
        <p:spPr bwMode="auto">
          <a:xfrm rot="1988943">
            <a:off x="3325788" y="4718650"/>
            <a:ext cx="496888" cy="428625"/>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rot="1988943">
            <a:off x="3308751" y="5094957"/>
            <a:ext cx="179388" cy="214313"/>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Teardrop 55"/>
          <p:cNvSpPr>
            <a:spLocks noChangeAspect="1"/>
          </p:cNvSpPr>
          <p:nvPr/>
        </p:nvSpPr>
        <p:spPr>
          <a:xfrm rot="16200000">
            <a:off x="5524218" y="2415932"/>
            <a:ext cx="445726" cy="445726"/>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ardrop 56"/>
          <p:cNvSpPr>
            <a:spLocks noChangeAspect="1"/>
          </p:cNvSpPr>
          <p:nvPr/>
        </p:nvSpPr>
        <p:spPr>
          <a:xfrm rot="5400000">
            <a:off x="4236747" y="2330124"/>
            <a:ext cx="445726" cy="445726"/>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Teardrop 57"/>
          <p:cNvSpPr>
            <a:spLocks noChangeAspect="1"/>
          </p:cNvSpPr>
          <p:nvPr/>
        </p:nvSpPr>
        <p:spPr>
          <a:xfrm rot="5400000">
            <a:off x="3438941" y="3560316"/>
            <a:ext cx="445726" cy="445726"/>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Teardrop 58"/>
          <p:cNvSpPr>
            <a:spLocks noChangeAspect="1"/>
          </p:cNvSpPr>
          <p:nvPr/>
        </p:nvSpPr>
        <p:spPr>
          <a:xfrm rot="16200000">
            <a:off x="4711940" y="3650295"/>
            <a:ext cx="445726" cy="445726"/>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3460635" y="3582011"/>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a:spLocks noChangeAspect="1"/>
          </p:cNvSpPr>
          <p:nvPr/>
        </p:nvSpPr>
        <p:spPr>
          <a:xfrm>
            <a:off x="4733634" y="3671990"/>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Oval 62"/>
          <p:cNvSpPr>
            <a:spLocks noChangeAspect="1"/>
          </p:cNvSpPr>
          <p:nvPr/>
        </p:nvSpPr>
        <p:spPr>
          <a:xfrm>
            <a:off x="5545912" y="2437626"/>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a:spLocks noChangeAspect="1"/>
          </p:cNvSpPr>
          <p:nvPr/>
        </p:nvSpPr>
        <p:spPr>
          <a:xfrm>
            <a:off x="4258441" y="2351819"/>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Rectangle 65"/>
          <p:cNvSpPr/>
          <p:nvPr/>
        </p:nvSpPr>
        <p:spPr>
          <a:xfrm>
            <a:off x="5832141" y="3730419"/>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67" name="Group 66"/>
          <p:cNvGrpSpPr>
            <a:grpSpLocks noChangeAspect="1"/>
          </p:cNvGrpSpPr>
          <p:nvPr/>
        </p:nvGrpSpPr>
        <p:grpSpPr>
          <a:xfrm>
            <a:off x="5629650" y="2516050"/>
            <a:ext cx="242718" cy="245654"/>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a:grpSpLocks noChangeAspect="1"/>
          </p:cNvGrpSpPr>
          <p:nvPr/>
        </p:nvGrpSpPr>
        <p:grpSpPr>
          <a:xfrm>
            <a:off x="4851711" y="3748824"/>
            <a:ext cx="166184" cy="248668"/>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a:grpSpLocks noChangeAspect="1"/>
          </p:cNvGrpSpPr>
          <p:nvPr/>
        </p:nvGrpSpPr>
        <p:grpSpPr>
          <a:xfrm>
            <a:off x="3557624" y="3675674"/>
            <a:ext cx="208360" cy="21501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a:grpSpLocks noChangeAspect="1"/>
          </p:cNvGrpSpPr>
          <p:nvPr/>
        </p:nvGrpSpPr>
        <p:grpSpPr>
          <a:xfrm>
            <a:off x="4316599" y="2418290"/>
            <a:ext cx="286022" cy="269394"/>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8" name="Rectangle 97"/>
          <p:cNvSpPr/>
          <p:nvPr/>
        </p:nvSpPr>
        <p:spPr>
          <a:xfrm>
            <a:off x="5236407" y="3671824"/>
            <a:ext cx="468077" cy="438262"/>
          </a:xfrm>
          <a:prstGeom prst="rect">
            <a:avLst/>
          </a:prstGeom>
        </p:spPr>
        <p:txBody>
          <a:bodyPr wrap="none" lIns="0" tIns="0" rIns="0" bIns="0">
            <a:spAutoFit/>
          </a:bodyPr>
          <a:lstStyle/>
          <a:p>
            <a:pPr>
              <a:lnSpc>
                <a:spcPct val="89000"/>
              </a:lnSpc>
            </a:pPr>
            <a:r>
              <a:rPr lang="en-US" sz="3200" dirty="0"/>
              <a:t>02</a:t>
            </a:r>
          </a:p>
        </p:txBody>
      </p:sp>
      <p:sp>
        <p:nvSpPr>
          <p:cNvPr id="99" name="Rectangle 98"/>
          <p:cNvSpPr/>
          <p:nvPr/>
        </p:nvSpPr>
        <p:spPr>
          <a:xfrm>
            <a:off x="6627495" y="2510172"/>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0" name="Rectangle 99"/>
          <p:cNvSpPr/>
          <p:nvPr/>
        </p:nvSpPr>
        <p:spPr>
          <a:xfrm>
            <a:off x="6031761" y="2451577"/>
            <a:ext cx="468077" cy="438262"/>
          </a:xfrm>
          <a:prstGeom prst="rect">
            <a:avLst/>
          </a:prstGeom>
        </p:spPr>
        <p:txBody>
          <a:bodyPr wrap="none" lIns="0" tIns="0" rIns="0" bIns="0">
            <a:spAutoFit/>
          </a:bodyPr>
          <a:lstStyle/>
          <a:p>
            <a:pPr>
              <a:lnSpc>
                <a:spcPct val="89000"/>
              </a:lnSpc>
            </a:pPr>
            <a:r>
              <a:rPr lang="en-US" sz="3200" dirty="0"/>
              <a:t>04</a:t>
            </a:r>
          </a:p>
        </p:txBody>
      </p:sp>
      <p:sp>
        <p:nvSpPr>
          <p:cNvPr id="101" name="Rectangle 100"/>
          <p:cNvSpPr/>
          <p:nvPr/>
        </p:nvSpPr>
        <p:spPr>
          <a:xfrm>
            <a:off x="984702" y="3615339"/>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2" name="Rectangle 101"/>
          <p:cNvSpPr/>
          <p:nvPr/>
        </p:nvSpPr>
        <p:spPr>
          <a:xfrm>
            <a:off x="2880943" y="3567781"/>
            <a:ext cx="468078" cy="438262"/>
          </a:xfrm>
          <a:prstGeom prst="rect">
            <a:avLst/>
          </a:prstGeom>
        </p:spPr>
        <p:txBody>
          <a:bodyPr wrap="none" lIns="0" tIns="0" rIns="0" bIns="0">
            <a:spAutoFit/>
          </a:bodyPr>
          <a:lstStyle/>
          <a:p>
            <a:pPr algn="r">
              <a:lnSpc>
                <a:spcPct val="89000"/>
              </a:lnSpc>
            </a:pPr>
            <a:r>
              <a:rPr lang="en-US" sz="3200" dirty="0"/>
              <a:t>01</a:t>
            </a:r>
          </a:p>
        </p:txBody>
      </p:sp>
      <p:sp>
        <p:nvSpPr>
          <p:cNvPr id="103" name="Rectangle 102"/>
          <p:cNvSpPr/>
          <p:nvPr/>
        </p:nvSpPr>
        <p:spPr>
          <a:xfrm>
            <a:off x="1819854" y="2384885"/>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716096" y="2337326"/>
            <a:ext cx="468078" cy="438262"/>
          </a:xfrm>
          <a:prstGeom prst="rect">
            <a:avLst/>
          </a:prstGeom>
        </p:spPr>
        <p:txBody>
          <a:bodyPr wrap="none" lIns="0" tIns="0" rIns="0" bIns="0">
            <a:spAutoFit/>
          </a:bodyPr>
          <a:lstStyle/>
          <a:p>
            <a:pPr algn="r">
              <a:lnSpc>
                <a:spcPct val="89000"/>
              </a:lnSpc>
            </a:pPr>
            <a:r>
              <a:rPr lang="en-US" sz="3200"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5671322" y="3956051"/>
            <a:ext cx="1492911" cy="1492911"/>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19"/>
          <p:cNvSpPr/>
          <p:nvPr/>
        </p:nvSpPr>
        <p:spPr>
          <a:xfrm>
            <a:off x="6164257" y="4899571"/>
            <a:ext cx="512060" cy="112536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a:t>
            </a:r>
            <a:r>
              <a:rPr lang="en-US" dirty="0"/>
              <a:t> x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xxxxxx</a:t>
            </a:r>
            <a:r>
              <a:rPr lang="en-US" dirty="0"/>
              <a:t> xx xxx x </a:t>
            </a:r>
            <a:r>
              <a:rPr lang="en-US" dirty="0" err="1"/>
              <a:t>xxxx</a:t>
            </a:r>
            <a:r>
              <a:rPr lang="en-US" dirty="0"/>
              <a:t> x </a:t>
            </a:r>
            <a:r>
              <a:rPr lang="en-US" dirty="0" err="1"/>
              <a:t>xxxx</a:t>
            </a:r>
            <a:r>
              <a:rPr lang="en-US" dirty="0"/>
              <a:t> </a:t>
            </a:r>
            <a:r>
              <a:rPr lang="en-US" dirty="0" err="1"/>
              <a:t>xxxx</a:t>
            </a:r>
            <a:endParaRPr lang="en-US" dirty="0"/>
          </a:p>
        </p:txBody>
      </p:sp>
      <p:sp>
        <p:nvSpPr>
          <p:cNvPr id="12" name="Oval 11"/>
          <p:cNvSpPr/>
          <p:nvPr/>
        </p:nvSpPr>
        <p:spPr>
          <a:xfrm>
            <a:off x="3225093" y="4430183"/>
            <a:ext cx="1150777" cy="1150777"/>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Freeform 12"/>
          <p:cNvSpPr/>
          <p:nvPr/>
        </p:nvSpPr>
        <p:spPr>
          <a:xfrm>
            <a:off x="3605060" y="5157475"/>
            <a:ext cx="394710" cy="867465"/>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368906" y="3859018"/>
            <a:ext cx="1562929" cy="1562930"/>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Freeform 9"/>
          <p:cNvSpPr/>
          <p:nvPr/>
        </p:nvSpPr>
        <p:spPr>
          <a:xfrm>
            <a:off x="884960" y="4846791"/>
            <a:ext cx="536075" cy="117814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p:cNvSpPr/>
          <p:nvPr/>
        </p:nvSpPr>
        <p:spPr>
          <a:xfrm>
            <a:off x="1443401" y="2817348"/>
            <a:ext cx="2314600" cy="2314601"/>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2207645" y="4280176"/>
            <a:ext cx="793894" cy="17447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3962401" y="3040956"/>
            <a:ext cx="2153245" cy="2153245"/>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a:off x="4673367" y="4401808"/>
            <a:ext cx="738550" cy="1623133"/>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6400801" y="2246858"/>
            <a:ext cx="2726267" cy="2726267"/>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7300971" y="3969860"/>
            <a:ext cx="935093" cy="205508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676400" y="3554101"/>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5" name="Rectangle 24"/>
          <p:cNvSpPr/>
          <p:nvPr/>
        </p:nvSpPr>
        <p:spPr>
          <a:xfrm>
            <a:off x="4124622" y="3691464"/>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Xxx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6" name="Rectangle 25"/>
          <p:cNvSpPr/>
          <p:nvPr/>
        </p:nvSpPr>
        <p:spPr>
          <a:xfrm>
            <a:off x="6849533" y="3122302"/>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a:t>
            </a:r>
            <a:r>
              <a:rPr lang="en-US" dirty="0" err="1">
                <a:solidFill>
                  <a:schemeClr val="bg1"/>
                </a:solidFill>
              </a:rPr>
              <a:t>Xxxxx</a:t>
            </a:r>
            <a:endParaRPr lang="en-US" dirty="0">
              <a:solidFill>
                <a:schemeClr val="bg1"/>
              </a:solidFill>
            </a:endParaRP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7" name="Rectangle 26"/>
          <p:cNvSpPr/>
          <p:nvPr/>
        </p:nvSpPr>
        <p:spPr>
          <a:xfrm>
            <a:off x="423337" y="2032003"/>
            <a:ext cx="3048000" cy="489878"/>
          </a:xfrm>
          <a:prstGeom prst="rect">
            <a:avLst/>
          </a:prstGeom>
        </p:spPr>
        <p:txBody>
          <a:bodyPr wrap="square" lIns="182880" rIns="182880" bIns="73152">
            <a:spAutoFit/>
          </a:bodyPr>
          <a:lstStyle/>
          <a:p>
            <a:pPr>
              <a:lnSpc>
                <a:spcPct val="89000"/>
              </a:lnSpc>
            </a:pPr>
            <a:r>
              <a:rPr lang="en-US" sz="1600" dirty="0" err="1"/>
              <a:t>Xxxxxxxxxxxxx</a:t>
            </a:r>
            <a:r>
              <a:rPr lang="en-US" sz="1600" dirty="0"/>
              <a:t>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47902" y="3077848"/>
            <a:ext cx="698500" cy="405695"/>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77098" y="3197076"/>
            <a:ext cx="323851" cy="462644"/>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73433" y="2526539"/>
            <a:ext cx="381000" cy="430443"/>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4012094" y="2375409"/>
            <a:ext cx="1735994"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15 xx </a:t>
            </a:r>
          </a:p>
        </p:txBody>
      </p:sp>
      <p:sp>
        <p:nvSpPr>
          <p:cNvPr id="58" name="Rounded Rectangle 57"/>
          <p:cNvSpPr/>
          <p:nvPr/>
        </p:nvSpPr>
        <p:spPr>
          <a:xfrm>
            <a:off x="4012094" y="2664399"/>
            <a:ext cx="2620314"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25 xx </a:t>
            </a:r>
          </a:p>
        </p:txBody>
      </p:sp>
      <p:sp>
        <p:nvSpPr>
          <p:cNvPr id="59" name="Rounded Rectangle 58"/>
          <p:cNvSpPr/>
          <p:nvPr/>
        </p:nvSpPr>
        <p:spPr>
          <a:xfrm>
            <a:off x="4012094" y="2953389"/>
            <a:ext cx="4345265"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45 xx </a:t>
            </a:r>
          </a:p>
        </p:txBody>
      </p:sp>
      <p:sp>
        <p:nvSpPr>
          <p:cNvPr id="40" name="Rounded Rectangle 39"/>
          <p:cNvSpPr/>
          <p:nvPr/>
        </p:nvSpPr>
        <p:spPr>
          <a:xfrm>
            <a:off x="4012095" y="4349549"/>
            <a:ext cx="2304959"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22 xx </a:t>
            </a:r>
          </a:p>
        </p:txBody>
      </p:sp>
      <p:sp>
        <p:nvSpPr>
          <p:cNvPr id="41" name="Rounded Rectangle 40"/>
          <p:cNvSpPr/>
          <p:nvPr/>
        </p:nvSpPr>
        <p:spPr>
          <a:xfrm>
            <a:off x="4012094" y="4638539"/>
            <a:ext cx="3897165"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36 xx </a:t>
            </a:r>
          </a:p>
        </p:txBody>
      </p:sp>
      <p:sp>
        <p:nvSpPr>
          <p:cNvPr id="42" name="Rounded Rectangle 41"/>
          <p:cNvSpPr/>
          <p:nvPr/>
        </p:nvSpPr>
        <p:spPr>
          <a:xfrm>
            <a:off x="4012095" y="4927529"/>
            <a:ext cx="2904559"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31 xx </a:t>
            </a:r>
          </a:p>
        </p:txBody>
      </p:sp>
      <p:sp useBgFill="1">
        <p:nvSpPr>
          <p:cNvPr id="61" name="Rectangle 60"/>
          <p:cNvSpPr/>
          <p:nvPr/>
        </p:nvSpPr>
        <p:spPr bwMode="hidden">
          <a:xfrm>
            <a:off x="-112796" y="2081205"/>
            <a:ext cx="4304297" cy="338263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3370030" y="1746831"/>
            <a:ext cx="1641618" cy="1841378"/>
            <a:chOff x="812424" y="1494618"/>
            <a:chExt cx="3873875" cy="4163359"/>
          </a:xfrm>
        </p:grpSpPr>
        <p:sp>
          <p:nvSpPr>
            <p:cNvPr id="3" name="Oval 2"/>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 name="Rectangle 5"/>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Rectangle 8"/>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28" name="Rectangle 27"/>
          <p:cNvSpPr/>
          <p:nvPr/>
        </p:nvSpPr>
        <p:spPr>
          <a:xfrm>
            <a:off x="1093092" y="3368554"/>
            <a:ext cx="1968299" cy="528606"/>
          </a:xfrm>
          <a:prstGeom prst="rect">
            <a:avLst/>
          </a:prstGeom>
        </p:spPr>
        <p:txBody>
          <a:bodyPr wrap="square">
            <a:spAutoFit/>
          </a:bodyPr>
          <a:lstStyle/>
          <a:p>
            <a:pPr>
              <a:lnSpc>
                <a:spcPct val="90000"/>
              </a:lnSpc>
            </a:pPr>
            <a:r>
              <a:rPr lang="en-US" sz="1350" dirty="0"/>
              <a:t>Xx x </a:t>
            </a:r>
            <a:r>
              <a:rPr lang="en-US" sz="1350" dirty="0" err="1"/>
              <a:t>x</a:t>
            </a:r>
            <a:r>
              <a:rPr lang="en-US" sz="1350" dirty="0"/>
              <a:t> </a:t>
            </a:r>
            <a:r>
              <a:rPr lang="en-US" sz="1350" dirty="0" err="1"/>
              <a:t>xxxxxx</a:t>
            </a:r>
            <a:endParaRPr lang="en-US" sz="1350" dirty="0"/>
          </a:p>
          <a:p>
            <a:pPr>
              <a:lnSpc>
                <a:spcPct val="90000"/>
              </a:lnSpc>
            </a:pPr>
            <a:r>
              <a:rPr lang="en-US" sz="900" dirty="0"/>
              <a:t>X </a:t>
            </a:r>
            <a:r>
              <a:rPr lang="en-US" sz="900" dirty="0" err="1"/>
              <a:t>x</a:t>
            </a:r>
            <a:r>
              <a:rPr lang="en-US" sz="900" dirty="0"/>
              <a:t> </a:t>
            </a:r>
            <a:r>
              <a:rPr lang="en-US" sz="900" dirty="0" err="1"/>
              <a:t>x</a:t>
            </a:r>
            <a:r>
              <a:rPr lang="en-US" sz="900" dirty="0"/>
              <a:t> </a:t>
            </a:r>
            <a:r>
              <a:rPr lang="en-US" sz="900" dirty="0" err="1"/>
              <a:t>xxxx</a:t>
            </a:r>
            <a:r>
              <a:rPr lang="en-US" sz="900" dirty="0"/>
              <a:t> </a:t>
            </a:r>
            <a:r>
              <a:rPr lang="en-US" sz="900" dirty="0" err="1"/>
              <a:t>xxxxxx</a:t>
            </a:r>
            <a:r>
              <a:rPr lang="en-US" sz="900" dirty="0"/>
              <a:t> xx x xxx </a:t>
            </a:r>
            <a:r>
              <a:rPr lang="en-US" sz="900" dirty="0" err="1"/>
              <a:t>xxxxx</a:t>
            </a:r>
            <a:r>
              <a:rPr lang="en-US" sz="900" dirty="0"/>
              <a:t> xx x xxx </a:t>
            </a:r>
            <a:r>
              <a:rPr lang="en-US" sz="900" dirty="0" err="1"/>
              <a:t>xxxx</a:t>
            </a:r>
            <a:r>
              <a:rPr lang="en-US" sz="900" dirty="0"/>
              <a:t> x </a:t>
            </a:r>
            <a:r>
              <a:rPr lang="en-US" sz="900" dirty="0" err="1"/>
              <a:t>x</a:t>
            </a:r>
            <a:endParaRPr lang="en-US" sz="900" dirty="0"/>
          </a:p>
        </p:txBody>
      </p:sp>
      <p:sp>
        <p:nvSpPr>
          <p:cNvPr id="29" name="Rectangle 28"/>
          <p:cNvSpPr/>
          <p:nvPr/>
        </p:nvSpPr>
        <p:spPr>
          <a:xfrm>
            <a:off x="6439994" y="3946775"/>
            <a:ext cx="1987923" cy="528606"/>
          </a:xfrm>
          <a:prstGeom prst="rect">
            <a:avLst/>
          </a:prstGeom>
        </p:spPr>
        <p:txBody>
          <a:bodyPr wrap="square">
            <a:spAutoFit/>
          </a:bodyPr>
          <a:lstStyle/>
          <a:p>
            <a:pPr algn="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0" name="Rectangle 29"/>
          <p:cNvSpPr/>
          <p:nvPr/>
        </p:nvSpPr>
        <p:spPr>
          <a:xfrm>
            <a:off x="1093092" y="4105263"/>
            <a:ext cx="1968299" cy="528606"/>
          </a:xfrm>
          <a:prstGeom prst="rect">
            <a:avLst/>
          </a:prstGeom>
        </p:spPr>
        <p:txBody>
          <a:bodyPr wrap="square">
            <a:spAutoFit/>
          </a:bodyPr>
          <a:lstStyle/>
          <a:p>
            <a:pPr>
              <a:lnSpc>
                <a:spcPct val="90000"/>
              </a:lnSpc>
            </a:pPr>
            <a:r>
              <a:rPr lang="en-US" sz="1350" dirty="0"/>
              <a:t>Xx </a:t>
            </a:r>
            <a:r>
              <a:rPr lang="en-US" sz="1350" dirty="0" err="1"/>
              <a:t>xxxxx</a:t>
            </a:r>
            <a:r>
              <a:rPr lang="en-US" sz="1350" dirty="0"/>
              <a:t> x </a:t>
            </a:r>
            <a:r>
              <a:rPr lang="en-US" sz="1350" dirty="0" err="1"/>
              <a:t>xxxxxx</a:t>
            </a:r>
            <a:endParaRPr lang="en-US" sz="1350" dirty="0"/>
          </a:p>
          <a:p>
            <a:pPr>
              <a:lnSpc>
                <a:spcPct val="90000"/>
              </a:lnSpc>
            </a:pPr>
            <a:r>
              <a:rPr lang="en-US" sz="900" dirty="0" err="1"/>
              <a:t>Xxxxx</a:t>
            </a:r>
            <a:r>
              <a:rPr lang="en-US" sz="900" dirty="0"/>
              <a:t> xxx </a:t>
            </a:r>
            <a:r>
              <a:rPr lang="en-US" sz="900" dirty="0" err="1"/>
              <a:t>xxxxxxxxxx</a:t>
            </a:r>
            <a:r>
              <a:rPr lang="en-US" sz="900" dirty="0"/>
              <a:t> xxx x </a:t>
            </a:r>
            <a:r>
              <a:rPr lang="en-US" sz="900" dirty="0" err="1"/>
              <a:t>xxxxx</a:t>
            </a:r>
            <a:r>
              <a:rPr lang="en-US" sz="900" dirty="0"/>
              <a:t> xxx x </a:t>
            </a:r>
            <a:r>
              <a:rPr lang="en-US" sz="900" dirty="0" err="1"/>
              <a:t>xxxx</a:t>
            </a:r>
            <a:r>
              <a:rPr lang="en-US" sz="900" dirty="0"/>
              <a:t> </a:t>
            </a:r>
            <a:r>
              <a:rPr lang="en-US" sz="900" dirty="0" err="1"/>
              <a:t>xxxxxx</a:t>
            </a:r>
            <a:r>
              <a:rPr lang="en-US" sz="900" dirty="0"/>
              <a:t> </a:t>
            </a:r>
            <a:r>
              <a:rPr lang="en-US" sz="900" dirty="0" err="1"/>
              <a:t>xxxxxx</a:t>
            </a:r>
            <a:endParaRPr lang="en-US" sz="900" dirty="0"/>
          </a:p>
        </p:txBody>
      </p:sp>
      <p:sp>
        <p:nvSpPr>
          <p:cNvPr id="31" name="Rectangle 30"/>
          <p:cNvSpPr/>
          <p:nvPr/>
        </p:nvSpPr>
        <p:spPr>
          <a:xfrm>
            <a:off x="1093092" y="4809868"/>
            <a:ext cx="1968299" cy="528606"/>
          </a:xfrm>
          <a:prstGeom prst="rect">
            <a:avLst/>
          </a:prstGeom>
        </p:spPr>
        <p:txBody>
          <a:bodyPr wrap="square">
            <a:spAutoFit/>
          </a:bodyPr>
          <a:lstStyle/>
          <a:p>
            <a:pPr>
              <a:lnSpc>
                <a:spcPct val="90000"/>
              </a:lnSpc>
            </a:pPr>
            <a:r>
              <a:rPr lang="en-US" sz="1350" dirty="0"/>
              <a:t>Xx </a:t>
            </a:r>
            <a:r>
              <a:rPr lang="en-US" sz="1350" dirty="0" err="1"/>
              <a:t>xxxx</a:t>
            </a:r>
            <a:r>
              <a:rPr lang="en-US" sz="1350" dirty="0"/>
              <a:t> x xx </a:t>
            </a:r>
            <a:r>
              <a:rPr lang="en-US" sz="1350" dirty="0" err="1"/>
              <a:t>xxxxx</a:t>
            </a:r>
            <a:r>
              <a:rPr lang="en-US" sz="1350" dirty="0"/>
              <a:t> x</a:t>
            </a:r>
          </a:p>
          <a:p>
            <a:pPr>
              <a:lnSpc>
                <a:spcPct val="90000"/>
              </a:lnSpc>
            </a:pPr>
            <a:r>
              <a:rPr lang="en-US" sz="900" dirty="0"/>
              <a:t>Xx x </a:t>
            </a:r>
            <a:r>
              <a:rPr lang="en-US" sz="900" dirty="0" err="1"/>
              <a:t>x</a:t>
            </a:r>
            <a:r>
              <a:rPr lang="en-US" sz="900" dirty="0"/>
              <a:t> </a:t>
            </a:r>
            <a:r>
              <a:rPr lang="en-US" sz="900" dirty="0" err="1"/>
              <a:t>x</a:t>
            </a:r>
            <a:r>
              <a:rPr lang="en-US" sz="900" dirty="0"/>
              <a:t> xx x xxx </a:t>
            </a:r>
            <a:r>
              <a:rPr lang="en-US" sz="900" dirty="0" err="1"/>
              <a:t>xxxxxxxxx</a:t>
            </a:r>
            <a:r>
              <a:rPr lang="en-US" sz="900" dirty="0"/>
              <a:t> x </a:t>
            </a:r>
            <a:r>
              <a:rPr lang="en-US" sz="900" dirty="0" err="1"/>
              <a:t>xxxxxx</a:t>
            </a:r>
            <a:r>
              <a:rPr lang="en-US" sz="900" dirty="0"/>
              <a:t> </a:t>
            </a:r>
            <a:r>
              <a:rPr lang="en-US" sz="900" dirty="0" err="1"/>
              <a:t>xxxxxxx</a:t>
            </a:r>
            <a:r>
              <a:rPr lang="en-US" sz="900" dirty="0"/>
              <a:t> xx x </a:t>
            </a:r>
            <a:r>
              <a:rPr lang="en-US" sz="900" dirty="0" err="1"/>
              <a:t>x</a:t>
            </a:r>
            <a:endParaRPr lang="en-US" sz="900" dirty="0"/>
          </a:p>
        </p:txBody>
      </p:sp>
      <p:sp>
        <p:nvSpPr>
          <p:cNvPr id="32" name="Rectangle 31"/>
          <p:cNvSpPr/>
          <p:nvPr/>
        </p:nvSpPr>
        <p:spPr>
          <a:xfrm>
            <a:off x="1093092" y="2710935"/>
            <a:ext cx="1968299" cy="528606"/>
          </a:xfrm>
          <a:prstGeom prst="rect">
            <a:avLst/>
          </a:prstGeom>
        </p:spPr>
        <p:txBody>
          <a:bodyPr wrap="square">
            <a:spAutoFit/>
          </a:bodyPr>
          <a:lstStyle/>
          <a:p>
            <a:pPr>
              <a:lnSpc>
                <a:spcPct val="90000"/>
              </a:lnSpc>
            </a:pPr>
            <a:r>
              <a:rPr lang="en-US" sz="1350" dirty="0" err="1"/>
              <a:t>Xxxx</a:t>
            </a:r>
            <a:r>
              <a:rPr lang="en-US" sz="1350" dirty="0"/>
              <a:t> x xx </a:t>
            </a:r>
            <a:r>
              <a:rPr lang="en-US" sz="1350" dirty="0" err="1"/>
              <a:t>xx</a:t>
            </a:r>
            <a:endParaRPr lang="en-US" sz="1350" dirty="0"/>
          </a:p>
          <a:p>
            <a:pPr>
              <a:lnSpc>
                <a:spcPct val="90000"/>
              </a:lnSpc>
            </a:pPr>
            <a:r>
              <a:rPr lang="en-US" sz="900" dirty="0"/>
              <a:t>Xx x </a:t>
            </a:r>
            <a:r>
              <a:rPr lang="en-US" sz="900" dirty="0" err="1"/>
              <a:t>xxxxx</a:t>
            </a:r>
            <a:r>
              <a:rPr lang="en-US" sz="900" dirty="0"/>
              <a:t> xxx xx xxx </a:t>
            </a:r>
            <a:r>
              <a:rPr lang="en-US" sz="900" dirty="0" err="1"/>
              <a:t>xxx</a:t>
            </a:r>
            <a:r>
              <a:rPr lang="en-US" sz="900" dirty="0"/>
              <a:t> </a:t>
            </a:r>
            <a:r>
              <a:rPr lang="en-US" sz="900" dirty="0" err="1"/>
              <a:t>xxx</a:t>
            </a:r>
            <a:r>
              <a:rPr lang="en-US" sz="900" dirty="0"/>
              <a:t>, xx x xxx </a:t>
            </a:r>
            <a:r>
              <a:rPr lang="en-US" sz="900" dirty="0" err="1"/>
              <a:t>xxxx</a:t>
            </a:r>
            <a:r>
              <a:rPr lang="en-US" sz="900" dirty="0"/>
              <a:t> xxx x </a:t>
            </a:r>
            <a:r>
              <a:rPr lang="en-US" sz="900" dirty="0" err="1"/>
              <a:t>xxxxxx</a:t>
            </a:r>
            <a:endParaRPr lang="en-US" sz="900" dirty="0"/>
          </a:p>
        </p:txBody>
      </p:sp>
      <p:sp>
        <p:nvSpPr>
          <p:cNvPr id="33" name="Rectangle 32"/>
          <p:cNvSpPr/>
          <p:nvPr/>
        </p:nvSpPr>
        <p:spPr>
          <a:xfrm>
            <a:off x="1093092" y="2046398"/>
            <a:ext cx="1968299" cy="528606"/>
          </a:xfrm>
          <a:prstGeom prst="rect">
            <a:avLst/>
          </a:prstGeom>
        </p:spPr>
        <p:txBody>
          <a:bodyPr wrap="square">
            <a:spAutoFit/>
          </a:bodyPr>
          <a:lstStyle/>
          <a:p>
            <a:pPr>
              <a:lnSpc>
                <a:spcPct val="90000"/>
              </a:lnSpc>
            </a:pPr>
            <a:r>
              <a:rPr lang="en-US" sz="1350" dirty="0"/>
              <a:t>Xx </a:t>
            </a:r>
            <a:r>
              <a:rPr lang="en-US" sz="1350" dirty="0" err="1"/>
              <a:t>xx</a:t>
            </a:r>
            <a:r>
              <a:rPr lang="en-US" sz="1350" dirty="0"/>
              <a:t> x </a:t>
            </a:r>
            <a:r>
              <a:rPr lang="en-US" sz="1350" dirty="0" err="1"/>
              <a:t>xxxx</a:t>
            </a:r>
            <a:r>
              <a:rPr lang="en-US" sz="1350" dirty="0"/>
              <a:t> xxx</a:t>
            </a:r>
          </a:p>
          <a:p>
            <a:pPr>
              <a:lnSpc>
                <a:spcPct val="90000"/>
              </a:lnSpc>
            </a:pPr>
            <a:r>
              <a:rPr lang="en-US" sz="900" dirty="0" err="1"/>
              <a:t>Xxxxx</a:t>
            </a:r>
            <a:r>
              <a:rPr lang="en-US" sz="900" dirty="0"/>
              <a:t> </a:t>
            </a:r>
            <a:r>
              <a:rPr lang="en-US" sz="900" dirty="0" err="1"/>
              <a:t>xxxx</a:t>
            </a:r>
            <a:r>
              <a:rPr lang="en-US" sz="900" dirty="0"/>
              <a:t> </a:t>
            </a:r>
            <a:r>
              <a:rPr lang="en-US" sz="900" dirty="0" err="1"/>
              <a:t>xxxx</a:t>
            </a:r>
            <a:r>
              <a:rPr lang="en-US" sz="900" dirty="0"/>
              <a:t> xx. Xx x </a:t>
            </a:r>
            <a:r>
              <a:rPr lang="en-US" sz="900" dirty="0" err="1"/>
              <a:t>xxxxxx</a:t>
            </a:r>
            <a:r>
              <a:rPr lang="en-US" sz="900" dirty="0"/>
              <a:t> </a:t>
            </a:r>
            <a:r>
              <a:rPr lang="en-US" sz="900" dirty="0" err="1"/>
              <a:t>xxxx</a:t>
            </a:r>
            <a:r>
              <a:rPr lang="en-US" sz="900" dirty="0"/>
              <a:t> </a:t>
            </a:r>
            <a:r>
              <a:rPr lang="en-US" sz="900" dirty="0" err="1"/>
              <a:t>xxxxxxx</a:t>
            </a:r>
            <a:r>
              <a:rPr lang="en-US" sz="900" dirty="0"/>
              <a:t>. Xx x </a:t>
            </a:r>
            <a:r>
              <a:rPr lang="en-US" sz="900" dirty="0" err="1"/>
              <a:t>xxxxx</a:t>
            </a:r>
            <a:r>
              <a:rPr lang="en-US" sz="900" dirty="0"/>
              <a:t> xx </a:t>
            </a:r>
            <a:r>
              <a:rPr lang="en-US" sz="900" dirty="0" err="1"/>
              <a:t>xxxx</a:t>
            </a:r>
            <a:endParaRPr lang="en-US" sz="900" dirty="0"/>
          </a:p>
        </p:txBody>
      </p:sp>
      <p:grpSp>
        <p:nvGrpSpPr>
          <p:cNvPr id="16" name="Group 15"/>
          <p:cNvGrpSpPr/>
          <p:nvPr/>
        </p:nvGrpSpPr>
        <p:grpSpPr>
          <a:xfrm>
            <a:off x="538806" y="3387671"/>
            <a:ext cx="467288" cy="467288"/>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538806" y="2065516"/>
            <a:ext cx="467288" cy="467288"/>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538806" y="2730052"/>
            <a:ext cx="467288" cy="467288"/>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538806" y="4124380"/>
            <a:ext cx="467288" cy="467288"/>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538806" y="4828986"/>
            <a:ext cx="467288" cy="467288"/>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3370030" y="3736585"/>
            <a:ext cx="1641618" cy="1841378"/>
            <a:chOff x="812424" y="1494618"/>
            <a:chExt cx="3873875" cy="4163359"/>
          </a:xfrm>
        </p:grpSpPr>
        <p:sp>
          <p:nvSpPr>
            <p:cNvPr id="44" name="Oval 43"/>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4" name="Rectangle 53"/>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2" name="Rectangle 51"/>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56" name="Rectangle 55"/>
          <p:cNvSpPr/>
          <p:nvPr/>
        </p:nvSpPr>
        <p:spPr>
          <a:xfrm>
            <a:off x="6439994" y="1757098"/>
            <a:ext cx="1987923" cy="528606"/>
          </a:xfrm>
          <a:prstGeom prst="rect">
            <a:avLst/>
          </a:prstGeom>
        </p:spPr>
        <p:txBody>
          <a:bodyPr wrap="square">
            <a:spAutoFit/>
          </a:bodyPr>
          <a:lstStyle/>
          <a:p>
            <a:pPr algn="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13030731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025589" y="4179356"/>
            <a:ext cx="373063" cy="657225"/>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4644008" y="-207404"/>
            <a:ext cx="4740504" cy="5043984"/>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noEditPoints="1"/>
          </p:cNvSpPr>
          <p:nvPr/>
        </p:nvSpPr>
        <p:spPr bwMode="auto">
          <a:xfrm>
            <a:off x="2800244" y="2676340"/>
            <a:ext cx="1863156" cy="216024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flipV="1">
            <a:off x="0" y="4836580"/>
            <a:ext cx="9144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75557" y="1452204"/>
            <a:ext cx="2988332" cy="907941"/>
          </a:xfrm>
          <a:prstGeom prst="rect">
            <a:avLst/>
          </a:prstGeom>
          <a:noFill/>
        </p:spPr>
        <p:txBody>
          <a:bodyPr wrap="square" rtlCol="0">
            <a:spAutoFit/>
          </a:bodyPr>
          <a:lstStyle/>
          <a:p>
            <a:r>
              <a:rPr lang="en-US" sz="2000" spc="-40" dirty="0"/>
              <a:t>Xxx </a:t>
            </a:r>
            <a:r>
              <a:rPr lang="en-US" sz="2000" spc="-40" dirty="0" err="1"/>
              <a:t>Xxx</a:t>
            </a:r>
            <a:r>
              <a:rPr lang="en-US" sz="2000" spc="-40" dirty="0"/>
              <a:t> x</a:t>
            </a:r>
          </a:p>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a:t>
            </a:r>
          </a:p>
        </p:txBody>
      </p:sp>
      <p:sp>
        <p:nvSpPr>
          <p:cNvPr id="21" name="TextBox 20"/>
          <p:cNvSpPr txBox="1"/>
          <p:nvPr/>
        </p:nvSpPr>
        <p:spPr>
          <a:xfrm>
            <a:off x="4968045" y="1513759"/>
            <a:ext cx="4020616" cy="877163"/>
          </a:xfrm>
          <a:prstGeom prst="rect">
            <a:avLst/>
          </a:prstGeom>
          <a:noFill/>
        </p:spPr>
        <p:txBody>
          <a:bodyPr wrap="square" rtlCol="0">
            <a:spAutoFit/>
          </a:bodyPr>
          <a:lstStyle/>
          <a:p>
            <a:pPr algn="ctr"/>
            <a:r>
              <a:rPr lang="en-US" sz="4000" spc="-150" dirty="0">
                <a:solidFill>
                  <a:schemeClr val="bg1"/>
                </a:solidFill>
              </a:rPr>
              <a:t>+4000% </a:t>
            </a:r>
            <a:r>
              <a:rPr lang="en-US" sz="4000" spc="-150" dirty="0" err="1">
                <a:solidFill>
                  <a:schemeClr val="bg1"/>
                </a:solidFill>
              </a:rPr>
              <a:t>Xxxxxx</a:t>
            </a:r>
            <a:endParaRPr lang="en-US" sz="4000" spc="-15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r>
              <a:rPr lang="en-US" sz="1100" dirty="0">
                <a:solidFill>
                  <a:schemeClr val="bg1"/>
                </a:solidFill>
              </a:rPr>
              <a:t> </a:t>
            </a:r>
            <a:r>
              <a:rPr lang="en-US" sz="1100" dirty="0" err="1">
                <a:solidFill>
                  <a:schemeClr val="bg1"/>
                </a:solidFill>
              </a:rPr>
              <a:t>xxxxxx</a:t>
            </a:r>
            <a:r>
              <a:rPr lang="en-US" sz="1100" dirty="0">
                <a:solidFill>
                  <a:schemeClr val="bg1"/>
                </a:solidFill>
              </a:rPr>
              <a:t> x </a:t>
            </a:r>
            <a:r>
              <a:rPr lang="en-US" sz="1100" dirty="0" err="1">
                <a:solidFill>
                  <a:schemeClr val="bg1"/>
                </a:solidFill>
              </a:rPr>
              <a:t>xxxx</a:t>
            </a:r>
            <a:r>
              <a:rPr lang="en-US" sz="1100" dirty="0">
                <a:solidFill>
                  <a:schemeClr val="bg1"/>
                </a:solidFill>
              </a:rPr>
              <a:t> </a:t>
            </a:r>
          </a:p>
        </p:txBody>
      </p:sp>
      <p:sp>
        <p:nvSpPr>
          <p:cNvPr id="22" name="TextBox 21"/>
          <p:cNvSpPr txBox="1"/>
          <p:nvPr/>
        </p:nvSpPr>
        <p:spPr>
          <a:xfrm>
            <a:off x="2555776" y="3180397"/>
            <a:ext cx="2448272" cy="507831"/>
          </a:xfrm>
          <a:prstGeom prst="rect">
            <a:avLst/>
          </a:prstGeom>
          <a:noFill/>
        </p:spPr>
        <p:txBody>
          <a:bodyPr wrap="square" rtlCol="0">
            <a:spAutoFit/>
          </a:bodyPr>
          <a:lstStyle/>
          <a:p>
            <a:pPr algn="ctr"/>
            <a:r>
              <a:rPr lang="en-US" sz="1600" spc="-40" dirty="0">
                <a:solidFill>
                  <a:schemeClr val="bg1"/>
                </a:solidFill>
              </a:rPr>
              <a:t>300% </a:t>
            </a:r>
            <a:r>
              <a:rPr lang="en-US" sz="1600" spc="-40" dirty="0" err="1">
                <a:solidFill>
                  <a:schemeClr val="bg1"/>
                </a:solidFill>
              </a:rPr>
              <a:t>Xxxxxx</a:t>
            </a:r>
            <a:endParaRPr lang="en-US" sz="1600" spc="-4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a:t>
            </a:r>
          </a:p>
        </p:txBody>
      </p:sp>
      <p:sp>
        <p:nvSpPr>
          <p:cNvPr id="26" name="TextBox 25"/>
          <p:cNvSpPr txBox="1"/>
          <p:nvPr/>
        </p:nvSpPr>
        <p:spPr>
          <a:xfrm>
            <a:off x="-432556" y="4205348"/>
            <a:ext cx="2448272" cy="523220"/>
          </a:xfrm>
          <a:prstGeom prst="rect">
            <a:avLst/>
          </a:prstGeom>
          <a:noFill/>
        </p:spPr>
        <p:txBody>
          <a:bodyPr wrap="square" rtlCol="0">
            <a:spAutoFit/>
          </a:bodyPr>
          <a:lstStyle/>
          <a:p>
            <a:pPr algn="r"/>
            <a:r>
              <a:rPr lang="en-US" sz="1600" spc="-40" dirty="0"/>
              <a:t>60% </a:t>
            </a:r>
            <a:r>
              <a:rPr lang="en-US" sz="1600" spc="-40" dirty="0" err="1"/>
              <a:t>Xxxxxx</a:t>
            </a:r>
            <a:endParaRPr lang="en-US" sz="1600" spc="-40" dirty="0"/>
          </a:p>
          <a:p>
            <a:pPr algn="r"/>
            <a:r>
              <a:rPr lang="en-US" sz="1200" dirty="0" err="1"/>
              <a:t>Xxxxx</a:t>
            </a:r>
            <a:r>
              <a:rPr lang="en-US" sz="1200" dirty="0"/>
              <a:t> </a:t>
            </a:r>
            <a:r>
              <a:rPr lang="en-US" sz="1200" dirty="0" err="1"/>
              <a:t>xxxxx</a:t>
            </a:r>
            <a:r>
              <a:rPr lang="en-US" sz="1200" dirty="0"/>
              <a:t> </a:t>
            </a:r>
            <a:r>
              <a:rPr lang="en-US" sz="1200" dirty="0" err="1"/>
              <a:t>xxxx</a:t>
            </a:r>
            <a:r>
              <a:rPr lang="en-US" sz="1200" dirty="0"/>
              <a:t> xxx</a:t>
            </a:r>
          </a:p>
        </p:txBody>
      </p:sp>
      <p:sp>
        <p:nvSpPr>
          <p:cNvPr id="27" name="TextBox 26"/>
          <p:cNvSpPr txBox="1"/>
          <p:nvPr/>
        </p:nvSpPr>
        <p:spPr>
          <a:xfrm>
            <a:off x="1426544" y="4905165"/>
            <a:ext cx="1548172" cy="461665"/>
          </a:xfrm>
          <a:prstGeom prst="rect">
            <a:avLst/>
          </a:prstGeom>
          <a:noFill/>
        </p:spPr>
        <p:txBody>
          <a:bodyPr wrap="square" rtlCol="0">
            <a:spAutoFit/>
          </a:bodyPr>
          <a:lstStyle/>
          <a:p>
            <a:pPr algn="ctr"/>
            <a:r>
              <a:rPr lang="en-US" sz="1200" dirty="0" err="1"/>
              <a:t>Xxxxxx</a:t>
            </a:r>
            <a:r>
              <a:rPr lang="en-US" sz="1200" dirty="0"/>
              <a:t> x xx </a:t>
            </a:r>
            <a:r>
              <a:rPr lang="en-US" sz="1200" dirty="0" err="1"/>
              <a:t>xxxxx</a:t>
            </a:r>
            <a:r>
              <a:rPr lang="en-US" sz="1200" dirty="0"/>
              <a:t> </a:t>
            </a:r>
            <a:r>
              <a:rPr lang="en-US" sz="1200" dirty="0" err="1"/>
              <a:t>xxxx</a:t>
            </a:r>
            <a:endParaRPr lang="en-US" sz="1200" dirty="0"/>
          </a:p>
        </p:txBody>
      </p:sp>
      <p:sp>
        <p:nvSpPr>
          <p:cNvPr id="28" name="TextBox 27"/>
          <p:cNvSpPr txBox="1"/>
          <p:nvPr/>
        </p:nvSpPr>
        <p:spPr>
          <a:xfrm>
            <a:off x="2965536" y="4905165"/>
            <a:ext cx="1548172" cy="646331"/>
          </a:xfrm>
          <a:prstGeom prst="rect">
            <a:avLst/>
          </a:prstGeom>
          <a:noFill/>
        </p:spPr>
        <p:txBody>
          <a:bodyPr wrap="square" rtlCol="0">
            <a:spAutoFit/>
          </a:bodyPr>
          <a:lstStyle/>
          <a:p>
            <a:pPr algn="ctr"/>
            <a:r>
              <a:rPr lang="pt-BR" sz="1200" dirty="0"/>
              <a:t>Xxx xx xxxx xxx xxxxx xxxxxx xx xxxxx </a:t>
            </a:r>
            <a:endParaRPr lang="en-US" sz="1200" dirty="0"/>
          </a:p>
        </p:txBody>
      </p:sp>
      <p:sp>
        <p:nvSpPr>
          <p:cNvPr id="29" name="TextBox 28"/>
          <p:cNvSpPr txBox="1"/>
          <p:nvPr/>
        </p:nvSpPr>
        <p:spPr>
          <a:xfrm>
            <a:off x="5573107" y="4905165"/>
            <a:ext cx="3067346" cy="461665"/>
          </a:xfrm>
          <a:prstGeom prst="rect">
            <a:avLst/>
          </a:prstGeom>
          <a:noFill/>
        </p:spPr>
        <p:txBody>
          <a:bodyPr wrap="square" rtlCol="0">
            <a:spAutoFit/>
          </a:bodyPr>
          <a:lstStyle/>
          <a:p>
            <a:pPr algn="ctr"/>
            <a:r>
              <a:rPr lang="en-US" sz="1200" dirty="0"/>
              <a:t>Xx xxx x </a:t>
            </a:r>
            <a:r>
              <a:rPr lang="en-US" sz="1200" dirty="0" err="1"/>
              <a:t>xxxxxx</a:t>
            </a:r>
            <a:r>
              <a:rPr lang="en-US" sz="1200" dirty="0"/>
              <a:t> x </a:t>
            </a:r>
            <a:r>
              <a:rPr lang="en-US" sz="1200" dirty="0" err="1"/>
              <a:t>xxxxx</a:t>
            </a:r>
            <a:r>
              <a:rPr lang="en-US" sz="1200" dirty="0"/>
              <a:t> x xx </a:t>
            </a:r>
            <a:r>
              <a:rPr lang="en-US" sz="1200" dirty="0" err="1"/>
              <a:t>xxxxxxx</a:t>
            </a:r>
            <a:r>
              <a:rPr lang="en-US" sz="1200" dirty="0"/>
              <a:t> xxx </a:t>
            </a:r>
            <a:r>
              <a:rPr lang="en-US" sz="1200" dirty="0" err="1"/>
              <a:t>xxx</a:t>
            </a:r>
            <a:r>
              <a:rPr lang="en-US" sz="1200" dirty="0"/>
              <a:t> </a:t>
            </a:r>
            <a:r>
              <a:rPr lang="en-US" sz="1200" dirty="0" err="1"/>
              <a:t>xxxxx</a:t>
            </a:r>
            <a:r>
              <a:rPr lang="en-US" sz="1200" dirty="0"/>
              <a:t> x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73933" y="1280704"/>
            <a:ext cx="1567172" cy="85359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ln>
            <a:noFill/>
          </a:ln>
        </p:spPr>
        <p:txBody>
          <a:bodyPr/>
          <a:lstStyle/>
          <a:p>
            <a:pPr algn="r"/>
            <a:r>
              <a:rPr lang="en-US" dirty="0" err="1"/>
              <a:t>Xxxxxxxxxxx</a:t>
            </a:r>
            <a:endParaRPr lang="en-US" dirty="0"/>
          </a:p>
        </p:txBody>
      </p:sp>
      <p:sp>
        <p:nvSpPr>
          <p:cNvPr id="11" name="Text Placeholder 10"/>
          <p:cNvSpPr>
            <a:spLocks noGrp="1"/>
          </p:cNvSpPr>
          <p:nvPr>
            <p:ph type="body" sz="quarter" idx="10"/>
          </p:nvPr>
        </p:nvSpPr>
        <p:spPr/>
        <p:txBody>
          <a:bodyPr/>
          <a:lstStyle/>
          <a:p>
            <a:pPr algn="r"/>
            <a:r>
              <a:rPr lang="en-US" dirty="0"/>
              <a:t>Xxx x </a:t>
            </a:r>
            <a:r>
              <a:rPr lang="en-US" dirty="0" err="1"/>
              <a:t>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277859" y="3193384"/>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r>
              <a:rPr lang="en-US" dirty="0"/>
              <a:t>X</a:t>
            </a:r>
          </a:p>
        </p:txBody>
      </p:sp>
      <p:grpSp>
        <p:nvGrpSpPr>
          <p:cNvPr id="17" name="Group 16"/>
          <p:cNvGrpSpPr/>
          <p:nvPr/>
        </p:nvGrpSpPr>
        <p:grpSpPr>
          <a:xfrm>
            <a:off x="105485" y="1725835"/>
            <a:ext cx="4274979" cy="2725466"/>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0"/>
          <p:cNvSpPr>
            <a:spLocks noChangeArrowheads="1"/>
          </p:cNvSpPr>
          <p:nvPr/>
        </p:nvSpPr>
        <p:spPr bwMode="auto">
          <a:xfrm>
            <a:off x="257033" y="2388868"/>
            <a:ext cx="1341238" cy="15009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51"/>
          <p:cNvSpPr>
            <a:spLocks noChangeArrowheads="1"/>
          </p:cNvSpPr>
          <p:nvPr/>
        </p:nvSpPr>
        <p:spPr bwMode="auto">
          <a:xfrm>
            <a:off x="1329363" y="1376773"/>
            <a:ext cx="1310052" cy="1412630"/>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52"/>
          <p:cNvSpPr>
            <a:spLocks noChangeArrowheads="1"/>
          </p:cNvSpPr>
          <p:nvPr/>
        </p:nvSpPr>
        <p:spPr bwMode="auto">
          <a:xfrm>
            <a:off x="3365049" y="3620315"/>
            <a:ext cx="842418" cy="85538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53"/>
          <p:cNvSpPr>
            <a:spLocks noChangeArrowheads="1"/>
          </p:cNvSpPr>
          <p:nvPr/>
        </p:nvSpPr>
        <p:spPr bwMode="auto">
          <a:xfrm>
            <a:off x="1280870" y="2294222"/>
            <a:ext cx="1165755" cy="111979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54"/>
          <p:cNvSpPr>
            <a:spLocks noChangeArrowheads="1"/>
          </p:cNvSpPr>
          <p:nvPr/>
        </p:nvSpPr>
        <p:spPr bwMode="auto">
          <a:xfrm>
            <a:off x="183805" y="3438319"/>
            <a:ext cx="873725" cy="841699"/>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51"/>
          <p:cNvSpPr>
            <a:spLocks noChangeArrowheads="1"/>
          </p:cNvSpPr>
          <p:nvPr/>
        </p:nvSpPr>
        <p:spPr bwMode="auto">
          <a:xfrm>
            <a:off x="2251664" y="1549370"/>
            <a:ext cx="1553920" cy="163891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50"/>
          <p:cNvSpPr>
            <a:spLocks noChangeArrowheads="1"/>
          </p:cNvSpPr>
          <p:nvPr/>
        </p:nvSpPr>
        <p:spPr bwMode="auto">
          <a:xfrm>
            <a:off x="3421026" y="2875138"/>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51"/>
          <p:cNvSpPr>
            <a:spLocks noChangeArrowheads="1"/>
          </p:cNvSpPr>
          <p:nvPr/>
        </p:nvSpPr>
        <p:spPr bwMode="auto">
          <a:xfrm>
            <a:off x="2160124" y="3013252"/>
            <a:ext cx="1477811" cy="146244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pPr algn="just"/>
            <a:endParaRPr lang="en-US" dirty="0"/>
          </a:p>
        </p:txBody>
      </p:sp>
      <p:sp>
        <p:nvSpPr>
          <p:cNvPr id="12" name="Freeform 56"/>
          <p:cNvSpPr>
            <a:spLocks/>
          </p:cNvSpPr>
          <p:nvPr/>
        </p:nvSpPr>
        <p:spPr bwMode="auto">
          <a:xfrm>
            <a:off x="958390" y="2655428"/>
            <a:ext cx="2183854" cy="3349688"/>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p:cNvSpPr>
          <p:nvPr/>
        </p:nvSpPr>
        <p:spPr>
          <a:xfrm>
            <a:off x="4380464" y="1645644"/>
            <a:ext cx="1507191" cy="8209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Freeform 42"/>
          <p:cNvSpPr>
            <a:spLocks noChangeAspect="1"/>
          </p:cNvSpPr>
          <p:nvPr/>
        </p:nvSpPr>
        <p:spPr>
          <a:xfrm>
            <a:off x="3753170" y="1115287"/>
            <a:ext cx="1254589" cy="68333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4912182"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39" name="Rectangle 38"/>
          <p:cNvSpPr/>
          <p:nvPr/>
        </p:nvSpPr>
        <p:spPr>
          <a:xfrm>
            <a:off x="6755545"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40" name="Rectangle 39"/>
          <p:cNvSpPr/>
          <p:nvPr/>
        </p:nvSpPr>
        <p:spPr>
          <a:xfrm>
            <a:off x="4912182" y="2253105"/>
            <a:ext cx="1692188" cy="775597"/>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01</a:t>
            </a:r>
          </a:p>
        </p:txBody>
      </p:sp>
      <p:sp>
        <p:nvSpPr>
          <p:cNvPr id="41" name="Rectangle 40"/>
          <p:cNvSpPr/>
          <p:nvPr/>
        </p:nvSpPr>
        <p:spPr>
          <a:xfrm>
            <a:off x="6755545" y="2253105"/>
            <a:ext cx="1692188" cy="775597"/>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02</a:t>
            </a:r>
          </a:p>
        </p:txBody>
      </p:sp>
      <p:grpSp>
        <p:nvGrpSpPr>
          <p:cNvPr id="47" name="Group 46"/>
          <p:cNvGrpSpPr/>
          <p:nvPr/>
        </p:nvGrpSpPr>
        <p:grpSpPr>
          <a:xfrm>
            <a:off x="8054862" y="2684117"/>
            <a:ext cx="255204" cy="255202"/>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6211499" y="2684117"/>
            <a:ext cx="255204" cy="255202"/>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a:hlinkClick r:id="" action="ppaction://noaction"/>
          </p:cNvPr>
          <p:cNvSpPr/>
          <p:nvPr/>
        </p:nvSpPr>
        <p:spPr>
          <a:xfrm>
            <a:off x="4912182"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2" name="Rectangle 61"/>
          <p:cNvSpPr/>
          <p:nvPr/>
        </p:nvSpPr>
        <p:spPr>
          <a:xfrm>
            <a:off x="6755545"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3" name="Freeform 17"/>
          <p:cNvSpPr>
            <a:spLocks/>
          </p:cNvSpPr>
          <p:nvPr/>
        </p:nvSpPr>
        <p:spPr bwMode="auto">
          <a:xfrm>
            <a:off x="685134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7"/>
          <p:cNvSpPr>
            <a:spLocks/>
          </p:cNvSpPr>
          <p:nvPr/>
        </p:nvSpPr>
        <p:spPr bwMode="auto">
          <a:xfrm>
            <a:off x="500775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8170467" y="2941146"/>
            <a:ext cx="0" cy="1467043"/>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3727990" y="4117419"/>
            <a:ext cx="726120" cy="72612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4157505" y="3367439"/>
            <a:ext cx="784967" cy="7849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3662226" y="3033459"/>
            <a:ext cx="459353" cy="45935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3522411" y="2349566"/>
            <a:ext cx="543846" cy="5438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4112994" y="2336214"/>
            <a:ext cx="945820" cy="9458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933984" y="2174817"/>
            <a:ext cx="945820" cy="9458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588279" y="1355684"/>
            <a:ext cx="872379" cy="8723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2982093" y="1338608"/>
            <a:ext cx="945820" cy="9458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2737368" y="2564187"/>
            <a:ext cx="537802" cy="53780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921734" y="3876436"/>
            <a:ext cx="872379" cy="87237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914400" y="3189180"/>
            <a:ext cx="634752" cy="6347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1922262" y="4323444"/>
            <a:ext cx="634256" cy="6342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Oval 19"/>
          <p:cNvSpPr/>
          <p:nvPr/>
        </p:nvSpPr>
        <p:spPr>
          <a:xfrm>
            <a:off x="1823324" y="3734535"/>
            <a:ext cx="416160" cy="4161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4004743" y="1916686"/>
            <a:ext cx="416160" cy="4161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2296230" y="331483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2538344" y="1407689"/>
            <a:ext cx="416160" cy="4161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3276847" y="339367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82"/>
          <p:cNvSpPr>
            <a:spLocks/>
          </p:cNvSpPr>
          <p:nvPr/>
        </p:nvSpPr>
        <p:spPr bwMode="invGray">
          <a:xfrm>
            <a:off x="3346722" y="1579926"/>
            <a:ext cx="216564" cy="46318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1074800" y="3339231"/>
            <a:ext cx="341227" cy="325564"/>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2061103" y="4527672"/>
            <a:ext cx="356573" cy="225796"/>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8"/>
          <p:cNvSpPr>
            <a:spLocks/>
          </p:cNvSpPr>
          <p:nvPr/>
        </p:nvSpPr>
        <p:spPr bwMode="auto">
          <a:xfrm>
            <a:off x="3929552" y="4265128"/>
            <a:ext cx="352882" cy="445646"/>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0"/>
          <p:cNvSpPr>
            <a:spLocks/>
          </p:cNvSpPr>
          <p:nvPr/>
        </p:nvSpPr>
        <p:spPr bwMode="invGray">
          <a:xfrm>
            <a:off x="1867480" y="1582182"/>
            <a:ext cx="313979" cy="419386"/>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4368049" y="2511915"/>
            <a:ext cx="476916" cy="571973"/>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115"/>
          <p:cNvSpPr>
            <a:spLocks noEditPoints="1"/>
          </p:cNvSpPr>
          <p:nvPr/>
        </p:nvSpPr>
        <p:spPr bwMode="invGray">
          <a:xfrm>
            <a:off x="1214464" y="2452151"/>
            <a:ext cx="384860" cy="391155"/>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0"/>
          <p:cNvSpPr>
            <a:spLocks/>
          </p:cNvSpPr>
          <p:nvPr/>
        </p:nvSpPr>
        <p:spPr bwMode="auto">
          <a:xfrm>
            <a:off x="4356671" y="3606418"/>
            <a:ext cx="386635" cy="335463"/>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2412006" y="1916546"/>
            <a:ext cx="657190" cy="657190"/>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53"/>
          <p:cNvSpPr>
            <a:spLocks/>
          </p:cNvSpPr>
          <p:nvPr/>
        </p:nvSpPr>
        <p:spPr bwMode="auto">
          <a:xfrm>
            <a:off x="2907290" y="2644350"/>
            <a:ext cx="197955" cy="377476"/>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70"/>
          <p:cNvSpPr>
            <a:spLocks/>
          </p:cNvSpPr>
          <p:nvPr/>
        </p:nvSpPr>
        <p:spPr bwMode="auto">
          <a:xfrm>
            <a:off x="2672000" y="1495864"/>
            <a:ext cx="148848" cy="239810"/>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invGray">
          <a:xfrm>
            <a:off x="2393381" y="3439071"/>
            <a:ext cx="221860" cy="167676"/>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5"/>
          <p:cNvSpPr/>
          <p:nvPr/>
        </p:nvSpPr>
        <p:spPr>
          <a:xfrm>
            <a:off x="1667581" y="2899393"/>
            <a:ext cx="681425" cy="68142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128"/>
          <p:cNvSpPr>
            <a:spLocks noEditPoints="1"/>
          </p:cNvSpPr>
          <p:nvPr/>
        </p:nvSpPr>
        <p:spPr bwMode="invGray">
          <a:xfrm>
            <a:off x="1786173" y="3035862"/>
            <a:ext cx="422222" cy="410684"/>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0"/>
          <p:cNvSpPr>
            <a:spLocks noEditPoints="1"/>
          </p:cNvSpPr>
          <p:nvPr/>
        </p:nvSpPr>
        <p:spPr bwMode="invGray">
          <a:xfrm>
            <a:off x="1952132" y="3818751"/>
            <a:ext cx="158544" cy="247726"/>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2"/>
          <p:cNvSpPr>
            <a:spLocks noEditPoints="1"/>
          </p:cNvSpPr>
          <p:nvPr/>
        </p:nvSpPr>
        <p:spPr bwMode="invGray">
          <a:xfrm>
            <a:off x="3660218" y="2459379"/>
            <a:ext cx="268235" cy="324221"/>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3"/>
          <p:cNvSpPr>
            <a:spLocks noEditPoints="1"/>
          </p:cNvSpPr>
          <p:nvPr/>
        </p:nvSpPr>
        <p:spPr bwMode="invGray">
          <a:xfrm>
            <a:off x="3796935" y="3097119"/>
            <a:ext cx="227298" cy="301661"/>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1114967" y="4081519"/>
            <a:ext cx="522274" cy="462212"/>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124"/>
          <p:cNvSpPr>
            <a:spLocks/>
          </p:cNvSpPr>
          <p:nvPr/>
        </p:nvSpPr>
        <p:spPr bwMode="invGray">
          <a:xfrm>
            <a:off x="4098064" y="2010252"/>
            <a:ext cx="229521" cy="229030"/>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1"/>
          <p:cNvSpPr>
            <a:spLocks/>
          </p:cNvSpPr>
          <p:nvPr/>
        </p:nvSpPr>
        <p:spPr bwMode="auto">
          <a:xfrm>
            <a:off x="3369381" y="3505201"/>
            <a:ext cx="192548" cy="193100"/>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t> </a:t>
            </a:r>
          </a:p>
        </p:txBody>
      </p:sp>
      <p:sp>
        <p:nvSpPr>
          <p:cNvPr id="60" name="Rectangle 59"/>
          <p:cNvSpPr/>
          <p:nvPr/>
        </p:nvSpPr>
        <p:spPr>
          <a:xfrm>
            <a:off x="5757261" y="2198833"/>
            <a:ext cx="1970690" cy="738664"/>
          </a:xfrm>
          <a:prstGeom prst="rect">
            <a:avLst/>
          </a:prstGeom>
        </p:spPr>
        <p:txBody>
          <a:bodyPr wrap="square">
            <a:spAutoFit/>
          </a:bodyPr>
          <a:lstStyle/>
          <a:p>
            <a:pPr algn="r"/>
            <a:r>
              <a:rPr lang="en-US" sz="2000" dirty="0"/>
              <a:t>100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61" name="Rectangle 60"/>
          <p:cNvSpPr/>
          <p:nvPr/>
        </p:nvSpPr>
        <p:spPr>
          <a:xfrm>
            <a:off x="5597176" y="3296806"/>
            <a:ext cx="2130775" cy="738664"/>
          </a:xfrm>
          <a:prstGeom prst="rect">
            <a:avLst/>
          </a:prstGeom>
        </p:spPr>
        <p:txBody>
          <a:bodyPr wrap="square">
            <a:spAutoFit/>
          </a:bodyPr>
          <a:lstStyle/>
          <a:p>
            <a:pPr algn="r"/>
            <a:r>
              <a:rPr lang="en-US" sz="2000" dirty="0"/>
              <a:t>45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85" name="Group 84"/>
          <p:cNvGrpSpPr/>
          <p:nvPr/>
        </p:nvGrpSpPr>
        <p:grpSpPr>
          <a:xfrm>
            <a:off x="7806017" y="3310217"/>
            <a:ext cx="728902" cy="728902"/>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69" name="Freeform 82"/>
          <p:cNvSpPr>
            <a:spLocks/>
          </p:cNvSpPr>
          <p:nvPr/>
        </p:nvSpPr>
        <p:spPr bwMode="invGray">
          <a:xfrm>
            <a:off x="8096771" y="3517044"/>
            <a:ext cx="147395" cy="31524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7806017" y="2212244"/>
            <a:ext cx="728902" cy="728902"/>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0" name="Freeform 80"/>
          <p:cNvSpPr>
            <a:spLocks/>
          </p:cNvSpPr>
          <p:nvPr/>
        </p:nvSpPr>
        <p:spPr bwMode="invGray">
          <a:xfrm>
            <a:off x="8054624" y="2421960"/>
            <a:ext cx="231687" cy="309468"/>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7806017" y="4408188"/>
            <a:ext cx="728902" cy="728902"/>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8008170" y="4577994"/>
            <a:ext cx="324594" cy="389290"/>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 name="Rectangle 80"/>
          <p:cNvSpPr/>
          <p:nvPr/>
        </p:nvSpPr>
        <p:spPr>
          <a:xfrm>
            <a:off x="5597176" y="4394777"/>
            <a:ext cx="2130775" cy="738664"/>
          </a:xfrm>
          <a:prstGeom prst="rect">
            <a:avLst/>
          </a:prstGeom>
        </p:spPr>
        <p:txBody>
          <a:bodyPr wrap="square">
            <a:spAutoFit/>
          </a:bodyPr>
          <a:lstStyle/>
          <a:p>
            <a:pPr algn="r"/>
            <a:r>
              <a:rPr lang="en-US" sz="2000" dirty="0"/>
              <a:t>70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Title 86"/>
          <p:cNvSpPr>
            <a:spLocks noGrp="1"/>
          </p:cNvSpPr>
          <p:nvPr>
            <p:ph type="title"/>
          </p:nvPr>
        </p:nvSpPr>
        <p:spPr/>
        <p:txBody>
          <a:bodyPr/>
          <a:lstStyle/>
          <a:p>
            <a:pPr algn="r"/>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xxx </a:t>
            </a:r>
          </a:p>
        </p:txBody>
      </p:sp>
      <p:sp>
        <p:nvSpPr>
          <p:cNvPr id="11" name="Freeform 5"/>
          <p:cNvSpPr>
            <a:spLocks/>
          </p:cNvSpPr>
          <p:nvPr/>
        </p:nvSpPr>
        <p:spPr bwMode="auto">
          <a:xfrm>
            <a:off x="3054351" y="2332039"/>
            <a:ext cx="492125" cy="3724275"/>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p:cNvSpPr>
          <p:nvPr/>
        </p:nvSpPr>
        <p:spPr bwMode="auto">
          <a:xfrm>
            <a:off x="2124076" y="4162426"/>
            <a:ext cx="663575" cy="417513"/>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p:cNvSpPr>
          <p:nvPr/>
        </p:nvSpPr>
        <p:spPr bwMode="auto">
          <a:xfrm>
            <a:off x="3471863" y="3987800"/>
            <a:ext cx="709612" cy="409575"/>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3252788" y="3001964"/>
            <a:ext cx="565150" cy="557213"/>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9"/>
          <p:cNvSpPr>
            <a:spLocks/>
          </p:cNvSpPr>
          <p:nvPr/>
        </p:nvSpPr>
        <p:spPr bwMode="auto">
          <a:xfrm>
            <a:off x="2020889" y="2728914"/>
            <a:ext cx="452437" cy="269875"/>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0"/>
          <p:cNvSpPr>
            <a:spLocks/>
          </p:cNvSpPr>
          <p:nvPr/>
        </p:nvSpPr>
        <p:spPr bwMode="auto">
          <a:xfrm>
            <a:off x="2930526" y="3138489"/>
            <a:ext cx="236537" cy="585788"/>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1"/>
          <p:cNvSpPr>
            <a:spLocks/>
          </p:cNvSpPr>
          <p:nvPr/>
        </p:nvSpPr>
        <p:spPr bwMode="auto">
          <a:xfrm>
            <a:off x="3246438" y="3348039"/>
            <a:ext cx="1136650" cy="2706688"/>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2"/>
          <p:cNvSpPr>
            <a:spLocks/>
          </p:cNvSpPr>
          <p:nvPr/>
        </p:nvSpPr>
        <p:spPr bwMode="auto">
          <a:xfrm>
            <a:off x="1901825" y="2254250"/>
            <a:ext cx="1276350" cy="3800475"/>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1604963" y="3581401"/>
            <a:ext cx="1565274" cy="2474913"/>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016622" y="3231847"/>
            <a:ext cx="2172656" cy="301067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rot="21236989">
            <a:off x="318948" y="3062628"/>
            <a:ext cx="1862640" cy="1554086"/>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rot="21427214">
            <a:off x="861610" y="1919676"/>
            <a:ext cx="1817066" cy="1549390"/>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rot="229172">
            <a:off x="2129076" y="1421895"/>
            <a:ext cx="1709911" cy="1833925"/>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rot="774088">
            <a:off x="4215543" y="2741533"/>
            <a:ext cx="1658062" cy="140001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rot="373509">
            <a:off x="3460691" y="1737657"/>
            <a:ext cx="1617658" cy="1709024"/>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1166367" y="2213017"/>
            <a:ext cx="652744" cy="584775"/>
          </a:xfrm>
          <a:prstGeom prst="rect">
            <a:avLst/>
          </a:prstGeom>
          <a:noFill/>
        </p:spPr>
        <p:txBody>
          <a:bodyPr wrap="none" rtlCol="0">
            <a:spAutoFit/>
          </a:bodyPr>
          <a:lstStyle/>
          <a:p>
            <a:pPr algn="ctr"/>
            <a:r>
              <a:rPr lang="en-US" sz="3200" dirty="0">
                <a:solidFill>
                  <a:schemeClr val="bg1"/>
                </a:solidFill>
              </a:rPr>
              <a:t>02</a:t>
            </a:r>
          </a:p>
        </p:txBody>
      </p:sp>
      <p:sp>
        <p:nvSpPr>
          <p:cNvPr id="15" name="TextBox 14"/>
          <p:cNvSpPr txBox="1"/>
          <p:nvPr/>
        </p:nvSpPr>
        <p:spPr>
          <a:xfrm>
            <a:off x="1152969" y="204910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6" name="TextBox 15"/>
          <p:cNvSpPr txBox="1"/>
          <p:nvPr/>
        </p:nvSpPr>
        <p:spPr>
          <a:xfrm>
            <a:off x="1241116" y="266800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17" name="TextBox 16"/>
          <p:cNvSpPr txBox="1"/>
          <p:nvPr/>
        </p:nvSpPr>
        <p:spPr>
          <a:xfrm>
            <a:off x="667404" y="3406987"/>
            <a:ext cx="652744" cy="584775"/>
          </a:xfrm>
          <a:prstGeom prst="rect">
            <a:avLst/>
          </a:prstGeom>
          <a:noFill/>
        </p:spPr>
        <p:txBody>
          <a:bodyPr wrap="none" rtlCol="0">
            <a:spAutoFit/>
          </a:bodyPr>
          <a:lstStyle/>
          <a:p>
            <a:pPr algn="ctr"/>
            <a:r>
              <a:rPr lang="en-US" sz="3200" dirty="0">
                <a:solidFill>
                  <a:schemeClr val="bg1"/>
                </a:solidFill>
              </a:rPr>
              <a:t>01</a:t>
            </a:r>
          </a:p>
        </p:txBody>
      </p:sp>
      <p:sp>
        <p:nvSpPr>
          <p:cNvPr id="18" name="TextBox 17"/>
          <p:cNvSpPr txBox="1"/>
          <p:nvPr/>
        </p:nvSpPr>
        <p:spPr>
          <a:xfrm>
            <a:off x="674959" y="3267083"/>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9" name="TextBox 18"/>
          <p:cNvSpPr txBox="1"/>
          <p:nvPr/>
        </p:nvSpPr>
        <p:spPr>
          <a:xfrm>
            <a:off x="742153" y="386197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0" name="TextBox 19"/>
          <p:cNvSpPr txBox="1"/>
          <p:nvPr/>
        </p:nvSpPr>
        <p:spPr>
          <a:xfrm>
            <a:off x="2332812" y="1796077"/>
            <a:ext cx="652744" cy="584775"/>
          </a:xfrm>
          <a:prstGeom prst="rect">
            <a:avLst/>
          </a:prstGeom>
          <a:noFill/>
        </p:spPr>
        <p:txBody>
          <a:bodyPr wrap="none" rtlCol="0">
            <a:spAutoFit/>
          </a:bodyPr>
          <a:lstStyle/>
          <a:p>
            <a:pPr algn="ctr"/>
            <a:r>
              <a:rPr lang="en-US" sz="3200" dirty="0">
                <a:solidFill>
                  <a:schemeClr val="bg1"/>
                </a:solidFill>
              </a:rPr>
              <a:t>03</a:t>
            </a:r>
          </a:p>
        </p:txBody>
      </p:sp>
      <p:sp>
        <p:nvSpPr>
          <p:cNvPr id="21" name="TextBox 20"/>
          <p:cNvSpPr txBox="1"/>
          <p:nvPr/>
        </p:nvSpPr>
        <p:spPr>
          <a:xfrm>
            <a:off x="2319414" y="163216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2" name="TextBox 21"/>
          <p:cNvSpPr txBox="1"/>
          <p:nvPr/>
        </p:nvSpPr>
        <p:spPr>
          <a:xfrm>
            <a:off x="2407561" y="225106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3" name="TextBox 22"/>
          <p:cNvSpPr txBox="1"/>
          <p:nvPr/>
        </p:nvSpPr>
        <p:spPr>
          <a:xfrm>
            <a:off x="3776202" y="2021160"/>
            <a:ext cx="652744" cy="584775"/>
          </a:xfrm>
          <a:prstGeom prst="rect">
            <a:avLst/>
          </a:prstGeom>
          <a:noFill/>
        </p:spPr>
        <p:txBody>
          <a:bodyPr wrap="none" rtlCol="0">
            <a:spAutoFit/>
          </a:bodyPr>
          <a:lstStyle/>
          <a:p>
            <a:pPr algn="ctr"/>
            <a:r>
              <a:rPr lang="en-US" sz="3200" dirty="0">
                <a:solidFill>
                  <a:schemeClr val="bg1"/>
                </a:solidFill>
              </a:rPr>
              <a:t>04</a:t>
            </a:r>
          </a:p>
        </p:txBody>
      </p:sp>
      <p:sp>
        <p:nvSpPr>
          <p:cNvPr id="24" name="TextBox 23"/>
          <p:cNvSpPr txBox="1"/>
          <p:nvPr/>
        </p:nvSpPr>
        <p:spPr>
          <a:xfrm>
            <a:off x="3762804" y="1857252"/>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5" name="TextBox 24"/>
          <p:cNvSpPr txBox="1"/>
          <p:nvPr/>
        </p:nvSpPr>
        <p:spPr>
          <a:xfrm>
            <a:off x="3850951" y="2476151"/>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6" name="TextBox 25"/>
          <p:cNvSpPr txBox="1"/>
          <p:nvPr/>
        </p:nvSpPr>
        <p:spPr>
          <a:xfrm>
            <a:off x="4570268" y="3054781"/>
            <a:ext cx="652744" cy="584775"/>
          </a:xfrm>
          <a:prstGeom prst="rect">
            <a:avLst/>
          </a:prstGeom>
          <a:noFill/>
        </p:spPr>
        <p:txBody>
          <a:bodyPr wrap="none" rtlCol="0">
            <a:spAutoFit/>
          </a:bodyPr>
          <a:lstStyle/>
          <a:p>
            <a:pPr algn="ctr"/>
            <a:r>
              <a:rPr lang="en-US" sz="3200" dirty="0">
                <a:solidFill>
                  <a:schemeClr val="bg1"/>
                </a:solidFill>
              </a:rPr>
              <a:t>05</a:t>
            </a:r>
          </a:p>
        </p:txBody>
      </p:sp>
      <p:sp>
        <p:nvSpPr>
          <p:cNvPr id="27" name="TextBox 26"/>
          <p:cNvSpPr txBox="1"/>
          <p:nvPr/>
        </p:nvSpPr>
        <p:spPr>
          <a:xfrm>
            <a:off x="4556871" y="2895355"/>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8" name="TextBox 27"/>
          <p:cNvSpPr txBox="1"/>
          <p:nvPr/>
        </p:nvSpPr>
        <p:spPr>
          <a:xfrm>
            <a:off x="4645017" y="3509773"/>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9" name="TextBox 28"/>
          <p:cNvSpPr txBox="1"/>
          <p:nvPr/>
        </p:nvSpPr>
        <p:spPr>
          <a:xfrm>
            <a:off x="4745661" y="4469297"/>
            <a:ext cx="4010712" cy="846386"/>
          </a:xfrm>
          <a:prstGeom prst="rect">
            <a:avLst/>
          </a:prstGeom>
          <a:noFill/>
        </p:spPr>
        <p:txBody>
          <a:bodyPr wrap="square" rtlCol="0">
            <a:spAutoFit/>
          </a:bodyPr>
          <a:lstStyle/>
          <a:p>
            <a:r>
              <a:rPr lang="en-US" sz="1600" dirty="0" err="1"/>
              <a:t>Xxxxx</a:t>
            </a:r>
            <a:r>
              <a:rPr lang="en-US" sz="1600" dirty="0"/>
              <a:t> </a:t>
            </a:r>
            <a:r>
              <a:rPr lang="en-US" sz="1600" dirty="0" err="1"/>
              <a:t>xxxxx</a:t>
            </a:r>
            <a:r>
              <a:rPr lang="en-US" sz="1600" dirty="0"/>
              <a:t> </a:t>
            </a:r>
            <a:br>
              <a:rPr lang="en-US" sz="1600" dirty="0"/>
            </a:b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a:t>
            </a:r>
            <a:r>
              <a:rPr lang="en-US" sz="1100" dirty="0"/>
              <a:t> </a:t>
            </a:r>
            <a:r>
              <a:rPr lang="en-US" sz="1100" dirty="0" err="1"/>
              <a:t>xxxxxx</a:t>
            </a:r>
            <a:r>
              <a:rPr lang="en-US" sz="1100" dirty="0"/>
              <a:t> xx </a:t>
            </a:r>
            <a:r>
              <a:rPr lang="en-US" sz="1100" dirty="0" err="1"/>
              <a:t>xxxxx</a:t>
            </a:r>
            <a:r>
              <a:rPr lang="en-US" sz="1100" dirty="0"/>
              <a:t> xxx </a:t>
            </a:r>
            <a:r>
              <a:rPr lang="en-US" sz="1100" dirty="0" err="1"/>
              <a:t>xxxx</a:t>
            </a:r>
            <a:r>
              <a:rPr lang="en-US" sz="1100" dirty="0"/>
              <a:t> Xx </a:t>
            </a:r>
            <a:r>
              <a:rPr lang="en-US" sz="1100" dirty="0" err="1"/>
              <a:t>xxxxxxxxx</a:t>
            </a:r>
            <a:r>
              <a:rPr lang="en-US" sz="1100" dirty="0"/>
              <a:t> </a:t>
            </a:r>
            <a:r>
              <a:rPr lang="en-US" sz="1100" dirty="0" err="1"/>
              <a:t>xxxx</a:t>
            </a:r>
            <a:r>
              <a:rPr lang="en-US" sz="1100" dirty="0"/>
              <a:t> xxx x </a:t>
            </a:r>
            <a:r>
              <a:rPr lang="en-US" sz="1100" dirty="0" err="1"/>
              <a:t>xxxxx</a:t>
            </a:r>
            <a:r>
              <a:rPr lang="en-US" sz="1100" dirty="0"/>
              <a:t> </a:t>
            </a:r>
            <a:r>
              <a:rPr lang="en-US" sz="1100" dirty="0" err="1"/>
              <a:t>xxxx</a:t>
            </a:r>
            <a:r>
              <a:rPr lang="en-US" sz="1100" dirty="0"/>
              <a:t> </a:t>
            </a:r>
            <a:r>
              <a:rPr lang="en-US" sz="1100" dirty="0" err="1"/>
              <a:t>xxxxxxx</a:t>
            </a:r>
            <a:r>
              <a:rPr lang="en-US" sz="1100" dirty="0"/>
              <a:t> </a:t>
            </a:r>
            <a:r>
              <a:rPr lang="en-US" sz="1100" dirty="0" err="1"/>
              <a:t>xxxxxx</a:t>
            </a:r>
            <a:r>
              <a:rPr lang="en-US" sz="1100" dirty="0"/>
              <a:t> </a:t>
            </a:r>
            <a:r>
              <a:rPr lang="en-US" sz="1100" dirty="0" err="1"/>
              <a:t>xxxxxx</a:t>
            </a:r>
            <a:r>
              <a:rPr lang="en-US" sz="1100" dirty="0"/>
              <a:t> xxx x </a:t>
            </a:r>
            <a:r>
              <a:rPr lang="en-US" sz="1100" dirty="0" err="1"/>
              <a:t>xxxxx</a:t>
            </a:r>
            <a:r>
              <a:rPr lang="en-US" sz="1100" dirty="0"/>
              <a:t> </a:t>
            </a:r>
            <a:r>
              <a:rPr lang="en-US" sz="1100" dirty="0" err="1"/>
              <a:t>xxxx</a:t>
            </a:r>
            <a:endParaRPr lang="en-US" sz="1100" dirty="0"/>
          </a:p>
        </p:txBody>
      </p:sp>
      <p:grpSp>
        <p:nvGrpSpPr>
          <p:cNvPr id="44" name="Group 43"/>
          <p:cNvGrpSpPr/>
          <p:nvPr/>
        </p:nvGrpSpPr>
        <p:grpSpPr>
          <a:xfrm>
            <a:off x="6027282" y="2180700"/>
            <a:ext cx="569501" cy="570144"/>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6032773" y="2867844"/>
            <a:ext cx="569501" cy="570144"/>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012161" y="3578936"/>
            <a:ext cx="569501" cy="570144"/>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TextBox 44"/>
          <p:cNvSpPr txBox="1"/>
          <p:nvPr/>
        </p:nvSpPr>
        <p:spPr>
          <a:xfrm>
            <a:off x="6687414" y="2253126"/>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6" name="TextBox 45"/>
          <p:cNvSpPr txBox="1"/>
          <p:nvPr/>
        </p:nvSpPr>
        <p:spPr>
          <a:xfrm>
            <a:off x="6687414" y="296683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7" name="TextBox 46"/>
          <p:cNvSpPr txBox="1"/>
          <p:nvPr/>
        </p:nvSpPr>
        <p:spPr>
          <a:xfrm>
            <a:off x="6687414" y="369756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2" name="Title 1"/>
          <p:cNvSpPr>
            <a:spLocks noGrp="1"/>
          </p:cNvSpPr>
          <p:nvPr>
            <p:ph type="title"/>
          </p:nvPr>
        </p:nvSpPr>
        <p:spPr/>
        <p:txBody>
          <a:bodyPr/>
          <a:lstStyle/>
          <a:p>
            <a:pPr algn="r"/>
            <a:r>
              <a:rPr lang="en-US" dirty="0"/>
              <a:t>X  </a:t>
            </a:r>
            <a:r>
              <a:rPr lang="en-US" dirty="0" err="1"/>
              <a:t>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6" name="Picture 45">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103892" y="2695084"/>
            <a:ext cx="3057640" cy="2508512"/>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nvGrpSpPr>
          <p:cNvPr id="6" name="Group 5"/>
          <p:cNvGrpSpPr/>
          <p:nvPr/>
        </p:nvGrpSpPr>
        <p:grpSpPr>
          <a:xfrm>
            <a:off x="438730" y="1617806"/>
            <a:ext cx="4165601" cy="5708980"/>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sp>
        <p:nvSpPr>
          <p:cNvPr id="9" name="Freeform 36"/>
          <p:cNvSpPr>
            <a:spLocks noEditPoints="1"/>
          </p:cNvSpPr>
          <p:nvPr/>
        </p:nvSpPr>
        <p:spPr bwMode="auto">
          <a:xfrm>
            <a:off x="878468" y="1443182"/>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1194632" y="4803119"/>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cxnSp>
        <p:nvCxnSpPr>
          <p:cNvPr id="11" name="Straight Connector 10"/>
          <p:cNvCxnSpPr/>
          <p:nvPr/>
        </p:nvCxnSpPr>
        <p:spPr>
          <a:xfrm>
            <a:off x="4140201" y="2695083"/>
            <a:ext cx="441166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4471989" y="1304132"/>
            <a:ext cx="3394075" cy="17697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9600" spc="-500" dirty="0">
                <a:cs typeface="Gotham Medium"/>
              </a:rPr>
              <a:t>50%</a:t>
            </a:r>
          </a:p>
        </p:txBody>
      </p:sp>
      <p:sp>
        <p:nvSpPr>
          <p:cNvPr id="13" name="Rectangle 12"/>
          <p:cNvSpPr>
            <a:spLocks noChangeArrowheads="1"/>
          </p:cNvSpPr>
          <p:nvPr/>
        </p:nvSpPr>
        <p:spPr bwMode="auto">
          <a:xfrm>
            <a:off x="4592639" y="1154298"/>
            <a:ext cx="136842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2800" dirty="0" err="1">
                <a:cs typeface="Gotham Light"/>
              </a:rPr>
              <a:t>Xxxxxx</a:t>
            </a:r>
            <a:endParaRPr lang="en-US" dirty="0">
              <a:cs typeface="Gotham Light"/>
            </a:endParaRPr>
          </a:p>
        </p:txBody>
      </p:sp>
      <p:sp>
        <p:nvSpPr>
          <p:cNvPr id="14" name="Rectangle 13"/>
          <p:cNvSpPr>
            <a:spLocks noChangeArrowheads="1"/>
          </p:cNvSpPr>
          <p:nvPr/>
        </p:nvSpPr>
        <p:spPr bwMode="auto">
          <a:xfrm>
            <a:off x="4548187" y="2803725"/>
            <a:ext cx="3959226" cy="547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000" dirty="0">
                <a:cs typeface="Gotham Light"/>
              </a:rPr>
              <a:t>xx </a:t>
            </a:r>
            <a:r>
              <a:rPr lang="en-US" sz="2000" dirty="0" err="1">
                <a:cs typeface="Gotham Light"/>
              </a:rPr>
              <a:t>xxxx</a:t>
            </a:r>
            <a:r>
              <a:rPr lang="en-US" sz="2000" dirty="0">
                <a:cs typeface="Gotham Light"/>
              </a:rPr>
              <a:t> xx x xx </a:t>
            </a:r>
            <a:r>
              <a:rPr lang="en-US" sz="2000" dirty="0" err="1">
                <a:cs typeface="Gotham Light"/>
              </a:rPr>
              <a:t>xxxxx</a:t>
            </a:r>
            <a:r>
              <a:rPr lang="en-US" sz="2000" dirty="0">
                <a:cs typeface="Gotham Light"/>
              </a:rPr>
              <a:t> </a:t>
            </a:r>
            <a:r>
              <a:rPr lang="en-US" sz="2000" dirty="0" err="1">
                <a:cs typeface="Gotham Light"/>
              </a:rPr>
              <a:t>xxxxx</a:t>
            </a:r>
            <a:r>
              <a:rPr lang="en-US" sz="2000" dirty="0">
                <a:cs typeface="Gotham Light"/>
              </a:rPr>
              <a:t> </a:t>
            </a:r>
            <a:r>
              <a:rPr lang="en-US" sz="2000" dirty="0" err="1">
                <a:cs typeface="Gotham Light"/>
              </a:rPr>
              <a:t>xxxx</a:t>
            </a:r>
            <a:r>
              <a:rPr lang="en-US" sz="2000" dirty="0">
                <a:cs typeface="Gotham Light"/>
              </a:rPr>
              <a:t> xxx </a:t>
            </a:r>
            <a:r>
              <a:rPr lang="en-US" sz="2000" dirty="0" err="1">
                <a:cs typeface="Gotham Light"/>
              </a:rPr>
              <a:t>xxx</a:t>
            </a:r>
            <a:r>
              <a:rPr lang="en-US" sz="2000" dirty="0">
                <a:cs typeface="Gotham Light"/>
              </a:rPr>
              <a:t>, </a:t>
            </a:r>
            <a:r>
              <a:rPr lang="en-US" sz="2000" dirty="0" err="1">
                <a:cs typeface="Gotham Light"/>
              </a:rPr>
              <a:t>xxxx</a:t>
            </a:r>
            <a:r>
              <a:rPr lang="en-US" sz="2000" dirty="0">
                <a:cs typeface="Gotham Light"/>
              </a:rPr>
              <a:t> xx </a:t>
            </a:r>
            <a:r>
              <a:rPr lang="en-US" sz="2000" dirty="0" err="1">
                <a:cs typeface="Gotham Light"/>
              </a:rPr>
              <a:t>xxxxxxxx</a:t>
            </a:r>
            <a:endParaRPr lang="en-US" sz="2000" dirty="0">
              <a:cs typeface="Gotham Light"/>
            </a:endParaRPr>
          </a:p>
        </p:txBody>
      </p:sp>
    </p:spTree>
    <p:extLst>
      <p:ext uri="{BB962C8B-B14F-4D97-AF65-F5344CB8AC3E}">
        <p14:creationId xmlns:p14="http://schemas.microsoft.com/office/powerpoint/2010/main" val="1262084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nvPr>
        </p:nvGraphicFramePr>
        <p:xfrm>
          <a:off x="2151268" y="1295400"/>
          <a:ext cx="4828208" cy="3218806"/>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24" name="Freeform 34"/>
          <p:cNvSpPr>
            <a:spLocks/>
          </p:cNvSpPr>
          <p:nvPr/>
        </p:nvSpPr>
        <p:spPr bwMode="white">
          <a:xfrm>
            <a:off x="4186646" y="1385445"/>
            <a:ext cx="1954933" cy="3695894"/>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2694965" y="1347034"/>
            <a:ext cx="2153418" cy="4026311"/>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p:nvSpPr>
          <p:cNvPr id="9" name="Freeform 36"/>
          <p:cNvSpPr>
            <a:spLocks noEditPoints="1"/>
          </p:cNvSpPr>
          <p:nvPr/>
        </p:nvSpPr>
        <p:spPr bwMode="auto">
          <a:xfrm>
            <a:off x="2776840" y="1609974"/>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3093004" y="4969912"/>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8" name="Rectangle 17"/>
          <p:cNvSpPr/>
          <p:nvPr/>
        </p:nvSpPr>
        <p:spPr>
          <a:xfrm>
            <a:off x="6847840" y="1493520"/>
            <a:ext cx="2057400" cy="614464"/>
          </a:xfrm>
          <a:prstGeom prst="rect">
            <a:avLst/>
          </a:prstGeom>
        </p:spPr>
        <p:txBody>
          <a:bodyPr wrap="square">
            <a:spAutoFit/>
          </a:bodyPr>
          <a:lstStyle/>
          <a:p>
            <a:pPr>
              <a:lnSpc>
                <a:spcPct val="87000"/>
              </a:lnSpc>
            </a:pPr>
            <a:r>
              <a:rPr lang="en-US" sz="2800" dirty="0"/>
              <a:t>64%</a:t>
            </a:r>
          </a:p>
          <a:p>
            <a:pPr>
              <a:lnSpc>
                <a:spcPct val="87000"/>
              </a:lnSpc>
            </a:pPr>
            <a:r>
              <a:rPr lang="en-US" sz="1100" dirty="0" err="1"/>
              <a:t>Xxxxx</a:t>
            </a:r>
            <a:r>
              <a:rPr lang="en-US" sz="1100" dirty="0"/>
              <a:t> </a:t>
            </a:r>
            <a:r>
              <a:rPr lang="en-US" sz="1100" dirty="0" err="1"/>
              <a:t>xxxxx</a:t>
            </a:r>
            <a:endParaRPr lang="en-US" sz="1100" dirty="0"/>
          </a:p>
        </p:txBody>
      </p:sp>
      <p:sp>
        <p:nvSpPr>
          <p:cNvPr id="19" name="Rectangle 18"/>
          <p:cNvSpPr/>
          <p:nvPr/>
        </p:nvSpPr>
        <p:spPr>
          <a:xfrm>
            <a:off x="434228" y="1073927"/>
            <a:ext cx="2057400" cy="614464"/>
          </a:xfrm>
          <a:prstGeom prst="rect">
            <a:avLst/>
          </a:prstGeom>
        </p:spPr>
        <p:txBody>
          <a:bodyPr wrap="square">
            <a:spAutoFit/>
          </a:bodyPr>
          <a:lstStyle/>
          <a:p>
            <a:pPr algn="r">
              <a:lnSpc>
                <a:spcPct val="87000"/>
              </a:lnSpc>
            </a:pPr>
            <a:r>
              <a:rPr lang="en-US" sz="2800" dirty="0"/>
              <a:t>11%</a:t>
            </a:r>
          </a:p>
          <a:p>
            <a:pPr algn="r">
              <a:lnSpc>
                <a:spcPct val="87000"/>
              </a:lnSpc>
            </a:pPr>
            <a:r>
              <a:rPr lang="en-US" sz="1100" dirty="0" err="1"/>
              <a:t>Xxxxx</a:t>
            </a:r>
            <a:r>
              <a:rPr lang="en-US" sz="1100" dirty="0"/>
              <a:t> </a:t>
            </a:r>
            <a:r>
              <a:rPr lang="en-US" sz="1100" dirty="0" err="1"/>
              <a:t>xxxxx</a:t>
            </a:r>
            <a:endParaRPr lang="en-US" sz="1100" dirty="0"/>
          </a:p>
        </p:txBody>
      </p:sp>
      <p:sp>
        <p:nvSpPr>
          <p:cNvPr id="20" name="Rectangle 19"/>
          <p:cNvSpPr/>
          <p:nvPr/>
        </p:nvSpPr>
        <p:spPr>
          <a:xfrm>
            <a:off x="-172720" y="2634742"/>
            <a:ext cx="2057400" cy="614464"/>
          </a:xfrm>
          <a:prstGeom prst="rect">
            <a:avLst/>
          </a:prstGeom>
        </p:spPr>
        <p:txBody>
          <a:bodyPr wrap="square">
            <a:spAutoFit/>
          </a:bodyPr>
          <a:lstStyle/>
          <a:p>
            <a:pPr algn="r">
              <a:lnSpc>
                <a:spcPct val="87000"/>
              </a:lnSpc>
            </a:pPr>
            <a:r>
              <a:rPr lang="en-US" sz="2800" dirty="0"/>
              <a:t>25%</a:t>
            </a:r>
          </a:p>
          <a:p>
            <a:pPr algn="r">
              <a:lnSpc>
                <a:spcPct val="87000"/>
              </a:lnSpc>
            </a:pPr>
            <a:r>
              <a:rPr lang="en-US" sz="1100" dirty="0" err="1"/>
              <a:t>Xxxxx</a:t>
            </a:r>
            <a:r>
              <a:rPr lang="en-US" sz="1100" dirty="0"/>
              <a:t> </a:t>
            </a:r>
            <a:r>
              <a:rPr lang="en-US" sz="1100" dirty="0" err="1"/>
              <a:t>xxxxx</a:t>
            </a:r>
            <a:endParaRPr lang="en-US" sz="1100" dirty="0"/>
          </a:p>
        </p:txBody>
      </p:sp>
      <p:sp>
        <p:nvSpPr>
          <p:cNvPr id="21" name="Freeform 20"/>
          <p:cNvSpPr/>
          <p:nvPr/>
        </p:nvSpPr>
        <p:spPr>
          <a:xfrm>
            <a:off x="3064531" y="1396173"/>
            <a:ext cx="1236902" cy="768626"/>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21"/>
          <p:cNvSpPr/>
          <p:nvPr/>
        </p:nvSpPr>
        <p:spPr>
          <a:xfrm>
            <a:off x="5234608" y="1809961"/>
            <a:ext cx="1013186" cy="672890"/>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2460651" y="2708138"/>
            <a:ext cx="1360392" cy="25179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6260327" y="1526088"/>
            <a:ext cx="564821" cy="564816"/>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2487179" y="1118037"/>
            <a:ext cx="564821" cy="564815"/>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885176" y="2677520"/>
            <a:ext cx="564821" cy="564816"/>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33976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a:t>
            </a:r>
            <a:r>
              <a:rPr lang="en-US" dirty="0" err="1"/>
              <a:t>xxxx</a:t>
            </a:r>
            <a:r>
              <a:rPr lang="en-US" dirty="0"/>
              <a:t> </a:t>
            </a:r>
            <a:r>
              <a:rPr lang="en-US" dirty="0" err="1"/>
              <a:t>xxxx</a:t>
            </a:r>
            <a:r>
              <a:rPr lang="en-US" dirty="0"/>
              <a:t> </a:t>
            </a:r>
            <a:r>
              <a:rPr lang="en-US" dirty="0" err="1"/>
              <a:t>xxxx</a:t>
            </a:r>
            <a:endParaRPr lang="en-US" dirty="0"/>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25386" y="3454139"/>
            <a:ext cx="698500" cy="405695"/>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12712" y="2693874"/>
            <a:ext cx="323851" cy="462644"/>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4136" y="4175387"/>
            <a:ext cx="381000" cy="430443"/>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85807" y="2047999"/>
            <a:ext cx="577658" cy="369368"/>
          </a:xfrm>
          <a:prstGeom prst="rect">
            <a:avLst/>
          </a:prstGeom>
        </p:spPr>
      </p:pic>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0" name="Rectangle 49"/>
          <p:cNvSpPr/>
          <p:nvPr/>
        </p:nvSpPr>
        <p:spPr>
          <a:xfrm>
            <a:off x="6768245" y="2648767"/>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2" name="Rectangle 51"/>
          <p:cNvSpPr/>
          <p:nvPr/>
        </p:nvSpPr>
        <p:spPr>
          <a:xfrm>
            <a:off x="6768245" y="407321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3" name="Rectangle 52"/>
          <p:cNvSpPr/>
          <p:nvPr/>
        </p:nvSpPr>
        <p:spPr>
          <a:xfrm>
            <a:off x="685800" y="1869431"/>
            <a:ext cx="2398242" cy="2492862"/>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x xxx </a:t>
            </a:r>
            <a:r>
              <a:rPr lang="en-US" sz="1100" dirty="0" err="1"/>
              <a:t>xxxxxxxxxxxxxxx</a:t>
            </a:r>
            <a:r>
              <a:rPr lang="en-US" sz="1100" dirty="0"/>
              <a:t> x </a:t>
            </a:r>
            <a:r>
              <a:rPr lang="en-US" sz="1100" dirty="0" err="1"/>
              <a:t>xxxxxxxxx</a:t>
            </a:r>
            <a:r>
              <a:rPr lang="en-US" sz="1100" dirty="0"/>
              <a:t> xxx xx </a:t>
            </a:r>
            <a:r>
              <a:rPr lang="en-US" sz="1100" dirty="0" err="1"/>
              <a:t>xxxx</a:t>
            </a:r>
            <a:r>
              <a:rPr lang="en-US" sz="1100" dirty="0"/>
              <a:t> x </a:t>
            </a:r>
            <a:r>
              <a:rPr lang="en-US" sz="1100" dirty="0" err="1"/>
              <a:t>xxxxxxx</a:t>
            </a:r>
            <a:r>
              <a:rPr lang="en-US" sz="1100" dirty="0"/>
              <a:t> xx </a:t>
            </a:r>
            <a:r>
              <a:rPr lang="en-US" sz="1100" dirty="0" err="1"/>
              <a:t>xxxxxx</a:t>
            </a:r>
            <a:r>
              <a:rPr lang="en-US" sz="1100" dirty="0"/>
              <a:t> xxx </a:t>
            </a:r>
            <a:r>
              <a:rPr lang="en-US" sz="1100" dirty="0" err="1"/>
              <a:t>xxxxxx</a:t>
            </a:r>
            <a:r>
              <a:rPr lang="en-US" sz="1100" dirty="0"/>
              <a:t> </a:t>
            </a:r>
            <a:r>
              <a:rPr lang="en-US" sz="1100" dirty="0" err="1"/>
              <a:t>xxxxxxxx</a:t>
            </a:r>
            <a:r>
              <a:rPr lang="en-US" sz="1100" dirty="0"/>
              <a:t> </a:t>
            </a:r>
            <a:r>
              <a:rPr lang="en-US" sz="1100" dirty="0" err="1"/>
              <a:t>xxxxxx</a:t>
            </a:r>
            <a:r>
              <a:rPr lang="en-US" sz="1100" dirty="0"/>
              <a:t> xx </a:t>
            </a:r>
            <a:r>
              <a:rPr lang="en-US" sz="1100" dirty="0" err="1"/>
              <a:t>xxxxxxxx</a:t>
            </a:r>
            <a:r>
              <a:rPr lang="en-US" sz="1100" dirty="0"/>
              <a:t> </a:t>
            </a:r>
            <a:r>
              <a:rPr lang="en-US" sz="1100" dirty="0" err="1"/>
              <a:t>xxxxxx</a:t>
            </a:r>
            <a:r>
              <a:rPr lang="en-US" sz="1100" dirty="0"/>
              <a:t> </a:t>
            </a:r>
            <a:r>
              <a:rPr lang="en-US" sz="1100" dirty="0" err="1"/>
              <a:t>xxxxxxx</a:t>
            </a:r>
            <a:r>
              <a:rPr lang="en-US" sz="1100" dirty="0"/>
              <a:t> x Xx </a:t>
            </a:r>
            <a:r>
              <a:rPr lang="en-US" sz="1100" dirty="0" err="1"/>
              <a:t>xxxxxx</a:t>
            </a:r>
            <a:r>
              <a:rPr lang="en-US" sz="1100" dirty="0"/>
              <a:t> xx </a:t>
            </a:r>
            <a:r>
              <a:rPr lang="en-US" sz="1100" dirty="0" err="1"/>
              <a:t>xx</a:t>
            </a:r>
            <a:r>
              <a:rPr lang="en-US" sz="1100" dirty="0"/>
              <a:t> </a:t>
            </a:r>
            <a:r>
              <a:rPr lang="en-US" sz="1100" dirty="0" err="1"/>
              <a:t>xxxxxxxxxxxxx</a:t>
            </a:r>
            <a:r>
              <a:rPr lang="en-US" sz="1100" dirty="0"/>
              <a:t> </a:t>
            </a:r>
            <a:r>
              <a:rPr lang="en-US" sz="1100" dirty="0" err="1"/>
              <a:t>xxxx</a:t>
            </a:r>
            <a:r>
              <a:rPr lang="en-US" sz="1100" dirty="0"/>
              <a:t> </a:t>
            </a:r>
            <a:r>
              <a:rPr lang="en-US" sz="1100" dirty="0" err="1"/>
              <a:t>xxxxxx</a:t>
            </a:r>
            <a:r>
              <a:rPr lang="en-US" sz="1100" dirty="0"/>
              <a:t> xxx xx xxx xx </a:t>
            </a:r>
            <a:r>
              <a:rPr lang="en-US" sz="1100" dirty="0" err="1"/>
              <a:t>xxxxx</a:t>
            </a:r>
            <a:r>
              <a:rPr lang="en-US" sz="1100" dirty="0"/>
              <a:t> </a:t>
            </a:r>
            <a:r>
              <a:rPr lang="en-US" sz="1100" dirty="0" err="1"/>
              <a:t>xxxxxxx</a:t>
            </a:r>
            <a:r>
              <a:rPr lang="en-US" sz="1100" dirty="0"/>
              <a:t> </a:t>
            </a:r>
            <a:r>
              <a:rPr lang="en-US" sz="1100" dirty="0" err="1"/>
              <a:t>xxxxxxxxxxxx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 x </a:t>
            </a:r>
            <a:r>
              <a:rPr lang="en-US" sz="1100" dirty="0" err="1"/>
              <a:t>xxxx</a:t>
            </a:r>
            <a:r>
              <a:rPr lang="en-US" sz="1100" dirty="0"/>
              <a:t> xxx x xxx x xxx </a:t>
            </a:r>
            <a:r>
              <a:rPr lang="en-US" sz="1100" dirty="0" err="1"/>
              <a:t>Xxxxx</a:t>
            </a:r>
            <a:r>
              <a:rPr lang="en-US" sz="1100" dirty="0"/>
              <a:t> </a:t>
            </a:r>
            <a:r>
              <a:rPr lang="en-US" sz="1100" dirty="0" err="1"/>
              <a:t>xxxxxx</a:t>
            </a:r>
            <a:r>
              <a:rPr lang="en-US" sz="1100" dirty="0"/>
              <a:t> xxx </a:t>
            </a:r>
            <a:r>
              <a:rPr lang="en-US" sz="1100" dirty="0" err="1"/>
              <a:t>xxxx</a:t>
            </a:r>
            <a:r>
              <a:rPr lang="en-US" sz="1100" dirty="0"/>
              <a:t> </a:t>
            </a:r>
            <a:r>
              <a:rPr lang="en-US" sz="1100" dirty="0" err="1"/>
              <a:t>xxxxxx</a:t>
            </a:r>
            <a:r>
              <a:rPr lang="en-US" sz="1100" dirty="0"/>
              <a:t> </a:t>
            </a:r>
            <a:r>
              <a:rPr lang="en-US" sz="1100" dirty="0" err="1"/>
              <a:t>xxxxx</a:t>
            </a:r>
            <a:r>
              <a:rPr lang="en-US" sz="1100" dirty="0"/>
              <a:t> xxx </a:t>
            </a:r>
            <a:r>
              <a:rPr lang="en-US" sz="1100" dirty="0" err="1"/>
              <a:t>Xxx</a:t>
            </a:r>
            <a:r>
              <a:rPr lang="en-US" sz="1100" dirty="0"/>
              <a:t> </a:t>
            </a:r>
            <a:r>
              <a:rPr lang="en-US" sz="1100" dirty="0" err="1"/>
              <a:t>xxxxxx</a:t>
            </a:r>
            <a:r>
              <a:rPr lang="en-US" sz="1100" dirty="0"/>
              <a:t> x </a:t>
            </a:r>
            <a:r>
              <a:rPr lang="en-US" sz="1100" dirty="0" err="1"/>
              <a:t>xxxxxx</a:t>
            </a:r>
            <a:r>
              <a:rPr lang="en-US" sz="1100" dirty="0"/>
              <a:t> x </a:t>
            </a:r>
            <a:r>
              <a:rPr lang="en-US" sz="1100" dirty="0" err="1"/>
              <a:t>xxxx</a:t>
            </a:r>
            <a:r>
              <a:rPr lang="en-US" sz="1100" dirty="0"/>
              <a:t> </a:t>
            </a:r>
            <a:r>
              <a:rPr lang="en-US" sz="1100" dirty="0" err="1"/>
              <a:t>xxxxx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x </a:t>
            </a:r>
            <a:r>
              <a:rPr lang="en-US" sz="1100" dirty="0" err="1"/>
              <a:t>xxxxx</a:t>
            </a:r>
            <a:r>
              <a:rPr lang="en-US" sz="1100"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38201" y="2209801"/>
            <a:ext cx="3437467" cy="3325283"/>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1" name="Freeform 35"/>
          <p:cNvSpPr>
            <a:spLocks/>
          </p:cNvSpPr>
          <p:nvPr/>
        </p:nvSpPr>
        <p:spPr bwMode="auto">
          <a:xfrm flipH="1">
            <a:off x="320040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useBgFill="1">
        <p:nvSpPr>
          <p:cNvPr id="8" name="Freeform 35"/>
          <p:cNvSpPr>
            <a:spLocks/>
          </p:cNvSpPr>
          <p:nvPr/>
        </p:nvSpPr>
        <p:spPr bwMode="auto">
          <a:xfrm>
            <a:off x="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a:t>
            </a:r>
            <a:r>
              <a:rPr lang="en-US" dirty="0"/>
              <a:t> xx </a:t>
            </a:r>
            <a:r>
              <a:rPr lang="en-US" dirty="0" err="1"/>
              <a:t>xx</a:t>
            </a:r>
            <a:r>
              <a:rPr lang="en-US" dirty="0"/>
              <a:t> </a:t>
            </a:r>
            <a:r>
              <a:rPr lang="en-US" dirty="0" err="1"/>
              <a:t>xx</a:t>
            </a:r>
            <a:r>
              <a:rPr lang="en-US" dirty="0"/>
              <a:t> </a:t>
            </a:r>
            <a:r>
              <a:rPr lang="en-US" dirty="0" err="1"/>
              <a:t>xx</a:t>
            </a:r>
            <a:r>
              <a:rPr lang="en-US" dirty="0"/>
              <a:t> </a:t>
            </a:r>
            <a:r>
              <a:rPr lang="en-US" dirty="0" err="1"/>
              <a:t>xxxx</a:t>
            </a:r>
            <a:r>
              <a:rPr lang="en-US" dirty="0"/>
              <a:t>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2" name="Oval 1"/>
          <p:cNvSpPr/>
          <p:nvPr/>
        </p:nvSpPr>
        <p:spPr>
          <a:xfrm>
            <a:off x="4876800" y="2057400"/>
            <a:ext cx="745066" cy="7450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5791200" y="2134258"/>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49864" y="2296490"/>
            <a:ext cx="598941" cy="266886"/>
          </a:xfrm>
          <a:prstGeom prst="rect">
            <a:avLst/>
          </a:prstGeom>
          <a:ln>
            <a:noFill/>
          </a:ln>
        </p:spPr>
      </p:pic>
      <p:cxnSp>
        <p:nvCxnSpPr>
          <p:cNvPr id="4" name="Straight Connector 3"/>
          <p:cNvCxnSpPr/>
          <p:nvPr/>
        </p:nvCxnSpPr>
        <p:spPr>
          <a:xfrm flipH="1">
            <a:off x="4038600" y="2443238"/>
            <a:ext cx="897468"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876800" y="2895600"/>
            <a:ext cx="745066" cy="7450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5791200" y="3016486"/>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62089" y="3030479"/>
            <a:ext cx="374488" cy="475311"/>
          </a:xfrm>
          <a:prstGeom prst="rect">
            <a:avLst/>
          </a:prstGeom>
          <a:ln>
            <a:noFill/>
          </a:ln>
        </p:spPr>
      </p:pic>
      <p:cxnSp>
        <p:nvCxnSpPr>
          <p:cNvPr id="86" name="Straight Connector 85"/>
          <p:cNvCxnSpPr/>
          <p:nvPr/>
        </p:nvCxnSpPr>
        <p:spPr>
          <a:xfrm flipH="1">
            <a:off x="4293810" y="3274718"/>
            <a:ext cx="642258"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876800" y="3733800"/>
            <a:ext cx="745066" cy="7450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5791200" y="3888130"/>
            <a:ext cx="2590800" cy="445507"/>
          </a:xfrm>
          <a:prstGeom prst="rect">
            <a:avLst/>
          </a:prstGeom>
        </p:spPr>
        <p:txBody>
          <a:bodyPr wrap="square" lIns="0" rIns="0">
            <a:spAutoFit/>
          </a:bodyPr>
          <a:lstStyle/>
          <a:p>
            <a:pPr>
              <a:lnSpc>
                <a:spcPct val="85000"/>
              </a:lnSpc>
            </a:pPr>
            <a:r>
              <a:rPr lang="en-US" sz="1600" dirty="0" err="1">
                <a:solidFill>
                  <a:srgbClr val="FFFFFF"/>
                </a:solidFill>
              </a:rPr>
              <a:t>Xxxx</a:t>
            </a:r>
            <a:r>
              <a:rPr lang="en-US" sz="1600" dirty="0">
                <a:solidFill>
                  <a:srgbClr val="FFFFFF"/>
                </a:solidFill>
              </a:rPr>
              <a:t> xx x</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08618" y="3923568"/>
            <a:ext cx="481430" cy="365530"/>
          </a:xfrm>
          <a:prstGeom prst="rect">
            <a:avLst/>
          </a:prstGeom>
          <a:ln>
            <a:noFill/>
          </a:ln>
        </p:spPr>
      </p:pic>
      <p:cxnSp>
        <p:nvCxnSpPr>
          <p:cNvPr id="87" name="Straight Connector 86"/>
          <p:cNvCxnSpPr/>
          <p:nvPr/>
        </p:nvCxnSpPr>
        <p:spPr>
          <a:xfrm flipH="1">
            <a:off x="3886200" y="4094103"/>
            <a:ext cx="1049868"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4876800" y="4572000"/>
            <a:ext cx="745066" cy="74506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5791200" y="478159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013000" y="4777710"/>
            <a:ext cx="472669" cy="333649"/>
          </a:xfrm>
          <a:prstGeom prst="rect">
            <a:avLst/>
          </a:prstGeom>
          <a:ln>
            <a:noFill/>
          </a:ln>
        </p:spPr>
      </p:pic>
      <p:cxnSp>
        <p:nvCxnSpPr>
          <p:cNvPr id="88" name="Straight Connector 87"/>
          <p:cNvCxnSpPr/>
          <p:nvPr/>
        </p:nvCxnSpPr>
        <p:spPr>
          <a:xfrm flipH="1">
            <a:off x="3505200" y="4949773"/>
            <a:ext cx="1430868"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grpSp>
        <p:nvGrpSpPr>
          <p:cNvPr id="65" name="Group 64"/>
          <p:cNvGrpSpPr/>
          <p:nvPr/>
        </p:nvGrpSpPr>
        <p:grpSpPr>
          <a:xfrm>
            <a:off x="2390064" y="2565810"/>
            <a:ext cx="601492" cy="992266"/>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Tree>
    <p:extLst>
      <p:ext uri="{BB962C8B-B14F-4D97-AF65-F5344CB8AC3E}">
        <p14:creationId xmlns:p14="http://schemas.microsoft.com/office/powerpoint/2010/main" val="34497254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nvPr>
        </p:nvGraphicFramePr>
        <p:xfrm>
          <a:off x="-1009650" y="228600"/>
          <a:ext cx="8248650" cy="5499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6810375" y="1748384"/>
            <a:ext cx="1524000" cy="523220"/>
          </a:xfrm>
          <a:prstGeom prst="rect">
            <a:avLst/>
          </a:prstGeom>
          <a:noFill/>
        </p:spPr>
        <p:txBody>
          <a:bodyPr wrap="square" rtlCol="0">
            <a:spAutoFit/>
          </a:bodyPr>
          <a:lstStyle/>
          <a:p>
            <a:r>
              <a:rPr lang="en-US" sz="1600" b="1" dirty="0">
                <a:solidFill>
                  <a:schemeClr val="tx1">
                    <a:lumMod val="60000"/>
                    <a:lumOff val="40000"/>
                  </a:schemeClr>
                </a:solidFill>
              </a:rPr>
              <a:t>Xx x </a:t>
            </a:r>
          </a:p>
          <a:p>
            <a:r>
              <a:rPr lang="en-US" sz="1200" dirty="0">
                <a:solidFill>
                  <a:schemeClr val="tx1">
                    <a:lumMod val="60000"/>
                    <a:lumOff val="40000"/>
                  </a:schemeClr>
                </a:solidFill>
              </a:rPr>
              <a:t>Xx xxx xx xxx xx</a:t>
            </a:r>
          </a:p>
        </p:txBody>
      </p:sp>
      <p:sp>
        <p:nvSpPr>
          <p:cNvPr id="13" name="Freeform 17"/>
          <p:cNvSpPr>
            <a:spLocks noEditPoints="1"/>
          </p:cNvSpPr>
          <p:nvPr/>
        </p:nvSpPr>
        <p:spPr bwMode="auto">
          <a:xfrm>
            <a:off x="6172200" y="1796349"/>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5"/>
          <p:cNvSpPr>
            <a:spLocks noEditPoints="1"/>
          </p:cNvSpPr>
          <p:nvPr/>
        </p:nvSpPr>
        <p:spPr bwMode="auto">
          <a:xfrm>
            <a:off x="6172200" y="2534027"/>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3"/>
          <p:cNvSpPr>
            <a:spLocks noEditPoints="1"/>
          </p:cNvSpPr>
          <p:nvPr/>
        </p:nvSpPr>
        <p:spPr bwMode="auto">
          <a:xfrm>
            <a:off x="6172201" y="4283097"/>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1"/>
          <p:cNvSpPr>
            <a:spLocks noEditPoints="1"/>
          </p:cNvSpPr>
          <p:nvPr/>
        </p:nvSpPr>
        <p:spPr bwMode="auto">
          <a:xfrm>
            <a:off x="6172200" y="3432995"/>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6810375" y="2527322"/>
            <a:ext cx="1524000" cy="523220"/>
          </a:xfrm>
          <a:prstGeom prst="rect">
            <a:avLst/>
          </a:prstGeom>
          <a:noFill/>
        </p:spPr>
        <p:txBody>
          <a:bodyPr wrap="square" rtlCol="0">
            <a:spAutoFit/>
          </a:bodyPr>
          <a:lstStyle/>
          <a:p>
            <a:r>
              <a:rPr lang="en-US" sz="1600" b="1" dirty="0">
                <a:solidFill>
                  <a:schemeClr val="tx1">
                    <a:lumMod val="60000"/>
                    <a:lumOff val="40000"/>
                  </a:schemeClr>
                </a:solidFill>
              </a:rPr>
              <a:t>Xxx </a:t>
            </a:r>
            <a:r>
              <a:rPr lang="en-US" sz="1600" b="1" dirty="0" err="1">
                <a:solidFill>
                  <a:schemeClr val="tx1">
                    <a:lumMod val="60000"/>
                    <a:lumOff val="40000"/>
                  </a:schemeClr>
                </a:solidFill>
              </a:rPr>
              <a:t>xxxxxx</a:t>
            </a:r>
            <a:endParaRPr lang="en-US" sz="1600" b="1" dirty="0">
              <a:solidFill>
                <a:schemeClr val="tx1">
                  <a:lumMod val="60000"/>
                  <a:lumOff val="40000"/>
                </a:schemeClr>
              </a:solidFill>
            </a:endParaRPr>
          </a:p>
          <a:p>
            <a:r>
              <a:rPr lang="en-US" sz="1200" dirty="0">
                <a:solidFill>
                  <a:schemeClr val="tx1">
                    <a:lumMod val="60000"/>
                    <a:lumOff val="40000"/>
                  </a:schemeClr>
                </a:solidFill>
              </a:rPr>
              <a:t>Xx xxx xx xxx xx</a:t>
            </a:r>
          </a:p>
        </p:txBody>
      </p:sp>
      <p:sp>
        <p:nvSpPr>
          <p:cNvPr id="21" name="TextBox 20"/>
          <p:cNvSpPr txBox="1"/>
          <p:nvPr/>
        </p:nvSpPr>
        <p:spPr>
          <a:xfrm>
            <a:off x="6810375" y="3384572"/>
            <a:ext cx="1524000" cy="523220"/>
          </a:xfrm>
          <a:prstGeom prst="rect">
            <a:avLst/>
          </a:prstGeom>
          <a:noFill/>
        </p:spPr>
        <p:txBody>
          <a:bodyPr wrap="square" rtlCol="0">
            <a:spAutoFit/>
          </a:bodyPr>
          <a:lstStyle/>
          <a:p>
            <a:r>
              <a:rPr lang="en-US" sz="1600" b="1" dirty="0">
                <a:solidFill>
                  <a:schemeClr val="tx1">
                    <a:lumMod val="60000"/>
                    <a:lumOff val="40000"/>
                  </a:schemeClr>
                </a:solidFill>
              </a:rPr>
              <a:t>Xxx xxx </a:t>
            </a:r>
          </a:p>
          <a:p>
            <a:r>
              <a:rPr lang="en-US" sz="1200" dirty="0">
                <a:solidFill>
                  <a:schemeClr val="tx1">
                    <a:lumMod val="60000"/>
                    <a:lumOff val="40000"/>
                  </a:schemeClr>
                </a:solidFill>
              </a:rPr>
              <a:t>Xx xxx xx xxx xx</a:t>
            </a:r>
          </a:p>
        </p:txBody>
      </p:sp>
      <p:sp>
        <p:nvSpPr>
          <p:cNvPr id="22" name="TextBox 21"/>
          <p:cNvSpPr txBox="1"/>
          <p:nvPr/>
        </p:nvSpPr>
        <p:spPr>
          <a:xfrm>
            <a:off x="6810375" y="4222772"/>
            <a:ext cx="1524000" cy="523220"/>
          </a:xfrm>
          <a:prstGeom prst="rect">
            <a:avLst/>
          </a:prstGeom>
          <a:noFill/>
        </p:spPr>
        <p:txBody>
          <a:bodyPr wrap="square" rtlCol="0">
            <a:spAutoFit/>
          </a:bodyPr>
          <a:lstStyle/>
          <a:p>
            <a:r>
              <a:rPr lang="en-US" sz="1600" b="1" dirty="0" err="1">
                <a:solidFill>
                  <a:schemeClr val="tx1">
                    <a:lumMod val="60000"/>
                    <a:lumOff val="40000"/>
                  </a:schemeClr>
                </a:solidFill>
              </a:rPr>
              <a:t>Xxxx</a:t>
            </a:r>
            <a:r>
              <a:rPr lang="en-US" sz="1600" b="1" dirty="0">
                <a:solidFill>
                  <a:schemeClr val="tx1">
                    <a:lumMod val="60000"/>
                    <a:lumOff val="40000"/>
                  </a:schemeClr>
                </a:solidFill>
              </a:rPr>
              <a:t> x</a:t>
            </a:r>
          </a:p>
          <a:p>
            <a:r>
              <a:rPr lang="en-US" sz="1200" dirty="0">
                <a:solidFill>
                  <a:schemeClr val="tx1">
                    <a:lumMod val="60000"/>
                    <a:lumOff val="40000"/>
                  </a:schemeClr>
                </a:solidFill>
              </a:rPr>
              <a:t>Xx xxx xx xxx xx</a:t>
            </a:r>
          </a:p>
        </p:txBody>
      </p:sp>
    </p:spTree>
    <p:extLst>
      <p:ext uri="{BB962C8B-B14F-4D97-AF65-F5344CB8AC3E}">
        <p14:creationId xmlns:p14="http://schemas.microsoft.com/office/powerpoint/2010/main" val="397732327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
        <p:nvSpPr>
          <p:cNvPr id="9" name="Freeform 5"/>
          <p:cNvSpPr>
            <a:spLocks/>
          </p:cNvSpPr>
          <p:nvPr/>
        </p:nvSpPr>
        <p:spPr bwMode="auto">
          <a:xfrm>
            <a:off x="4368802" y="3581650"/>
            <a:ext cx="406400" cy="1627188"/>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4198939" y="3581650"/>
            <a:ext cx="169863" cy="1627188"/>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4775201" y="3581650"/>
            <a:ext cx="169863" cy="1627188"/>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8"/>
          <p:cNvSpPr>
            <a:spLocks noChangeArrowheads="1"/>
          </p:cNvSpPr>
          <p:nvPr/>
        </p:nvSpPr>
        <p:spPr bwMode="auto">
          <a:xfrm>
            <a:off x="4368802" y="1952837"/>
            <a:ext cx="406400" cy="1832050"/>
          </a:xfrm>
          <a:prstGeom prst="rect">
            <a:avLst/>
          </a:pr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4198939" y="5156451"/>
            <a:ext cx="746125" cy="566738"/>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4479926" y="5599363"/>
            <a:ext cx="169863" cy="123825"/>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1043609" y="2564905"/>
            <a:ext cx="3325193" cy="1324959"/>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4775201" y="3138521"/>
            <a:ext cx="3328416" cy="121651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4368802" y="1952836"/>
            <a:ext cx="3299543" cy="1188132"/>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p:nvPr/>
        </p:nvSpPr>
        <p:spPr>
          <a:xfrm>
            <a:off x="5320876" y="2094252"/>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1" name="Rectangle 20"/>
          <p:cNvSpPr/>
          <p:nvPr/>
        </p:nvSpPr>
        <p:spPr>
          <a:xfrm>
            <a:off x="4527994" y="2024844"/>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02</a:t>
            </a:r>
          </a:p>
        </p:txBody>
      </p:sp>
      <p:sp>
        <p:nvSpPr>
          <p:cNvPr id="22" name="Rectangle 21"/>
          <p:cNvSpPr/>
          <p:nvPr/>
        </p:nvSpPr>
        <p:spPr>
          <a:xfrm>
            <a:off x="2907814" y="2634930"/>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5400" dirty="0"/>
              <a:t>01</a:t>
            </a:r>
          </a:p>
        </p:txBody>
      </p:sp>
      <p:sp>
        <p:nvSpPr>
          <p:cNvPr id="23" name="Rectangle 22"/>
          <p:cNvSpPr/>
          <p:nvPr/>
        </p:nvSpPr>
        <p:spPr>
          <a:xfrm>
            <a:off x="4938265" y="3243096"/>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03</a:t>
            </a:r>
          </a:p>
        </p:txBody>
      </p:sp>
      <p:sp>
        <p:nvSpPr>
          <p:cNvPr id="24" name="Rectangle 23"/>
          <p:cNvSpPr/>
          <p:nvPr/>
        </p:nvSpPr>
        <p:spPr>
          <a:xfrm>
            <a:off x="5711071" y="3307698"/>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5" name="Rectangle 24"/>
          <p:cNvSpPr/>
          <p:nvPr/>
        </p:nvSpPr>
        <p:spPr>
          <a:xfrm>
            <a:off x="1619673" y="2684367"/>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600" dirty="0"/>
              <a:t>Xx </a:t>
            </a:r>
            <a:r>
              <a:rPr lang="en-US" sz="1600" dirty="0" err="1"/>
              <a:t>xx</a:t>
            </a:r>
            <a:r>
              <a:rPr lang="en-US" sz="1600" dirty="0"/>
              <a:t> </a:t>
            </a:r>
            <a:r>
              <a:rPr lang="en-US" sz="1600" dirty="0" err="1"/>
              <a:t>xxxx</a:t>
            </a:r>
            <a:endParaRPr lang="en-US" sz="1600" dirty="0"/>
          </a:p>
          <a:p>
            <a:pPr algn="r"/>
            <a:r>
              <a:rPr lang="da-DK" sz="1100" dirty="0"/>
              <a:t>Xxxxx xxxxx xxxx xxx xxxxxxxxxxxxx</a:t>
            </a:r>
            <a:endParaRPr lang="en-US" sz="1600" dirty="0"/>
          </a:p>
        </p:txBody>
      </p:sp>
      <p:sp>
        <p:nvSpPr>
          <p:cNvPr id="26" name="Freeform 147"/>
          <p:cNvSpPr>
            <a:spLocks noEditPoints="1"/>
          </p:cNvSpPr>
          <p:nvPr/>
        </p:nvSpPr>
        <p:spPr bwMode="auto">
          <a:xfrm>
            <a:off x="7085146" y="2491002"/>
            <a:ext cx="387779" cy="48982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41"/>
          <p:cNvSpPr>
            <a:spLocks noEditPoints="1"/>
          </p:cNvSpPr>
          <p:nvPr/>
        </p:nvSpPr>
        <p:spPr bwMode="auto">
          <a:xfrm>
            <a:off x="7542138" y="3681029"/>
            <a:ext cx="414239" cy="501976"/>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noEditPoints="1"/>
          </p:cNvSpPr>
          <p:nvPr/>
        </p:nvSpPr>
        <p:spPr bwMode="auto">
          <a:xfrm>
            <a:off x="1208421" y="3238927"/>
            <a:ext cx="530598" cy="51954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2924817" y="1700808"/>
            <a:ext cx="3294366" cy="3294365"/>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3" name="TextBox 12"/>
            <p:cNvSpPr txBox="1"/>
            <p:nvPr/>
          </p:nvSpPr>
          <p:spPr>
            <a:xfrm>
              <a:off x="6564052"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01</a:t>
              </a:r>
            </a:p>
          </p:txBody>
        </p:sp>
        <p:sp>
          <p:nvSpPr>
            <p:cNvPr id="14" name="TextBox 13"/>
            <p:cNvSpPr txBox="1"/>
            <p:nvPr/>
          </p:nvSpPr>
          <p:spPr>
            <a:xfrm>
              <a:off x="4331804"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04</a:t>
              </a:r>
            </a:p>
          </p:txBody>
        </p:sp>
        <p:sp>
          <p:nvSpPr>
            <p:cNvPr id="15" name="TextBox 14"/>
            <p:cNvSpPr txBox="1"/>
            <p:nvPr/>
          </p:nvSpPr>
          <p:spPr>
            <a:xfrm>
              <a:off x="6564052"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02</a:t>
              </a:r>
            </a:p>
          </p:txBody>
        </p:sp>
        <p:sp>
          <p:nvSpPr>
            <p:cNvPr id="16" name="TextBox 15"/>
            <p:cNvSpPr txBox="1"/>
            <p:nvPr/>
          </p:nvSpPr>
          <p:spPr>
            <a:xfrm>
              <a:off x="4331804"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03</a:t>
              </a:r>
            </a:p>
          </p:txBody>
        </p:sp>
      </p:grpSp>
      <p:sp>
        <p:nvSpPr>
          <p:cNvPr id="18" name="Rectangle 17"/>
          <p:cNvSpPr/>
          <p:nvPr/>
        </p:nvSpPr>
        <p:spPr>
          <a:xfrm>
            <a:off x="6787211"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sp>
        <p:nvSpPr>
          <p:cNvPr id="19" name="Rectangle 18"/>
          <p:cNvSpPr/>
          <p:nvPr/>
        </p:nvSpPr>
        <p:spPr>
          <a:xfrm>
            <a:off x="509167"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sp>
        <p:nvSpPr>
          <p:cNvPr id="20" name="Rectangle 19"/>
          <p:cNvSpPr/>
          <p:nvPr/>
        </p:nvSpPr>
        <p:spPr>
          <a:xfrm>
            <a:off x="509167"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grpSp>
        <p:nvGrpSpPr>
          <p:cNvPr id="22" name="Group 21"/>
          <p:cNvGrpSpPr/>
          <p:nvPr/>
        </p:nvGrpSpPr>
        <p:grpSpPr>
          <a:xfrm>
            <a:off x="2456296" y="1979837"/>
            <a:ext cx="591147" cy="591147"/>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6169061" y="4463270"/>
            <a:ext cx="591147" cy="591147"/>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2456296" y="4463270"/>
            <a:ext cx="591147" cy="591147"/>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5539583" y="2273095"/>
            <a:ext cx="653563" cy="19278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Rectangle 16"/>
          <p:cNvSpPr/>
          <p:nvPr/>
        </p:nvSpPr>
        <p:spPr>
          <a:xfrm>
            <a:off x="6804356"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grpSp>
        <p:nvGrpSpPr>
          <p:cNvPr id="25" name="Group 24"/>
          <p:cNvGrpSpPr/>
          <p:nvPr/>
        </p:nvGrpSpPr>
        <p:grpSpPr>
          <a:xfrm>
            <a:off x="6186206" y="1979837"/>
            <a:ext cx="591147" cy="591147"/>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5486056" y="4563620"/>
            <a:ext cx="707090"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 name="Freeform 35"/>
          <p:cNvSpPr/>
          <p:nvPr/>
        </p:nvSpPr>
        <p:spPr>
          <a:xfrm flipH="1">
            <a:off x="3047449" y="2273095"/>
            <a:ext cx="585167" cy="183045"/>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7" name="Freeform 36"/>
          <p:cNvSpPr/>
          <p:nvPr/>
        </p:nvSpPr>
        <p:spPr>
          <a:xfrm flipH="1" flipV="1">
            <a:off x="3047449" y="4563620"/>
            <a:ext cx="621758"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xxxxxx</a:t>
            </a:r>
            <a:r>
              <a:rPr lang="en-US" dirty="0"/>
              <a:t> </a:t>
            </a:r>
            <a:r>
              <a:rPr lang="en-US" dirty="0" err="1"/>
              <a:t>xxxxxx</a:t>
            </a:r>
            <a:r>
              <a:rPr lang="en-US" dirty="0"/>
              <a:t> x </a:t>
            </a:r>
            <a:r>
              <a:rPr lang="en-US" dirty="0" err="1"/>
              <a:t>xxxx</a:t>
            </a:r>
            <a:r>
              <a:rPr lang="en-US" dirty="0"/>
              <a:t> </a:t>
            </a:r>
            <a:r>
              <a:rPr lang="en-US" dirty="0" err="1"/>
              <a:t>xxxx</a:t>
            </a:r>
            <a:endParaRPr lang="en-US" dirty="0"/>
          </a:p>
        </p:txBody>
      </p:sp>
      <p:sp>
        <p:nvSpPr>
          <p:cNvPr id="17" name="Freeform 19"/>
          <p:cNvSpPr>
            <a:spLocks/>
          </p:cNvSpPr>
          <p:nvPr/>
        </p:nvSpPr>
        <p:spPr bwMode="auto">
          <a:xfrm>
            <a:off x="2857095" y="4619815"/>
            <a:ext cx="499770" cy="43434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7"/>
          <p:cNvSpPr>
            <a:spLocks/>
          </p:cNvSpPr>
          <p:nvPr/>
        </p:nvSpPr>
        <p:spPr bwMode="auto">
          <a:xfrm>
            <a:off x="5832484" y="192392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grpSp>
        <p:nvGrpSpPr>
          <p:cNvPr id="19" name="Group 18"/>
          <p:cNvGrpSpPr/>
          <p:nvPr/>
        </p:nvGrpSpPr>
        <p:grpSpPr>
          <a:xfrm>
            <a:off x="7029073" y="3101846"/>
            <a:ext cx="432377" cy="518555"/>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6" name="Freeform 21"/>
          <p:cNvSpPr>
            <a:spLocks/>
          </p:cNvSpPr>
          <p:nvPr/>
        </p:nvSpPr>
        <p:spPr bwMode="auto">
          <a:xfrm>
            <a:off x="2309427" y="2741976"/>
            <a:ext cx="257230" cy="55115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7" name="Rectangle 26"/>
          <p:cNvSpPr/>
          <p:nvPr/>
        </p:nvSpPr>
        <p:spPr>
          <a:xfrm>
            <a:off x="6383029" y="1923925"/>
            <a:ext cx="1969391"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grpSp>
        <p:nvGrpSpPr>
          <p:cNvPr id="38" name="Group 37"/>
          <p:cNvGrpSpPr/>
          <p:nvPr/>
        </p:nvGrpSpPr>
        <p:grpSpPr>
          <a:xfrm>
            <a:off x="2630756" y="1673805"/>
            <a:ext cx="3875532" cy="3435702"/>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28" name="Rectangle 27"/>
            <p:cNvSpPr/>
            <p:nvPr/>
          </p:nvSpPr>
          <p:spPr>
            <a:xfrm>
              <a:off x="4784106" y="1771374"/>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 </a:t>
              </a:r>
            </a:p>
          </p:txBody>
        </p:sp>
        <p:sp>
          <p:nvSpPr>
            <p:cNvPr id="31" name="Rectangle 30"/>
            <p:cNvSpPr/>
            <p:nvPr/>
          </p:nvSpPr>
          <p:spPr>
            <a:xfrm>
              <a:off x="4784106" y="4898817"/>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XXXXX</a:t>
              </a:r>
            </a:p>
          </p:txBody>
        </p:sp>
        <p:sp>
          <p:nvSpPr>
            <p:cNvPr id="32" name="Rectangle 31"/>
            <p:cNvSpPr/>
            <p:nvPr/>
          </p:nvSpPr>
          <p:spPr>
            <a:xfrm>
              <a:off x="6096000" y="3412525"/>
              <a:ext cx="2579051"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a:t>
              </a:r>
            </a:p>
          </p:txBody>
        </p:sp>
        <p:sp>
          <p:nvSpPr>
            <p:cNvPr id="37" name="Rectangle 36"/>
            <p:cNvSpPr/>
            <p:nvPr/>
          </p:nvSpPr>
          <p:spPr>
            <a:xfrm>
              <a:off x="3507675" y="3412525"/>
              <a:ext cx="2535640"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a:t>
              </a:r>
            </a:p>
          </p:txBody>
        </p:sp>
      </p:grpSp>
      <p:cxnSp>
        <p:nvCxnSpPr>
          <p:cNvPr id="40" name="Straight Connector 39"/>
          <p:cNvCxnSpPr/>
          <p:nvPr/>
        </p:nvCxnSpPr>
        <p:spPr>
          <a:xfrm flipH="1">
            <a:off x="5034744" y="2195861"/>
            <a:ext cx="56706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6300192" y="3393723"/>
            <a:ext cx="5670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6983900" y="3774599"/>
            <a:ext cx="1584545"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cxnSp>
        <p:nvCxnSpPr>
          <p:cNvPr id="44" name="Straight Connector 43"/>
          <p:cNvCxnSpPr/>
          <p:nvPr/>
        </p:nvCxnSpPr>
        <p:spPr>
          <a:xfrm flipH="1">
            <a:off x="2663783" y="3034724"/>
            <a:ext cx="5670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495776" y="4792622"/>
            <a:ext cx="567063"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285430" y="2725280"/>
            <a:ext cx="1969391"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
        <p:nvSpPr>
          <p:cNvPr id="47" name="Rectangle 46"/>
          <p:cNvSpPr/>
          <p:nvPr/>
        </p:nvSpPr>
        <p:spPr>
          <a:xfrm>
            <a:off x="698367" y="4597222"/>
            <a:ext cx="2045919"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007604" y="1494743"/>
            <a:ext cx="5076564" cy="3400749"/>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2" name="Rectangle 11"/>
            <p:cNvSpPr/>
            <p:nvPr/>
          </p:nvSpPr>
          <p:spPr>
            <a:xfrm>
              <a:off x="112744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3" name="Rectangle 12"/>
            <p:cNvSpPr/>
            <p:nvPr/>
          </p:nvSpPr>
          <p:spPr>
            <a:xfrm>
              <a:off x="3689615"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4" name="Rectangle 13"/>
            <p:cNvSpPr/>
            <p:nvPr/>
          </p:nvSpPr>
          <p:spPr>
            <a:xfrm>
              <a:off x="630301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5" name="Rectangle 14"/>
            <p:cNvSpPr/>
            <p:nvPr/>
          </p:nvSpPr>
          <p:spPr>
            <a:xfrm>
              <a:off x="112744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6" name="Rectangle 15"/>
            <p:cNvSpPr/>
            <p:nvPr/>
          </p:nvSpPr>
          <p:spPr>
            <a:xfrm>
              <a:off x="3821408" y="4490663"/>
              <a:ext cx="1826940"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7" name="Rectangle 16"/>
            <p:cNvSpPr/>
            <p:nvPr/>
          </p:nvSpPr>
          <p:spPr>
            <a:xfrm>
              <a:off x="630301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6870490" y="1808820"/>
            <a:ext cx="1994987" cy="2699778"/>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a:t>
            </a:r>
            <a:r>
              <a:rPr lang="en-US" sz="1050" dirty="0"/>
              <a:t> x xxx </a:t>
            </a:r>
            <a:r>
              <a:rPr lang="en-US" sz="1050" dirty="0" err="1"/>
              <a:t>xxxxxxxxxxxxxxx</a:t>
            </a:r>
            <a:r>
              <a:rPr lang="en-US" sz="1050" dirty="0"/>
              <a:t> x </a:t>
            </a:r>
            <a:r>
              <a:rPr lang="en-US" sz="1050" dirty="0" err="1"/>
              <a:t>xxxxxxxxx</a:t>
            </a:r>
            <a:r>
              <a:rPr lang="en-US" sz="1050" dirty="0"/>
              <a:t> xxx xx </a:t>
            </a:r>
            <a:r>
              <a:rPr lang="en-US" sz="1050" dirty="0" err="1"/>
              <a:t>xxxx</a:t>
            </a:r>
            <a:r>
              <a:rPr lang="en-US" sz="1050" dirty="0"/>
              <a:t> x </a:t>
            </a:r>
            <a:r>
              <a:rPr lang="en-US" sz="1050" dirty="0" err="1"/>
              <a:t>xxxxxxx</a:t>
            </a:r>
            <a:r>
              <a:rPr lang="en-US" sz="1050" dirty="0"/>
              <a:t> xx </a:t>
            </a:r>
            <a:r>
              <a:rPr lang="en-US" sz="1050" dirty="0" err="1"/>
              <a:t>xxxxxx</a:t>
            </a:r>
            <a:r>
              <a:rPr lang="en-US" sz="1050" dirty="0"/>
              <a:t> xxx </a:t>
            </a:r>
            <a:r>
              <a:rPr lang="en-US" sz="1050" dirty="0" err="1"/>
              <a:t>xxxxxx</a:t>
            </a:r>
            <a:r>
              <a:rPr lang="en-US" sz="1050" dirty="0"/>
              <a:t> </a:t>
            </a:r>
            <a:r>
              <a:rPr lang="en-US" sz="1050" dirty="0" err="1"/>
              <a:t>xxxxxxxx</a:t>
            </a:r>
            <a:r>
              <a:rPr lang="en-US" sz="1050" dirty="0"/>
              <a:t> </a:t>
            </a:r>
            <a:r>
              <a:rPr lang="en-US" sz="1050" dirty="0" err="1"/>
              <a:t>xxxxxx</a:t>
            </a:r>
            <a:r>
              <a:rPr lang="en-US" sz="1050" dirty="0"/>
              <a:t> xx </a:t>
            </a:r>
            <a:r>
              <a:rPr lang="en-US" sz="1050" dirty="0" err="1"/>
              <a:t>xxxxxxxx</a:t>
            </a:r>
            <a:r>
              <a:rPr lang="en-US" sz="1050" dirty="0"/>
              <a:t> </a:t>
            </a:r>
            <a:r>
              <a:rPr lang="en-US" sz="1050" dirty="0" err="1"/>
              <a:t>xxxxxx</a:t>
            </a:r>
            <a:r>
              <a:rPr lang="en-US" sz="1050" dirty="0"/>
              <a:t> </a:t>
            </a:r>
            <a:r>
              <a:rPr lang="en-US" sz="1050" dirty="0" err="1"/>
              <a:t>xxxxxxx</a:t>
            </a:r>
            <a:r>
              <a:rPr lang="en-US" sz="1050" dirty="0"/>
              <a:t> x Xx </a:t>
            </a:r>
            <a:r>
              <a:rPr lang="en-US" sz="1050" dirty="0" err="1"/>
              <a:t>xxxxxx</a:t>
            </a:r>
            <a:r>
              <a:rPr lang="en-US" sz="1050" dirty="0"/>
              <a:t> xx </a:t>
            </a:r>
            <a:r>
              <a:rPr lang="en-US" sz="1050" dirty="0" err="1"/>
              <a:t>xx</a:t>
            </a:r>
            <a:r>
              <a:rPr lang="en-US" sz="1050" dirty="0"/>
              <a:t> </a:t>
            </a:r>
            <a:r>
              <a:rPr lang="en-US" sz="1050" dirty="0" err="1"/>
              <a:t>xxxxxxxxxxxxx</a:t>
            </a:r>
            <a:r>
              <a:rPr lang="en-US" sz="1050" dirty="0"/>
              <a:t> </a:t>
            </a:r>
            <a:r>
              <a:rPr lang="en-US" sz="1050" dirty="0" err="1"/>
              <a:t>xxxx</a:t>
            </a:r>
            <a:r>
              <a:rPr lang="en-US" sz="1050" dirty="0"/>
              <a:t> </a:t>
            </a:r>
            <a:r>
              <a:rPr lang="en-US" sz="1050" dirty="0" err="1"/>
              <a:t>xxxxxx</a:t>
            </a:r>
            <a:r>
              <a:rPr lang="en-US" sz="1050" dirty="0"/>
              <a:t> xxx xx xxx xx </a:t>
            </a:r>
            <a:r>
              <a:rPr lang="en-US" sz="1050" dirty="0" err="1"/>
              <a:t>xxxxx</a:t>
            </a:r>
            <a:r>
              <a:rPr lang="en-US" sz="1050" dirty="0"/>
              <a:t> </a:t>
            </a:r>
            <a:r>
              <a:rPr lang="en-US" sz="1050" dirty="0" err="1"/>
              <a:t>xxxxxxx</a:t>
            </a:r>
            <a:r>
              <a:rPr lang="en-US" sz="1050" dirty="0"/>
              <a:t> </a:t>
            </a:r>
            <a:r>
              <a:rPr lang="en-US" sz="1050" dirty="0" err="1"/>
              <a:t>xxxxxxxxxxxx</a:t>
            </a:r>
            <a:r>
              <a:rPr lang="en-US" sz="1050" dirty="0"/>
              <a:t> </a:t>
            </a:r>
            <a:r>
              <a:rPr lang="en-US" sz="1050" dirty="0" err="1"/>
              <a:t>xxxx</a:t>
            </a:r>
            <a:r>
              <a:rPr lang="en-US" sz="1050" dirty="0"/>
              <a:t> </a:t>
            </a:r>
            <a:r>
              <a:rPr lang="en-US" sz="1050" dirty="0" err="1"/>
              <a:t>xxxxxxxxxxx</a:t>
            </a:r>
            <a:r>
              <a:rPr lang="en-US" sz="1050" dirty="0"/>
              <a:t> </a:t>
            </a:r>
            <a:r>
              <a:rPr lang="en-US" sz="1050" dirty="0" err="1"/>
              <a:t>xxxx</a:t>
            </a:r>
            <a:r>
              <a:rPr lang="en-US" sz="1050" dirty="0"/>
              <a:t> xx x </a:t>
            </a:r>
            <a:r>
              <a:rPr lang="en-US" sz="1050" dirty="0" err="1"/>
              <a:t>xxxx</a:t>
            </a:r>
            <a:r>
              <a:rPr lang="en-US" sz="1050" dirty="0"/>
              <a:t> xxx x xxx x xxx </a:t>
            </a:r>
            <a:r>
              <a:rPr lang="en-US" sz="1050" dirty="0" err="1"/>
              <a:t>Xxxxx</a:t>
            </a:r>
            <a:r>
              <a:rPr lang="en-US" sz="1050" dirty="0"/>
              <a:t> </a:t>
            </a:r>
            <a:r>
              <a:rPr lang="en-US" sz="1050" dirty="0" err="1"/>
              <a:t>xxxxxx</a:t>
            </a:r>
            <a:r>
              <a:rPr lang="en-US" sz="1050" dirty="0"/>
              <a:t> xxx </a:t>
            </a:r>
            <a:r>
              <a:rPr lang="en-US" sz="1050" dirty="0" err="1"/>
              <a:t>xxxx</a:t>
            </a:r>
            <a:r>
              <a:rPr lang="en-US" sz="1050" dirty="0"/>
              <a:t> </a:t>
            </a:r>
            <a:r>
              <a:rPr lang="en-US" sz="1050" dirty="0" err="1"/>
              <a:t>xxxxxx</a:t>
            </a:r>
            <a:r>
              <a:rPr lang="en-US" sz="1050" dirty="0"/>
              <a:t> </a:t>
            </a:r>
            <a:r>
              <a:rPr lang="en-US" sz="1050" dirty="0" err="1"/>
              <a:t>xxxxx</a:t>
            </a:r>
            <a:r>
              <a:rPr lang="en-US" sz="1050" dirty="0"/>
              <a:t> xxx </a:t>
            </a:r>
            <a:r>
              <a:rPr lang="en-US" sz="1050" dirty="0" err="1"/>
              <a:t>Xxx</a:t>
            </a:r>
            <a:r>
              <a:rPr lang="en-US" sz="1050" dirty="0"/>
              <a:t> </a:t>
            </a:r>
            <a:r>
              <a:rPr lang="en-US" sz="1050" dirty="0" err="1"/>
              <a:t>xxxxxx</a:t>
            </a:r>
            <a:r>
              <a:rPr lang="en-US" sz="1050" dirty="0"/>
              <a:t> x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xxxxxx</a:t>
            </a:r>
            <a:r>
              <a:rPr lang="en-US" sz="1050" dirty="0"/>
              <a:t> xx </a:t>
            </a:r>
            <a:r>
              <a:rPr lang="en-US" sz="1050" dirty="0" err="1"/>
              <a:t>xxxx</a:t>
            </a:r>
            <a:r>
              <a:rPr lang="en-US" sz="1050" dirty="0"/>
              <a:t> </a:t>
            </a:r>
            <a:r>
              <a:rPr lang="en-US" sz="1050" dirty="0" err="1"/>
              <a:t>xxxxx</a:t>
            </a:r>
            <a:r>
              <a:rPr lang="en-US" sz="1050" dirty="0"/>
              <a:t> x </a:t>
            </a:r>
            <a:r>
              <a:rPr lang="en-US" sz="1050" dirty="0" err="1"/>
              <a:t>xxxxx</a:t>
            </a:r>
            <a:r>
              <a:rPr lang="en-US" sz="105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685800"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3323844"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5961888"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685801"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26" name="Rectangle 25"/>
          <p:cNvSpPr/>
          <p:nvPr/>
        </p:nvSpPr>
        <p:spPr>
          <a:xfrm>
            <a:off x="685801" y="4340201"/>
            <a:ext cx="937577" cy="173049"/>
          </a:xfrm>
          <a:prstGeom prst="rect">
            <a:avLst/>
          </a:prstGeom>
        </p:spPr>
        <p:txBody>
          <a:bodyPr wrap="none">
            <a:noAutofit/>
          </a:bodyPr>
          <a:lstStyle/>
          <a:p>
            <a:pPr>
              <a:lnSpc>
                <a:spcPct val="95000"/>
              </a:lnSpc>
            </a:pPr>
            <a:r>
              <a:rPr lang="en-US" sz="900" dirty="0"/>
              <a:t>XXX</a:t>
            </a:r>
          </a:p>
        </p:txBody>
      </p:sp>
      <p:sp>
        <p:nvSpPr>
          <p:cNvPr id="27" name="Rectangle 26"/>
          <p:cNvSpPr/>
          <p:nvPr/>
        </p:nvSpPr>
        <p:spPr>
          <a:xfrm>
            <a:off x="685801" y="3925031"/>
            <a:ext cx="937577" cy="173049"/>
          </a:xfrm>
          <a:prstGeom prst="rect">
            <a:avLst/>
          </a:prstGeom>
        </p:spPr>
        <p:txBody>
          <a:bodyPr wrap="none">
            <a:noAutofit/>
          </a:bodyPr>
          <a:lstStyle/>
          <a:p>
            <a:pPr>
              <a:lnSpc>
                <a:spcPct val="95000"/>
              </a:lnSpc>
            </a:pPr>
            <a:r>
              <a:rPr lang="en-US" sz="900" dirty="0"/>
              <a:t>XXXX5</a:t>
            </a:r>
          </a:p>
        </p:txBody>
      </p:sp>
      <p:sp>
        <p:nvSpPr>
          <p:cNvPr id="28" name="Rounded Rectangle 27"/>
          <p:cNvSpPr/>
          <p:nvPr/>
        </p:nvSpPr>
        <p:spPr>
          <a:xfrm rot="5400000">
            <a:off x="1853097"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29" name="Rounded Rectangle 28"/>
          <p:cNvSpPr/>
          <p:nvPr/>
        </p:nvSpPr>
        <p:spPr>
          <a:xfrm>
            <a:off x="692855" y="4111040"/>
            <a:ext cx="2076059"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30" name="Rounded Rectangle 29"/>
          <p:cNvSpPr/>
          <p:nvPr/>
        </p:nvSpPr>
        <p:spPr>
          <a:xfrm rot="5400000">
            <a:off x="1853097"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1" name="Rounded Rectangle 30"/>
          <p:cNvSpPr/>
          <p:nvPr/>
        </p:nvSpPr>
        <p:spPr>
          <a:xfrm>
            <a:off x="692854" y="4526210"/>
            <a:ext cx="1350751"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32" name="Rounded Rectangle 31"/>
          <p:cNvSpPr/>
          <p:nvPr/>
        </p:nvSpPr>
        <p:spPr>
          <a:xfrm rot="5400000">
            <a:off x="1853097"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3" name="Rounded Rectangle 32"/>
          <p:cNvSpPr/>
          <p:nvPr/>
        </p:nvSpPr>
        <p:spPr>
          <a:xfrm>
            <a:off x="692854" y="4941380"/>
            <a:ext cx="1906033"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37" name="Rectangle 36"/>
          <p:cNvSpPr/>
          <p:nvPr/>
        </p:nvSpPr>
        <p:spPr>
          <a:xfrm>
            <a:off x="3323845"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38" name="Rectangle 37"/>
          <p:cNvSpPr/>
          <p:nvPr/>
        </p:nvSpPr>
        <p:spPr>
          <a:xfrm>
            <a:off x="3323845" y="4340201"/>
            <a:ext cx="937577" cy="173049"/>
          </a:xfrm>
          <a:prstGeom prst="rect">
            <a:avLst/>
          </a:prstGeom>
        </p:spPr>
        <p:txBody>
          <a:bodyPr wrap="none">
            <a:noAutofit/>
          </a:bodyPr>
          <a:lstStyle/>
          <a:p>
            <a:pPr>
              <a:lnSpc>
                <a:spcPct val="95000"/>
              </a:lnSpc>
            </a:pPr>
            <a:r>
              <a:rPr lang="en-US" sz="900" dirty="0"/>
              <a:t>XXX</a:t>
            </a:r>
          </a:p>
        </p:txBody>
      </p:sp>
      <p:sp>
        <p:nvSpPr>
          <p:cNvPr id="39" name="Rectangle 38"/>
          <p:cNvSpPr/>
          <p:nvPr/>
        </p:nvSpPr>
        <p:spPr>
          <a:xfrm>
            <a:off x="3323845" y="3925031"/>
            <a:ext cx="937577" cy="173049"/>
          </a:xfrm>
          <a:prstGeom prst="rect">
            <a:avLst/>
          </a:prstGeom>
        </p:spPr>
        <p:txBody>
          <a:bodyPr wrap="none">
            <a:noAutofit/>
          </a:bodyPr>
          <a:lstStyle/>
          <a:p>
            <a:pPr>
              <a:lnSpc>
                <a:spcPct val="95000"/>
              </a:lnSpc>
            </a:pPr>
            <a:r>
              <a:rPr lang="en-US" sz="900" dirty="0"/>
              <a:t>XXXX5</a:t>
            </a:r>
          </a:p>
        </p:txBody>
      </p:sp>
      <p:sp>
        <p:nvSpPr>
          <p:cNvPr id="40" name="Rounded Rectangle 39"/>
          <p:cNvSpPr/>
          <p:nvPr/>
        </p:nvSpPr>
        <p:spPr>
          <a:xfrm rot="5400000">
            <a:off x="4491141"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1" name="Rounded Rectangle 40"/>
          <p:cNvSpPr/>
          <p:nvPr/>
        </p:nvSpPr>
        <p:spPr>
          <a:xfrm>
            <a:off x="3330899" y="4111040"/>
            <a:ext cx="2076059"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2" name="Rounded Rectangle 41"/>
          <p:cNvSpPr/>
          <p:nvPr/>
        </p:nvSpPr>
        <p:spPr>
          <a:xfrm rot="5400000">
            <a:off x="4491141"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3" name="Rounded Rectangle 42"/>
          <p:cNvSpPr/>
          <p:nvPr/>
        </p:nvSpPr>
        <p:spPr>
          <a:xfrm>
            <a:off x="3330898" y="4526210"/>
            <a:ext cx="1350751"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44" name="Rounded Rectangle 43"/>
          <p:cNvSpPr/>
          <p:nvPr/>
        </p:nvSpPr>
        <p:spPr>
          <a:xfrm rot="5400000">
            <a:off x="4491141"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3330898" y="4941380"/>
            <a:ext cx="1906033"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46" name="Rectangle 45"/>
          <p:cNvSpPr/>
          <p:nvPr/>
        </p:nvSpPr>
        <p:spPr>
          <a:xfrm>
            <a:off x="5945484"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47" name="Rectangle 46"/>
          <p:cNvSpPr/>
          <p:nvPr/>
        </p:nvSpPr>
        <p:spPr>
          <a:xfrm>
            <a:off x="5945484" y="4340201"/>
            <a:ext cx="937577" cy="173049"/>
          </a:xfrm>
          <a:prstGeom prst="rect">
            <a:avLst/>
          </a:prstGeom>
        </p:spPr>
        <p:txBody>
          <a:bodyPr wrap="none">
            <a:noAutofit/>
          </a:bodyPr>
          <a:lstStyle/>
          <a:p>
            <a:pPr>
              <a:lnSpc>
                <a:spcPct val="95000"/>
              </a:lnSpc>
            </a:pPr>
            <a:r>
              <a:rPr lang="en-US" sz="900" dirty="0"/>
              <a:t>XXX</a:t>
            </a:r>
          </a:p>
        </p:txBody>
      </p:sp>
      <p:sp>
        <p:nvSpPr>
          <p:cNvPr id="48" name="Rectangle 47"/>
          <p:cNvSpPr/>
          <p:nvPr/>
        </p:nvSpPr>
        <p:spPr>
          <a:xfrm>
            <a:off x="5945484" y="3925031"/>
            <a:ext cx="937577" cy="173049"/>
          </a:xfrm>
          <a:prstGeom prst="rect">
            <a:avLst/>
          </a:prstGeom>
        </p:spPr>
        <p:txBody>
          <a:bodyPr wrap="none">
            <a:noAutofit/>
          </a:bodyPr>
          <a:lstStyle/>
          <a:p>
            <a:pPr>
              <a:lnSpc>
                <a:spcPct val="95000"/>
              </a:lnSpc>
            </a:pPr>
            <a:r>
              <a:rPr lang="en-US" sz="900" dirty="0"/>
              <a:t>XXXX5</a:t>
            </a:r>
          </a:p>
        </p:txBody>
      </p:sp>
      <p:sp>
        <p:nvSpPr>
          <p:cNvPr id="49" name="Rounded Rectangle 48"/>
          <p:cNvSpPr/>
          <p:nvPr/>
        </p:nvSpPr>
        <p:spPr>
          <a:xfrm rot="5400000">
            <a:off x="7112780"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0" name="Rounded Rectangle 49"/>
          <p:cNvSpPr/>
          <p:nvPr/>
        </p:nvSpPr>
        <p:spPr>
          <a:xfrm>
            <a:off x="5952538" y="4111040"/>
            <a:ext cx="2076059"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1" name="Rounded Rectangle 50"/>
          <p:cNvSpPr/>
          <p:nvPr/>
        </p:nvSpPr>
        <p:spPr>
          <a:xfrm rot="5400000">
            <a:off x="7112780"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2" name="Rounded Rectangle 51"/>
          <p:cNvSpPr/>
          <p:nvPr/>
        </p:nvSpPr>
        <p:spPr>
          <a:xfrm>
            <a:off x="5952537" y="4526210"/>
            <a:ext cx="135075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53" name="Rounded Rectangle 52"/>
          <p:cNvSpPr/>
          <p:nvPr/>
        </p:nvSpPr>
        <p:spPr>
          <a:xfrm rot="5400000">
            <a:off x="7112780"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4" name="Rounded Rectangle 53"/>
          <p:cNvSpPr/>
          <p:nvPr/>
        </p:nvSpPr>
        <p:spPr>
          <a:xfrm>
            <a:off x="5952537" y="4941380"/>
            <a:ext cx="1906033"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Spectrum - 4x3">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151090</TotalTime>
  <Words>9330</Words>
  <Application>Microsoft Office PowerPoint</Application>
  <PresentationFormat>On-screen Show (4:3)</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Spectrum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 xxxx xxxxx xxxx xxxx xxxxxxxx x xxxx x xxxxx</vt:lpstr>
      <vt:lpstr>Xxxx x xxxxxxxxxxxxxxxxx</vt:lpstr>
      <vt:lpstr>Xxx xx xx xxxxx x x</vt:lpstr>
      <vt:lpstr>Xxxxxx x xxxx xxxxxxxxxx</vt:lpstr>
      <vt:lpstr>Xxx xxxxx Xxxxxxxxx</vt:lpstr>
      <vt:lpstr>Xxxxxxx xxxxxxxxxx</vt:lpstr>
      <vt:lpstr>Xxxxxxx xxxxxxxxxx</vt:lpstr>
      <vt:lpstr>Xxxxx-x xx xxx xx xx xx</vt:lpstr>
      <vt:lpstr>Xxxx-x xx xxx xx </vt:lpstr>
      <vt:lpstr>Xxxxxxxxxxxxx xxx </vt:lpstr>
      <vt:lpstr>Xxxxx xxx x xxxxxxx x xxxx xxxx</vt:lpstr>
      <vt:lpstr>3 x xx Xx xxxx xx x xxxx xxxxxxxxx </vt:lpstr>
      <vt:lpstr>2 x xx Xx xxxx xx xxx x xxxx xxxxxxxxx </vt:lpstr>
      <vt:lpstr>PowerPoint Presentation</vt:lpstr>
      <vt:lpstr>Xx xxx x </vt:lpstr>
      <vt:lpstr> xxxxx xxxx xxxxxxx x xxxx xxxx xxxxxx</vt:lpstr>
      <vt:lpstr>Xxxxxxx xxxxx xxxxxxxxx xxxxxxx xxxxxx xx</vt:lpstr>
      <vt:lpstr>Xx xxxxxxxxxx xxxx xxxxx</vt:lpstr>
      <vt:lpstr>Xx x xxxxxxxxx xx x</vt:lpstr>
      <vt:lpstr>Xxxxxx xxxx xxxx</vt:lpstr>
      <vt:lpstr> Xxxx x xxxx xxxxxxxxxxxx</vt:lpstr>
      <vt:lpstr>Xxxxxxxx xxxx xxx x</vt:lpstr>
      <vt:lpstr>X xxxx xx xxx xx x xxxx x xxx xx xxx x xx xx xx</vt:lpstr>
      <vt:lpstr>PowerPoint Presentation</vt:lpstr>
      <vt:lpstr>Xxxxxxx xxxxx xxxx xxx xx</vt:lpstr>
      <vt:lpstr>Xxx xxxxxxx xxxxxx xx</vt:lpstr>
      <vt:lpstr>Xxx xxxx Xxxx Xxxxxxx xxxx xxxx</vt:lpstr>
      <vt:lpstr>X xxxxx xx x xxxx xxxxx xxxxxxx xx xxxxxx xxx x</vt:lpstr>
      <vt:lpstr>X xxxxx xx x xxxx xxxxx xxxx xxxxxxxxxxx x</vt:lpstr>
      <vt:lpstr>Xxxxxxxxxxx xxx xxxxxxxxxxxxxx xxx xxxxxxx</vt:lpstr>
      <vt:lpstr>Xxx Xxxx Xxxxx</vt:lpstr>
      <vt:lpstr>Xxxxxx xx xxx x x xxx xxxx xxxxx</vt:lpstr>
      <vt:lpstr>Xx x x xxx x x xxxx xxxxxxx  xx xx</vt:lpstr>
      <vt:lpstr>Xx x x xxx x x xxxx xxxxxxx  xx xx</vt:lpstr>
      <vt:lpstr>X xxx xxxxxx xx xxx xx xxx xxx xxxx</vt:lpstr>
      <vt:lpstr>Xxxxxxx x xx x</vt:lpstr>
      <vt:lpstr>Xxxxx xx xx xx xxxxxxx xxx</vt:lpstr>
      <vt:lpstr>PowerPoint Presentation</vt:lpstr>
      <vt:lpstr>PowerPoint Presentation</vt:lpstr>
      <vt:lpstr>Xxxx x xxxx xxx xx xx xxxx x </vt:lpstr>
      <vt:lpstr>Xx x xx xxxxxx x xxxxx</vt:lpstr>
      <vt:lpstr>Xxxx x x 3 x x x xxx xx</vt:lpstr>
      <vt:lpstr>X xx xx x xxxx x xxx xxxx x xxxx xxxx</vt:lpstr>
      <vt:lpstr>Xxxxx-xxxxxx x xxxx xxxx xx x xxxx x xx xxx</vt:lpstr>
      <vt:lpstr>X xxxx x xxx x xxxx xxxxx x x xx xxxx xxxxx x xxx xxx x</vt:lpstr>
      <vt:lpstr>Xx xxxxxxx xxxx xxxxxxxxx </vt:lpstr>
      <vt:lpstr>PowerPoint Presentation</vt:lpstr>
      <vt:lpstr>Xxxx x xxx xxxxx xxx xxxxxx</vt:lpstr>
      <vt:lpstr>X xx- xxx x xxxxx xxx x xxxx xxxx</vt:lpstr>
      <vt:lpstr>PowerPoint Presentation</vt:lpstr>
      <vt:lpstr>Xxxxxxxxxxx</vt:lpstr>
      <vt:lpstr>Xxxx x xxxx xxxxxxx xxxx x xxx </vt:lpstr>
      <vt:lpstr>X  xxxx x xxxx xxxx</vt:lpstr>
      <vt:lpstr>PowerPoint Presentation</vt:lpstr>
      <vt:lpstr>PowerPoint Presentation</vt:lpstr>
      <vt:lpstr> x  xxxx xxxx xxxx</vt:lpstr>
      <vt:lpstr>Xxxxxx x xxxx xxxx xxxx xx xx xx xx xxxx </vt:lpstr>
      <vt:lpstr>PowerPoint Presentation</vt:lpstr>
      <vt:lpstr>Xx xxx x xxxx xxxx</vt:lpstr>
      <vt:lpstr>Xxxx xxxxxxxxx x xxxx xxxx x x</vt:lpstr>
      <vt:lpstr>3 xxxxxx xxxxxx 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xxxxxxx xxxxxxxx xxx xxxxxxx xx xxxxxxxxxxxx x</vt:lpstr>
      <vt:lpstr> xxxxxxx xxxxxxxx xxx xxxxxxx xx xxxxxxxxxxxx x</vt:lpstr>
      <vt:lpstr> xxxxxxx xxxxxxxx xxx xxxxxxx xx xxxxxxxxxxxx x</vt:lpstr>
      <vt:lpstr> xxxxxxx xxxxxxxx xxx xxxxxxx xx xxxxxxxxxxxx x</vt:lpstr>
      <vt:lpstr> xxxxxxx xxxxxxxx xxx xxxxxxx xx xxxxxxxxxxxx 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 x xxxx xxxx</vt:lpstr>
      <vt:lpstr>Xxxxxxxxxxxxxxx x xxxxxxxxxxxxx xxxxxxxxxxxxxxx</vt:lpstr>
      <vt:lpstr>Xxxxx x xxxxxxxx x xxxxxxxx xxxxx xxx xxxx</vt:lpstr>
      <vt:lpstr>PowerPoint Presentation</vt:lpstr>
      <vt:lpstr>Xxx xxxxxx xxxxxxx xxxxx 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1459</cp:revision>
  <dcterms:created xsi:type="dcterms:W3CDTF">2014-10-08T23:03:32Z</dcterms:created>
  <dcterms:modified xsi:type="dcterms:W3CDTF">2017-03-13T21:32:20Z</dcterms:modified>
</cp:coreProperties>
</file>