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81" r:id="rId2"/>
  </p:sldMasterIdLst>
  <p:notesMasterIdLst>
    <p:notesMasterId r:id="rId85"/>
  </p:notesMasterIdLst>
  <p:sldIdLst>
    <p:sldId id="1400" r:id="rId3"/>
    <p:sldId id="1436" r:id="rId4"/>
    <p:sldId id="1402" r:id="rId5"/>
    <p:sldId id="1403" r:id="rId6"/>
    <p:sldId id="1404" r:id="rId7"/>
    <p:sldId id="1405" r:id="rId8"/>
    <p:sldId id="1406" r:id="rId9"/>
    <p:sldId id="1407" r:id="rId10"/>
    <p:sldId id="1408" r:id="rId11"/>
    <p:sldId id="1409" r:id="rId12"/>
    <p:sldId id="1410" r:id="rId13"/>
    <p:sldId id="1411" r:id="rId14"/>
    <p:sldId id="1414" r:id="rId15"/>
    <p:sldId id="1415" r:id="rId16"/>
    <p:sldId id="1416" r:id="rId17"/>
    <p:sldId id="1417" r:id="rId18"/>
    <p:sldId id="1418" r:id="rId19"/>
    <p:sldId id="1419" r:id="rId20"/>
    <p:sldId id="1420" r:id="rId21"/>
    <p:sldId id="1421" r:id="rId22"/>
    <p:sldId id="1422" r:id="rId23"/>
    <p:sldId id="1423" r:id="rId24"/>
    <p:sldId id="1424" r:id="rId25"/>
    <p:sldId id="1425" r:id="rId26"/>
    <p:sldId id="1426" r:id="rId27"/>
    <p:sldId id="1427" r:id="rId28"/>
    <p:sldId id="1428" r:id="rId29"/>
    <p:sldId id="1429" r:id="rId30"/>
    <p:sldId id="1430" r:id="rId31"/>
    <p:sldId id="1431" r:id="rId32"/>
    <p:sldId id="1432" r:id="rId33"/>
    <p:sldId id="1433" r:id="rId34"/>
    <p:sldId id="1434" r:id="rId35"/>
    <p:sldId id="1435" r:id="rId36"/>
    <p:sldId id="1412" r:id="rId37"/>
    <p:sldId id="1413" r:id="rId38"/>
    <p:sldId id="1055" r:id="rId39"/>
    <p:sldId id="621" r:id="rId40"/>
    <p:sldId id="645" r:id="rId41"/>
    <p:sldId id="641" r:id="rId42"/>
    <p:sldId id="1264" r:id="rId43"/>
    <p:sldId id="1330" r:id="rId44"/>
    <p:sldId id="1325" r:id="rId45"/>
    <p:sldId id="1176" r:id="rId46"/>
    <p:sldId id="1078" r:id="rId47"/>
    <p:sldId id="1080" r:id="rId48"/>
    <p:sldId id="1177" r:id="rId49"/>
    <p:sldId id="637" r:id="rId50"/>
    <p:sldId id="635" r:id="rId51"/>
    <p:sldId id="1181" r:id="rId52"/>
    <p:sldId id="1082" r:id="rId53"/>
    <p:sldId id="1178" r:id="rId54"/>
    <p:sldId id="647" r:id="rId55"/>
    <p:sldId id="1368" r:id="rId56"/>
    <p:sldId id="668" r:id="rId57"/>
    <p:sldId id="669" r:id="rId58"/>
    <p:sldId id="671" r:id="rId59"/>
    <p:sldId id="1285" r:id="rId60"/>
    <p:sldId id="1286" r:id="rId61"/>
    <p:sldId id="673" r:id="rId62"/>
    <p:sldId id="675" r:id="rId63"/>
    <p:sldId id="696" r:id="rId64"/>
    <p:sldId id="679" r:id="rId65"/>
    <p:sldId id="680" r:id="rId66"/>
    <p:sldId id="681" r:id="rId67"/>
    <p:sldId id="685" r:id="rId68"/>
    <p:sldId id="1052" r:id="rId69"/>
    <p:sldId id="1053" r:id="rId70"/>
    <p:sldId id="1054" r:id="rId71"/>
    <p:sldId id="698" r:id="rId72"/>
    <p:sldId id="700" r:id="rId73"/>
    <p:sldId id="1085" r:id="rId74"/>
    <p:sldId id="1087" r:id="rId75"/>
    <p:sldId id="1249" r:id="rId76"/>
    <p:sldId id="706" r:id="rId77"/>
    <p:sldId id="1142" r:id="rId78"/>
    <p:sldId id="1143" r:id="rId79"/>
    <p:sldId id="712" r:id="rId80"/>
    <p:sldId id="713" r:id="rId81"/>
    <p:sldId id="714" r:id="rId82"/>
    <p:sldId id="715" r:id="rId83"/>
    <p:sldId id="716" r:id="rId84"/>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36" d="100"/>
          <a:sy n="36" d="100"/>
        </p:scale>
        <p:origin x="732" y="6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slide" Target="slides/slide66.xml"/><Relationship Id="rId76" Type="http://schemas.openxmlformats.org/officeDocument/2006/relationships/slide" Target="slides/slide74.xml"/><Relationship Id="rId84" Type="http://schemas.openxmlformats.org/officeDocument/2006/relationships/slide" Target="slides/slide82.xml"/><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notesMaster" Target="notesMasters/notesMaster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2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42492344"/>
        <c:axId val="1842496072"/>
      </c:barChart>
      <c:catAx>
        <c:axId val="18424923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42496072"/>
        <c:crosses val="autoZero"/>
        <c:auto val="1"/>
        <c:lblAlgn val="ctr"/>
        <c:lblOffset val="100"/>
        <c:noMultiLvlLbl val="0"/>
      </c:catAx>
      <c:valAx>
        <c:axId val="184249607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424923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1">
                  <a:lumMod val="85000"/>
                </a:schemeClr>
              </a:solidFill>
              <a:effectLst/>
            </c:spPr>
            <c:extLst>
              <c:ext xmlns:c16="http://schemas.microsoft.com/office/drawing/2014/chart" uri="{C3380CC4-5D6E-409C-BE32-E72D297353CC}">
                <c16:uniqueId val="{00000001-A323-4645-A4B5-BAD23A61773F}"/>
              </c:ext>
            </c:extLst>
          </c:dPt>
          <c:dPt>
            <c:idx val="1"/>
            <c:bubble3D val="0"/>
            <c:spPr>
              <a:solidFill>
                <a:schemeClr val="tx2"/>
              </a:solidFill>
              <a:effectLst/>
            </c:spPr>
            <c:extLst>
              <c:ext xmlns:c16="http://schemas.microsoft.com/office/drawing/2014/chart" uri="{C3380CC4-5D6E-409C-BE32-E72D297353CC}">
                <c16:uniqueId val="{00000003-A323-4645-A4B5-BAD23A61773F}"/>
              </c:ext>
            </c:extLst>
          </c:dPt>
          <c:cat>
            <c:strRef>
              <c:f>Sheet1!$A$2:$A$3</c:f>
              <c:strCache>
                <c:ptCount val="2"/>
                <c:pt idx="0">
                  <c:v>Untapped Market</c:v>
                </c:pt>
                <c:pt idx="1">
                  <c:v>Addressed Market</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A323-4645-A4B5-BAD23A61773F}"/>
            </c:ext>
          </c:extLst>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30388148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78</a:t>
            </a:fld>
            <a:endParaRPr lang="en-US"/>
          </a:p>
        </p:txBody>
      </p:sp>
    </p:spTree>
    <p:extLst>
      <p:ext uri="{BB962C8B-B14F-4D97-AF65-F5344CB8AC3E}">
        <p14:creationId xmlns:p14="http://schemas.microsoft.com/office/powerpoint/2010/main" val="40978144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7319561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459641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6443792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SzPct val="100000"/>
              <a:buFont typeface="Arial" panose="020B0604020202020204" pitchFamily="34" charset="0"/>
              <a:buChar char="•"/>
              <a:defRPr sz="1050"/>
            </a:lvl2pPr>
            <a:lvl3pPr marL="257175" indent="-128588">
              <a:buClr>
                <a:schemeClr val="accent2"/>
              </a:buClr>
              <a:buSzPct val="100000"/>
              <a:defRPr sz="1050"/>
            </a:lvl3pPr>
            <a:lvl4pPr marL="385763" indent="-128588">
              <a:buClr>
                <a:schemeClr val="accent2"/>
              </a:buClr>
              <a:buSzPct val="100000"/>
              <a:defRPr sz="1050"/>
            </a:lvl4pPr>
            <a:lvl5pPr>
              <a:buClr>
                <a:schemeClr val="accent2"/>
              </a:buClr>
              <a:buSzPct val="100000"/>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590787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124404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3709180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118560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7677056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8247317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64461922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626234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7357879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481630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978079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2492854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335713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0803357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39853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3721362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12439057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824682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4019950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435830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265951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0112578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8209364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1015143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8"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0"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2"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4"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6"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8"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0"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2"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33834158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50"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1"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3"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5"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7"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9"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1"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3"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5"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7"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9"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1"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3"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55360285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22"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3"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5"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1"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9"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7"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7250844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523192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6006840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425364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97429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1548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9846836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809257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703252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056714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731248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595359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225210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3331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91049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58824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30119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76089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56748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0753594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979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38463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393376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519742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36244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160494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849326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96316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64803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0062059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0618450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5059089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946942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6905193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40802948"/>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590404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9002896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00174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637729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1"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12"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13"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16"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7"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40330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5727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04837494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671369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8724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625597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07559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7269765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187581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60991704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02950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2381854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845226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4909702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2723313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3112554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3788204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922662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7363529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80546248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160721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20866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459285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955587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7028828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62782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97366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2563239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0974199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428614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37111868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1925991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93079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5670454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545080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4583883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1"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4"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7" y="1639789"/>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324679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719243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156888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79282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891606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319549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4387918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840077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997574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239859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03555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300570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083283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2280810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68286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8629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25006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166929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50437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872579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90557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5396589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2437372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552672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59156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27843592"/>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0477643"/>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985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6137710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632733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229512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9519913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9672667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theme" Target="../theme/theme2.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3549012"/>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970" r:id="rId67"/>
    <p:sldLayoutId id="2147483971" r:id="rId68"/>
    <p:sldLayoutId id="2147483972" r:id="rId69"/>
    <p:sldLayoutId id="2147483973" r:id="rId70"/>
    <p:sldLayoutId id="2147483974" r:id="rId71"/>
    <p:sldLayoutId id="2147483975" r:id="rId72"/>
    <p:sldLayoutId id="2147483976" r:id="rId73"/>
    <p:sldLayoutId id="2147483977" r:id="rId74"/>
    <p:sldLayoutId id="2147483978" r:id="rId75"/>
    <p:sldLayoutId id="2147483979" r:id="rId76"/>
    <p:sldLayoutId id="2147483980" r:id="rId77"/>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45687943"/>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 id="2147483998" r:id="rId17"/>
    <p:sldLayoutId id="2147483999" r:id="rId18"/>
    <p:sldLayoutId id="2147484000" r:id="rId19"/>
    <p:sldLayoutId id="2147484001" r:id="rId20"/>
    <p:sldLayoutId id="2147484002" r:id="rId21"/>
    <p:sldLayoutId id="2147484003" r:id="rId22"/>
    <p:sldLayoutId id="2147484004" r:id="rId23"/>
    <p:sldLayoutId id="2147484005" r:id="rId24"/>
    <p:sldLayoutId id="2147484006" r:id="rId25"/>
    <p:sldLayoutId id="2147484007" r:id="rId26"/>
    <p:sldLayoutId id="2147484008" r:id="rId27"/>
    <p:sldLayoutId id="2147484009" r:id="rId28"/>
    <p:sldLayoutId id="2147484010" r:id="rId29"/>
    <p:sldLayoutId id="2147484011" r:id="rId30"/>
    <p:sldLayoutId id="2147484012" r:id="rId31"/>
    <p:sldLayoutId id="2147484013" r:id="rId32"/>
    <p:sldLayoutId id="2147484014" r:id="rId33"/>
    <p:sldLayoutId id="2147484015" r:id="rId34"/>
    <p:sldLayoutId id="2147484016" r:id="rId35"/>
    <p:sldLayoutId id="2147484017" r:id="rId36"/>
    <p:sldLayoutId id="2147484018" r:id="rId37"/>
    <p:sldLayoutId id="2147484019" r:id="rId38"/>
    <p:sldLayoutId id="2147484020" r:id="rId39"/>
    <p:sldLayoutId id="2147484021" r:id="rId40"/>
    <p:sldLayoutId id="2147484022" r:id="rId41"/>
    <p:sldLayoutId id="2147484023" r:id="rId42"/>
    <p:sldLayoutId id="2147484024" r:id="rId43"/>
    <p:sldLayoutId id="2147484025" r:id="rId44"/>
    <p:sldLayoutId id="2147484026" r:id="rId45"/>
    <p:sldLayoutId id="2147484027" r:id="rId46"/>
    <p:sldLayoutId id="2147484028" r:id="rId47"/>
    <p:sldLayoutId id="2147484029" r:id="rId48"/>
    <p:sldLayoutId id="2147484030" r:id="rId49"/>
    <p:sldLayoutId id="2147484031" r:id="rId50"/>
    <p:sldLayoutId id="2147484032" r:id="rId51"/>
    <p:sldLayoutId id="2147484033" r:id="rId52"/>
    <p:sldLayoutId id="2147484034" r:id="rId53"/>
    <p:sldLayoutId id="2147484035" r:id="rId54"/>
    <p:sldLayoutId id="2147484036" r:id="rId55"/>
    <p:sldLayoutId id="2147484037" r:id="rId56"/>
    <p:sldLayoutId id="2147484038" r:id="rId57"/>
    <p:sldLayoutId id="2147484039" r:id="rId58"/>
    <p:sldLayoutId id="2147484040" r:id="rId5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9.png"/></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83.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36.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7.xml"/><Relationship Id="rId5" Type="http://schemas.openxmlformats.org/officeDocument/2006/relationships/image" Target="../media/image17.emf"/><Relationship Id="rId4" Type="http://schemas.openxmlformats.org/officeDocument/2006/relationships/image" Target="../media/image16.emf"/></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7.xml"/><Relationship Id="rId5" Type="http://schemas.openxmlformats.org/officeDocument/2006/relationships/image" Target="../media/image17.emf"/><Relationship Id="rId4" Type="http://schemas.openxmlformats.org/officeDocument/2006/relationships/image" Target="../media/image16.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87.xml"/><Relationship Id="rId5" Type="http://schemas.openxmlformats.org/officeDocument/2006/relationships/image" Target="../media/image21.emf"/><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7.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5" Type="http://schemas.openxmlformats.org/officeDocument/2006/relationships/image" Target="../media/image17.emf"/><Relationship Id="rId4" Type="http://schemas.openxmlformats.org/officeDocument/2006/relationships/image" Target="../media/image16.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5" Type="http://schemas.openxmlformats.org/officeDocument/2006/relationships/image" Target="../media/image17.emf"/><Relationship Id="rId4" Type="http://schemas.openxmlformats.org/officeDocument/2006/relationships/image" Target="../media/image16.emf"/></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2.emf"/><Relationship Id="rId1" Type="http://schemas.openxmlformats.org/officeDocument/2006/relationships/slideLayout" Target="../slideLayouts/slideLayout88.xml"/><Relationship Id="rId6" Type="http://schemas.openxmlformats.org/officeDocument/2006/relationships/image" Target="../media/image25.emf"/><Relationship Id="rId5" Type="http://schemas.openxmlformats.org/officeDocument/2006/relationships/image" Target="../media/image24.emf"/><Relationship Id="rId4" Type="http://schemas.openxmlformats.org/officeDocument/2006/relationships/image" Target="../media/image10.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image" Target="../media/image26.emf"/><Relationship Id="rId1" Type="http://schemas.openxmlformats.org/officeDocument/2006/relationships/slideLayout" Target="../slideLayouts/slideLayout88.xml"/><Relationship Id="rId5" Type="http://schemas.openxmlformats.org/officeDocument/2006/relationships/image" Target="../media/image25.emf"/><Relationship Id="rId4" Type="http://schemas.openxmlformats.org/officeDocument/2006/relationships/image" Target="../media/image22.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4.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89.xml"/></Relationships>
</file>

<file path=ppt/slides/_rels/slide65.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Layout" Target="../slideLayouts/slideLayout89.xml"/><Relationship Id="rId4" Type="http://schemas.openxmlformats.org/officeDocument/2006/relationships/image" Target="../media/image29.emf"/></Relationships>
</file>

<file path=ppt/slides/_rels/slide6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87.xml"/><Relationship Id="rId5" Type="http://schemas.openxmlformats.org/officeDocument/2006/relationships/image" Target="../media/image33.emf"/><Relationship Id="rId4" Type="http://schemas.openxmlformats.org/officeDocument/2006/relationships/image" Target="../media/image32.emf"/></Relationships>
</file>

<file path=ppt/slides/_rels/slide67.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image" Target="../media/image30.emf"/><Relationship Id="rId1" Type="http://schemas.openxmlformats.org/officeDocument/2006/relationships/slideLayout" Target="../slideLayouts/slideLayout87.xml"/><Relationship Id="rId5" Type="http://schemas.openxmlformats.org/officeDocument/2006/relationships/image" Target="../media/image33.emf"/><Relationship Id="rId4" Type="http://schemas.openxmlformats.org/officeDocument/2006/relationships/image" Target="../media/image32.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5.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21.emf"/><Relationship Id="rId1" Type="http://schemas.openxmlformats.org/officeDocument/2006/relationships/slideLayout" Target="../slideLayouts/slideLayout88.xml"/><Relationship Id="rId5" Type="http://schemas.openxmlformats.org/officeDocument/2006/relationships/image" Target="../media/image36.emf"/><Relationship Id="rId4" Type="http://schemas.openxmlformats.org/officeDocument/2006/relationships/image" Target="../media/image35.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7.xml"/></Relationships>
</file>

<file path=ppt/slides/_rels/slide7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5.emf"/><Relationship Id="rId1" Type="http://schemas.openxmlformats.org/officeDocument/2006/relationships/slideLayout" Target="../slideLayouts/slideLayout89.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88.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useBgFill="1">
        <p:nvSpPr>
          <p:cNvPr id="560" name="Oval 559"/>
          <p:cNvSpPr/>
          <p:nvPr/>
        </p:nvSpPr>
        <p:spPr>
          <a:xfrm>
            <a:off x="2870046" y="3808752"/>
            <a:ext cx="236118" cy="236118"/>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1" name="Oval 560"/>
          <p:cNvSpPr/>
          <p:nvPr/>
        </p:nvSpPr>
        <p:spPr>
          <a:xfrm>
            <a:off x="6025220" y="2861517"/>
            <a:ext cx="236118" cy="236118"/>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3" name="Oval 562"/>
          <p:cNvSpPr/>
          <p:nvPr/>
        </p:nvSpPr>
        <p:spPr>
          <a:xfrm>
            <a:off x="1878609" y="2328786"/>
            <a:ext cx="236118" cy="236118"/>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5" name="Oval 564"/>
          <p:cNvSpPr/>
          <p:nvPr/>
        </p:nvSpPr>
        <p:spPr>
          <a:xfrm>
            <a:off x="4220961" y="2085759"/>
            <a:ext cx="236118" cy="236118"/>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51" name="Picture 55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2" name="Group 1"/>
          <p:cNvGrpSpPr/>
          <p:nvPr/>
        </p:nvGrpSpPr>
        <p:grpSpPr>
          <a:xfrm>
            <a:off x="5225106" y="1430778"/>
            <a:ext cx="2819400" cy="4030855"/>
            <a:chOff x="6966808" y="188640"/>
            <a:chExt cx="3759200" cy="5374473"/>
          </a:xfrm>
        </p:grpSpPr>
        <p:sp>
          <p:nvSpPr>
            <p:cNvPr id="7" name="Rectangle 6"/>
            <p:cNvSpPr/>
            <p:nvPr/>
          </p:nvSpPr>
          <p:spPr>
            <a:xfrm>
              <a:off x="6966808" y="1592796"/>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4"/>
                </a:rPr>
                <a:t>Plus</a:t>
              </a:r>
              <a:r>
                <a:rPr lang="en-US" sz="12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11797394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685800" y="1557338"/>
            <a:ext cx="7772400" cy="304800"/>
          </a:xfrm>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rot="5400000">
            <a:off x="3873094" y="4021499"/>
            <a:ext cx="1397814" cy="2160240"/>
          </a:xfrm>
          <a:prstGeom prst="chevron">
            <a:avLst>
              <a:gd name="adj" fmla="val 20758"/>
            </a:avLst>
          </a:prstGeom>
          <a:solidFill>
            <a:schemeClr val="bg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rot="5400000">
            <a:off x="3873094" y="3063372"/>
            <a:ext cx="1397814" cy="2160240"/>
          </a:xfrm>
          <a:prstGeom prst="chevron">
            <a:avLst>
              <a:gd name="adj" fmla="val 20758"/>
            </a:avLst>
          </a:prstGeom>
          <a:solidFill>
            <a:schemeClr val="accent5"/>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rot="5400000">
            <a:off x="3873093" y="2101440"/>
            <a:ext cx="1397815" cy="216024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57734" rtlCol="0" anchor="t"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rot="5400000">
            <a:off x="3984639" y="1257464"/>
            <a:ext cx="1174724" cy="216024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3716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278856" y="-100054"/>
            <a:ext cx="4814888" cy="190887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Xxxxxxx</a:t>
            </a:r>
            <a:r>
              <a:rPr lang="en-US" dirty="0"/>
              <a:t> x </a:t>
            </a:r>
            <a:r>
              <a:rPr lang="en-US" dirty="0" err="1"/>
              <a:t>xxxx</a:t>
            </a:r>
            <a:r>
              <a:rPr lang="en-US" dirty="0"/>
              <a:t> </a:t>
            </a:r>
            <a:r>
              <a:rPr lang="en-US" dirty="0" err="1"/>
              <a:t>xxxx</a:t>
            </a:r>
            <a:endParaRPr lang="en-US" dirty="0"/>
          </a:p>
        </p:txBody>
      </p:sp>
      <p:sp>
        <p:nvSpPr>
          <p:cNvPr id="10" name="Oval 9"/>
          <p:cNvSpPr/>
          <p:nvPr/>
        </p:nvSpPr>
        <p:spPr>
          <a:xfrm>
            <a:off x="2586114" y="1961679"/>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5981823" y="2897783"/>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2586114" y="3838413"/>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5981823" y="4761149"/>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flipH="1" flipV="1">
            <a:off x="5652121" y="3185731"/>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5652121" y="5049097"/>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flipV="1">
            <a:off x="3160202" y="2249627"/>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H="1" flipV="1">
            <a:off x="3160202" y="4126362"/>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44763" y="4879184"/>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07966" y="3960265"/>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98039" y="2137104"/>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090012" y="3004290"/>
            <a:ext cx="359686" cy="363048"/>
          </a:xfrm>
          <a:prstGeom prst="rect">
            <a:avLst/>
          </a:prstGeom>
        </p:spPr>
      </p:pic>
      <p:sp>
        <p:nvSpPr>
          <p:cNvPr id="27" name="Rectangle 26"/>
          <p:cNvSpPr/>
          <p:nvPr/>
        </p:nvSpPr>
        <p:spPr>
          <a:xfrm>
            <a:off x="343539" y="205286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343539" y="3929596"/>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6521934" y="2988965"/>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521934" y="4852331"/>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230091507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ppt_x"/>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ppt_x"/>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ppt_x"/>
                                              </p:val>
                                            </p:tav>
                                            <p:tav tm="100000">
                                              <p:val>
                                                <p:strVal val="#ppt_x"/>
                                              </p:val>
                                            </p:tav>
                                          </p:tavLst>
                                        </p:anim>
                                        <p:anim calcmode="lin" valueType="num">
                                          <p:cBhvr additive="base">
                                            <p:cTn id="16" dur="11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ppt_x"/>
                                              </p:val>
                                            </p:tav>
                                            <p:tav tm="100000">
                                              <p:val>
                                                <p:strVal val="#ppt_x"/>
                                              </p:val>
                                            </p:tav>
                                          </p:tavLst>
                                        </p:anim>
                                        <p:anim calcmode="lin" valueType="num">
                                          <p:cBhvr additive="base">
                                            <p:cTn id="20" dur="12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x </a:t>
            </a:r>
            <a:r>
              <a:rPr lang="en-US" dirty="0" err="1"/>
              <a:t>xxxx</a:t>
            </a:r>
            <a:r>
              <a:rPr lang="en-US" dirty="0"/>
              <a:t> </a:t>
            </a:r>
            <a:r>
              <a:rPr lang="en-US" dirty="0" err="1"/>
              <a:t>xxxx</a:t>
            </a:r>
            <a:r>
              <a:rPr lang="en-US" dirty="0"/>
              <a:t> </a:t>
            </a:r>
            <a:r>
              <a:rPr lang="en-US" dirty="0" err="1"/>
              <a:t>xxxx</a:t>
            </a:r>
            <a:r>
              <a:rPr lang="en-US" dirty="0"/>
              <a:t> xxx x</a:t>
            </a:r>
          </a:p>
        </p:txBody>
      </p:sp>
      <p:grpSp>
        <p:nvGrpSpPr>
          <p:cNvPr id="7" name="Group 6"/>
          <p:cNvGrpSpPr/>
          <p:nvPr/>
        </p:nvGrpSpPr>
        <p:grpSpPr>
          <a:xfrm>
            <a:off x="774695" y="2132670"/>
            <a:ext cx="2196244" cy="2952515"/>
            <a:chOff x="755576" y="1338821"/>
            <a:chExt cx="1872208" cy="2952515"/>
          </a:xfrm>
        </p:grpSpPr>
        <p:sp>
          <p:nvSpPr>
            <p:cNvPr id="4" name="Isosceles Triangle 3"/>
            <p:cNvSpPr>
              <a:spLocks noChangeAspect="1"/>
            </p:cNvSpPr>
            <p:nvPr/>
          </p:nvSpPr>
          <p:spPr>
            <a:xfrm>
              <a:off x="755576" y="1338822"/>
              <a:ext cx="1872208" cy="1476164"/>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5" name="Isosceles Triangle 4"/>
            <p:cNvSpPr>
              <a:spLocks noChangeAspect="1"/>
            </p:cNvSpPr>
            <p:nvPr/>
          </p:nvSpPr>
          <p:spPr>
            <a:xfrm rot="10800000">
              <a:off x="1091939" y="1338821"/>
              <a:ext cx="606090" cy="477879"/>
            </a:xfrm>
            <a:prstGeom prst="triangle">
              <a:avLst/>
            </a:prstGeom>
            <a:gradFill flip="none" rotWithShape="1">
              <a:gsLst>
                <a:gs pos="0">
                  <a:schemeClr val="accent1">
                    <a:lumMod val="75000"/>
                  </a:schemeClr>
                </a:gs>
                <a:gs pos="100000">
                  <a:schemeClr val="accent1">
                    <a:shade val="100000"/>
                    <a:satMod val="115000"/>
                  </a:schemeClr>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rgbClr val="FFFFFF"/>
                </a:solidFill>
              </a:endParaRPr>
            </a:p>
          </p:txBody>
        </p:sp>
        <p:sp>
          <p:nvSpPr>
            <p:cNvPr id="6" name="Isosceles Triangle 5"/>
            <p:cNvSpPr>
              <a:spLocks noChangeAspect="1"/>
            </p:cNvSpPr>
            <p:nvPr/>
          </p:nvSpPr>
          <p:spPr>
            <a:xfrm rot="10800000">
              <a:off x="755576" y="2815172"/>
              <a:ext cx="1872208" cy="1476164"/>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8" name="Group 7"/>
          <p:cNvGrpSpPr/>
          <p:nvPr/>
        </p:nvGrpSpPr>
        <p:grpSpPr>
          <a:xfrm>
            <a:off x="2578716" y="2132670"/>
            <a:ext cx="2196244" cy="2952515"/>
            <a:chOff x="755576" y="1338821"/>
            <a:chExt cx="1872208" cy="2952515"/>
          </a:xfrm>
        </p:grpSpPr>
        <p:sp>
          <p:nvSpPr>
            <p:cNvPr id="9" name="Isosceles Triangle 8"/>
            <p:cNvSpPr>
              <a:spLocks noChangeAspect="1"/>
            </p:cNvSpPr>
            <p:nvPr/>
          </p:nvSpPr>
          <p:spPr>
            <a:xfrm>
              <a:off x="755576" y="1338822"/>
              <a:ext cx="1872208" cy="1476164"/>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0" name="Isosceles Triangle 9"/>
            <p:cNvSpPr>
              <a:spLocks noChangeAspect="1"/>
            </p:cNvSpPr>
            <p:nvPr/>
          </p:nvSpPr>
          <p:spPr>
            <a:xfrm rot="10800000">
              <a:off x="1091939" y="1338821"/>
              <a:ext cx="606090" cy="477879"/>
            </a:xfrm>
            <a:prstGeom prst="triangle">
              <a:avLst/>
            </a:prstGeom>
            <a:gradFill flip="none" rotWithShape="1">
              <a:gsLst>
                <a:gs pos="0">
                  <a:schemeClr val="accent3">
                    <a:lumMod val="75000"/>
                  </a:schemeClr>
                </a:gs>
                <a:gs pos="100000">
                  <a:schemeClr val="accent3"/>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1" name="Isosceles Triangle 10"/>
            <p:cNvSpPr>
              <a:spLocks noChangeAspect="1"/>
            </p:cNvSpPr>
            <p:nvPr/>
          </p:nvSpPr>
          <p:spPr>
            <a:xfrm rot="10800000">
              <a:off x="755576" y="2815172"/>
              <a:ext cx="1872208" cy="1476164"/>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2" name="Group 11"/>
          <p:cNvGrpSpPr/>
          <p:nvPr/>
        </p:nvGrpSpPr>
        <p:grpSpPr>
          <a:xfrm>
            <a:off x="4384022" y="2132670"/>
            <a:ext cx="2196244" cy="2952515"/>
            <a:chOff x="755576" y="1338821"/>
            <a:chExt cx="1872208" cy="2952515"/>
          </a:xfrm>
        </p:grpSpPr>
        <p:sp>
          <p:nvSpPr>
            <p:cNvPr id="13" name="Isosceles Triangle 12"/>
            <p:cNvSpPr>
              <a:spLocks noChangeAspect="1"/>
            </p:cNvSpPr>
            <p:nvPr/>
          </p:nvSpPr>
          <p:spPr>
            <a:xfrm>
              <a:off x="755576" y="1338822"/>
              <a:ext cx="1872208" cy="1476164"/>
            </a:xfrm>
            <a:prstGeom prst="triangl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4" name="Isosceles Triangle 13"/>
            <p:cNvSpPr>
              <a:spLocks noChangeAspect="1"/>
            </p:cNvSpPr>
            <p:nvPr/>
          </p:nvSpPr>
          <p:spPr>
            <a:xfrm rot="10800000">
              <a:off x="1091939" y="1338821"/>
              <a:ext cx="606090" cy="477879"/>
            </a:xfrm>
            <a:prstGeom prst="triangle">
              <a:avLst/>
            </a:prstGeom>
            <a:gradFill flip="none" rotWithShape="1">
              <a:gsLst>
                <a:gs pos="0">
                  <a:schemeClr val="accent5">
                    <a:lumMod val="75000"/>
                  </a:schemeClr>
                </a:gs>
                <a:gs pos="100000">
                  <a:schemeClr val="accent5"/>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5" name="Isosceles Triangle 14"/>
            <p:cNvSpPr>
              <a:spLocks noChangeAspect="1"/>
            </p:cNvSpPr>
            <p:nvPr/>
          </p:nvSpPr>
          <p:spPr>
            <a:xfrm rot="10800000">
              <a:off x="755576" y="2815172"/>
              <a:ext cx="1872208" cy="1476164"/>
            </a:xfrm>
            <a:prstGeom prst="triangle">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grpSp>
        <p:nvGrpSpPr>
          <p:cNvPr id="16" name="Group 15"/>
          <p:cNvGrpSpPr/>
          <p:nvPr/>
        </p:nvGrpSpPr>
        <p:grpSpPr>
          <a:xfrm>
            <a:off x="6171668" y="2132670"/>
            <a:ext cx="2196244" cy="2952515"/>
            <a:chOff x="755576" y="1338821"/>
            <a:chExt cx="1872208" cy="2952515"/>
          </a:xfrm>
        </p:grpSpPr>
        <p:sp>
          <p:nvSpPr>
            <p:cNvPr id="17" name="Isosceles Triangle 16"/>
            <p:cNvSpPr>
              <a:spLocks noChangeAspect="1"/>
            </p:cNvSpPr>
            <p:nvPr/>
          </p:nvSpPr>
          <p:spPr>
            <a:xfrm>
              <a:off x="755576" y="1338822"/>
              <a:ext cx="1872208" cy="1476164"/>
            </a:xfrm>
            <a:prstGeom prst="triangl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8" name="Isosceles Triangle 17"/>
            <p:cNvSpPr>
              <a:spLocks noChangeAspect="1"/>
            </p:cNvSpPr>
            <p:nvPr/>
          </p:nvSpPr>
          <p:spPr>
            <a:xfrm rot="10800000">
              <a:off x="1091939" y="1338821"/>
              <a:ext cx="606090" cy="477879"/>
            </a:xfrm>
            <a:prstGeom prst="triangle">
              <a:avLst/>
            </a:prstGeom>
            <a:gradFill flip="none" rotWithShape="1">
              <a:gsLst>
                <a:gs pos="0">
                  <a:schemeClr val="tx2">
                    <a:lumMod val="75000"/>
                  </a:schemeClr>
                </a:gs>
                <a:gs pos="100000">
                  <a:schemeClr val="tx2"/>
                </a:gs>
              </a:gsLst>
              <a:lin ang="18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19" name="Isosceles Triangle 18"/>
            <p:cNvSpPr>
              <a:spLocks noChangeAspect="1"/>
            </p:cNvSpPr>
            <p:nvPr/>
          </p:nvSpPr>
          <p:spPr>
            <a:xfrm rot="10800000">
              <a:off x="755576" y="2815172"/>
              <a:ext cx="1872208" cy="1476164"/>
            </a:xfrm>
            <a:prstGeom prst="triangle">
              <a:avLst/>
            </a:pr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22" name="TextBox 21"/>
          <p:cNvSpPr txBox="1"/>
          <p:nvPr/>
        </p:nvSpPr>
        <p:spPr>
          <a:xfrm>
            <a:off x="1323176" y="2182402"/>
            <a:ext cx="429401" cy="276999"/>
          </a:xfrm>
          <a:prstGeom prst="rect">
            <a:avLst/>
          </a:prstGeom>
          <a:noFill/>
        </p:spPr>
        <p:txBody>
          <a:bodyPr wrap="square" rtlCol="0">
            <a:spAutoFit/>
          </a:bodyPr>
          <a:lstStyle/>
          <a:p>
            <a:pPr algn="ctr"/>
            <a:r>
              <a:rPr lang="en-US" sz="1200" dirty="0">
                <a:solidFill>
                  <a:srgbClr val="FFFFFF"/>
                </a:solidFill>
              </a:rPr>
              <a:t>01</a:t>
            </a:r>
          </a:p>
        </p:txBody>
      </p:sp>
      <p:sp>
        <p:nvSpPr>
          <p:cNvPr id="23" name="TextBox 22"/>
          <p:cNvSpPr txBox="1"/>
          <p:nvPr/>
        </p:nvSpPr>
        <p:spPr>
          <a:xfrm>
            <a:off x="3120086" y="2182402"/>
            <a:ext cx="429401" cy="276999"/>
          </a:xfrm>
          <a:prstGeom prst="rect">
            <a:avLst/>
          </a:prstGeom>
          <a:noFill/>
        </p:spPr>
        <p:txBody>
          <a:bodyPr wrap="square" rtlCol="0">
            <a:spAutoFit/>
          </a:bodyPr>
          <a:lstStyle/>
          <a:p>
            <a:pPr algn="ctr"/>
            <a:r>
              <a:rPr lang="en-US" sz="1200" dirty="0">
                <a:solidFill>
                  <a:srgbClr val="FFFFFF"/>
                </a:solidFill>
              </a:rPr>
              <a:t>02</a:t>
            </a:r>
          </a:p>
        </p:txBody>
      </p:sp>
      <p:sp>
        <p:nvSpPr>
          <p:cNvPr id="25" name="TextBox 24"/>
          <p:cNvSpPr txBox="1"/>
          <p:nvPr/>
        </p:nvSpPr>
        <p:spPr>
          <a:xfrm>
            <a:off x="4919542" y="2182402"/>
            <a:ext cx="429401" cy="276999"/>
          </a:xfrm>
          <a:prstGeom prst="rect">
            <a:avLst/>
          </a:prstGeom>
          <a:noFill/>
        </p:spPr>
        <p:txBody>
          <a:bodyPr wrap="square" rtlCol="0">
            <a:spAutoFit/>
          </a:bodyPr>
          <a:lstStyle/>
          <a:p>
            <a:pPr algn="ctr"/>
            <a:r>
              <a:rPr lang="en-US" sz="1200" dirty="0">
                <a:solidFill>
                  <a:srgbClr val="FFFFFF"/>
                </a:solidFill>
              </a:rPr>
              <a:t>03</a:t>
            </a:r>
          </a:p>
        </p:txBody>
      </p:sp>
      <p:sp>
        <p:nvSpPr>
          <p:cNvPr id="26" name="TextBox 25"/>
          <p:cNvSpPr txBox="1"/>
          <p:nvPr/>
        </p:nvSpPr>
        <p:spPr>
          <a:xfrm>
            <a:off x="6731270" y="2182402"/>
            <a:ext cx="429401" cy="276999"/>
          </a:xfrm>
          <a:prstGeom prst="rect">
            <a:avLst/>
          </a:prstGeom>
          <a:noFill/>
        </p:spPr>
        <p:txBody>
          <a:bodyPr wrap="square" rtlCol="0">
            <a:spAutoFit/>
          </a:bodyPr>
          <a:lstStyle/>
          <a:p>
            <a:pPr algn="ctr"/>
            <a:r>
              <a:rPr lang="en-US" sz="1200" dirty="0">
                <a:solidFill>
                  <a:srgbClr val="FFFFFF"/>
                </a:solidFill>
              </a:rPr>
              <a:t>04</a:t>
            </a:r>
          </a:p>
        </p:txBody>
      </p:sp>
      <p:sp>
        <p:nvSpPr>
          <p:cNvPr id="27" name="TextBox 26"/>
          <p:cNvSpPr txBox="1"/>
          <p:nvPr/>
        </p:nvSpPr>
        <p:spPr>
          <a:xfrm>
            <a:off x="775799"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8" name="TextBox 27"/>
          <p:cNvSpPr txBox="1"/>
          <p:nvPr/>
        </p:nvSpPr>
        <p:spPr>
          <a:xfrm>
            <a:off x="2579820"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29" name="TextBox 28"/>
          <p:cNvSpPr txBox="1"/>
          <p:nvPr/>
        </p:nvSpPr>
        <p:spPr>
          <a:xfrm>
            <a:off x="4385126"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0" name="TextBox 29"/>
          <p:cNvSpPr txBox="1"/>
          <p:nvPr/>
        </p:nvSpPr>
        <p:spPr>
          <a:xfrm>
            <a:off x="6172772" y="3234462"/>
            <a:ext cx="2194036" cy="338554"/>
          </a:xfrm>
          <a:prstGeom prst="rect">
            <a:avLst/>
          </a:prstGeom>
          <a:noFill/>
        </p:spPr>
        <p:txBody>
          <a:bodyPr wrap="square" rtlCol="0">
            <a:spAutoFit/>
          </a:bodyPr>
          <a:lstStyle/>
          <a:p>
            <a:pPr algn="ctr"/>
            <a:r>
              <a:rPr lang="en-US" sz="1600" dirty="0">
                <a:solidFill>
                  <a:srgbClr val="FFFFFF"/>
                </a:solidFill>
              </a:rPr>
              <a:t>XXXXXXXXX</a:t>
            </a:r>
          </a:p>
        </p:txBody>
      </p:sp>
      <p:sp>
        <p:nvSpPr>
          <p:cNvPr id="31" name="TextBox 30"/>
          <p:cNvSpPr txBox="1"/>
          <p:nvPr/>
        </p:nvSpPr>
        <p:spPr>
          <a:xfrm>
            <a:off x="775799"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5" name="TextBox 34"/>
          <p:cNvSpPr txBox="1"/>
          <p:nvPr/>
        </p:nvSpPr>
        <p:spPr>
          <a:xfrm>
            <a:off x="2579820"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6" name="TextBox 35"/>
          <p:cNvSpPr txBox="1"/>
          <p:nvPr/>
        </p:nvSpPr>
        <p:spPr>
          <a:xfrm>
            <a:off x="4385126"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37" name="TextBox 36"/>
          <p:cNvSpPr txBox="1"/>
          <p:nvPr/>
        </p:nvSpPr>
        <p:spPr>
          <a:xfrm>
            <a:off x="6172772" y="3714034"/>
            <a:ext cx="2194036" cy="769441"/>
          </a:xfrm>
          <a:prstGeom prst="rect">
            <a:avLst/>
          </a:prstGeom>
          <a:noFill/>
        </p:spPr>
        <p:txBody>
          <a:bodyPr wrap="square" rtlCol="0">
            <a:spAutoFit/>
          </a:bodyPr>
          <a:lstStyle/>
          <a:p>
            <a:pPr algn="ct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a:t>
            </a:r>
          </a:p>
          <a:p>
            <a:pPr algn="ctr"/>
            <a:r>
              <a:rPr lang="en-US" sz="1100" dirty="0">
                <a:solidFill>
                  <a:srgbClr val="FFFFFF"/>
                </a:solidFill>
              </a:rPr>
              <a:t> </a:t>
            </a:r>
            <a:r>
              <a:rPr lang="en-US" sz="1100" dirty="0" err="1">
                <a:solidFill>
                  <a:srgbClr val="FFFFFF"/>
                </a:solidFill>
              </a:rPr>
              <a:t>xxxxxxxxxxxxx</a:t>
            </a:r>
            <a:endParaRPr lang="en-US" sz="1100" dirty="0">
              <a:solidFill>
                <a:srgbClr val="FFFFFF"/>
              </a:solidFill>
            </a:endParaRPr>
          </a:p>
          <a:p>
            <a:pPr algn="ctr"/>
            <a:r>
              <a:rPr lang="en-US" sz="1100" dirty="0">
                <a:solidFill>
                  <a:srgbClr val="FFFFFF"/>
                </a:solidFill>
              </a:rPr>
              <a:t>xx </a:t>
            </a:r>
            <a:r>
              <a:rPr lang="en-US" sz="1100" dirty="0" err="1">
                <a:solidFill>
                  <a:srgbClr val="FFFFFF"/>
                </a:solidFill>
              </a:rPr>
              <a:t>xxxxx</a:t>
            </a:r>
            <a:endParaRPr lang="en-US" sz="1100" dirty="0">
              <a:solidFill>
                <a:srgbClr val="FFFFFF"/>
              </a:solidFill>
            </a:endParaRPr>
          </a:p>
          <a:p>
            <a:pPr algn="ctr"/>
            <a:r>
              <a:rPr lang="en-US" sz="1100" dirty="0" err="1">
                <a:solidFill>
                  <a:srgbClr val="FFFFFF"/>
                </a:solidFill>
              </a:rPr>
              <a:t>xxxx</a:t>
            </a:r>
            <a:endParaRPr lang="en-US" sz="1100" dirty="0">
              <a:solidFill>
                <a:srgbClr val="FFFFFF"/>
              </a:solidFill>
            </a:endParaRPr>
          </a:p>
        </p:txBody>
      </p:sp>
      <p:sp>
        <p:nvSpPr>
          <p:cNvPr id="43" name="Freeform 6"/>
          <p:cNvSpPr>
            <a:spLocks noChangeAspect="1" noEditPoints="1"/>
          </p:cNvSpPr>
          <p:nvPr/>
        </p:nvSpPr>
        <p:spPr bwMode="auto">
          <a:xfrm>
            <a:off x="7006407" y="2761501"/>
            <a:ext cx="526764" cy="441620"/>
          </a:xfrm>
          <a:custGeom>
            <a:avLst/>
            <a:gdLst>
              <a:gd name="T0" fmla="*/ 188 w 204"/>
              <a:gd name="T1" fmla="*/ 79 h 171"/>
              <a:gd name="T2" fmla="*/ 188 w 204"/>
              <a:gd name="T3" fmla="*/ 79 h 171"/>
              <a:gd name="T4" fmla="*/ 188 w 204"/>
              <a:gd name="T5" fmla="*/ 79 h 171"/>
              <a:gd name="T6" fmla="*/ 156 w 204"/>
              <a:gd name="T7" fmla="*/ 64 h 171"/>
              <a:gd name="T8" fmla="*/ 147 w 204"/>
              <a:gd name="T9" fmla="*/ 16 h 171"/>
              <a:gd name="T10" fmla="*/ 87 w 204"/>
              <a:gd name="T11" fmla="*/ 16 h 171"/>
              <a:gd name="T12" fmla="*/ 51 w 204"/>
              <a:gd name="T13" fmla="*/ 52 h 171"/>
              <a:gd name="T14" fmla="*/ 51 w 204"/>
              <a:gd name="T15" fmla="*/ 52 h 171"/>
              <a:gd name="T16" fmla="*/ 48 w 204"/>
              <a:gd name="T17" fmla="*/ 52 h 171"/>
              <a:gd name="T18" fmla="*/ 13 w 204"/>
              <a:gd name="T19" fmla="*/ 87 h 171"/>
              <a:gd name="T20" fmla="*/ 0 w 204"/>
              <a:gd name="T21" fmla="*/ 119 h 171"/>
              <a:gd name="T22" fmla="*/ 13 w 204"/>
              <a:gd name="T23" fmla="*/ 150 h 171"/>
              <a:gd name="T24" fmla="*/ 45 w 204"/>
              <a:gd name="T25" fmla="*/ 164 h 171"/>
              <a:gd name="T26" fmla="*/ 76 w 204"/>
              <a:gd name="T27" fmla="*/ 150 h 171"/>
              <a:gd name="T28" fmla="*/ 98 w 204"/>
              <a:gd name="T29" fmla="*/ 129 h 171"/>
              <a:gd name="T30" fmla="*/ 112 w 204"/>
              <a:gd name="T31" fmla="*/ 155 h 171"/>
              <a:gd name="T32" fmla="*/ 112 w 204"/>
              <a:gd name="T33" fmla="*/ 155 h 171"/>
              <a:gd name="T34" fmla="*/ 112 w 204"/>
              <a:gd name="T35" fmla="*/ 155 h 171"/>
              <a:gd name="T36" fmla="*/ 150 w 204"/>
              <a:gd name="T37" fmla="*/ 171 h 171"/>
              <a:gd name="T38" fmla="*/ 204 w 204"/>
              <a:gd name="T39" fmla="*/ 117 h 171"/>
              <a:gd name="T40" fmla="*/ 188 w 204"/>
              <a:gd name="T41" fmla="*/ 79 h 171"/>
              <a:gd name="T42" fmla="*/ 114 w 204"/>
              <a:gd name="T43" fmla="*/ 150 h 171"/>
              <a:gd name="T44" fmla="*/ 101 w 204"/>
              <a:gd name="T45" fmla="*/ 117 h 171"/>
              <a:gd name="T46" fmla="*/ 102 w 204"/>
              <a:gd name="T47" fmla="*/ 106 h 171"/>
              <a:gd name="T48" fmla="*/ 102 w 204"/>
              <a:gd name="T49" fmla="*/ 105 h 171"/>
              <a:gd name="T50" fmla="*/ 115 w 204"/>
              <a:gd name="T51" fmla="*/ 82 h 171"/>
              <a:gd name="T52" fmla="*/ 150 w 204"/>
              <a:gd name="T53" fmla="*/ 68 h 171"/>
              <a:gd name="T54" fmla="*/ 152 w 204"/>
              <a:gd name="T55" fmla="*/ 68 h 171"/>
              <a:gd name="T56" fmla="*/ 152 w 204"/>
              <a:gd name="T57" fmla="*/ 68 h 171"/>
              <a:gd name="T58" fmla="*/ 152 w 204"/>
              <a:gd name="T59" fmla="*/ 68 h 171"/>
              <a:gd name="T60" fmla="*/ 183 w 204"/>
              <a:gd name="T61" fmla="*/ 81 h 171"/>
              <a:gd name="T62" fmla="*/ 114 w 204"/>
              <a:gd name="T63" fmla="*/ 150 h 171"/>
              <a:gd name="T64" fmla="*/ 90 w 204"/>
              <a:gd name="T65" fmla="*/ 20 h 171"/>
              <a:gd name="T66" fmla="*/ 144 w 204"/>
              <a:gd name="T67" fmla="*/ 20 h 171"/>
              <a:gd name="T68" fmla="*/ 151 w 204"/>
              <a:gd name="T69" fmla="*/ 63 h 171"/>
              <a:gd name="T70" fmla="*/ 150 w 204"/>
              <a:gd name="T71" fmla="*/ 63 h 171"/>
              <a:gd name="T72" fmla="*/ 112 w 204"/>
              <a:gd name="T73" fmla="*/ 79 h 171"/>
              <a:gd name="T74" fmla="*/ 99 w 204"/>
              <a:gd name="T75" fmla="*/ 100 h 171"/>
              <a:gd name="T76" fmla="*/ 54 w 204"/>
              <a:gd name="T77" fmla="*/ 56 h 171"/>
              <a:gd name="T78" fmla="*/ 90 w 204"/>
              <a:gd name="T79" fmla="*/ 20 h 171"/>
              <a:gd name="T80" fmla="*/ 73 w 204"/>
              <a:gd name="T81" fmla="*/ 147 h 171"/>
              <a:gd name="T82" fmla="*/ 45 w 204"/>
              <a:gd name="T83" fmla="*/ 159 h 171"/>
              <a:gd name="T84" fmla="*/ 16 w 204"/>
              <a:gd name="T85" fmla="*/ 147 h 171"/>
              <a:gd name="T86" fmla="*/ 16 w 204"/>
              <a:gd name="T87" fmla="*/ 90 h 171"/>
              <a:gd name="T88" fmla="*/ 49 w 204"/>
              <a:gd name="T89" fmla="*/ 57 h 171"/>
              <a:gd name="T90" fmla="*/ 98 w 204"/>
              <a:gd name="T91" fmla="*/ 106 h 171"/>
              <a:gd name="T92" fmla="*/ 96 w 204"/>
              <a:gd name="T93" fmla="*/ 117 h 171"/>
              <a:gd name="T94" fmla="*/ 97 w 204"/>
              <a:gd name="T95" fmla="*/ 124 h 171"/>
              <a:gd name="T96" fmla="*/ 73 w 204"/>
              <a:gd name="T97" fmla="*/ 147 h 171"/>
              <a:gd name="T98" fmla="*/ 150 w 204"/>
              <a:gd name="T99" fmla="*/ 166 h 171"/>
              <a:gd name="T100" fmla="*/ 117 w 204"/>
              <a:gd name="T101" fmla="*/ 153 h 171"/>
              <a:gd name="T102" fmla="*/ 186 w 204"/>
              <a:gd name="T103" fmla="*/ 84 h 171"/>
              <a:gd name="T104" fmla="*/ 199 w 204"/>
              <a:gd name="T105" fmla="*/ 117 h 171"/>
              <a:gd name="T106" fmla="*/ 150 w 204"/>
              <a:gd name="T107" fmla="*/ 16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 h="171">
                <a:moveTo>
                  <a:pt x="188" y="79"/>
                </a:moveTo>
                <a:cubicBezTo>
                  <a:pt x="188" y="79"/>
                  <a:pt x="188" y="79"/>
                  <a:pt x="188" y="79"/>
                </a:cubicBezTo>
                <a:cubicBezTo>
                  <a:pt x="188" y="79"/>
                  <a:pt x="188" y="79"/>
                  <a:pt x="188" y="79"/>
                </a:cubicBezTo>
                <a:cubicBezTo>
                  <a:pt x="179" y="71"/>
                  <a:pt x="168" y="65"/>
                  <a:pt x="156" y="64"/>
                </a:cubicBezTo>
                <a:cubicBezTo>
                  <a:pt x="163" y="48"/>
                  <a:pt x="159" y="29"/>
                  <a:pt x="147" y="16"/>
                </a:cubicBezTo>
                <a:cubicBezTo>
                  <a:pt x="130" y="0"/>
                  <a:pt x="103" y="0"/>
                  <a:pt x="87" y="16"/>
                </a:cubicBezTo>
                <a:cubicBezTo>
                  <a:pt x="51" y="52"/>
                  <a:pt x="51" y="52"/>
                  <a:pt x="51" y="52"/>
                </a:cubicBezTo>
                <a:cubicBezTo>
                  <a:pt x="51" y="52"/>
                  <a:pt x="51" y="52"/>
                  <a:pt x="51" y="52"/>
                </a:cubicBezTo>
                <a:cubicBezTo>
                  <a:pt x="50" y="51"/>
                  <a:pt x="48" y="51"/>
                  <a:pt x="48" y="52"/>
                </a:cubicBezTo>
                <a:cubicBezTo>
                  <a:pt x="13" y="87"/>
                  <a:pt x="13" y="87"/>
                  <a:pt x="13" y="87"/>
                </a:cubicBezTo>
                <a:cubicBezTo>
                  <a:pt x="4" y="95"/>
                  <a:pt x="0" y="107"/>
                  <a:pt x="0" y="119"/>
                </a:cubicBezTo>
                <a:cubicBezTo>
                  <a:pt x="0" y="131"/>
                  <a:pt x="4" y="142"/>
                  <a:pt x="13" y="150"/>
                </a:cubicBezTo>
                <a:cubicBezTo>
                  <a:pt x="21" y="159"/>
                  <a:pt x="33" y="164"/>
                  <a:pt x="45" y="164"/>
                </a:cubicBezTo>
                <a:cubicBezTo>
                  <a:pt x="57" y="164"/>
                  <a:pt x="68" y="159"/>
                  <a:pt x="76" y="150"/>
                </a:cubicBezTo>
                <a:cubicBezTo>
                  <a:pt x="98" y="129"/>
                  <a:pt x="98" y="129"/>
                  <a:pt x="98" y="129"/>
                </a:cubicBezTo>
                <a:cubicBezTo>
                  <a:pt x="100" y="139"/>
                  <a:pt x="105" y="148"/>
                  <a:pt x="112" y="155"/>
                </a:cubicBezTo>
                <a:cubicBezTo>
                  <a:pt x="112" y="155"/>
                  <a:pt x="112" y="155"/>
                  <a:pt x="112" y="155"/>
                </a:cubicBezTo>
                <a:cubicBezTo>
                  <a:pt x="112" y="155"/>
                  <a:pt x="112" y="155"/>
                  <a:pt x="112" y="155"/>
                </a:cubicBezTo>
                <a:cubicBezTo>
                  <a:pt x="122" y="165"/>
                  <a:pt x="135" y="171"/>
                  <a:pt x="150" y="171"/>
                </a:cubicBezTo>
                <a:cubicBezTo>
                  <a:pt x="180" y="171"/>
                  <a:pt x="204" y="147"/>
                  <a:pt x="204" y="117"/>
                </a:cubicBezTo>
                <a:cubicBezTo>
                  <a:pt x="204" y="102"/>
                  <a:pt x="198" y="89"/>
                  <a:pt x="188" y="79"/>
                </a:cubicBezTo>
                <a:close/>
                <a:moveTo>
                  <a:pt x="114" y="150"/>
                </a:moveTo>
                <a:cubicBezTo>
                  <a:pt x="106" y="141"/>
                  <a:pt x="101" y="130"/>
                  <a:pt x="101" y="117"/>
                </a:cubicBezTo>
                <a:cubicBezTo>
                  <a:pt x="101" y="113"/>
                  <a:pt x="101" y="109"/>
                  <a:pt x="102" y="106"/>
                </a:cubicBezTo>
                <a:cubicBezTo>
                  <a:pt x="102" y="105"/>
                  <a:pt x="102" y="105"/>
                  <a:pt x="102" y="105"/>
                </a:cubicBezTo>
                <a:cubicBezTo>
                  <a:pt x="105" y="97"/>
                  <a:pt x="109" y="89"/>
                  <a:pt x="115" y="82"/>
                </a:cubicBezTo>
                <a:cubicBezTo>
                  <a:pt x="125" y="73"/>
                  <a:pt x="137" y="68"/>
                  <a:pt x="150" y="68"/>
                </a:cubicBezTo>
                <a:cubicBezTo>
                  <a:pt x="151" y="68"/>
                  <a:pt x="151" y="68"/>
                  <a:pt x="152" y="68"/>
                </a:cubicBezTo>
                <a:cubicBezTo>
                  <a:pt x="152" y="68"/>
                  <a:pt x="152" y="68"/>
                  <a:pt x="152" y="68"/>
                </a:cubicBezTo>
                <a:cubicBezTo>
                  <a:pt x="152" y="68"/>
                  <a:pt x="152" y="68"/>
                  <a:pt x="152" y="68"/>
                </a:cubicBezTo>
                <a:cubicBezTo>
                  <a:pt x="164" y="69"/>
                  <a:pt x="175" y="73"/>
                  <a:pt x="183" y="81"/>
                </a:cubicBezTo>
                <a:lnTo>
                  <a:pt x="114" y="150"/>
                </a:lnTo>
                <a:close/>
                <a:moveTo>
                  <a:pt x="90" y="20"/>
                </a:moveTo>
                <a:cubicBezTo>
                  <a:pt x="105" y="5"/>
                  <a:pt x="129" y="5"/>
                  <a:pt x="144" y="20"/>
                </a:cubicBezTo>
                <a:cubicBezTo>
                  <a:pt x="155" y="31"/>
                  <a:pt x="158" y="49"/>
                  <a:pt x="151" y="63"/>
                </a:cubicBezTo>
                <a:cubicBezTo>
                  <a:pt x="150" y="63"/>
                  <a:pt x="150" y="63"/>
                  <a:pt x="150" y="63"/>
                </a:cubicBezTo>
                <a:cubicBezTo>
                  <a:pt x="136" y="63"/>
                  <a:pt x="122" y="69"/>
                  <a:pt x="112" y="79"/>
                </a:cubicBezTo>
                <a:cubicBezTo>
                  <a:pt x="106" y="85"/>
                  <a:pt x="102" y="92"/>
                  <a:pt x="99" y="100"/>
                </a:cubicBezTo>
                <a:cubicBezTo>
                  <a:pt x="54" y="56"/>
                  <a:pt x="54" y="56"/>
                  <a:pt x="54" y="56"/>
                </a:cubicBezTo>
                <a:lnTo>
                  <a:pt x="90" y="20"/>
                </a:lnTo>
                <a:close/>
                <a:moveTo>
                  <a:pt x="73" y="147"/>
                </a:moveTo>
                <a:cubicBezTo>
                  <a:pt x="66" y="155"/>
                  <a:pt x="55" y="159"/>
                  <a:pt x="45" y="159"/>
                </a:cubicBezTo>
                <a:cubicBezTo>
                  <a:pt x="34" y="159"/>
                  <a:pt x="24" y="155"/>
                  <a:pt x="16" y="147"/>
                </a:cubicBezTo>
                <a:cubicBezTo>
                  <a:pt x="1" y="131"/>
                  <a:pt x="1" y="106"/>
                  <a:pt x="16" y="90"/>
                </a:cubicBezTo>
                <a:cubicBezTo>
                  <a:pt x="49" y="57"/>
                  <a:pt x="49" y="57"/>
                  <a:pt x="49" y="57"/>
                </a:cubicBezTo>
                <a:cubicBezTo>
                  <a:pt x="98" y="106"/>
                  <a:pt x="98" y="106"/>
                  <a:pt x="98" y="106"/>
                </a:cubicBezTo>
                <a:cubicBezTo>
                  <a:pt x="97" y="109"/>
                  <a:pt x="96" y="113"/>
                  <a:pt x="96" y="117"/>
                </a:cubicBezTo>
                <a:cubicBezTo>
                  <a:pt x="96" y="119"/>
                  <a:pt x="96" y="121"/>
                  <a:pt x="97" y="124"/>
                </a:cubicBezTo>
                <a:lnTo>
                  <a:pt x="73" y="147"/>
                </a:lnTo>
                <a:close/>
                <a:moveTo>
                  <a:pt x="150" y="166"/>
                </a:moveTo>
                <a:cubicBezTo>
                  <a:pt x="137" y="166"/>
                  <a:pt x="126" y="161"/>
                  <a:pt x="117" y="153"/>
                </a:cubicBezTo>
                <a:cubicBezTo>
                  <a:pt x="186" y="84"/>
                  <a:pt x="186" y="84"/>
                  <a:pt x="186" y="84"/>
                </a:cubicBezTo>
                <a:cubicBezTo>
                  <a:pt x="194" y="93"/>
                  <a:pt x="199" y="104"/>
                  <a:pt x="199" y="117"/>
                </a:cubicBezTo>
                <a:cubicBezTo>
                  <a:pt x="199" y="144"/>
                  <a:pt x="177" y="166"/>
                  <a:pt x="150" y="16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nvGrpSpPr>
          <p:cNvPr id="62" name="Group 61"/>
          <p:cNvGrpSpPr>
            <a:grpSpLocks noChangeAspect="1"/>
          </p:cNvGrpSpPr>
          <p:nvPr/>
        </p:nvGrpSpPr>
        <p:grpSpPr>
          <a:xfrm>
            <a:off x="1633029" y="2687755"/>
            <a:ext cx="479576" cy="509324"/>
            <a:chOff x="476250" y="5167313"/>
            <a:chExt cx="1484313" cy="1576387"/>
          </a:xfrm>
        </p:grpSpPr>
        <p:sp>
          <p:nvSpPr>
            <p:cNvPr id="49" name="Freeform 13"/>
            <p:cNvSpPr>
              <a:spLocks noEditPoints="1"/>
            </p:cNvSpPr>
            <p:nvPr/>
          </p:nvSpPr>
          <p:spPr bwMode="auto">
            <a:xfrm>
              <a:off x="476250" y="5167313"/>
              <a:ext cx="1484313" cy="1576387"/>
            </a:xfrm>
            <a:custGeom>
              <a:avLst/>
              <a:gdLst>
                <a:gd name="T0" fmla="*/ 177 w 185"/>
                <a:gd name="T1" fmla="*/ 153 h 196"/>
                <a:gd name="T2" fmla="*/ 123 w 185"/>
                <a:gd name="T3" fmla="*/ 42 h 196"/>
                <a:gd name="T4" fmla="*/ 123 w 185"/>
                <a:gd name="T5" fmla="*/ 23 h 196"/>
                <a:gd name="T6" fmla="*/ 130 w 185"/>
                <a:gd name="T7" fmla="*/ 23 h 196"/>
                <a:gd name="T8" fmla="*/ 133 w 185"/>
                <a:gd name="T9" fmla="*/ 21 h 196"/>
                <a:gd name="T10" fmla="*/ 133 w 185"/>
                <a:gd name="T11" fmla="*/ 2 h 196"/>
                <a:gd name="T12" fmla="*/ 130 w 185"/>
                <a:gd name="T13" fmla="*/ 0 h 196"/>
                <a:gd name="T14" fmla="*/ 53 w 185"/>
                <a:gd name="T15" fmla="*/ 0 h 196"/>
                <a:gd name="T16" fmla="*/ 51 w 185"/>
                <a:gd name="T17" fmla="*/ 2 h 196"/>
                <a:gd name="T18" fmla="*/ 51 w 185"/>
                <a:gd name="T19" fmla="*/ 21 h 196"/>
                <a:gd name="T20" fmla="*/ 53 w 185"/>
                <a:gd name="T21" fmla="*/ 23 h 196"/>
                <a:gd name="T22" fmla="*/ 62 w 185"/>
                <a:gd name="T23" fmla="*/ 23 h 196"/>
                <a:gd name="T24" fmla="*/ 62 w 185"/>
                <a:gd name="T25" fmla="*/ 42 h 196"/>
                <a:gd name="T26" fmla="*/ 8 w 185"/>
                <a:gd name="T27" fmla="*/ 153 h 196"/>
                <a:gd name="T28" fmla="*/ 5 w 185"/>
                <a:gd name="T29" fmla="*/ 188 h 196"/>
                <a:gd name="T30" fmla="*/ 24 w 185"/>
                <a:gd name="T31" fmla="*/ 196 h 196"/>
                <a:gd name="T32" fmla="*/ 162 w 185"/>
                <a:gd name="T33" fmla="*/ 196 h 196"/>
                <a:gd name="T34" fmla="*/ 180 w 185"/>
                <a:gd name="T35" fmla="*/ 188 h 196"/>
                <a:gd name="T36" fmla="*/ 177 w 185"/>
                <a:gd name="T37" fmla="*/ 153 h 196"/>
                <a:gd name="T38" fmla="*/ 55 w 185"/>
                <a:gd name="T39" fmla="*/ 4 h 196"/>
                <a:gd name="T40" fmla="*/ 128 w 185"/>
                <a:gd name="T41" fmla="*/ 4 h 196"/>
                <a:gd name="T42" fmla="*/ 128 w 185"/>
                <a:gd name="T43" fmla="*/ 18 h 196"/>
                <a:gd name="T44" fmla="*/ 121 w 185"/>
                <a:gd name="T45" fmla="*/ 18 h 196"/>
                <a:gd name="T46" fmla="*/ 65 w 185"/>
                <a:gd name="T47" fmla="*/ 18 h 196"/>
                <a:gd name="T48" fmla="*/ 55 w 185"/>
                <a:gd name="T49" fmla="*/ 18 h 196"/>
                <a:gd name="T50" fmla="*/ 55 w 185"/>
                <a:gd name="T51" fmla="*/ 4 h 196"/>
                <a:gd name="T52" fmla="*/ 176 w 185"/>
                <a:gd name="T53" fmla="*/ 185 h 196"/>
                <a:gd name="T54" fmla="*/ 162 w 185"/>
                <a:gd name="T55" fmla="*/ 191 h 196"/>
                <a:gd name="T56" fmla="*/ 24 w 185"/>
                <a:gd name="T57" fmla="*/ 191 h 196"/>
                <a:gd name="T58" fmla="*/ 9 w 185"/>
                <a:gd name="T59" fmla="*/ 185 h 196"/>
                <a:gd name="T60" fmla="*/ 13 w 185"/>
                <a:gd name="T61" fmla="*/ 155 h 196"/>
                <a:gd name="T62" fmla="*/ 67 w 185"/>
                <a:gd name="T63" fmla="*/ 44 h 196"/>
                <a:gd name="T64" fmla="*/ 67 w 185"/>
                <a:gd name="T65" fmla="*/ 43 h 196"/>
                <a:gd name="T66" fmla="*/ 67 w 185"/>
                <a:gd name="T67" fmla="*/ 23 h 196"/>
                <a:gd name="T68" fmla="*/ 118 w 185"/>
                <a:gd name="T69" fmla="*/ 23 h 196"/>
                <a:gd name="T70" fmla="*/ 118 w 185"/>
                <a:gd name="T71" fmla="*/ 43 h 196"/>
                <a:gd name="T72" fmla="*/ 119 w 185"/>
                <a:gd name="T73" fmla="*/ 44 h 196"/>
                <a:gd name="T74" fmla="*/ 173 w 185"/>
                <a:gd name="T75" fmla="*/ 155 h 196"/>
                <a:gd name="T76" fmla="*/ 176 w 185"/>
                <a:gd name="T77" fmla="*/ 18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5" h="196">
                  <a:moveTo>
                    <a:pt x="177" y="153"/>
                  </a:moveTo>
                  <a:cubicBezTo>
                    <a:pt x="123" y="42"/>
                    <a:pt x="123" y="42"/>
                    <a:pt x="123" y="42"/>
                  </a:cubicBezTo>
                  <a:cubicBezTo>
                    <a:pt x="123" y="23"/>
                    <a:pt x="123" y="23"/>
                    <a:pt x="123" y="23"/>
                  </a:cubicBezTo>
                  <a:cubicBezTo>
                    <a:pt x="130" y="23"/>
                    <a:pt x="130" y="23"/>
                    <a:pt x="130" y="23"/>
                  </a:cubicBezTo>
                  <a:cubicBezTo>
                    <a:pt x="132" y="23"/>
                    <a:pt x="133" y="22"/>
                    <a:pt x="133" y="21"/>
                  </a:cubicBezTo>
                  <a:cubicBezTo>
                    <a:pt x="133" y="2"/>
                    <a:pt x="133" y="2"/>
                    <a:pt x="133" y="2"/>
                  </a:cubicBezTo>
                  <a:cubicBezTo>
                    <a:pt x="133" y="1"/>
                    <a:pt x="132" y="0"/>
                    <a:pt x="130" y="0"/>
                  </a:cubicBezTo>
                  <a:cubicBezTo>
                    <a:pt x="53" y="0"/>
                    <a:pt x="53" y="0"/>
                    <a:pt x="53" y="0"/>
                  </a:cubicBezTo>
                  <a:cubicBezTo>
                    <a:pt x="52" y="0"/>
                    <a:pt x="51" y="1"/>
                    <a:pt x="51" y="2"/>
                  </a:cubicBezTo>
                  <a:cubicBezTo>
                    <a:pt x="51" y="21"/>
                    <a:pt x="51" y="21"/>
                    <a:pt x="51" y="21"/>
                  </a:cubicBezTo>
                  <a:cubicBezTo>
                    <a:pt x="51" y="22"/>
                    <a:pt x="52" y="23"/>
                    <a:pt x="53" y="23"/>
                  </a:cubicBezTo>
                  <a:cubicBezTo>
                    <a:pt x="62" y="23"/>
                    <a:pt x="62" y="23"/>
                    <a:pt x="62" y="23"/>
                  </a:cubicBezTo>
                  <a:cubicBezTo>
                    <a:pt x="62" y="42"/>
                    <a:pt x="62" y="42"/>
                    <a:pt x="62" y="42"/>
                  </a:cubicBezTo>
                  <a:cubicBezTo>
                    <a:pt x="8" y="153"/>
                    <a:pt x="8" y="153"/>
                    <a:pt x="8" y="153"/>
                  </a:cubicBezTo>
                  <a:cubicBezTo>
                    <a:pt x="1" y="169"/>
                    <a:pt x="0" y="181"/>
                    <a:pt x="5" y="188"/>
                  </a:cubicBezTo>
                  <a:cubicBezTo>
                    <a:pt x="9" y="193"/>
                    <a:pt x="15" y="196"/>
                    <a:pt x="24" y="196"/>
                  </a:cubicBezTo>
                  <a:cubicBezTo>
                    <a:pt x="162" y="196"/>
                    <a:pt x="162" y="196"/>
                    <a:pt x="162" y="196"/>
                  </a:cubicBezTo>
                  <a:cubicBezTo>
                    <a:pt x="171" y="196"/>
                    <a:pt x="177" y="193"/>
                    <a:pt x="180" y="188"/>
                  </a:cubicBezTo>
                  <a:cubicBezTo>
                    <a:pt x="185" y="181"/>
                    <a:pt x="184" y="169"/>
                    <a:pt x="177" y="153"/>
                  </a:cubicBezTo>
                  <a:close/>
                  <a:moveTo>
                    <a:pt x="55" y="4"/>
                  </a:moveTo>
                  <a:cubicBezTo>
                    <a:pt x="128" y="4"/>
                    <a:pt x="128" y="4"/>
                    <a:pt x="128" y="4"/>
                  </a:cubicBezTo>
                  <a:cubicBezTo>
                    <a:pt x="128" y="18"/>
                    <a:pt x="128" y="18"/>
                    <a:pt x="128" y="18"/>
                  </a:cubicBezTo>
                  <a:cubicBezTo>
                    <a:pt x="121" y="18"/>
                    <a:pt x="121" y="18"/>
                    <a:pt x="121" y="18"/>
                  </a:cubicBezTo>
                  <a:cubicBezTo>
                    <a:pt x="65" y="18"/>
                    <a:pt x="65" y="18"/>
                    <a:pt x="65" y="18"/>
                  </a:cubicBezTo>
                  <a:cubicBezTo>
                    <a:pt x="55" y="18"/>
                    <a:pt x="55" y="18"/>
                    <a:pt x="55" y="18"/>
                  </a:cubicBezTo>
                  <a:lnTo>
                    <a:pt x="55" y="4"/>
                  </a:lnTo>
                  <a:close/>
                  <a:moveTo>
                    <a:pt x="176" y="185"/>
                  </a:moveTo>
                  <a:cubicBezTo>
                    <a:pt x="174" y="189"/>
                    <a:pt x="169" y="191"/>
                    <a:pt x="162" y="191"/>
                  </a:cubicBezTo>
                  <a:cubicBezTo>
                    <a:pt x="24" y="191"/>
                    <a:pt x="24" y="191"/>
                    <a:pt x="24" y="191"/>
                  </a:cubicBezTo>
                  <a:cubicBezTo>
                    <a:pt x="16" y="191"/>
                    <a:pt x="12" y="189"/>
                    <a:pt x="9" y="185"/>
                  </a:cubicBezTo>
                  <a:cubicBezTo>
                    <a:pt x="5" y="180"/>
                    <a:pt x="7" y="169"/>
                    <a:pt x="13" y="155"/>
                  </a:cubicBezTo>
                  <a:cubicBezTo>
                    <a:pt x="67" y="44"/>
                    <a:pt x="67" y="44"/>
                    <a:pt x="67" y="44"/>
                  </a:cubicBezTo>
                  <a:cubicBezTo>
                    <a:pt x="67" y="44"/>
                    <a:pt x="67" y="43"/>
                    <a:pt x="67" y="43"/>
                  </a:cubicBezTo>
                  <a:cubicBezTo>
                    <a:pt x="67" y="23"/>
                    <a:pt x="67" y="23"/>
                    <a:pt x="67" y="23"/>
                  </a:cubicBezTo>
                  <a:cubicBezTo>
                    <a:pt x="118" y="23"/>
                    <a:pt x="118" y="23"/>
                    <a:pt x="118" y="23"/>
                  </a:cubicBezTo>
                  <a:cubicBezTo>
                    <a:pt x="118" y="43"/>
                    <a:pt x="118" y="43"/>
                    <a:pt x="118" y="43"/>
                  </a:cubicBezTo>
                  <a:cubicBezTo>
                    <a:pt x="118" y="43"/>
                    <a:pt x="118" y="44"/>
                    <a:pt x="119" y="44"/>
                  </a:cubicBezTo>
                  <a:cubicBezTo>
                    <a:pt x="173" y="155"/>
                    <a:pt x="173" y="155"/>
                    <a:pt x="173" y="155"/>
                  </a:cubicBezTo>
                  <a:cubicBezTo>
                    <a:pt x="179" y="169"/>
                    <a:pt x="180" y="180"/>
                    <a:pt x="176" y="1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4"/>
            <p:cNvSpPr>
              <a:spLocks noEditPoints="1"/>
            </p:cNvSpPr>
            <p:nvPr/>
          </p:nvSpPr>
          <p:spPr bwMode="auto">
            <a:xfrm>
              <a:off x="812800" y="5770563"/>
              <a:ext cx="811213" cy="812800"/>
            </a:xfrm>
            <a:custGeom>
              <a:avLst/>
              <a:gdLst>
                <a:gd name="T0" fmla="*/ 99 w 101"/>
                <a:gd name="T1" fmla="*/ 35 h 101"/>
                <a:gd name="T2" fmla="*/ 99 w 101"/>
                <a:gd name="T3" fmla="*/ 35 h 101"/>
                <a:gd name="T4" fmla="*/ 99 w 101"/>
                <a:gd name="T5" fmla="*/ 35 h 101"/>
                <a:gd name="T6" fmla="*/ 99 w 101"/>
                <a:gd name="T7" fmla="*/ 35 h 101"/>
                <a:gd name="T8" fmla="*/ 98 w 101"/>
                <a:gd name="T9" fmla="*/ 35 h 101"/>
                <a:gd name="T10" fmla="*/ 98 w 101"/>
                <a:gd name="T11" fmla="*/ 35 h 101"/>
                <a:gd name="T12" fmla="*/ 98 w 101"/>
                <a:gd name="T13" fmla="*/ 34 h 101"/>
                <a:gd name="T14" fmla="*/ 98 w 101"/>
                <a:gd name="T15" fmla="*/ 34 h 101"/>
                <a:gd name="T16" fmla="*/ 98 w 101"/>
                <a:gd name="T17" fmla="*/ 34 h 101"/>
                <a:gd name="T18" fmla="*/ 98 w 101"/>
                <a:gd name="T19" fmla="*/ 34 h 101"/>
                <a:gd name="T20" fmla="*/ 97 w 101"/>
                <a:gd name="T21" fmla="*/ 34 h 101"/>
                <a:gd name="T22" fmla="*/ 97 w 101"/>
                <a:gd name="T23" fmla="*/ 34 h 101"/>
                <a:gd name="T24" fmla="*/ 96 w 101"/>
                <a:gd name="T25" fmla="*/ 34 h 101"/>
                <a:gd name="T26" fmla="*/ 74 w 101"/>
                <a:gd name="T27" fmla="*/ 40 h 101"/>
                <a:gd name="T28" fmla="*/ 51 w 101"/>
                <a:gd name="T29" fmla="*/ 0 h 101"/>
                <a:gd name="T30" fmla="*/ 26 w 101"/>
                <a:gd name="T31" fmla="*/ 39 h 101"/>
                <a:gd name="T32" fmla="*/ 6 w 101"/>
                <a:gd name="T33" fmla="*/ 34 h 101"/>
                <a:gd name="T34" fmla="*/ 6 w 101"/>
                <a:gd name="T35" fmla="*/ 33 h 101"/>
                <a:gd name="T36" fmla="*/ 3 w 101"/>
                <a:gd name="T37" fmla="*/ 35 h 101"/>
                <a:gd name="T38" fmla="*/ 3 w 101"/>
                <a:gd name="T39" fmla="*/ 35 h 101"/>
                <a:gd name="T40" fmla="*/ 3 w 101"/>
                <a:gd name="T41" fmla="*/ 35 h 101"/>
                <a:gd name="T42" fmla="*/ 0 w 101"/>
                <a:gd name="T43" fmla="*/ 50 h 101"/>
                <a:gd name="T44" fmla="*/ 51 w 101"/>
                <a:gd name="T45" fmla="*/ 101 h 101"/>
                <a:gd name="T46" fmla="*/ 101 w 101"/>
                <a:gd name="T47" fmla="*/ 50 h 101"/>
                <a:gd name="T48" fmla="*/ 99 w 101"/>
                <a:gd name="T49" fmla="*/ 35 h 101"/>
                <a:gd name="T50" fmla="*/ 99 w 101"/>
                <a:gd name="T51" fmla="*/ 35 h 101"/>
                <a:gd name="T52" fmla="*/ 51 w 101"/>
                <a:gd name="T53" fmla="*/ 5 h 101"/>
                <a:gd name="T54" fmla="*/ 70 w 101"/>
                <a:gd name="T55" fmla="*/ 42 h 101"/>
                <a:gd name="T56" fmla="*/ 52 w 101"/>
                <a:gd name="T57" fmla="*/ 60 h 101"/>
                <a:gd name="T58" fmla="*/ 31 w 101"/>
                <a:gd name="T59" fmla="*/ 41 h 101"/>
                <a:gd name="T60" fmla="*/ 51 w 101"/>
                <a:gd name="T61" fmla="*/ 5 h 101"/>
                <a:gd name="T62" fmla="*/ 5 w 101"/>
                <a:gd name="T63" fmla="*/ 50 h 101"/>
                <a:gd name="T64" fmla="*/ 7 w 101"/>
                <a:gd name="T65" fmla="*/ 38 h 101"/>
                <a:gd name="T66" fmla="*/ 49 w 101"/>
                <a:gd name="T67" fmla="*/ 64 h 101"/>
                <a:gd name="T68" fmla="*/ 41 w 101"/>
                <a:gd name="T69" fmla="*/ 93 h 101"/>
                <a:gd name="T70" fmla="*/ 41 w 101"/>
                <a:gd name="T71" fmla="*/ 95 h 101"/>
                <a:gd name="T72" fmla="*/ 5 w 101"/>
                <a:gd name="T73" fmla="*/ 50 h 101"/>
                <a:gd name="T74" fmla="*/ 51 w 101"/>
                <a:gd name="T75" fmla="*/ 96 h 101"/>
                <a:gd name="T76" fmla="*/ 46 w 101"/>
                <a:gd name="T77" fmla="*/ 96 h 101"/>
                <a:gd name="T78" fmla="*/ 46 w 101"/>
                <a:gd name="T79" fmla="*/ 93 h 101"/>
                <a:gd name="T80" fmla="*/ 95 w 101"/>
                <a:gd name="T81" fmla="*/ 39 h 101"/>
                <a:gd name="T82" fmla="*/ 96 w 101"/>
                <a:gd name="T83" fmla="*/ 50 h 101"/>
                <a:gd name="T84" fmla="*/ 51 w 101"/>
                <a:gd name="T85" fmla="*/ 9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1" h="101">
                  <a:moveTo>
                    <a:pt x="99" y="35"/>
                  </a:moveTo>
                  <a:cubicBezTo>
                    <a:pt x="99" y="35"/>
                    <a:pt x="99" y="35"/>
                    <a:pt x="99" y="35"/>
                  </a:cubicBezTo>
                  <a:cubicBezTo>
                    <a:pt x="99" y="35"/>
                    <a:pt x="99" y="35"/>
                    <a:pt x="99" y="35"/>
                  </a:cubicBezTo>
                  <a:cubicBezTo>
                    <a:pt x="99" y="35"/>
                    <a:pt x="99" y="35"/>
                    <a:pt x="99" y="35"/>
                  </a:cubicBezTo>
                  <a:cubicBezTo>
                    <a:pt x="98" y="35"/>
                    <a:pt x="98" y="35"/>
                    <a:pt x="98" y="35"/>
                  </a:cubicBezTo>
                  <a:cubicBezTo>
                    <a:pt x="98" y="35"/>
                    <a:pt x="98" y="35"/>
                    <a:pt x="98" y="35"/>
                  </a:cubicBezTo>
                  <a:cubicBezTo>
                    <a:pt x="98" y="34"/>
                    <a:pt x="98" y="34"/>
                    <a:pt x="98" y="34"/>
                  </a:cubicBezTo>
                  <a:cubicBezTo>
                    <a:pt x="98" y="34"/>
                    <a:pt x="98" y="34"/>
                    <a:pt x="98" y="34"/>
                  </a:cubicBezTo>
                  <a:cubicBezTo>
                    <a:pt x="98" y="34"/>
                    <a:pt x="98" y="34"/>
                    <a:pt x="98" y="34"/>
                  </a:cubicBezTo>
                  <a:cubicBezTo>
                    <a:pt x="98" y="34"/>
                    <a:pt x="98" y="34"/>
                    <a:pt x="98" y="34"/>
                  </a:cubicBezTo>
                  <a:cubicBezTo>
                    <a:pt x="97" y="34"/>
                    <a:pt x="97" y="34"/>
                    <a:pt x="97" y="34"/>
                  </a:cubicBezTo>
                  <a:cubicBezTo>
                    <a:pt x="97" y="34"/>
                    <a:pt x="97" y="34"/>
                    <a:pt x="97" y="34"/>
                  </a:cubicBezTo>
                  <a:cubicBezTo>
                    <a:pt x="97" y="34"/>
                    <a:pt x="96" y="34"/>
                    <a:pt x="96" y="34"/>
                  </a:cubicBezTo>
                  <a:cubicBezTo>
                    <a:pt x="88" y="34"/>
                    <a:pt x="81" y="36"/>
                    <a:pt x="74" y="40"/>
                  </a:cubicBezTo>
                  <a:cubicBezTo>
                    <a:pt x="69" y="17"/>
                    <a:pt x="56" y="0"/>
                    <a:pt x="51" y="0"/>
                  </a:cubicBezTo>
                  <a:cubicBezTo>
                    <a:pt x="46" y="0"/>
                    <a:pt x="30" y="15"/>
                    <a:pt x="26" y="39"/>
                  </a:cubicBezTo>
                  <a:cubicBezTo>
                    <a:pt x="20" y="36"/>
                    <a:pt x="13" y="34"/>
                    <a:pt x="6" y="34"/>
                  </a:cubicBezTo>
                  <a:cubicBezTo>
                    <a:pt x="6" y="33"/>
                    <a:pt x="6" y="33"/>
                    <a:pt x="6" y="33"/>
                  </a:cubicBezTo>
                  <a:cubicBezTo>
                    <a:pt x="5" y="33"/>
                    <a:pt x="3" y="34"/>
                    <a:pt x="3" y="35"/>
                  </a:cubicBezTo>
                  <a:cubicBezTo>
                    <a:pt x="3" y="35"/>
                    <a:pt x="3" y="35"/>
                    <a:pt x="3" y="35"/>
                  </a:cubicBezTo>
                  <a:cubicBezTo>
                    <a:pt x="3" y="35"/>
                    <a:pt x="3" y="35"/>
                    <a:pt x="3" y="35"/>
                  </a:cubicBezTo>
                  <a:cubicBezTo>
                    <a:pt x="1" y="40"/>
                    <a:pt x="0" y="45"/>
                    <a:pt x="0" y="50"/>
                  </a:cubicBezTo>
                  <a:cubicBezTo>
                    <a:pt x="0" y="78"/>
                    <a:pt x="23" y="101"/>
                    <a:pt x="51" y="101"/>
                  </a:cubicBezTo>
                  <a:cubicBezTo>
                    <a:pt x="78" y="101"/>
                    <a:pt x="101" y="78"/>
                    <a:pt x="101" y="50"/>
                  </a:cubicBezTo>
                  <a:cubicBezTo>
                    <a:pt x="101" y="45"/>
                    <a:pt x="100" y="40"/>
                    <a:pt x="99" y="35"/>
                  </a:cubicBezTo>
                  <a:cubicBezTo>
                    <a:pt x="99" y="35"/>
                    <a:pt x="99" y="35"/>
                    <a:pt x="99" y="35"/>
                  </a:cubicBezTo>
                  <a:close/>
                  <a:moveTo>
                    <a:pt x="51" y="5"/>
                  </a:moveTo>
                  <a:cubicBezTo>
                    <a:pt x="53" y="6"/>
                    <a:pt x="66" y="20"/>
                    <a:pt x="70" y="42"/>
                  </a:cubicBezTo>
                  <a:cubicBezTo>
                    <a:pt x="63" y="47"/>
                    <a:pt x="57" y="53"/>
                    <a:pt x="52" y="60"/>
                  </a:cubicBezTo>
                  <a:cubicBezTo>
                    <a:pt x="46" y="52"/>
                    <a:pt x="39" y="45"/>
                    <a:pt x="31" y="41"/>
                  </a:cubicBezTo>
                  <a:cubicBezTo>
                    <a:pt x="34" y="19"/>
                    <a:pt x="48" y="5"/>
                    <a:pt x="51" y="5"/>
                  </a:cubicBezTo>
                  <a:close/>
                  <a:moveTo>
                    <a:pt x="5" y="50"/>
                  </a:moveTo>
                  <a:cubicBezTo>
                    <a:pt x="5" y="46"/>
                    <a:pt x="6" y="42"/>
                    <a:pt x="7" y="38"/>
                  </a:cubicBezTo>
                  <a:cubicBezTo>
                    <a:pt x="24" y="40"/>
                    <a:pt x="40" y="49"/>
                    <a:pt x="49" y="64"/>
                  </a:cubicBezTo>
                  <a:cubicBezTo>
                    <a:pt x="44" y="73"/>
                    <a:pt x="41" y="83"/>
                    <a:pt x="41" y="93"/>
                  </a:cubicBezTo>
                  <a:cubicBezTo>
                    <a:pt x="41" y="94"/>
                    <a:pt x="41" y="94"/>
                    <a:pt x="41" y="95"/>
                  </a:cubicBezTo>
                  <a:cubicBezTo>
                    <a:pt x="21" y="91"/>
                    <a:pt x="5" y="72"/>
                    <a:pt x="5" y="50"/>
                  </a:cubicBezTo>
                  <a:close/>
                  <a:moveTo>
                    <a:pt x="51" y="96"/>
                  </a:moveTo>
                  <a:cubicBezTo>
                    <a:pt x="49" y="96"/>
                    <a:pt x="48" y="96"/>
                    <a:pt x="46" y="96"/>
                  </a:cubicBezTo>
                  <a:cubicBezTo>
                    <a:pt x="46" y="95"/>
                    <a:pt x="46" y="94"/>
                    <a:pt x="46" y="93"/>
                  </a:cubicBezTo>
                  <a:cubicBezTo>
                    <a:pt x="46" y="65"/>
                    <a:pt x="67" y="42"/>
                    <a:pt x="95" y="39"/>
                  </a:cubicBezTo>
                  <a:cubicBezTo>
                    <a:pt x="96" y="42"/>
                    <a:pt x="96" y="46"/>
                    <a:pt x="96" y="50"/>
                  </a:cubicBezTo>
                  <a:cubicBezTo>
                    <a:pt x="96" y="75"/>
                    <a:pt x="76" y="96"/>
                    <a:pt x="51" y="9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60" name="Group 59"/>
          <p:cNvGrpSpPr>
            <a:grpSpLocks noChangeAspect="1"/>
          </p:cNvGrpSpPr>
          <p:nvPr/>
        </p:nvGrpSpPr>
        <p:grpSpPr>
          <a:xfrm>
            <a:off x="5190294" y="2636913"/>
            <a:ext cx="583698" cy="556000"/>
            <a:chOff x="6705600" y="5022850"/>
            <a:chExt cx="1806575" cy="1720850"/>
          </a:xfrm>
        </p:grpSpPr>
        <p:sp>
          <p:nvSpPr>
            <p:cNvPr id="51" name="Freeform 15"/>
            <p:cNvSpPr>
              <a:spLocks noEditPoints="1"/>
            </p:cNvSpPr>
            <p:nvPr/>
          </p:nvSpPr>
          <p:spPr bwMode="auto">
            <a:xfrm>
              <a:off x="6705600" y="5248275"/>
              <a:ext cx="1806575" cy="1495425"/>
            </a:xfrm>
            <a:custGeom>
              <a:avLst/>
              <a:gdLst>
                <a:gd name="T0" fmla="*/ 225 w 225"/>
                <a:gd name="T1" fmla="*/ 102 h 186"/>
                <a:gd name="T2" fmla="*/ 225 w 225"/>
                <a:gd name="T3" fmla="*/ 101 h 186"/>
                <a:gd name="T4" fmla="*/ 172 w 225"/>
                <a:gd name="T5" fmla="*/ 33 h 186"/>
                <a:gd name="T6" fmla="*/ 124 w 225"/>
                <a:gd name="T7" fmla="*/ 16 h 186"/>
                <a:gd name="T8" fmla="*/ 93 w 225"/>
                <a:gd name="T9" fmla="*/ 16 h 186"/>
                <a:gd name="T10" fmla="*/ 2 w 225"/>
                <a:gd name="T11" fmla="*/ 33 h 186"/>
                <a:gd name="T12" fmla="*/ 0 w 225"/>
                <a:gd name="T13" fmla="*/ 159 h 186"/>
                <a:gd name="T14" fmla="*/ 29 w 225"/>
                <a:gd name="T15" fmla="*/ 162 h 186"/>
                <a:gd name="T16" fmla="*/ 83 w 225"/>
                <a:gd name="T17" fmla="*/ 162 h 186"/>
                <a:gd name="T18" fmla="*/ 170 w 225"/>
                <a:gd name="T19" fmla="*/ 186 h 186"/>
                <a:gd name="T20" fmla="*/ 223 w 225"/>
                <a:gd name="T21" fmla="*/ 162 h 186"/>
                <a:gd name="T22" fmla="*/ 225 w 225"/>
                <a:gd name="T23" fmla="*/ 102 h 186"/>
                <a:gd name="T24" fmla="*/ 218 w 225"/>
                <a:gd name="T25" fmla="*/ 100 h 186"/>
                <a:gd name="T26" fmla="*/ 153 w 225"/>
                <a:gd name="T27" fmla="*/ 54 h 186"/>
                <a:gd name="T28" fmla="*/ 218 w 225"/>
                <a:gd name="T29" fmla="*/ 100 h 186"/>
                <a:gd name="T30" fmla="*/ 109 w 225"/>
                <a:gd name="T31" fmla="*/ 5 h 186"/>
                <a:gd name="T32" fmla="*/ 120 w 225"/>
                <a:gd name="T33" fmla="*/ 33 h 186"/>
                <a:gd name="T34" fmla="*/ 98 w 225"/>
                <a:gd name="T35" fmla="*/ 16 h 186"/>
                <a:gd name="T36" fmla="*/ 33 w 225"/>
                <a:gd name="T37" fmla="*/ 159 h 186"/>
                <a:gd name="T38" fmla="*/ 78 w 225"/>
                <a:gd name="T39" fmla="*/ 159 h 186"/>
                <a:gd name="T40" fmla="*/ 170 w 225"/>
                <a:gd name="T41" fmla="*/ 182 h 186"/>
                <a:gd name="T42" fmla="*/ 148 w 225"/>
                <a:gd name="T43" fmla="*/ 159 h 186"/>
                <a:gd name="T44" fmla="*/ 170 w 225"/>
                <a:gd name="T45" fmla="*/ 137 h 186"/>
                <a:gd name="T46" fmla="*/ 170 w 225"/>
                <a:gd name="T47" fmla="*/ 182 h 186"/>
                <a:gd name="T48" fmla="*/ 170 w 225"/>
                <a:gd name="T49" fmla="*/ 132 h 186"/>
                <a:gd name="T50" fmla="*/ 83 w 225"/>
                <a:gd name="T51" fmla="*/ 157 h 186"/>
                <a:gd name="T52" fmla="*/ 29 w 225"/>
                <a:gd name="T53" fmla="*/ 157 h 186"/>
                <a:gd name="T54" fmla="*/ 5 w 225"/>
                <a:gd name="T55" fmla="*/ 38 h 186"/>
                <a:gd name="T56" fmla="*/ 179 w 225"/>
                <a:gd name="T57" fmla="*/ 50 h 186"/>
                <a:gd name="T58" fmla="*/ 149 w 225"/>
                <a:gd name="T59" fmla="*/ 52 h 186"/>
                <a:gd name="T60" fmla="*/ 151 w 225"/>
                <a:gd name="T61" fmla="*/ 105 h 186"/>
                <a:gd name="T62" fmla="*/ 221 w 225"/>
                <a:gd name="T63" fmla="*/ 15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5" h="186">
                  <a:moveTo>
                    <a:pt x="225" y="102"/>
                  </a:moveTo>
                  <a:cubicBezTo>
                    <a:pt x="225" y="102"/>
                    <a:pt x="225" y="102"/>
                    <a:pt x="225" y="102"/>
                  </a:cubicBezTo>
                  <a:cubicBezTo>
                    <a:pt x="225" y="101"/>
                    <a:pt x="225" y="101"/>
                    <a:pt x="225" y="101"/>
                  </a:cubicBezTo>
                  <a:cubicBezTo>
                    <a:pt x="225" y="101"/>
                    <a:pt x="225" y="101"/>
                    <a:pt x="225" y="101"/>
                  </a:cubicBezTo>
                  <a:cubicBezTo>
                    <a:pt x="174" y="34"/>
                    <a:pt x="174" y="34"/>
                    <a:pt x="174" y="34"/>
                  </a:cubicBezTo>
                  <a:cubicBezTo>
                    <a:pt x="173" y="34"/>
                    <a:pt x="173" y="33"/>
                    <a:pt x="172" y="33"/>
                  </a:cubicBezTo>
                  <a:cubicBezTo>
                    <a:pt x="124" y="33"/>
                    <a:pt x="124" y="33"/>
                    <a:pt x="124" y="33"/>
                  </a:cubicBezTo>
                  <a:cubicBezTo>
                    <a:pt x="124" y="16"/>
                    <a:pt x="124" y="16"/>
                    <a:pt x="124" y="16"/>
                  </a:cubicBezTo>
                  <a:cubicBezTo>
                    <a:pt x="124" y="7"/>
                    <a:pt x="118" y="0"/>
                    <a:pt x="109" y="0"/>
                  </a:cubicBezTo>
                  <a:cubicBezTo>
                    <a:pt x="100" y="0"/>
                    <a:pt x="93" y="7"/>
                    <a:pt x="93" y="16"/>
                  </a:cubicBezTo>
                  <a:cubicBezTo>
                    <a:pt x="93" y="33"/>
                    <a:pt x="93" y="33"/>
                    <a:pt x="93" y="33"/>
                  </a:cubicBezTo>
                  <a:cubicBezTo>
                    <a:pt x="2" y="33"/>
                    <a:pt x="2" y="33"/>
                    <a:pt x="2" y="33"/>
                  </a:cubicBezTo>
                  <a:cubicBezTo>
                    <a:pt x="1" y="33"/>
                    <a:pt x="0" y="35"/>
                    <a:pt x="0" y="36"/>
                  </a:cubicBezTo>
                  <a:cubicBezTo>
                    <a:pt x="0" y="159"/>
                    <a:pt x="0" y="159"/>
                    <a:pt x="0" y="159"/>
                  </a:cubicBezTo>
                  <a:cubicBezTo>
                    <a:pt x="0" y="160"/>
                    <a:pt x="1" y="162"/>
                    <a:pt x="2" y="162"/>
                  </a:cubicBezTo>
                  <a:cubicBezTo>
                    <a:pt x="29" y="162"/>
                    <a:pt x="29" y="162"/>
                    <a:pt x="29" y="162"/>
                  </a:cubicBezTo>
                  <a:cubicBezTo>
                    <a:pt x="30" y="175"/>
                    <a:pt x="41" y="186"/>
                    <a:pt x="56" y="186"/>
                  </a:cubicBezTo>
                  <a:cubicBezTo>
                    <a:pt x="70" y="186"/>
                    <a:pt x="82" y="175"/>
                    <a:pt x="83" y="162"/>
                  </a:cubicBezTo>
                  <a:cubicBezTo>
                    <a:pt x="143" y="162"/>
                    <a:pt x="143" y="162"/>
                    <a:pt x="143" y="162"/>
                  </a:cubicBezTo>
                  <a:cubicBezTo>
                    <a:pt x="144" y="175"/>
                    <a:pt x="156" y="186"/>
                    <a:pt x="170" y="186"/>
                  </a:cubicBezTo>
                  <a:cubicBezTo>
                    <a:pt x="185" y="186"/>
                    <a:pt x="196" y="175"/>
                    <a:pt x="197" y="162"/>
                  </a:cubicBezTo>
                  <a:cubicBezTo>
                    <a:pt x="223" y="162"/>
                    <a:pt x="223" y="162"/>
                    <a:pt x="223" y="162"/>
                  </a:cubicBezTo>
                  <a:cubicBezTo>
                    <a:pt x="224" y="162"/>
                    <a:pt x="225" y="160"/>
                    <a:pt x="225" y="159"/>
                  </a:cubicBezTo>
                  <a:cubicBezTo>
                    <a:pt x="225" y="102"/>
                    <a:pt x="225" y="102"/>
                    <a:pt x="225" y="102"/>
                  </a:cubicBezTo>
                  <a:cubicBezTo>
                    <a:pt x="225" y="102"/>
                    <a:pt x="225" y="102"/>
                    <a:pt x="225" y="102"/>
                  </a:cubicBezTo>
                  <a:close/>
                  <a:moveTo>
                    <a:pt x="218" y="100"/>
                  </a:moveTo>
                  <a:cubicBezTo>
                    <a:pt x="153" y="100"/>
                    <a:pt x="153" y="100"/>
                    <a:pt x="153" y="100"/>
                  </a:cubicBezTo>
                  <a:cubicBezTo>
                    <a:pt x="153" y="54"/>
                    <a:pt x="153" y="54"/>
                    <a:pt x="153" y="54"/>
                  </a:cubicBezTo>
                  <a:cubicBezTo>
                    <a:pt x="183" y="54"/>
                    <a:pt x="183" y="54"/>
                    <a:pt x="183" y="54"/>
                  </a:cubicBezTo>
                  <a:lnTo>
                    <a:pt x="218" y="100"/>
                  </a:lnTo>
                  <a:close/>
                  <a:moveTo>
                    <a:pt x="98" y="16"/>
                  </a:moveTo>
                  <a:cubicBezTo>
                    <a:pt x="98" y="10"/>
                    <a:pt x="103" y="5"/>
                    <a:pt x="109" y="5"/>
                  </a:cubicBezTo>
                  <a:cubicBezTo>
                    <a:pt x="115" y="5"/>
                    <a:pt x="120" y="10"/>
                    <a:pt x="120" y="16"/>
                  </a:cubicBezTo>
                  <a:cubicBezTo>
                    <a:pt x="120" y="33"/>
                    <a:pt x="120" y="33"/>
                    <a:pt x="120" y="33"/>
                  </a:cubicBezTo>
                  <a:cubicBezTo>
                    <a:pt x="98" y="33"/>
                    <a:pt x="98" y="33"/>
                    <a:pt x="98" y="33"/>
                  </a:cubicBezTo>
                  <a:lnTo>
                    <a:pt x="98" y="16"/>
                  </a:lnTo>
                  <a:close/>
                  <a:moveTo>
                    <a:pt x="56" y="182"/>
                  </a:moveTo>
                  <a:cubicBezTo>
                    <a:pt x="43" y="182"/>
                    <a:pt x="33" y="172"/>
                    <a:pt x="33" y="159"/>
                  </a:cubicBezTo>
                  <a:cubicBezTo>
                    <a:pt x="33" y="147"/>
                    <a:pt x="43" y="137"/>
                    <a:pt x="56" y="137"/>
                  </a:cubicBezTo>
                  <a:cubicBezTo>
                    <a:pt x="68" y="137"/>
                    <a:pt x="78" y="147"/>
                    <a:pt x="78" y="159"/>
                  </a:cubicBezTo>
                  <a:cubicBezTo>
                    <a:pt x="78" y="172"/>
                    <a:pt x="68" y="182"/>
                    <a:pt x="56" y="182"/>
                  </a:cubicBezTo>
                  <a:close/>
                  <a:moveTo>
                    <a:pt x="170" y="182"/>
                  </a:moveTo>
                  <a:cubicBezTo>
                    <a:pt x="158" y="182"/>
                    <a:pt x="148" y="172"/>
                    <a:pt x="148" y="160"/>
                  </a:cubicBezTo>
                  <a:cubicBezTo>
                    <a:pt x="148" y="160"/>
                    <a:pt x="148" y="160"/>
                    <a:pt x="148" y="159"/>
                  </a:cubicBezTo>
                  <a:cubicBezTo>
                    <a:pt x="148" y="159"/>
                    <a:pt x="148" y="158"/>
                    <a:pt x="148" y="158"/>
                  </a:cubicBezTo>
                  <a:cubicBezTo>
                    <a:pt x="148" y="146"/>
                    <a:pt x="158" y="137"/>
                    <a:pt x="170" y="137"/>
                  </a:cubicBezTo>
                  <a:cubicBezTo>
                    <a:pt x="183" y="137"/>
                    <a:pt x="193" y="147"/>
                    <a:pt x="193" y="159"/>
                  </a:cubicBezTo>
                  <a:cubicBezTo>
                    <a:pt x="193" y="172"/>
                    <a:pt x="183" y="182"/>
                    <a:pt x="170" y="182"/>
                  </a:cubicBezTo>
                  <a:close/>
                  <a:moveTo>
                    <a:pt x="197" y="157"/>
                  </a:moveTo>
                  <a:cubicBezTo>
                    <a:pt x="196" y="143"/>
                    <a:pt x="185" y="132"/>
                    <a:pt x="170" y="132"/>
                  </a:cubicBezTo>
                  <a:cubicBezTo>
                    <a:pt x="156" y="132"/>
                    <a:pt x="144" y="143"/>
                    <a:pt x="143" y="157"/>
                  </a:cubicBezTo>
                  <a:cubicBezTo>
                    <a:pt x="83" y="157"/>
                    <a:pt x="83" y="157"/>
                    <a:pt x="83" y="157"/>
                  </a:cubicBezTo>
                  <a:cubicBezTo>
                    <a:pt x="82" y="143"/>
                    <a:pt x="70" y="132"/>
                    <a:pt x="56" y="132"/>
                  </a:cubicBezTo>
                  <a:cubicBezTo>
                    <a:pt x="41" y="132"/>
                    <a:pt x="30" y="143"/>
                    <a:pt x="29" y="157"/>
                  </a:cubicBezTo>
                  <a:cubicBezTo>
                    <a:pt x="5" y="157"/>
                    <a:pt x="5" y="157"/>
                    <a:pt x="5" y="157"/>
                  </a:cubicBezTo>
                  <a:cubicBezTo>
                    <a:pt x="5" y="38"/>
                    <a:pt x="5" y="38"/>
                    <a:pt x="5" y="38"/>
                  </a:cubicBezTo>
                  <a:cubicBezTo>
                    <a:pt x="171" y="38"/>
                    <a:pt x="171" y="38"/>
                    <a:pt x="171" y="38"/>
                  </a:cubicBezTo>
                  <a:cubicBezTo>
                    <a:pt x="179" y="50"/>
                    <a:pt x="179" y="50"/>
                    <a:pt x="179" y="50"/>
                  </a:cubicBezTo>
                  <a:cubicBezTo>
                    <a:pt x="151" y="50"/>
                    <a:pt x="151" y="50"/>
                    <a:pt x="151" y="50"/>
                  </a:cubicBezTo>
                  <a:cubicBezTo>
                    <a:pt x="150" y="50"/>
                    <a:pt x="149" y="51"/>
                    <a:pt x="149" y="52"/>
                  </a:cubicBezTo>
                  <a:cubicBezTo>
                    <a:pt x="149" y="102"/>
                    <a:pt x="149" y="102"/>
                    <a:pt x="149" y="102"/>
                  </a:cubicBezTo>
                  <a:cubicBezTo>
                    <a:pt x="149" y="104"/>
                    <a:pt x="150" y="105"/>
                    <a:pt x="151" y="105"/>
                  </a:cubicBezTo>
                  <a:cubicBezTo>
                    <a:pt x="221" y="105"/>
                    <a:pt x="221" y="105"/>
                    <a:pt x="221" y="105"/>
                  </a:cubicBezTo>
                  <a:cubicBezTo>
                    <a:pt x="221" y="157"/>
                    <a:pt x="221" y="157"/>
                    <a:pt x="221" y="157"/>
                  </a:cubicBezTo>
                  <a:lnTo>
                    <a:pt x="197" y="1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2" name="Freeform 16"/>
            <p:cNvSpPr>
              <a:spLocks/>
            </p:cNvSpPr>
            <p:nvPr/>
          </p:nvSpPr>
          <p:spPr bwMode="auto">
            <a:xfrm>
              <a:off x="7196138" y="5384800"/>
              <a:ext cx="152400" cy="39687"/>
            </a:xfrm>
            <a:custGeom>
              <a:avLst/>
              <a:gdLst>
                <a:gd name="T0" fmla="*/ 3 w 19"/>
                <a:gd name="T1" fmla="*/ 5 h 5"/>
                <a:gd name="T2" fmla="*/ 17 w 19"/>
                <a:gd name="T3" fmla="*/ 5 h 5"/>
                <a:gd name="T4" fmla="*/ 19 w 19"/>
                <a:gd name="T5" fmla="*/ 2 h 5"/>
                <a:gd name="T6" fmla="*/ 17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7" y="5"/>
                    <a:pt x="17" y="5"/>
                    <a:pt x="17" y="5"/>
                  </a:cubicBezTo>
                  <a:cubicBezTo>
                    <a:pt x="18" y="5"/>
                    <a:pt x="19" y="3"/>
                    <a:pt x="19" y="2"/>
                  </a:cubicBezTo>
                  <a:cubicBezTo>
                    <a:pt x="19" y="1"/>
                    <a:pt x="18" y="0"/>
                    <a:pt x="17" y="0"/>
                  </a:cubicBezTo>
                  <a:cubicBezTo>
                    <a:pt x="3" y="0"/>
                    <a:pt x="3" y="0"/>
                    <a:pt x="3" y="0"/>
                  </a:cubicBezTo>
                  <a:cubicBezTo>
                    <a:pt x="1" y="0"/>
                    <a:pt x="0" y="1"/>
                    <a:pt x="0" y="2"/>
                  </a:cubicBezTo>
                  <a:cubicBezTo>
                    <a:pt x="0" y="3"/>
                    <a:pt x="1" y="5"/>
                    <a:pt x="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3" name="Freeform 17"/>
            <p:cNvSpPr>
              <a:spLocks/>
            </p:cNvSpPr>
            <p:nvPr/>
          </p:nvSpPr>
          <p:spPr bwMode="auto">
            <a:xfrm>
              <a:off x="7813675" y="5384800"/>
              <a:ext cx="152400" cy="39687"/>
            </a:xfrm>
            <a:custGeom>
              <a:avLst/>
              <a:gdLst>
                <a:gd name="T0" fmla="*/ 0 w 19"/>
                <a:gd name="T1" fmla="*/ 2 h 5"/>
                <a:gd name="T2" fmla="*/ 2 w 19"/>
                <a:gd name="T3" fmla="*/ 5 h 5"/>
                <a:gd name="T4" fmla="*/ 16 w 19"/>
                <a:gd name="T5" fmla="*/ 5 h 5"/>
                <a:gd name="T6" fmla="*/ 19 w 19"/>
                <a:gd name="T7" fmla="*/ 2 h 5"/>
                <a:gd name="T8" fmla="*/ 16 w 19"/>
                <a:gd name="T9" fmla="*/ 0 h 5"/>
                <a:gd name="T10" fmla="*/ 2 w 19"/>
                <a:gd name="T11" fmla="*/ 0 h 5"/>
                <a:gd name="T12" fmla="*/ 0 w 19"/>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0" y="2"/>
                  </a:moveTo>
                  <a:cubicBezTo>
                    <a:pt x="0" y="3"/>
                    <a:pt x="1" y="5"/>
                    <a:pt x="2" y="5"/>
                  </a:cubicBezTo>
                  <a:cubicBezTo>
                    <a:pt x="16" y="5"/>
                    <a:pt x="16" y="5"/>
                    <a:pt x="16" y="5"/>
                  </a:cubicBezTo>
                  <a:cubicBezTo>
                    <a:pt x="17" y="5"/>
                    <a:pt x="19" y="3"/>
                    <a:pt x="19" y="2"/>
                  </a:cubicBezTo>
                  <a:cubicBezTo>
                    <a:pt x="19" y="1"/>
                    <a:pt x="17" y="0"/>
                    <a:pt x="16" y="0"/>
                  </a:cubicBezTo>
                  <a:cubicBezTo>
                    <a:pt x="2" y="0"/>
                    <a:pt x="2" y="0"/>
                    <a:pt x="2" y="0"/>
                  </a:cubicBezTo>
                  <a:cubicBezTo>
                    <a:pt x="1" y="0"/>
                    <a:pt x="0" y="1"/>
                    <a:pt x="0" y="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4" name="Freeform 18"/>
            <p:cNvSpPr>
              <a:spLocks/>
            </p:cNvSpPr>
            <p:nvPr/>
          </p:nvSpPr>
          <p:spPr bwMode="auto">
            <a:xfrm>
              <a:off x="7299325" y="5127625"/>
              <a:ext cx="128588" cy="120650"/>
            </a:xfrm>
            <a:custGeom>
              <a:avLst/>
              <a:gdLst>
                <a:gd name="T0" fmla="*/ 12 w 16"/>
                <a:gd name="T1" fmla="*/ 14 h 15"/>
                <a:gd name="T2" fmla="*/ 13 w 16"/>
                <a:gd name="T3" fmla="*/ 15 h 15"/>
                <a:gd name="T4" fmla="*/ 15 w 16"/>
                <a:gd name="T5" fmla="*/ 14 h 15"/>
                <a:gd name="T6" fmla="*/ 15 w 16"/>
                <a:gd name="T7" fmla="*/ 11 h 15"/>
                <a:gd name="T8" fmla="*/ 5 w 16"/>
                <a:gd name="T9" fmla="*/ 1 h 15"/>
                <a:gd name="T10" fmla="*/ 1 w 16"/>
                <a:gd name="T11" fmla="*/ 1 h 15"/>
                <a:gd name="T12" fmla="*/ 1 w 16"/>
                <a:gd name="T13" fmla="*/ 4 h 15"/>
                <a:gd name="T14" fmla="*/ 12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12" y="14"/>
                  </a:moveTo>
                  <a:cubicBezTo>
                    <a:pt x="12" y="14"/>
                    <a:pt x="13" y="15"/>
                    <a:pt x="13" y="15"/>
                  </a:cubicBezTo>
                  <a:cubicBezTo>
                    <a:pt x="14" y="15"/>
                    <a:pt x="14" y="14"/>
                    <a:pt x="15" y="14"/>
                  </a:cubicBezTo>
                  <a:cubicBezTo>
                    <a:pt x="16" y="13"/>
                    <a:pt x="16" y="12"/>
                    <a:pt x="15" y="11"/>
                  </a:cubicBezTo>
                  <a:cubicBezTo>
                    <a:pt x="5" y="1"/>
                    <a:pt x="5" y="1"/>
                    <a:pt x="5" y="1"/>
                  </a:cubicBezTo>
                  <a:cubicBezTo>
                    <a:pt x="4" y="0"/>
                    <a:pt x="2" y="0"/>
                    <a:pt x="1" y="1"/>
                  </a:cubicBezTo>
                  <a:cubicBezTo>
                    <a:pt x="0" y="1"/>
                    <a:pt x="0" y="3"/>
                    <a:pt x="1" y="4"/>
                  </a:cubicBezTo>
                  <a:lnTo>
                    <a:pt x="12" y="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5" name="Freeform 19"/>
            <p:cNvSpPr>
              <a:spLocks/>
            </p:cNvSpPr>
            <p:nvPr/>
          </p:nvSpPr>
          <p:spPr bwMode="auto">
            <a:xfrm>
              <a:off x="7732713" y="5127625"/>
              <a:ext cx="128588" cy="120650"/>
            </a:xfrm>
            <a:custGeom>
              <a:avLst/>
              <a:gdLst>
                <a:gd name="T0" fmla="*/ 3 w 16"/>
                <a:gd name="T1" fmla="*/ 15 h 15"/>
                <a:gd name="T2" fmla="*/ 4 w 16"/>
                <a:gd name="T3" fmla="*/ 14 h 15"/>
                <a:gd name="T4" fmla="*/ 15 w 16"/>
                <a:gd name="T5" fmla="*/ 4 h 15"/>
                <a:gd name="T6" fmla="*/ 15 w 16"/>
                <a:gd name="T7" fmla="*/ 1 h 15"/>
                <a:gd name="T8" fmla="*/ 11 w 16"/>
                <a:gd name="T9" fmla="*/ 1 h 15"/>
                <a:gd name="T10" fmla="*/ 1 w 16"/>
                <a:gd name="T11" fmla="*/ 11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3" y="15"/>
                    <a:pt x="4" y="14"/>
                    <a:pt x="4" y="14"/>
                  </a:cubicBezTo>
                  <a:cubicBezTo>
                    <a:pt x="15" y="4"/>
                    <a:pt x="15" y="4"/>
                    <a:pt x="15" y="4"/>
                  </a:cubicBezTo>
                  <a:cubicBezTo>
                    <a:pt x="16" y="3"/>
                    <a:pt x="16" y="1"/>
                    <a:pt x="15" y="1"/>
                  </a:cubicBezTo>
                  <a:cubicBezTo>
                    <a:pt x="14" y="0"/>
                    <a:pt x="12" y="0"/>
                    <a:pt x="11" y="1"/>
                  </a:cubicBezTo>
                  <a:cubicBezTo>
                    <a:pt x="1" y="11"/>
                    <a:pt x="1" y="11"/>
                    <a:pt x="1" y="11"/>
                  </a:cubicBezTo>
                  <a:cubicBezTo>
                    <a:pt x="0" y="12"/>
                    <a:pt x="0" y="13"/>
                    <a:pt x="1" y="14"/>
                  </a:cubicBezTo>
                  <a:cubicBezTo>
                    <a:pt x="2" y="14"/>
                    <a:pt x="2" y="15"/>
                    <a:pt x="3"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6" name="Freeform 20"/>
            <p:cNvSpPr>
              <a:spLocks/>
            </p:cNvSpPr>
            <p:nvPr/>
          </p:nvSpPr>
          <p:spPr bwMode="auto">
            <a:xfrm>
              <a:off x="7564438" y="5022850"/>
              <a:ext cx="31750" cy="152400"/>
            </a:xfrm>
            <a:custGeom>
              <a:avLst/>
              <a:gdLst>
                <a:gd name="T0" fmla="*/ 2 w 4"/>
                <a:gd name="T1" fmla="*/ 19 h 19"/>
                <a:gd name="T2" fmla="*/ 4 w 4"/>
                <a:gd name="T3" fmla="*/ 16 h 19"/>
                <a:gd name="T4" fmla="*/ 4 w 4"/>
                <a:gd name="T5" fmla="*/ 2 h 19"/>
                <a:gd name="T6" fmla="*/ 2 w 4"/>
                <a:gd name="T7" fmla="*/ 0 h 19"/>
                <a:gd name="T8" fmla="*/ 0 w 4"/>
                <a:gd name="T9" fmla="*/ 2 h 19"/>
                <a:gd name="T10" fmla="*/ 0 w 4"/>
                <a:gd name="T11" fmla="*/ 16 h 19"/>
                <a:gd name="T12" fmla="*/ 2 w 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4" h="19">
                  <a:moveTo>
                    <a:pt x="2" y="19"/>
                  </a:moveTo>
                  <a:cubicBezTo>
                    <a:pt x="3" y="19"/>
                    <a:pt x="4" y="18"/>
                    <a:pt x="4" y="16"/>
                  </a:cubicBezTo>
                  <a:cubicBezTo>
                    <a:pt x="4" y="2"/>
                    <a:pt x="4" y="2"/>
                    <a:pt x="4" y="2"/>
                  </a:cubicBezTo>
                  <a:cubicBezTo>
                    <a:pt x="4" y="1"/>
                    <a:pt x="3" y="0"/>
                    <a:pt x="2" y="0"/>
                  </a:cubicBezTo>
                  <a:cubicBezTo>
                    <a:pt x="1" y="0"/>
                    <a:pt x="0" y="1"/>
                    <a:pt x="0" y="2"/>
                  </a:cubicBezTo>
                  <a:cubicBezTo>
                    <a:pt x="0" y="16"/>
                    <a:pt x="0" y="16"/>
                    <a:pt x="0" y="16"/>
                  </a:cubicBezTo>
                  <a:cubicBezTo>
                    <a:pt x="0" y="18"/>
                    <a:pt x="1" y="19"/>
                    <a:pt x="2"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sp>
          <p:nvSpPr>
            <p:cNvPr id="57" name="Freeform 21"/>
            <p:cNvSpPr>
              <a:spLocks/>
            </p:cNvSpPr>
            <p:nvPr/>
          </p:nvSpPr>
          <p:spPr bwMode="auto">
            <a:xfrm>
              <a:off x="6865938" y="5689600"/>
              <a:ext cx="393700" cy="403225"/>
            </a:xfrm>
            <a:custGeom>
              <a:avLst/>
              <a:gdLst>
                <a:gd name="T0" fmla="*/ 47 w 49"/>
                <a:gd name="T1" fmla="*/ 23 h 50"/>
                <a:gd name="T2" fmla="*/ 27 w 49"/>
                <a:gd name="T3" fmla="*/ 23 h 50"/>
                <a:gd name="T4" fmla="*/ 27 w 49"/>
                <a:gd name="T5" fmla="*/ 2 h 50"/>
                <a:gd name="T6" fmla="*/ 24 w 49"/>
                <a:gd name="T7" fmla="*/ 0 h 50"/>
                <a:gd name="T8" fmla="*/ 22 w 49"/>
                <a:gd name="T9" fmla="*/ 2 h 50"/>
                <a:gd name="T10" fmla="*/ 22 w 49"/>
                <a:gd name="T11" fmla="*/ 23 h 50"/>
                <a:gd name="T12" fmla="*/ 2 w 49"/>
                <a:gd name="T13" fmla="*/ 23 h 50"/>
                <a:gd name="T14" fmla="*/ 0 w 49"/>
                <a:gd name="T15" fmla="*/ 25 h 50"/>
                <a:gd name="T16" fmla="*/ 2 w 49"/>
                <a:gd name="T17" fmla="*/ 27 h 50"/>
                <a:gd name="T18" fmla="*/ 22 w 49"/>
                <a:gd name="T19" fmla="*/ 27 h 50"/>
                <a:gd name="T20" fmla="*/ 22 w 49"/>
                <a:gd name="T21" fmla="*/ 47 h 50"/>
                <a:gd name="T22" fmla="*/ 24 w 49"/>
                <a:gd name="T23" fmla="*/ 50 h 50"/>
                <a:gd name="T24" fmla="*/ 27 w 49"/>
                <a:gd name="T25" fmla="*/ 47 h 50"/>
                <a:gd name="T26" fmla="*/ 27 w 49"/>
                <a:gd name="T27" fmla="*/ 27 h 50"/>
                <a:gd name="T28" fmla="*/ 47 w 49"/>
                <a:gd name="T29" fmla="*/ 27 h 50"/>
                <a:gd name="T30" fmla="*/ 49 w 49"/>
                <a:gd name="T31" fmla="*/ 25 h 50"/>
                <a:gd name="T32" fmla="*/ 47 w 49"/>
                <a:gd name="T33" fmla="*/ 2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0">
                  <a:moveTo>
                    <a:pt x="47" y="23"/>
                  </a:moveTo>
                  <a:cubicBezTo>
                    <a:pt x="27" y="23"/>
                    <a:pt x="27" y="23"/>
                    <a:pt x="27" y="23"/>
                  </a:cubicBezTo>
                  <a:cubicBezTo>
                    <a:pt x="27" y="2"/>
                    <a:pt x="27" y="2"/>
                    <a:pt x="27" y="2"/>
                  </a:cubicBezTo>
                  <a:cubicBezTo>
                    <a:pt x="27" y="1"/>
                    <a:pt x="26" y="0"/>
                    <a:pt x="24" y="0"/>
                  </a:cubicBezTo>
                  <a:cubicBezTo>
                    <a:pt x="23" y="0"/>
                    <a:pt x="22" y="1"/>
                    <a:pt x="22" y="2"/>
                  </a:cubicBezTo>
                  <a:cubicBezTo>
                    <a:pt x="22" y="23"/>
                    <a:pt x="22" y="23"/>
                    <a:pt x="22" y="23"/>
                  </a:cubicBezTo>
                  <a:cubicBezTo>
                    <a:pt x="2" y="23"/>
                    <a:pt x="2" y="23"/>
                    <a:pt x="2" y="23"/>
                  </a:cubicBezTo>
                  <a:cubicBezTo>
                    <a:pt x="1" y="23"/>
                    <a:pt x="0" y="24"/>
                    <a:pt x="0" y="25"/>
                  </a:cubicBezTo>
                  <a:cubicBezTo>
                    <a:pt x="0" y="26"/>
                    <a:pt x="1" y="27"/>
                    <a:pt x="2" y="27"/>
                  </a:cubicBezTo>
                  <a:cubicBezTo>
                    <a:pt x="22" y="27"/>
                    <a:pt x="22" y="27"/>
                    <a:pt x="22" y="27"/>
                  </a:cubicBezTo>
                  <a:cubicBezTo>
                    <a:pt x="22" y="47"/>
                    <a:pt x="22" y="47"/>
                    <a:pt x="22" y="47"/>
                  </a:cubicBezTo>
                  <a:cubicBezTo>
                    <a:pt x="22" y="49"/>
                    <a:pt x="23" y="50"/>
                    <a:pt x="24" y="50"/>
                  </a:cubicBezTo>
                  <a:cubicBezTo>
                    <a:pt x="26" y="50"/>
                    <a:pt x="27" y="49"/>
                    <a:pt x="27" y="47"/>
                  </a:cubicBezTo>
                  <a:cubicBezTo>
                    <a:pt x="27" y="27"/>
                    <a:pt x="27" y="27"/>
                    <a:pt x="27" y="27"/>
                  </a:cubicBezTo>
                  <a:cubicBezTo>
                    <a:pt x="47" y="27"/>
                    <a:pt x="47" y="27"/>
                    <a:pt x="47" y="27"/>
                  </a:cubicBezTo>
                  <a:cubicBezTo>
                    <a:pt x="48" y="27"/>
                    <a:pt x="49" y="26"/>
                    <a:pt x="49" y="25"/>
                  </a:cubicBezTo>
                  <a:cubicBezTo>
                    <a:pt x="49" y="24"/>
                    <a:pt x="48" y="23"/>
                    <a:pt x="47"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solidFill>
                  <a:srgbClr val="FFFFFF"/>
                </a:solidFill>
              </a:endParaRPr>
            </a:p>
          </p:txBody>
        </p:sp>
      </p:grpSp>
      <p:grpSp>
        <p:nvGrpSpPr>
          <p:cNvPr id="61" name="Group 60"/>
          <p:cNvGrpSpPr>
            <a:grpSpLocks noChangeAspect="1"/>
          </p:cNvGrpSpPr>
          <p:nvPr/>
        </p:nvGrpSpPr>
        <p:grpSpPr>
          <a:xfrm>
            <a:off x="3381142" y="2682166"/>
            <a:ext cx="591392" cy="514454"/>
            <a:chOff x="3486150" y="5151438"/>
            <a:chExt cx="1830388" cy="1592262"/>
          </a:xfrm>
        </p:grpSpPr>
        <p:sp>
          <p:nvSpPr>
            <p:cNvPr id="58" name="Freeform 22"/>
            <p:cNvSpPr>
              <a:spLocks noEditPoints="1"/>
            </p:cNvSpPr>
            <p:nvPr/>
          </p:nvSpPr>
          <p:spPr bwMode="auto">
            <a:xfrm>
              <a:off x="3486150" y="5151438"/>
              <a:ext cx="1830388" cy="1592262"/>
            </a:xfrm>
            <a:custGeom>
              <a:avLst/>
              <a:gdLst>
                <a:gd name="T0" fmla="*/ 226 w 228"/>
                <a:gd name="T1" fmla="*/ 75 h 198"/>
                <a:gd name="T2" fmla="*/ 211 w 228"/>
                <a:gd name="T3" fmla="*/ 64 h 198"/>
                <a:gd name="T4" fmla="*/ 211 w 228"/>
                <a:gd name="T5" fmla="*/ 64 h 198"/>
                <a:gd name="T6" fmla="*/ 115 w 228"/>
                <a:gd name="T7" fmla="*/ 0 h 198"/>
                <a:gd name="T8" fmla="*/ 112 w 228"/>
                <a:gd name="T9" fmla="*/ 0 h 198"/>
                <a:gd name="T10" fmla="*/ 71 w 228"/>
                <a:gd name="T11" fmla="*/ 28 h 198"/>
                <a:gd name="T12" fmla="*/ 71 w 228"/>
                <a:gd name="T13" fmla="*/ 10 h 198"/>
                <a:gd name="T14" fmla="*/ 69 w 228"/>
                <a:gd name="T15" fmla="*/ 8 h 198"/>
                <a:gd name="T16" fmla="*/ 41 w 228"/>
                <a:gd name="T17" fmla="*/ 8 h 198"/>
                <a:gd name="T18" fmla="*/ 41 w 228"/>
                <a:gd name="T19" fmla="*/ 8 h 198"/>
                <a:gd name="T20" fmla="*/ 40 w 228"/>
                <a:gd name="T21" fmla="*/ 9 h 198"/>
                <a:gd name="T22" fmla="*/ 39 w 228"/>
                <a:gd name="T23" fmla="*/ 10 h 198"/>
                <a:gd name="T24" fmla="*/ 39 w 228"/>
                <a:gd name="T25" fmla="*/ 49 h 198"/>
                <a:gd name="T26" fmla="*/ 1 w 228"/>
                <a:gd name="T27" fmla="*/ 75 h 198"/>
                <a:gd name="T28" fmla="*/ 1 w 228"/>
                <a:gd name="T29" fmla="*/ 78 h 198"/>
                <a:gd name="T30" fmla="*/ 4 w 228"/>
                <a:gd name="T31" fmla="*/ 78 h 198"/>
                <a:gd name="T32" fmla="*/ 19 w 228"/>
                <a:gd name="T33" fmla="*/ 68 h 198"/>
                <a:gd name="T34" fmla="*/ 19 w 228"/>
                <a:gd name="T35" fmla="*/ 196 h 198"/>
                <a:gd name="T36" fmla="*/ 22 w 228"/>
                <a:gd name="T37" fmla="*/ 198 h 198"/>
                <a:gd name="T38" fmla="*/ 209 w 228"/>
                <a:gd name="T39" fmla="*/ 198 h 198"/>
                <a:gd name="T40" fmla="*/ 212 w 228"/>
                <a:gd name="T41" fmla="*/ 196 h 198"/>
                <a:gd name="T42" fmla="*/ 212 w 228"/>
                <a:gd name="T43" fmla="*/ 70 h 198"/>
                <a:gd name="T44" fmla="*/ 224 w 228"/>
                <a:gd name="T45" fmla="*/ 78 h 198"/>
                <a:gd name="T46" fmla="*/ 225 w 228"/>
                <a:gd name="T47" fmla="*/ 79 h 198"/>
                <a:gd name="T48" fmla="*/ 227 w 228"/>
                <a:gd name="T49" fmla="*/ 78 h 198"/>
                <a:gd name="T50" fmla="*/ 226 w 228"/>
                <a:gd name="T51" fmla="*/ 75 h 198"/>
                <a:gd name="T52" fmla="*/ 44 w 228"/>
                <a:gd name="T53" fmla="*/ 13 h 198"/>
                <a:gd name="T54" fmla="*/ 67 w 228"/>
                <a:gd name="T55" fmla="*/ 13 h 198"/>
                <a:gd name="T56" fmla="*/ 67 w 228"/>
                <a:gd name="T57" fmla="*/ 31 h 198"/>
                <a:gd name="T58" fmla="*/ 44 w 228"/>
                <a:gd name="T59" fmla="*/ 46 h 198"/>
                <a:gd name="T60" fmla="*/ 44 w 228"/>
                <a:gd name="T61" fmla="*/ 13 h 198"/>
                <a:gd name="T62" fmla="*/ 207 w 228"/>
                <a:gd name="T63" fmla="*/ 194 h 198"/>
                <a:gd name="T64" fmla="*/ 24 w 228"/>
                <a:gd name="T65" fmla="*/ 194 h 198"/>
                <a:gd name="T66" fmla="*/ 24 w 228"/>
                <a:gd name="T67" fmla="*/ 65 h 198"/>
                <a:gd name="T68" fmla="*/ 43 w 228"/>
                <a:gd name="T69" fmla="*/ 53 h 198"/>
                <a:gd name="T70" fmla="*/ 43 w 228"/>
                <a:gd name="T71" fmla="*/ 53 h 198"/>
                <a:gd name="T72" fmla="*/ 70 w 228"/>
                <a:gd name="T73" fmla="*/ 34 h 198"/>
                <a:gd name="T74" fmla="*/ 70 w 228"/>
                <a:gd name="T75" fmla="*/ 34 h 198"/>
                <a:gd name="T76" fmla="*/ 114 w 228"/>
                <a:gd name="T77" fmla="*/ 5 h 198"/>
                <a:gd name="T78" fmla="*/ 207 w 228"/>
                <a:gd name="T79" fmla="*/ 67 h 198"/>
                <a:gd name="T80" fmla="*/ 207 w 228"/>
                <a:gd name="T81" fmla="*/ 19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198">
                  <a:moveTo>
                    <a:pt x="226" y="75"/>
                  </a:moveTo>
                  <a:cubicBezTo>
                    <a:pt x="211" y="64"/>
                    <a:pt x="211" y="64"/>
                    <a:pt x="211" y="64"/>
                  </a:cubicBezTo>
                  <a:cubicBezTo>
                    <a:pt x="211" y="64"/>
                    <a:pt x="211" y="64"/>
                    <a:pt x="211" y="64"/>
                  </a:cubicBezTo>
                  <a:cubicBezTo>
                    <a:pt x="115" y="0"/>
                    <a:pt x="115" y="0"/>
                    <a:pt x="115" y="0"/>
                  </a:cubicBezTo>
                  <a:cubicBezTo>
                    <a:pt x="114" y="0"/>
                    <a:pt x="113" y="0"/>
                    <a:pt x="112" y="0"/>
                  </a:cubicBezTo>
                  <a:cubicBezTo>
                    <a:pt x="71" y="28"/>
                    <a:pt x="71" y="28"/>
                    <a:pt x="71" y="28"/>
                  </a:cubicBezTo>
                  <a:cubicBezTo>
                    <a:pt x="71" y="10"/>
                    <a:pt x="71" y="10"/>
                    <a:pt x="71" y="10"/>
                  </a:cubicBezTo>
                  <a:cubicBezTo>
                    <a:pt x="71" y="9"/>
                    <a:pt x="70" y="8"/>
                    <a:pt x="69" y="8"/>
                  </a:cubicBezTo>
                  <a:cubicBezTo>
                    <a:pt x="41" y="8"/>
                    <a:pt x="41" y="8"/>
                    <a:pt x="41" y="8"/>
                  </a:cubicBezTo>
                  <a:cubicBezTo>
                    <a:pt x="41" y="8"/>
                    <a:pt x="41" y="8"/>
                    <a:pt x="41" y="8"/>
                  </a:cubicBezTo>
                  <a:cubicBezTo>
                    <a:pt x="41" y="8"/>
                    <a:pt x="40" y="8"/>
                    <a:pt x="40" y="9"/>
                  </a:cubicBezTo>
                  <a:cubicBezTo>
                    <a:pt x="39" y="9"/>
                    <a:pt x="39" y="10"/>
                    <a:pt x="39" y="10"/>
                  </a:cubicBezTo>
                  <a:cubicBezTo>
                    <a:pt x="39" y="49"/>
                    <a:pt x="39" y="49"/>
                    <a:pt x="39" y="49"/>
                  </a:cubicBezTo>
                  <a:cubicBezTo>
                    <a:pt x="1" y="75"/>
                    <a:pt x="1" y="75"/>
                    <a:pt x="1" y="75"/>
                  </a:cubicBezTo>
                  <a:cubicBezTo>
                    <a:pt x="0" y="75"/>
                    <a:pt x="0" y="77"/>
                    <a:pt x="1" y="78"/>
                  </a:cubicBezTo>
                  <a:cubicBezTo>
                    <a:pt x="1" y="79"/>
                    <a:pt x="3" y="79"/>
                    <a:pt x="4" y="78"/>
                  </a:cubicBezTo>
                  <a:cubicBezTo>
                    <a:pt x="19" y="68"/>
                    <a:pt x="19" y="68"/>
                    <a:pt x="19" y="68"/>
                  </a:cubicBezTo>
                  <a:cubicBezTo>
                    <a:pt x="19" y="196"/>
                    <a:pt x="19" y="196"/>
                    <a:pt x="19" y="196"/>
                  </a:cubicBezTo>
                  <a:cubicBezTo>
                    <a:pt x="19" y="197"/>
                    <a:pt x="20" y="198"/>
                    <a:pt x="22" y="198"/>
                  </a:cubicBezTo>
                  <a:cubicBezTo>
                    <a:pt x="209" y="198"/>
                    <a:pt x="209" y="198"/>
                    <a:pt x="209" y="198"/>
                  </a:cubicBezTo>
                  <a:cubicBezTo>
                    <a:pt x="211" y="198"/>
                    <a:pt x="212" y="197"/>
                    <a:pt x="212" y="196"/>
                  </a:cubicBezTo>
                  <a:cubicBezTo>
                    <a:pt x="212" y="70"/>
                    <a:pt x="212" y="70"/>
                    <a:pt x="212" y="70"/>
                  </a:cubicBezTo>
                  <a:cubicBezTo>
                    <a:pt x="224" y="78"/>
                    <a:pt x="224" y="78"/>
                    <a:pt x="224" y="78"/>
                  </a:cubicBezTo>
                  <a:cubicBezTo>
                    <a:pt x="224" y="79"/>
                    <a:pt x="225" y="79"/>
                    <a:pt x="225" y="79"/>
                  </a:cubicBezTo>
                  <a:cubicBezTo>
                    <a:pt x="226" y="79"/>
                    <a:pt x="226" y="78"/>
                    <a:pt x="227" y="78"/>
                  </a:cubicBezTo>
                  <a:cubicBezTo>
                    <a:pt x="228" y="77"/>
                    <a:pt x="227" y="75"/>
                    <a:pt x="226" y="75"/>
                  </a:cubicBezTo>
                  <a:close/>
                  <a:moveTo>
                    <a:pt x="44" y="13"/>
                  </a:moveTo>
                  <a:cubicBezTo>
                    <a:pt x="67" y="13"/>
                    <a:pt x="67" y="13"/>
                    <a:pt x="67" y="13"/>
                  </a:cubicBezTo>
                  <a:cubicBezTo>
                    <a:pt x="67" y="31"/>
                    <a:pt x="67" y="31"/>
                    <a:pt x="67" y="31"/>
                  </a:cubicBezTo>
                  <a:cubicBezTo>
                    <a:pt x="44" y="46"/>
                    <a:pt x="44" y="46"/>
                    <a:pt x="44" y="46"/>
                  </a:cubicBezTo>
                  <a:lnTo>
                    <a:pt x="44" y="13"/>
                  </a:lnTo>
                  <a:close/>
                  <a:moveTo>
                    <a:pt x="207" y="194"/>
                  </a:moveTo>
                  <a:cubicBezTo>
                    <a:pt x="24" y="194"/>
                    <a:pt x="24" y="194"/>
                    <a:pt x="24" y="194"/>
                  </a:cubicBezTo>
                  <a:cubicBezTo>
                    <a:pt x="24" y="65"/>
                    <a:pt x="24" y="65"/>
                    <a:pt x="24" y="65"/>
                  </a:cubicBezTo>
                  <a:cubicBezTo>
                    <a:pt x="43" y="53"/>
                    <a:pt x="43" y="53"/>
                    <a:pt x="43" y="53"/>
                  </a:cubicBezTo>
                  <a:cubicBezTo>
                    <a:pt x="43" y="53"/>
                    <a:pt x="43" y="53"/>
                    <a:pt x="43" y="53"/>
                  </a:cubicBezTo>
                  <a:cubicBezTo>
                    <a:pt x="70" y="34"/>
                    <a:pt x="70" y="34"/>
                    <a:pt x="70" y="34"/>
                  </a:cubicBezTo>
                  <a:cubicBezTo>
                    <a:pt x="70" y="34"/>
                    <a:pt x="70" y="34"/>
                    <a:pt x="70" y="34"/>
                  </a:cubicBezTo>
                  <a:cubicBezTo>
                    <a:pt x="114" y="5"/>
                    <a:pt x="114" y="5"/>
                    <a:pt x="114" y="5"/>
                  </a:cubicBezTo>
                  <a:cubicBezTo>
                    <a:pt x="207" y="67"/>
                    <a:pt x="207" y="67"/>
                    <a:pt x="207" y="67"/>
                  </a:cubicBezTo>
                  <a:lnTo>
                    <a:pt x="207" y="19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9" name="Freeform 23"/>
            <p:cNvSpPr>
              <a:spLocks noEditPoints="1"/>
            </p:cNvSpPr>
            <p:nvPr/>
          </p:nvSpPr>
          <p:spPr bwMode="auto">
            <a:xfrm>
              <a:off x="4105275" y="5649913"/>
              <a:ext cx="593725" cy="587375"/>
            </a:xfrm>
            <a:custGeom>
              <a:avLst/>
              <a:gdLst>
                <a:gd name="T0" fmla="*/ 24 w 74"/>
                <a:gd name="T1" fmla="*/ 2 h 73"/>
                <a:gd name="T2" fmla="*/ 24 w 74"/>
                <a:gd name="T3" fmla="*/ 24 h 73"/>
                <a:gd name="T4" fmla="*/ 2 w 74"/>
                <a:gd name="T5" fmla="*/ 24 h 73"/>
                <a:gd name="T6" fmla="*/ 1 w 74"/>
                <a:gd name="T7" fmla="*/ 25 h 73"/>
                <a:gd name="T8" fmla="*/ 0 w 74"/>
                <a:gd name="T9" fmla="*/ 26 h 73"/>
                <a:gd name="T10" fmla="*/ 0 w 74"/>
                <a:gd name="T11" fmla="*/ 47 h 73"/>
                <a:gd name="T12" fmla="*/ 2 w 74"/>
                <a:gd name="T13" fmla="*/ 49 h 73"/>
                <a:gd name="T14" fmla="*/ 24 w 74"/>
                <a:gd name="T15" fmla="*/ 49 h 73"/>
                <a:gd name="T16" fmla="*/ 24 w 74"/>
                <a:gd name="T17" fmla="*/ 71 h 73"/>
                <a:gd name="T18" fmla="*/ 26 w 74"/>
                <a:gd name="T19" fmla="*/ 73 h 73"/>
                <a:gd name="T20" fmla="*/ 47 w 74"/>
                <a:gd name="T21" fmla="*/ 73 h 73"/>
                <a:gd name="T22" fmla="*/ 49 w 74"/>
                <a:gd name="T23" fmla="*/ 71 h 73"/>
                <a:gd name="T24" fmla="*/ 49 w 74"/>
                <a:gd name="T25" fmla="*/ 49 h 73"/>
                <a:gd name="T26" fmla="*/ 71 w 74"/>
                <a:gd name="T27" fmla="*/ 49 h 73"/>
                <a:gd name="T28" fmla="*/ 73 w 74"/>
                <a:gd name="T29" fmla="*/ 48 h 73"/>
                <a:gd name="T30" fmla="*/ 74 w 74"/>
                <a:gd name="T31" fmla="*/ 47 h 73"/>
                <a:gd name="T32" fmla="*/ 74 w 74"/>
                <a:gd name="T33" fmla="*/ 26 h 73"/>
                <a:gd name="T34" fmla="*/ 71 w 74"/>
                <a:gd name="T35" fmla="*/ 24 h 73"/>
                <a:gd name="T36" fmla="*/ 49 w 74"/>
                <a:gd name="T37" fmla="*/ 24 h 73"/>
                <a:gd name="T38" fmla="*/ 49 w 74"/>
                <a:gd name="T39" fmla="*/ 2 h 73"/>
                <a:gd name="T40" fmla="*/ 47 w 74"/>
                <a:gd name="T41" fmla="*/ 0 h 73"/>
                <a:gd name="T42" fmla="*/ 26 w 74"/>
                <a:gd name="T43" fmla="*/ 0 h 73"/>
                <a:gd name="T44" fmla="*/ 24 w 74"/>
                <a:gd name="T45" fmla="*/ 2 h 73"/>
                <a:gd name="T46" fmla="*/ 29 w 74"/>
                <a:gd name="T47" fmla="*/ 26 h 73"/>
                <a:gd name="T48" fmla="*/ 29 w 74"/>
                <a:gd name="T49" fmla="*/ 4 h 73"/>
                <a:gd name="T50" fmla="*/ 45 w 74"/>
                <a:gd name="T51" fmla="*/ 4 h 73"/>
                <a:gd name="T52" fmla="*/ 45 w 74"/>
                <a:gd name="T53" fmla="*/ 26 h 73"/>
                <a:gd name="T54" fmla="*/ 47 w 74"/>
                <a:gd name="T55" fmla="*/ 29 h 73"/>
                <a:gd name="T56" fmla="*/ 69 w 74"/>
                <a:gd name="T57" fmla="*/ 29 h 73"/>
                <a:gd name="T58" fmla="*/ 69 w 74"/>
                <a:gd name="T59" fmla="*/ 45 h 73"/>
                <a:gd name="T60" fmla="*/ 47 w 74"/>
                <a:gd name="T61" fmla="*/ 45 h 73"/>
                <a:gd name="T62" fmla="*/ 45 w 74"/>
                <a:gd name="T63" fmla="*/ 47 h 73"/>
                <a:gd name="T64" fmla="*/ 45 w 74"/>
                <a:gd name="T65" fmla="*/ 69 h 73"/>
                <a:gd name="T66" fmla="*/ 29 w 74"/>
                <a:gd name="T67" fmla="*/ 69 h 73"/>
                <a:gd name="T68" fmla="*/ 29 w 74"/>
                <a:gd name="T69" fmla="*/ 47 h 73"/>
                <a:gd name="T70" fmla="*/ 26 w 74"/>
                <a:gd name="T71" fmla="*/ 45 h 73"/>
                <a:gd name="T72" fmla="*/ 5 w 74"/>
                <a:gd name="T73" fmla="*/ 45 h 73"/>
                <a:gd name="T74" fmla="*/ 5 w 74"/>
                <a:gd name="T75" fmla="*/ 29 h 73"/>
                <a:gd name="T76" fmla="*/ 26 w 74"/>
                <a:gd name="T77" fmla="*/ 29 h 73"/>
                <a:gd name="T78" fmla="*/ 29 w 74"/>
                <a:gd name="T79"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73">
                  <a:moveTo>
                    <a:pt x="24" y="2"/>
                  </a:moveTo>
                  <a:cubicBezTo>
                    <a:pt x="24" y="24"/>
                    <a:pt x="24" y="24"/>
                    <a:pt x="24" y="24"/>
                  </a:cubicBezTo>
                  <a:cubicBezTo>
                    <a:pt x="2" y="24"/>
                    <a:pt x="2" y="24"/>
                    <a:pt x="2" y="24"/>
                  </a:cubicBezTo>
                  <a:cubicBezTo>
                    <a:pt x="2" y="24"/>
                    <a:pt x="1" y="24"/>
                    <a:pt x="1" y="25"/>
                  </a:cubicBezTo>
                  <a:cubicBezTo>
                    <a:pt x="0" y="25"/>
                    <a:pt x="0" y="26"/>
                    <a:pt x="0" y="26"/>
                  </a:cubicBezTo>
                  <a:cubicBezTo>
                    <a:pt x="0" y="47"/>
                    <a:pt x="0" y="47"/>
                    <a:pt x="0" y="47"/>
                  </a:cubicBezTo>
                  <a:cubicBezTo>
                    <a:pt x="0" y="48"/>
                    <a:pt x="1" y="49"/>
                    <a:pt x="2" y="49"/>
                  </a:cubicBezTo>
                  <a:cubicBezTo>
                    <a:pt x="24" y="49"/>
                    <a:pt x="24" y="49"/>
                    <a:pt x="24" y="49"/>
                  </a:cubicBezTo>
                  <a:cubicBezTo>
                    <a:pt x="24" y="71"/>
                    <a:pt x="24" y="71"/>
                    <a:pt x="24" y="71"/>
                  </a:cubicBezTo>
                  <a:cubicBezTo>
                    <a:pt x="24" y="72"/>
                    <a:pt x="25" y="73"/>
                    <a:pt x="26" y="73"/>
                  </a:cubicBezTo>
                  <a:cubicBezTo>
                    <a:pt x="47" y="73"/>
                    <a:pt x="47" y="73"/>
                    <a:pt x="47" y="73"/>
                  </a:cubicBezTo>
                  <a:cubicBezTo>
                    <a:pt x="48" y="73"/>
                    <a:pt x="49" y="72"/>
                    <a:pt x="49" y="71"/>
                  </a:cubicBezTo>
                  <a:cubicBezTo>
                    <a:pt x="49" y="49"/>
                    <a:pt x="49" y="49"/>
                    <a:pt x="49" y="49"/>
                  </a:cubicBezTo>
                  <a:cubicBezTo>
                    <a:pt x="71" y="49"/>
                    <a:pt x="71" y="49"/>
                    <a:pt x="71" y="49"/>
                  </a:cubicBezTo>
                  <a:cubicBezTo>
                    <a:pt x="72" y="49"/>
                    <a:pt x="73" y="49"/>
                    <a:pt x="73" y="48"/>
                  </a:cubicBezTo>
                  <a:cubicBezTo>
                    <a:pt x="73" y="48"/>
                    <a:pt x="74" y="47"/>
                    <a:pt x="74" y="47"/>
                  </a:cubicBezTo>
                  <a:cubicBezTo>
                    <a:pt x="74" y="26"/>
                    <a:pt x="74" y="26"/>
                    <a:pt x="74" y="26"/>
                  </a:cubicBezTo>
                  <a:cubicBezTo>
                    <a:pt x="74" y="25"/>
                    <a:pt x="73" y="24"/>
                    <a:pt x="71" y="24"/>
                  </a:cubicBezTo>
                  <a:cubicBezTo>
                    <a:pt x="49" y="24"/>
                    <a:pt x="49" y="24"/>
                    <a:pt x="49" y="24"/>
                  </a:cubicBezTo>
                  <a:cubicBezTo>
                    <a:pt x="49" y="2"/>
                    <a:pt x="49" y="2"/>
                    <a:pt x="49" y="2"/>
                  </a:cubicBezTo>
                  <a:cubicBezTo>
                    <a:pt x="49" y="1"/>
                    <a:pt x="48" y="0"/>
                    <a:pt x="47" y="0"/>
                  </a:cubicBezTo>
                  <a:cubicBezTo>
                    <a:pt x="26" y="0"/>
                    <a:pt x="26" y="0"/>
                    <a:pt x="26" y="0"/>
                  </a:cubicBezTo>
                  <a:cubicBezTo>
                    <a:pt x="25" y="0"/>
                    <a:pt x="24" y="1"/>
                    <a:pt x="24" y="2"/>
                  </a:cubicBezTo>
                  <a:close/>
                  <a:moveTo>
                    <a:pt x="29" y="26"/>
                  </a:moveTo>
                  <a:cubicBezTo>
                    <a:pt x="29" y="4"/>
                    <a:pt x="29" y="4"/>
                    <a:pt x="29" y="4"/>
                  </a:cubicBezTo>
                  <a:cubicBezTo>
                    <a:pt x="45" y="4"/>
                    <a:pt x="45" y="4"/>
                    <a:pt x="45" y="4"/>
                  </a:cubicBezTo>
                  <a:cubicBezTo>
                    <a:pt x="45" y="26"/>
                    <a:pt x="45" y="26"/>
                    <a:pt x="45" y="26"/>
                  </a:cubicBezTo>
                  <a:cubicBezTo>
                    <a:pt x="45" y="28"/>
                    <a:pt x="46" y="29"/>
                    <a:pt x="47" y="29"/>
                  </a:cubicBezTo>
                  <a:cubicBezTo>
                    <a:pt x="69" y="29"/>
                    <a:pt x="69" y="29"/>
                    <a:pt x="69" y="29"/>
                  </a:cubicBezTo>
                  <a:cubicBezTo>
                    <a:pt x="69" y="45"/>
                    <a:pt x="69" y="45"/>
                    <a:pt x="69" y="45"/>
                  </a:cubicBezTo>
                  <a:cubicBezTo>
                    <a:pt x="47" y="45"/>
                    <a:pt x="47" y="45"/>
                    <a:pt x="47" y="45"/>
                  </a:cubicBezTo>
                  <a:cubicBezTo>
                    <a:pt x="46" y="45"/>
                    <a:pt x="45" y="46"/>
                    <a:pt x="45" y="47"/>
                  </a:cubicBezTo>
                  <a:cubicBezTo>
                    <a:pt x="45" y="69"/>
                    <a:pt x="45" y="69"/>
                    <a:pt x="45" y="69"/>
                  </a:cubicBezTo>
                  <a:cubicBezTo>
                    <a:pt x="29" y="69"/>
                    <a:pt x="29" y="69"/>
                    <a:pt x="29" y="69"/>
                  </a:cubicBezTo>
                  <a:cubicBezTo>
                    <a:pt x="29" y="47"/>
                    <a:pt x="29" y="47"/>
                    <a:pt x="29" y="47"/>
                  </a:cubicBezTo>
                  <a:cubicBezTo>
                    <a:pt x="29" y="46"/>
                    <a:pt x="28" y="45"/>
                    <a:pt x="26" y="45"/>
                  </a:cubicBezTo>
                  <a:cubicBezTo>
                    <a:pt x="5" y="45"/>
                    <a:pt x="5" y="45"/>
                    <a:pt x="5" y="45"/>
                  </a:cubicBezTo>
                  <a:cubicBezTo>
                    <a:pt x="5" y="29"/>
                    <a:pt x="5" y="29"/>
                    <a:pt x="5" y="29"/>
                  </a:cubicBezTo>
                  <a:cubicBezTo>
                    <a:pt x="26" y="29"/>
                    <a:pt x="26" y="29"/>
                    <a:pt x="26" y="29"/>
                  </a:cubicBezTo>
                  <a:cubicBezTo>
                    <a:pt x="28" y="29"/>
                    <a:pt x="29" y="28"/>
                    <a:pt x="29" y="2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63" name="Isosceles Triangle 62"/>
          <p:cNvSpPr>
            <a:spLocks noChangeAspect="1"/>
          </p:cNvSpPr>
          <p:nvPr/>
        </p:nvSpPr>
        <p:spPr>
          <a:xfrm rot="10800000">
            <a:off x="5361120"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4" name="Isosceles Triangle 63"/>
          <p:cNvSpPr>
            <a:spLocks noChangeAspect="1"/>
          </p:cNvSpPr>
          <p:nvPr/>
        </p:nvSpPr>
        <p:spPr>
          <a:xfrm rot="10800000">
            <a:off x="7143863" y="472718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5" name="Isosceles Triangle 64"/>
          <p:cNvSpPr>
            <a:spLocks noChangeAspect="1"/>
          </p:cNvSpPr>
          <p:nvPr/>
        </p:nvSpPr>
        <p:spPr>
          <a:xfrm rot="10800000">
            <a:off x="3559919"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66" name="Isosceles Triangle 65"/>
          <p:cNvSpPr>
            <a:spLocks noChangeAspect="1"/>
          </p:cNvSpPr>
          <p:nvPr/>
        </p:nvSpPr>
        <p:spPr>
          <a:xfrm rot="10800000">
            <a:off x="1755896" y="4739401"/>
            <a:ext cx="233842" cy="157172"/>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Tree>
    <p:extLst>
      <p:ext uri="{BB962C8B-B14F-4D97-AF65-F5344CB8AC3E}">
        <p14:creationId xmlns:p14="http://schemas.microsoft.com/office/powerpoint/2010/main" val="86844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500"/>
                                        <p:tgtEl>
                                          <p:spTgt spid="31"/>
                                        </p:tgtEl>
                                      </p:cBhvr>
                                    </p:animEffect>
                                  </p:childTnLst>
                                </p:cTn>
                              </p:par>
                              <p:par>
                                <p:cTn id="17" presetID="10" presetClass="entr" presetSubtype="0"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fade">
                                      <p:cBhvr>
                                        <p:cTn id="22" dur="500"/>
                                        <p:tgtEl>
                                          <p:spTgt spid="6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10" presetClass="entr" presetSubtype="0" fill="hold"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fade">
                                      <p:cBhvr>
                                        <p:cTn id="42" dur="500"/>
                                        <p:tgtEl>
                                          <p:spTgt spid="65"/>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fade">
                                      <p:cBhvr>
                                        <p:cTn id="56" dur="500"/>
                                        <p:tgtEl>
                                          <p:spTgt spid="36"/>
                                        </p:tgtEl>
                                      </p:cBhvr>
                                    </p:animEffect>
                                  </p:childTnLst>
                                </p:cTn>
                              </p:par>
                              <p:par>
                                <p:cTn id="57" presetID="10" presetClass="entr" presetSubtype="0" fill="hold" nodeType="withEffect">
                                  <p:stCondLst>
                                    <p:cond delay="0"/>
                                  </p:stCondLst>
                                  <p:childTnLst>
                                    <p:set>
                                      <p:cBhvr>
                                        <p:cTn id="58" dur="1" fill="hold">
                                          <p:stCondLst>
                                            <p:cond delay="0"/>
                                          </p:stCondLst>
                                        </p:cTn>
                                        <p:tgtEl>
                                          <p:spTgt spid="60"/>
                                        </p:tgtEl>
                                        <p:attrNameLst>
                                          <p:attrName>style.visibility</p:attrName>
                                        </p:attrNameLst>
                                      </p:cBhvr>
                                      <p:to>
                                        <p:strVal val="visible"/>
                                      </p:to>
                                    </p:set>
                                    <p:animEffect transition="in" filter="fade">
                                      <p:cBhvr>
                                        <p:cTn id="59" dur="500"/>
                                        <p:tgtEl>
                                          <p:spTgt spid="6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3"/>
                                        </p:tgtEl>
                                        <p:attrNameLst>
                                          <p:attrName>style.visibility</p:attrName>
                                        </p:attrNameLst>
                                      </p:cBhvr>
                                      <p:to>
                                        <p:strVal val="visible"/>
                                      </p:to>
                                    </p:set>
                                    <p:animEffect transition="in" filter="fade">
                                      <p:cBhvr>
                                        <p:cTn id="62" dur="500"/>
                                        <p:tgtEl>
                                          <p:spTgt spid="63"/>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fade">
                                      <p:cBhvr>
                                        <p:cTn id="70" dur="500"/>
                                        <p:tgtEl>
                                          <p:spTgt spid="2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500"/>
                                        <p:tgtEl>
                                          <p:spTgt spid="3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500"/>
                                        <p:tgtEl>
                                          <p:spTgt spid="4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64"/>
                                        </p:tgtEl>
                                        <p:attrNameLst>
                                          <p:attrName>style.visibility</p:attrName>
                                        </p:attrNameLst>
                                      </p:cBhvr>
                                      <p:to>
                                        <p:strVal val="visible"/>
                                      </p:to>
                                    </p:set>
                                    <p:animEffect transition="in" filter="fade">
                                      <p:cBhvr>
                                        <p:cTn id="8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P spid="27" grpId="0"/>
      <p:bldP spid="28" grpId="0"/>
      <p:bldP spid="29" grpId="0"/>
      <p:bldP spid="30" grpId="0"/>
      <p:bldP spid="31" grpId="0"/>
      <p:bldP spid="35" grpId="0"/>
      <p:bldP spid="36" grpId="0"/>
      <p:bldP spid="37" grpId="0"/>
      <p:bldP spid="43" grpId="0" animBg="1"/>
      <p:bldP spid="63" grpId="0" animBg="1"/>
      <p:bldP spid="64" grpId="0" animBg="1"/>
      <p:bldP spid="65" grpId="0" animBg="1"/>
      <p:bldP spid="6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030289" y="4041776"/>
            <a:ext cx="1922463" cy="815975"/>
            <a:chOff x="1030288" y="3184525"/>
            <a:chExt cx="1922463" cy="815975"/>
          </a:xfrm>
        </p:grpSpPr>
        <p:sp>
          <p:nvSpPr>
            <p:cNvPr id="5" name="Freeform 5"/>
            <p:cNvSpPr>
              <a:spLocks/>
            </p:cNvSpPr>
            <p:nvPr/>
          </p:nvSpPr>
          <p:spPr bwMode="auto">
            <a:xfrm>
              <a:off x="1030288" y="3184525"/>
              <a:ext cx="1922463" cy="650875"/>
            </a:xfrm>
            <a:custGeom>
              <a:avLst/>
              <a:gdLst>
                <a:gd name="T0" fmla="*/ 1211 w 1211"/>
                <a:gd name="T1" fmla="*/ 0 h 410"/>
                <a:gd name="T2" fmla="*/ 1035 w 1211"/>
                <a:gd name="T3" fmla="*/ 410 h 410"/>
                <a:gd name="T4" fmla="*/ 0 w 1211"/>
                <a:gd name="T5" fmla="*/ 410 h 410"/>
                <a:gd name="T6" fmla="*/ 329 w 1211"/>
                <a:gd name="T7" fmla="*/ 0 h 410"/>
                <a:gd name="T8" fmla="*/ 1211 w 1211"/>
                <a:gd name="T9" fmla="*/ 0 h 410"/>
              </a:gdLst>
              <a:ahLst/>
              <a:cxnLst>
                <a:cxn ang="0">
                  <a:pos x="T0" y="T1"/>
                </a:cxn>
                <a:cxn ang="0">
                  <a:pos x="T2" y="T3"/>
                </a:cxn>
                <a:cxn ang="0">
                  <a:pos x="T4" y="T5"/>
                </a:cxn>
                <a:cxn ang="0">
                  <a:pos x="T6" y="T7"/>
                </a:cxn>
                <a:cxn ang="0">
                  <a:pos x="T8" y="T9"/>
                </a:cxn>
              </a:cxnLst>
              <a:rect l="0" t="0" r="r" b="b"/>
              <a:pathLst>
                <a:path w="1211" h="410">
                  <a:moveTo>
                    <a:pt x="1211" y="0"/>
                  </a:moveTo>
                  <a:lnTo>
                    <a:pt x="1035" y="410"/>
                  </a:lnTo>
                  <a:lnTo>
                    <a:pt x="0" y="410"/>
                  </a:lnTo>
                  <a:lnTo>
                    <a:pt x="329" y="0"/>
                  </a:lnTo>
                  <a:lnTo>
                    <a:pt x="1211"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Rectangle 6"/>
            <p:cNvSpPr>
              <a:spLocks noChangeArrowheads="1"/>
            </p:cNvSpPr>
            <p:nvPr/>
          </p:nvSpPr>
          <p:spPr bwMode="auto">
            <a:xfrm>
              <a:off x="1030288" y="3835400"/>
              <a:ext cx="1643063" cy="165100"/>
            </a:xfrm>
            <a:prstGeom prst="rect">
              <a:avLst/>
            </a:prstGeom>
            <a:solidFill>
              <a:schemeClr val="accent1">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2673351" y="3184525"/>
              <a:ext cx="279400" cy="815975"/>
            </a:xfrm>
            <a:custGeom>
              <a:avLst/>
              <a:gdLst>
                <a:gd name="T0" fmla="*/ 0 w 176"/>
                <a:gd name="T1" fmla="*/ 410 h 514"/>
                <a:gd name="T2" fmla="*/ 0 w 176"/>
                <a:gd name="T3" fmla="*/ 514 h 514"/>
                <a:gd name="T4" fmla="*/ 176 w 176"/>
                <a:gd name="T5" fmla="*/ 99 h 514"/>
                <a:gd name="T6" fmla="*/ 176 w 176"/>
                <a:gd name="T7" fmla="*/ 0 h 514"/>
                <a:gd name="T8" fmla="*/ 0 w 176"/>
                <a:gd name="T9" fmla="*/ 410 h 514"/>
              </a:gdLst>
              <a:ahLst/>
              <a:cxnLst>
                <a:cxn ang="0">
                  <a:pos x="T0" y="T1"/>
                </a:cxn>
                <a:cxn ang="0">
                  <a:pos x="T2" y="T3"/>
                </a:cxn>
                <a:cxn ang="0">
                  <a:pos x="T4" y="T5"/>
                </a:cxn>
                <a:cxn ang="0">
                  <a:pos x="T6" y="T7"/>
                </a:cxn>
                <a:cxn ang="0">
                  <a:pos x="T8" y="T9"/>
                </a:cxn>
              </a:cxnLst>
              <a:rect l="0" t="0" r="r" b="b"/>
              <a:pathLst>
                <a:path w="176" h="514">
                  <a:moveTo>
                    <a:pt x="0" y="410"/>
                  </a:moveTo>
                  <a:lnTo>
                    <a:pt x="0" y="514"/>
                  </a:lnTo>
                  <a:lnTo>
                    <a:pt x="176" y="99"/>
                  </a:lnTo>
                  <a:lnTo>
                    <a:pt x="176" y="0"/>
                  </a:lnTo>
                  <a:lnTo>
                    <a:pt x="0" y="410"/>
                  </a:lnTo>
                  <a:close/>
                </a:path>
              </a:pathLst>
            </a:custGeom>
            <a:solidFill>
              <a:schemeClr val="accent1">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2867027" y="3440114"/>
            <a:ext cx="1628775" cy="730249"/>
            <a:chOff x="2867026" y="2582863"/>
            <a:chExt cx="1628775" cy="730249"/>
          </a:xfrm>
        </p:grpSpPr>
        <p:sp>
          <p:nvSpPr>
            <p:cNvPr id="8" name="Freeform 8"/>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Rectangle 9"/>
            <p:cNvSpPr>
              <a:spLocks noChangeArrowheads="1"/>
            </p:cNvSpPr>
            <p:nvPr/>
          </p:nvSpPr>
          <p:spPr bwMode="auto">
            <a:xfrm>
              <a:off x="2867026" y="3162300"/>
              <a:ext cx="1628775" cy="150812"/>
            </a:xfrm>
            <a:prstGeom prst="rect">
              <a:avLst/>
            </a:prstGeom>
            <a:solidFill>
              <a:schemeClr val="accent3">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197602" y="2544764"/>
            <a:ext cx="1900238" cy="638175"/>
            <a:chOff x="6197601" y="1687513"/>
            <a:chExt cx="1900238" cy="638175"/>
          </a:xfrm>
        </p:grpSpPr>
        <p:sp>
          <p:nvSpPr>
            <p:cNvPr id="12" name="Freeform 12"/>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tx2">
                <a:lumMod val="5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Rectangle 11"/>
            <p:cNvSpPr>
              <a:spLocks noChangeArrowheads="1"/>
            </p:cNvSpPr>
            <p:nvPr/>
          </p:nvSpPr>
          <p:spPr bwMode="auto">
            <a:xfrm>
              <a:off x="6461126" y="2195513"/>
              <a:ext cx="1636713" cy="130175"/>
            </a:xfrm>
            <a:prstGeom prst="rect">
              <a:avLst/>
            </a:prstGeom>
            <a:solidFill>
              <a:schemeClr val="tx2">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 name="Group 18"/>
          <p:cNvGrpSpPr/>
          <p:nvPr/>
        </p:nvGrpSpPr>
        <p:grpSpPr>
          <a:xfrm>
            <a:off x="4638677" y="2980656"/>
            <a:ext cx="1630363" cy="695994"/>
            <a:chOff x="4638676" y="2123406"/>
            <a:chExt cx="1630363" cy="695994"/>
          </a:xfrm>
        </p:grpSpPr>
        <p:sp>
          <p:nvSpPr>
            <p:cNvPr id="13" name="Freeform 13"/>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Rectangle 14"/>
            <p:cNvSpPr>
              <a:spLocks noChangeArrowheads="1"/>
            </p:cNvSpPr>
            <p:nvPr/>
          </p:nvSpPr>
          <p:spPr bwMode="auto">
            <a:xfrm>
              <a:off x="4638676" y="2668588"/>
              <a:ext cx="1630363" cy="150812"/>
            </a:xfrm>
            <a:prstGeom prst="rect">
              <a:avLst/>
            </a:prstGeom>
            <a:solidFill>
              <a:schemeClr val="accent5">
                <a:lumMod val="7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 name="Title 14"/>
          <p:cNvSpPr>
            <a:spLocks noGrp="1"/>
          </p:cNvSpPr>
          <p:nvPr>
            <p:ph type="title"/>
          </p:nvPr>
        </p:nvSpPr>
        <p:spPr/>
        <p:txBody>
          <a:bodyPr/>
          <a:lstStyle/>
          <a:p>
            <a:r>
              <a:rPr lang="en-US" dirty="0" err="1"/>
              <a:t>Xxxxxxx</a:t>
            </a:r>
            <a:r>
              <a:rPr lang="en-US" dirty="0"/>
              <a:t> </a:t>
            </a:r>
            <a:r>
              <a:rPr lang="en-US" dirty="0" err="1"/>
              <a:t>xxxxxx</a:t>
            </a:r>
            <a:endParaRPr lang="en-US" dirty="0"/>
          </a:p>
        </p:txBody>
      </p:sp>
      <p:sp>
        <p:nvSpPr>
          <p:cNvPr id="72" name="Rectangle 71"/>
          <p:cNvSpPr/>
          <p:nvPr/>
        </p:nvSpPr>
        <p:spPr>
          <a:xfrm>
            <a:off x="942401" y="4951311"/>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3" name="Rectangle 72"/>
          <p:cNvSpPr/>
          <p:nvPr/>
        </p:nvSpPr>
        <p:spPr>
          <a:xfrm>
            <a:off x="2835855" y="4339405"/>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4" name="Rectangle 73"/>
          <p:cNvSpPr/>
          <p:nvPr/>
        </p:nvSpPr>
        <p:spPr>
          <a:xfrm>
            <a:off x="4544586" y="3819859"/>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75" name="Rectangle 74"/>
          <p:cNvSpPr/>
          <p:nvPr/>
        </p:nvSpPr>
        <p:spPr>
          <a:xfrm>
            <a:off x="6357225" y="3254132"/>
            <a:ext cx="2298538" cy="393698"/>
          </a:xfrm>
          <a:prstGeom prst="rect">
            <a:avLst/>
          </a:prstGeom>
        </p:spPr>
        <p:txBody>
          <a:bodyPr wrap="square" lIns="91440" rIns="9144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cxnSp>
        <p:nvCxnSpPr>
          <p:cNvPr id="78" name="Straight Arrow Connector 77"/>
          <p:cNvCxnSpPr/>
          <p:nvPr/>
        </p:nvCxnSpPr>
        <p:spPr>
          <a:xfrm>
            <a:off x="3778841" y="3165768"/>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a:off x="2150929" y="3777679"/>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 70"/>
          <p:cNvGrpSpPr/>
          <p:nvPr/>
        </p:nvGrpSpPr>
        <p:grpSpPr>
          <a:xfrm>
            <a:off x="1818789" y="3113385"/>
            <a:ext cx="664284" cy="664284"/>
            <a:chOff x="1721162" y="1842168"/>
            <a:chExt cx="859538" cy="859538"/>
          </a:xfrm>
        </p:grpSpPr>
        <p:sp>
          <p:nvSpPr>
            <p:cNvPr id="66" name="Oval 12"/>
            <p:cNvSpPr>
              <a:spLocks noChangeArrowheads="1"/>
            </p:cNvSpPr>
            <p:nvPr/>
          </p:nvSpPr>
          <p:spPr bwMode="auto">
            <a:xfrm>
              <a:off x="1721162" y="1842168"/>
              <a:ext cx="859538" cy="85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1928383" y="2049721"/>
              <a:ext cx="445098" cy="444432"/>
              <a:chOff x="6131296" y="4321478"/>
              <a:chExt cx="387563" cy="386984"/>
            </a:xfrm>
          </p:grpSpPr>
          <p:sp>
            <p:nvSpPr>
              <p:cNvPr id="37" name="Freeform 126"/>
              <p:cNvSpPr>
                <a:spLocks/>
              </p:cNvSpPr>
              <p:nvPr/>
            </p:nvSpPr>
            <p:spPr bwMode="auto">
              <a:xfrm>
                <a:off x="6218258" y="4321478"/>
                <a:ext cx="300601" cy="300021"/>
              </a:xfrm>
              <a:custGeom>
                <a:avLst/>
                <a:gdLst>
                  <a:gd name="T0" fmla="*/ 205 w 439"/>
                  <a:gd name="T1" fmla="*/ 96 h 438"/>
                  <a:gd name="T2" fmla="*/ 422 w 439"/>
                  <a:gd name="T3" fmla="*/ 16 h 438"/>
                  <a:gd name="T4" fmla="*/ 342 w 439"/>
                  <a:gd name="T5" fmla="*/ 233 h 438"/>
                  <a:gd name="T6" fmla="*/ 126 w 439"/>
                  <a:gd name="T7" fmla="*/ 429 h 438"/>
                  <a:gd name="T8" fmla="*/ 51 w 439"/>
                  <a:gd name="T9" fmla="*/ 387 h 438"/>
                  <a:gd name="T10" fmla="*/ 9 w 439"/>
                  <a:gd name="T11" fmla="*/ 312 h 438"/>
                  <a:gd name="T12" fmla="*/ 205 w 439"/>
                  <a:gd name="T13" fmla="*/ 96 h 438"/>
                </a:gdLst>
                <a:ahLst/>
                <a:cxnLst>
                  <a:cxn ang="0">
                    <a:pos x="T0" y="T1"/>
                  </a:cxn>
                  <a:cxn ang="0">
                    <a:pos x="T2" y="T3"/>
                  </a:cxn>
                  <a:cxn ang="0">
                    <a:pos x="T4" y="T5"/>
                  </a:cxn>
                  <a:cxn ang="0">
                    <a:pos x="T6" y="T7"/>
                  </a:cxn>
                  <a:cxn ang="0">
                    <a:pos x="T8" y="T9"/>
                  </a:cxn>
                  <a:cxn ang="0">
                    <a:pos x="T10" y="T11"/>
                  </a:cxn>
                  <a:cxn ang="0">
                    <a:pos x="T12" y="T13"/>
                  </a:cxn>
                </a:cxnLst>
                <a:rect l="0" t="0" r="r" b="b"/>
                <a:pathLst>
                  <a:path w="439" h="438">
                    <a:moveTo>
                      <a:pt x="205" y="96"/>
                    </a:moveTo>
                    <a:cubicBezTo>
                      <a:pt x="287" y="14"/>
                      <a:pt x="405" y="0"/>
                      <a:pt x="422" y="16"/>
                    </a:cubicBezTo>
                    <a:cubicBezTo>
                      <a:pt x="439" y="33"/>
                      <a:pt x="424" y="151"/>
                      <a:pt x="342" y="233"/>
                    </a:cubicBezTo>
                    <a:cubicBezTo>
                      <a:pt x="126" y="429"/>
                      <a:pt x="126" y="429"/>
                      <a:pt x="126" y="429"/>
                    </a:cubicBezTo>
                    <a:cubicBezTo>
                      <a:pt x="117" y="438"/>
                      <a:pt x="83" y="419"/>
                      <a:pt x="51" y="387"/>
                    </a:cubicBezTo>
                    <a:cubicBezTo>
                      <a:pt x="19" y="355"/>
                      <a:pt x="0" y="322"/>
                      <a:pt x="9" y="312"/>
                    </a:cubicBezTo>
                    <a:lnTo>
                      <a:pt x="205" y="96"/>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127"/>
              <p:cNvSpPr>
                <a:spLocks/>
              </p:cNvSpPr>
              <p:nvPr/>
            </p:nvSpPr>
            <p:spPr bwMode="auto">
              <a:xfrm>
                <a:off x="6198257" y="4551639"/>
                <a:ext cx="89572" cy="89572"/>
              </a:xfrm>
              <a:custGeom>
                <a:avLst/>
                <a:gdLst>
                  <a:gd name="T0" fmla="*/ 41 w 131"/>
                  <a:gd name="T1" fmla="*/ 0 h 131"/>
                  <a:gd name="T2" fmla="*/ 8 w 131"/>
                  <a:gd name="T3" fmla="*/ 34 h 131"/>
                  <a:gd name="T4" fmla="*/ 38 w 131"/>
                  <a:gd name="T5" fmla="*/ 93 h 131"/>
                  <a:gd name="T6" fmla="*/ 97 w 131"/>
                  <a:gd name="T7" fmla="*/ 123 h 131"/>
                  <a:gd name="T8" fmla="*/ 131 w 131"/>
                  <a:gd name="T9" fmla="*/ 90 h 131"/>
                </a:gdLst>
                <a:ahLst/>
                <a:cxnLst>
                  <a:cxn ang="0">
                    <a:pos x="T0" y="T1"/>
                  </a:cxn>
                  <a:cxn ang="0">
                    <a:pos x="T2" y="T3"/>
                  </a:cxn>
                  <a:cxn ang="0">
                    <a:pos x="T4" y="T5"/>
                  </a:cxn>
                  <a:cxn ang="0">
                    <a:pos x="T6" y="T7"/>
                  </a:cxn>
                  <a:cxn ang="0">
                    <a:pos x="T8" y="T9"/>
                  </a:cxn>
                </a:cxnLst>
                <a:rect l="0" t="0" r="r" b="b"/>
                <a:pathLst>
                  <a:path w="131" h="131">
                    <a:moveTo>
                      <a:pt x="41" y="0"/>
                    </a:moveTo>
                    <a:cubicBezTo>
                      <a:pt x="8" y="34"/>
                      <a:pt x="8" y="34"/>
                      <a:pt x="8" y="34"/>
                    </a:cubicBezTo>
                    <a:cubicBezTo>
                      <a:pt x="0" y="42"/>
                      <a:pt x="14" y="68"/>
                      <a:pt x="38" y="93"/>
                    </a:cubicBezTo>
                    <a:cubicBezTo>
                      <a:pt x="63" y="117"/>
                      <a:pt x="89" y="131"/>
                      <a:pt x="97" y="123"/>
                    </a:cubicBezTo>
                    <a:cubicBezTo>
                      <a:pt x="131" y="90"/>
                      <a:pt x="131" y="90"/>
                      <a:pt x="131" y="9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128"/>
              <p:cNvSpPr>
                <a:spLocks/>
              </p:cNvSpPr>
              <p:nvPr/>
            </p:nvSpPr>
            <p:spPr bwMode="auto">
              <a:xfrm>
                <a:off x="6315367" y="4549610"/>
                <a:ext cx="66382" cy="129864"/>
              </a:xfrm>
              <a:custGeom>
                <a:avLst/>
                <a:gdLst>
                  <a:gd name="T0" fmla="*/ 90 w 97"/>
                  <a:gd name="T1" fmla="*/ 0 h 190"/>
                  <a:gd name="T2" fmla="*/ 82 w 97"/>
                  <a:gd name="T3" fmla="*/ 121 h 190"/>
                  <a:gd name="T4" fmla="*/ 5 w 97"/>
                  <a:gd name="T5" fmla="*/ 190 h 190"/>
                  <a:gd name="T6" fmla="*/ 0 w 97"/>
                  <a:gd name="T7" fmla="*/ 82 h 190"/>
                </a:gdLst>
                <a:ahLst/>
                <a:cxnLst>
                  <a:cxn ang="0">
                    <a:pos x="T0" y="T1"/>
                  </a:cxn>
                  <a:cxn ang="0">
                    <a:pos x="T2" y="T3"/>
                  </a:cxn>
                  <a:cxn ang="0">
                    <a:pos x="T4" y="T5"/>
                  </a:cxn>
                  <a:cxn ang="0">
                    <a:pos x="T6" y="T7"/>
                  </a:cxn>
                </a:cxnLst>
                <a:rect l="0" t="0" r="r" b="b"/>
                <a:pathLst>
                  <a:path w="97" h="190">
                    <a:moveTo>
                      <a:pt x="90" y="0"/>
                    </a:moveTo>
                    <a:cubicBezTo>
                      <a:pt x="90" y="0"/>
                      <a:pt x="97" y="81"/>
                      <a:pt x="82" y="121"/>
                    </a:cubicBezTo>
                    <a:cubicBezTo>
                      <a:pt x="68" y="161"/>
                      <a:pt x="5" y="190"/>
                      <a:pt x="5" y="190"/>
                    </a:cubicBezTo>
                    <a:cubicBezTo>
                      <a:pt x="22" y="136"/>
                      <a:pt x="0" y="82"/>
                      <a:pt x="0" y="82"/>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129"/>
              <p:cNvSpPr>
                <a:spLocks/>
              </p:cNvSpPr>
              <p:nvPr/>
            </p:nvSpPr>
            <p:spPr bwMode="auto">
              <a:xfrm>
                <a:off x="6159993" y="4457720"/>
                <a:ext cx="130154" cy="66961"/>
              </a:xfrm>
              <a:custGeom>
                <a:avLst/>
                <a:gdLst>
                  <a:gd name="T0" fmla="*/ 190 w 190"/>
                  <a:gd name="T1" fmla="*/ 7 h 98"/>
                  <a:gd name="T2" fmla="*/ 69 w 190"/>
                  <a:gd name="T3" fmla="*/ 15 h 98"/>
                  <a:gd name="T4" fmla="*/ 0 w 190"/>
                  <a:gd name="T5" fmla="*/ 92 h 98"/>
                  <a:gd name="T6" fmla="*/ 108 w 190"/>
                  <a:gd name="T7" fmla="*/ 98 h 98"/>
                </a:gdLst>
                <a:ahLst/>
                <a:cxnLst>
                  <a:cxn ang="0">
                    <a:pos x="T0" y="T1"/>
                  </a:cxn>
                  <a:cxn ang="0">
                    <a:pos x="T2" y="T3"/>
                  </a:cxn>
                  <a:cxn ang="0">
                    <a:pos x="T4" y="T5"/>
                  </a:cxn>
                  <a:cxn ang="0">
                    <a:pos x="T6" y="T7"/>
                  </a:cxn>
                </a:cxnLst>
                <a:rect l="0" t="0" r="r" b="b"/>
                <a:pathLst>
                  <a:path w="190" h="98">
                    <a:moveTo>
                      <a:pt x="190" y="7"/>
                    </a:moveTo>
                    <a:cubicBezTo>
                      <a:pt x="190" y="7"/>
                      <a:pt x="109" y="0"/>
                      <a:pt x="69" y="15"/>
                    </a:cubicBezTo>
                    <a:cubicBezTo>
                      <a:pt x="29" y="30"/>
                      <a:pt x="0" y="92"/>
                      <a:pt x="0" y="92"/>
                    </a:cubicBezTo>
                    <a:cubicBezTo>
                      <a:pt x="54" y="75"/>
                      <a:pt x="108" y="98"/>
                      <a:pt x="108" y="9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130"/>
              <p:cNvSpPr>
                <a:spLocks/>
              </p:cNvSpPr>
              <p:nvPr/>
            </p:nvSpPr>
            <p:spPr bwMode="auto">
              <a:xfrm>
                <a:off x="6366675" y="4411919"/>
                <a:ext cx="60874" cy="60874"/>
              </a:xfrm>
              <a:custGeom>
                <a:avLst/>
                <a:gdLst>
                  <a:gd name="T0" fmla="*/ 73 w 89"/>
                  <a:gd name="T1" fmla="*/ 73 h 89"/>
                  <a:gd name="T2" fmla="*/ 16 w 89"/>
                  <a:gd name="T3" fmla="*/ 73 h 89"/>
                  <a:gd name="T4" fmla="*/ 16 w 89"/>
                  <a:gd name="T5" fmla="*/ 16 h 89"/>
                  <a:gd name="T6" fmla="*/ 73 w 89"/>
                  <a:gd name="T7" fmla="*/ 16 h 89"/>
                  <a:gd name="T8" fmla="*/ 73 w 89"/>
                  <a:gd name="T9" fmla="*/ 73 h 89"/>
                </a:gdLst>
                <a:ahLst/>
                <a:cxnLst>
                  <a:cxn ang="0">
                    <a:pos x="T0" y="T1"/>
                  </a:cxn>
                  <a:cxn ang="0">
                    <a:pos x="T2" y="T3"/>
                  </a:cxn>
                  <a:cxn ang="0">
                    <a:pos x="T4" y="T5"/>
                  </a:cxn>
                  <a:cxn ang="0">
                    <a:pos x="T6" y="T7"/>
                  </a:cxn>
                  <a:cxn ang="0">
                    <a:pos x="T8" y="T9"/>
                  </a:cxn>
                </a:cxnLst>
                <a:rect l="0" t="0" r="r" b="b"/>
                <a:pathLst>
                  <a:path w="89" h="89">
                    <a:moveTo>
                      <a:pt x="73" y="73"/>
                    </a:moveTo>
                    <a:cubicBezTo>
                      <a:pt x="57" y="89"/>
                      <a:pt x="32" y="89"/>
                      <a:pt x="16" y="73"/>
                    </a:cubicBezTo>
                    <a:cubicBezTo>
                      <a:pt x="0" y="57"/>
                      <a:pt x="0" y="32"/>
                      <a:pt x="16" y="16"/>
                    </a:cubicBezTo>
                    <a:cubicBezTo>
                      <a:pt x="32" y="0"/>
                      <a:pt x="57" y="0"/>
                      <a:pt x="73" y="16"/>
                    </a:cubicBezTo>
                    <a:cubicBezTo>
                      <a:pt x="89" y="32"/>
                      <a:pt x="89" y="57"/>
                      <a:pt x="73" y="73"/>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131"/>
              <p:cNvSpPr>
                <a:spLocks/>
              </p:cNvSpPr>
              <p:nvPr/>
            </p:nvSpPr>
            <p:spPr bwMode="auto">
              <a:xfrm>
                <a:off x="6131296" y="4613093"/>
                <a:ext cx="95079" cy="95369"/>
              </a:xfrm>
              <a:custGeom>
                <a:avLst/>
                <a:gdLst>
                  <a:gd name="T0" fmla="*/ 92 w 139"/>
                  <a:gd name="T1" fmla="*/ 5 h 139"/>
                  <a:gd name="T2" fmla="*/ 35 w 139"/>
                  <a:gd name="T3" fmla="*/ 24 h 139"/>
                  <a:gd name="T4" fmla="*/ 0 w 139"/>
                  <a:gd name="T5" fmla="*/ 139 h 139"/>
                  <a:gd name="T6" fmla="*/ 115 w 139"/>
                  <a:gd name="T7" fmla="*/ 104 h 139"/>
                  <a:gd name="T8" fmla="*/ 134 w 139"/>
                  <a:gd name="T9" fmla="*/ 47 h 139"/>
                </a:gdLst>
                <a:ahLst/>
                <a:cxnLst>
                  <a:cxn ang="0">
                    <a:pos x="T0" y="T1"/>
                  </a:cxn>
                  <a:cxn ang="0">
                    <a:pos x="T2" y="T3"/>
                  </a:cxn>
                  <a:cxn ang="0">
                    <a:pos x="T4" y="T5"/>
                  </a:cxn>
                  <a:cxn ang="0">
                    <a:pos x="T6" y="T7"/>
                  </a:cxn>
                  <a:cxn ang="0">
                    <a:pos x="T8" y="T9"/>
                  </a:cxn>
                </a:cxnLst>
                <a:rect l="0" t="0" r="r" b="b"/>
                <a:pathLst>
                  <a:path w="139" h="139">
                    <a:moveTo>
                      <a:pt x="92" y="5"/>
                    </a:moveTo>
                    <a:cubicBezTo>
                      <a:pt x="74" y="0"/>
                      <a:pt x="54" y="5"/>
                      <a:pt x="35" y="24"/>
                    </a:cubicBezTo>
                    <a:cubicBezTo>
                      <a:pt x="7" y="53"/>
                      <a:pt x="11" y="103"/>
                      <a:pt x="0" y="139"/>
                    </a:cubicBezTo>
                    <a:cubicBezTo>
                      <a:pt x="37" y="125"/>
                      <a:pt x="86" y="132"/>
                      <a:pt x="115" y="104"/>
                    </a:cubicBezTo>
                    <a:cubicBezTo>
                      <a:pt x="134" y="85"/>
                      <a:pt x="139" y="65"/>
                      <a:pt x="134" y="4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0" name="Group 69"/>
          <p:cNvGrpSpPr/>
          <p:nvPr/>
        </p:nvGrpSpPr>
        <p:grpSpPr>
          <a:xfrm>
            <a:off x="3441282" y="2531499"/>
            <a:ext cx="664284" cy="664284"/>
            <a:chOff x="3309018" y="1537368"/>
            <a:chExt cx="859538" cy="859538"/>
          </a:xfrm>
        </p:grpSpPr>
        <p:sp>
          <p:nvSpPr>
            <p:cNvPr id="63" name="Oval 12"/>
            <p:cNvSpPr>
              <a:spLocks noChangeArrowheads="1"/>
            </p:cNvSpPr>
            <p:nvPr/>
          </p:nvSpPr>
          <p:spPr bwMode="auto">
            <a:xfrm>
              <a:off x="3309018" y="1537368"/>
              <a:ext cx="859538" cy="85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3574863" y="1751180"/>
              <a:ext cx="327849" cy="431914"/>
              <a:chOff x="1214719" y="1763038"/>
              <a:chExt cx="327849" cy="431914"/>
            </a:xfrm>
          </p:grpSpPr>
          <p:sp>
            <p:nvSpPr>
              <p:cNvPr id="44" name="Freeform 262"/>
              <p:cNvSpPr>
                <a:spLocks/>
              </p:cNvSpPr>
              <p:nvPr/>
            </p:nvSpPr>
            <p:spPr bwMode="auto">
              <a:xfrm>
                <a:off x="1399370" y="1799272"/>
                <a:ext cx="116530" cy="360025"/>
              </a:xfrm>
              <a:custGeom>
                <a:avLst/>
                <a:gdLst>
                  <a:gd name="T0" fmla="*/ 168 w 170"/>
                  <a:gd name="T1" fmla="*/ 526 h 526"/>
                  <a:gd name="T2" fmla="*/ 0 w 170"/>
                  <a:gd name="T3" fmla="*/ 276 h 526"/>
                  <a:gd name="T4" fmla="*/ 0 w 170"/>
                  <a:gd name="T5" fmla="*/ 253 h 526"/>
                  <a:gd name="T6" fmla="*/ 170 w 170"/>
                  <a:gd name="T7" fmla="*/ 0 h 526"/>
                </a:gdLst>
                <a:ahLst/>
                <a:cxnLst>
                  <a:cxn ang="0">
                    <a:pos x="T0" y="T1"/>
                  </a:cxn>
                  <a:cxn ang="0">
                    <a:pos x="T2" y="T3"/>
                  </a:cxn>
                  <a:cxn ang="0">
                    <a:pos x="T4" y="T5"/>
                  </a:cxn>
                  <a:cxn ang="0">
                    <a:pos x="T6" y="T7"/>
                  </a:cxn>
                </a:cxnLst>
                <a:rect l="0" t="0" r="r" b="b"/>
                <a:pathLst>
                  <a:path w="170" h="526">
                    <a:moveTo>
                      <a:pt x="168" y="526"/>
                    </a:moveTo>
                    <a:cubicBezTo>
                      <a:pt x="153" y="407"/>
                      <a:pt x="73" y="314"/>
                      <a:pt x="0" y="276"/>
                    </a:cubicBezTo>
                    <a:cubicBezTo>
                      <a:pt x="0" y="253"/>
                      <a:pt x="0" y="253"/>
                      <a:pt x="0" y="253"/>
                    </a:cubicBezTo>
                    <a:cubicBezTo>
                      <a:pt x="74" y="215"/>
                      <a:pt x="155" y="120"/>
                      <a:pt x="17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Freeform 263"/>
              <p:cNvSpPr>
                <a:spLocks/>
              </p:cNvSpPr>
              <p:nvPr/>
            </p:nvSpPr>
            <p:spPr bwMode="auto">
              <a:xfrm>
                <a:off x="1214719" y="2159297"/>
                <a:ext cx="327849" cy="35655"/>
              </a:xfrm>
              <a:custGeom>
                <a:avLst/>
                <a:gdLst>
                  <a:gd name="T0" fmla="*/ 27 w 479"/>
                  <a:gd name="T1" fmla="*/ 0 h 52"/>
                  <a:gd name="T2" fmla="*/ 0 w 479"/>
                  <a:gd name="T3" fmla="*/ 26 h 52"/>
                  <a:gd name="T4" fmla="*/ 27 w 479"/>
                  <a:gd name="T5" fmla="*/ 52 h 52"/>
                  <a:gd name="T6" fmla="*/ 453 w 479"/>
                  <a:gd name="T7" fmla="*/ 52 h 52"/>
                  <a:gd name="T8" fmla="*/ 479 w 479"/>
                  <a:gd name="T9" fmla="*/ 26 h 52"/>
                  <a:gd name="T10" fmla="*/ 453 w 479"/>
                  <a:gd name="T11" fmla="*/ 0 h 52"/>
                  <a:gd name="T12" fmla="*/ 27 w 47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79" h="52">
                    <a:moveTo>
                      <a:pt x="27" y="0"/>
                    </a:moveTo>
                    <a:cubicBezTo>
                      <a:pt x="12" y="0"/>
                      <a:pt x="0" y="11"/>
                      <a:pt x="0" y="26"/>
                    </a:cubicBezTo>
                    <a:cubicBezTo>
                      <a:pt x="0" y="41"/>
                      <a:pt x="12" y="52"/>
                      <a:pt x="27" y="52"/>
                    </a:cubicBezTo>
                    <a:cubicBezTo>
                      <a:pt x="453" y="52"/>
                      <a:pt x="453" y="52"/>
                      <a:pt x="453" y="52"/>
                    </a:cubicBezTo>
                    <a:cubicBezTo>
                      <a:pt x="467" y="52"/>
                      <a:pt x="479" y="41"/>
                      <a:pt x="479" y="26"/>
                    </a:cubicBezTo>
                    <a:cubicBezTo>
                      <a:pt x="479" y="11"/>
                      <a:pt x="467" y="0"/>
                      <a:pt x="453" y="0"/>
                    </a:cubicBezTo>
                    <a:lnTo>
                      <a:pt x="27" y="0"/>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264"/>
              <p:cNvSpPr>
                <a:spLocks/>
              </p:cNvSpPr>
              <p:nvPr/>
            </p:nvSpPr>
            <p:spPr bwMode="auto">
              <a:xfrm>
                <a:off x="1243996" y="1799272"/>
                <a:ext cx="115081" cy="360025"/>
              </a:xfrm>
              <a:custGeom>
                <a:avLst/>
                <a:gdLst>
                  <a:gd name="T0" fmla="*/ 0 w 168"/>
                  <a:gd name="T1" fmla="*/ 0 h 526"/>
                  <a:gd name="T2" fmla="*/ 168 w 168"/>
                  <a:gd name="T3" fmla="*/ 253 h 526"/>
                  <a:gd name="T4" fmla="*/ 168 w 168"/>
                  <a:gd name="T5" fmla="*/ 276 h 526"/>
                  <a:gd name="T6" fmla="*/ 0 w 168"/>
                  <a:gd name="T7" fmla="*/ 526 h 526"/>
                </a:gdLst>
                <a:ahLst/>
                <a:cxnLst>
                  <a:cxn ang="0">
                    <a:pos x="T0" y="T1"/>
                  </a:cxn>
                  <a:cxn ang="0">
                    <a:pos x="T2" y="T3"/>
                  </a:cxn>
                  <a:cxn ang="0">
                    <a:pos x="T4" y="T5"/>
                  </a:cxn>
                  <a:cxn ang="0">
                    <a:pos x="T6" y="T7"/>
                  </a:cxn>
                </a:cxnLst>
                <a:rect l="0" t="0" r="r" b="b"/>
                <a:pathLst>
                  <a:path w="168" h="526">
                    <a:moveTo>
                      <a:pt x="0" y="0"/>
                    </a:moveTo>
                    <a:cubicBezTo>
                      <a:pt x="14" y="120"/>
                      <a:pt x="95" y="215"/>
                      <a:pt x="168" y="253"/>
                    </a:cubicBezTo>
                    <a:cubicBezTo>
                      <a:pt x="168" y="276"/>
                      <a:pt x="168" y="276"/>
                      <a:pt x="168" y="276"/>
                    </a:cubicBezTo>
                    <a:cubicBezTo>
                      <a:pt x="96" y="314"/>
                      <a:pt x="16" y="407"/>
                      <a:pt x="0" y="52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265"/>
              <p:cNvSpPr>
                <a:spLocks/>
              </p:cNvSpPr>
              <p:nvPr/>
            </p:nvSpPr>
            <p:spPr bwMode="auto">
              <a:xfrm>
                <a:off x="1214719" y="1763038"/>
                <a:ext cx="327849" cy="36234"/>
              </a:xfrm>
              <a:custGeom>
                <a:avLst/>
                <a:gdLst>
                  <a:gd name="T0" fmla="*/ 453 w 479"/>
                  <a:gd name="T1" fmla="*/ 53 h 53"/>
                  <a:gd name="T2" fmla="*/ 479 w 479"/>
                  <a:gd name="T3" fmla="*/ 26 h 53"/>
                  <a:gd name="T4" fmla="*/ 453 w 479"/>
                  <a:gd name="T5" fmla="*/ 0 h 53"/>
                  <a:gd name="T6" fmla="*/ 27 w 479"/>
                  <a:gd name="T7" fmla="*/ 0 h 53"/>
                  <a:gd name="T8" fmla="*/ 0 w 479"/>
                  <a:gd name="T9" fmla="*/ 26 h 53"/>
                  <a:gd name="T10" fmla="*/ 27 w 479"/>
                  <a:gd name="T11" fmla="*/ 53 h 53"/>
                  <a:gd name="T12" fmla="*/ 453 w 479"/>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479" h="53">
                    <a:moveTo>
                      <a:pt x="453" y="53"/>
                    </a:moveTo>
                    <a:cubicBezTo>
                      <a:pt x="467" y="53"/>
                      <a:pt x="479" y="41"/>
                      <a:pt x="479" y="26"/>
                    </a:cubicBezTo>
                    <a:cubicBezTo>
                      <a:pt x="479" y="12"/>
                      <a:pt x="467" y="0"/>
                      <a:pt x="453" y="0"/>
                    </a:cubicBezTo>
                    <a:cubicBezTo>
                      <a:pt x="27" y="0"/>
                      <a:pt x="27" y="0"/>
                      <a:pt x="27" y="0"/>
                    </a:cubicBezTo>
                    <a:cubicBezTo>
                      <a:pt x="12" y="0"/>
                      <a:pt x="0" y="12"/>
                      <a:pt x="0" y="26"/>
                    </a:cubicBezTo>
                    <a:cubicBezTo>
                      <a:pt x="0" y="41"/>
                      <a:pt x="12" y="53"/>
                      <a:pt x="27" y="53"/>
                    </a:cubicBezTo>
                    <a:lnTo>
                      <a:pt x="453" y="53"/>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266"/>
              <p:cNvSpPr>
                <a:spLocks/>
              </p:cNvSpPr>
              <p:nvPr/>
            </p:nvSpPr>
            <p:spPr bwMode="auto">
              <a:xfrm>
                <a:off x="1261969" y="1834927"/>
                <a:ext cx="233350" cy="68411"/>
              </a:xfrm>
              <a:custGeom>
                <a:avLst/>
                <a:gdLst>
                  <a:gd name="T0" fmla="*/ 341 w 341"/>
                  <a:gd name="T1" fmla="*/ 55 h 100"/>
                  <a:gd name="T2" fmla="*/ 0 w 341"/>
                  <a:gd name="T3" fmla="*/ 48 h 100"/>
                </a:gdLst>
                <a:ahLst/>
                <a:cxnLst>
                  <a:cxn ang="0">
                    <a:pos x="T0" y="T1"/>
                  </a:cxn>
                  <a:cxn ang="0">
                    <a:pos x="T2" y="T3"/>
                  </a:cxn>
                </a:cxnLst>
                <a:rect l="0" t="0" r="r" b="b"/>
                <a:pathLst>
                  <a:path w="341" h="100">
                    <a:moveTo>
                      <a:pt x="341" y="55"/>
                    </a:moveTo>
                    <a:cubicBezTo>
                      <a:pt x="264" y="0"/>
                      <a:pt x="103" y="100"/>
                      <a:pt x="0"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267"/>
              <p:cNvSpPr>
                <a:spLocks/>
              </p:cNvSpPr>
              <p:nvPr/>
            </p:nvSpPr>
            <p:spPr bwMode="auto">
              <a:xfrm>
                <a:off x="1264577" y="2090886"/>
                <a:ext cx="94499" cy="13624"/>
              </a:xfrm>
              <a:custGeom>
                <a:avLst/>
                <a:gdLst>
                  <a:gd name="T0" fmla="*/ 138 w 138"/>
                  <a:gd name="T1" fmla="*/ 10 h 20"/>
                  <a:gd name="T2" fmla="*/ 0 w 138"/>
                  <a:gd name="T3" fmla="*/ 0 h 20"/>
                </a:gdLst>
                <a:ahLst/>
                <a:cxnLst>
                  <a:cxn ang="0">
                    <a:pos x="T0" y="T1"/>
                  </a:cxn>
                  <a:cxn ang="0">
                    <a:pos x="T2" y="T3"/>
                  </a:cxn>
                </a:cxnLst>
                <a:rect l="0" t="0" r="r" b="b"/>
                <a:pathLst>
                  <a:path w="138" h="20">
                    <a:moveTo>
                      <a:pt x="138" y="10"/>
                    </a:moveTo>
                    <a:cubicBezTo>
                      <a:pt x="89" y="18"/>
                      <a:pt x="41" y="20"/>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268"/>
              <p:cNvSpPr>
                <a:spLocks/>
              </p:cNvSpPr>
              <p:nvPr/>
            </p:nvSpPr>
            <p:spPr bwMode="auto">
              <a:xfrm>
                <a:off x="1399370" y="2079291"/>
                <a:ext cx="97398" cy="17103"/>
              </a:xfrm>
              <a:custGeom>
                <a:avLst/>
                <a:gdLst>
                  <a:gd name="T0" fmla="*/ 142 w 142"/>
                  <a:gd name="T1" fmla="*/ 25 h 25"/>
                  <a:gd name="T2" fmla="*/ 0 w 142"/>
                  <a:gd name="T3" fmla="*/ 17 h 25"/>
                </a:gdLst>
                <a:ahLst/>
                <a:cxnLst>
                  <a:cxn ang="0">
                    <a:pos x="T0" y="T1"/>
                  </a:cxn>
                  <a:cxn ang="0">
                    <a:pos x="T2" y="T3"/>
                  </a:cxn>
                </a:cxnLst>
                <a:rect l="0" t="0" r="r" b="b"/>
                <a:pathLst>
                  <a:path w="142" h="25">
                    <a:moveTo>
                      <a:pt x="142" y="25"/>
                    </a:moveTo>
                    <a:cubicBezTo>
                      <a:pt x="107" y="0"/>
                      <a:pt x="56" y="7"/>
                      <a:pt x="0" y="17"/>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269"/>
              <p:cNvSpPr>
                <a:spLocks noChangeShapeType="1"/>
              </p:cNvSpPr>
              <p:nvPr/>
            </p:nvSpPr>
            <p:spPr bwMode="auto">
              <a:xfrm flipV="1">
                <a:off x="1359077" y="1984212"/>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270"/>
              <p:cNvSpPr>
                <a:spLocks noChangeShapeType="1"/>
              </p:cNvSpPr>
              <p:nvPr/>
            </p:nvSpPr>
            <p:spPr bwMode="auto">
              <a:xfrm flipV="1">
                <a:off x="1399370" y="1977255"/>
                <a:ext cx="0" cy="113631"/>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1" name="Straight Arrow Connector 80"/>
          <p:cNvCxnSpPr/>
          <p:nvPr/>
        </p:nvCxnSpPr>
        <p:spPr>
          <a:xfrm>
            <a:off x="5372113" y="2703950"/>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9" name="Group 68"/>
          <p:cNvGrpSpPr/>
          <p:nvPr/>
        </p:nvGrpSpPr>
        <p:grpSpPr>
          <a:xfrm>
            <a:off x="5039169" y="2062754"/>
            <a:ext cx="664282" cy="664284"/>
            <a:chOff x="4756818" y="1095106"/>
            <a:chExt cx="859536" cy="859538"/>
          </a:xfrm>
        </p:grpSpPr>
        <p:sp>
          <p:nvSpPr>
            <p:cNvPr id="57" name="Oval 12"/>
            <p:cNvSpPr>
              <a:spLocks noChangeArrowheads="1"/>
            </p:cNvSpPr>
            <p:nvPr/>
          </p:nvSpPr>
          <p:spPr bwMode="auto">
            <a:xfrm>
              <a:off x="4756818" y="1095106"/>
              <a:ext cx="859536" cy="85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4993105" y="1255861"/>
              <a:ext cx="403217" cy="508152"/>
              <a:chOff x="7602413" y="4427138"/>
              <a:chExt cx="403217" cy="508152"/>
            </a:xfrm>
          </p:grpSpPr>
          <p:sp>
            <p:nvSpPr>
              <p:cNvPr id="54" name="Freeform 32"/>
              <p:cNvSpPr>
                <a:spLocks/>
              </p:cNvSpPr>
              <p:nvPr/>
            </p:nvSpPr>
            <p:spPr bwMode="auto">
              <a:xfrm>
                <a:off x="7602413" y="4427138"/>
                <a:ext cx="403217" cy="508152"/>
              </a:xfrm>
              <a:custGeom>
                <a:avLst/>
                <a:gdLst>
                  <a:gd name="T0" fmla="*/ 1320 w 1391"/>
                  <a:gd name="T1" fmla="*/ 744 h 1753"/>
                  <a:gd name="T2" fmla="*/ 1391 w 1391"/>
                  <a:gd name="T3" fmla="*/ 678 h 1753"/>
                  <a:gd name="T4" fmla="*/ 1320 w 1391"/>
                  <a:gd name="T5" fmla="*/ 614 h 1753"/>
                  <a:gd name="T6" fmla="*/ 1377 w 1391"/>
                  <a:gd name="T7" fmla="*/ 536 h 1753"/>
                  <a:gd name="T8" fmla="*/ 1294 w 1391"/>
                  <a:gd name="T9" fmla="*/ 489 h 1753"/>
                  <a:gd name="T10" fmla="*/ 1332 w 1391"/>
                  <a:gd name="T11" fmla="*/ 402 h 1753"/>
                  <a:gd name="T12" fmla="*/ 1242 w 1391"/>
                  <a:gd name="T13" fmla="*/ 371 h 1753"/>
                  <a:gd name="T14" fmla="*/ 1261 w 1391"/>
                  <a:gd name="T15" fmla="*/ 276 h 1753"/>
                  <a:gd name="T16" fmla="*/ 1167 w 1391"/>
                  <a:gd name="T17" fmla="*/ 267 h 1753"/>
                  <a:gd name="T18" fmla="*/ 1164 w 1391"/>
                  <a:gd name="T19" fmla="*/ 170 h 1753"/>
                  <a:gd name="T20" fmla="*/ 1070 w 1391"/>
                  <a:gd name="T21" fmla="*/ 180 h 1753"/>
                  <a:gd name="T22" fmla="*/ 1049 w 1391"/>
                  <a:gd name="T23" fmla="*/ 88 h 1753"/>
                  <a:gd name="T24" fmla="*/ 959 w 1391"/>
                  <a:gd name="T25" fmla="*/ 116 h 1753"/>
                  <a:gd name="T26" fmla="*/ 919 w 1391"/>
                  <a:gd name="T27" fmla="*/ 28 h 1753"/>
                  <a:gd name="T28" fmla="*/ 836 w 1391"/>
                  <a:gd name="T29" fmla="*/ 76 h 1753"/>
                  <a:gd name="T30" fmla="*/ 779 w 1391"/>
                  <a:gd name="T31" fmla="*/ 0 h 1753"/>
                  <a:gd name="T32" fmla="*/ 709 w 1391"/>
                  <a:gd name="T33" fmla="*/ 62 h 1753"/>
                  <a:gd name="T34" fmla="*/ 635 w 1391"/>
                  <a:gd name="T35" fmla="*/ 0 h 1753"/>
                  <a:gd name="T36" fmla="*/ 579 w 1391"/>
                  <a:gd name="T37" fmla="*/ 76 h 1753"/>
                  <a:gd name="T38" fmla="*/ 496 w 1391"/>
                  <a:gd name="T39" fmla="*/ 28 h 1753"/>
                  <a:gd name="T40" fmla="*/ 456 w 1391"/>
                  <a:gd name="T41" fmla="*/ 116 h 1753"/>
                  <a:gd name="T42" fmla="*/ 366 w 1391"/>
                  <a:gd name="T43" fmla="*/ 88 h 1753"/>
                  <a:gd name="T44" fmla="*/ 345 w 1391"/>
                  <a:gd name="T45" fmla="*/ 180 h 1753"/>
                  <a:gd name="T46" fmla="*/ 250 w 1391"/>
                  <a:gd name="T47" fmla="*/ 170 h 1753"/>
                  <a:gd name="T48" fmla="*/ 248 w 1391"/>
                  <a:gd name="T49" fmla="*/ 267 h 1753"/>
                  <a:gd name="T50" fmla="*/ 153 w 1391"/>
                  <a:gd name="T51" fmla="*/ 276 h 1753"/>
                  <a:gd name="T52" fmla="*/ 172 w 1391"/>
                  <a:gd name="T53" fmla="*/ 371 h 1753"/>
                  <a:gd name="T54" fmla="*/ 83 w 1391"/>
                  <a:gd name="T55" fmla="*/ 402 h 1753"/>
                  <a:gd name="T56" fmla="*/ 120 w 1391"/>
                  <a:gd name="T57" fmla="*/ 489 h 1753"/>
                  <a:gd name="T58" fmla="*/ 38 w 1391"/>
                  <a:gd name="T59" fmla="*/ 536 h 1753"/>
                  <a:gd name="T60" fmla="*/ 94 w 1391"/>
                  <a:gd name="T61" fmla="*/ 614 h 1753"/>
                  <a:gd name="T62" fmla="*/ 24 w 1391"/>
                  <a:gd name="T63" fmla="*/ 678 h 1753"/>
                  <a:gd name="T64" fmla="*/ 94 w 1391"/>
                  <a:gd name="T65" fmla="*/ 744 h 1753"/>
                  <a:gd name="T66" fmla="*/ 38 w 1391"/>
                  <a:gd name="T67" fmla="*/ 822 h 1753"/>
                  <a:gd name="T68" fmla="*/ 120 w 1391"/>
                  <a:gd name="T69" fmla="*/ 869 h 1753"/>
                  <a:gd name="T70" fmla="*/ 83 w 1391"/>
                  <a:gd name="T71" fmla="*/ 957 h 1753"/>
                  <a:gd name="T72" fmla="*/ 172 w 1391"/>
                  <a:gd name="T73" fmla="*/ 988 h 1753"/>
                  <a:gd name="T74" fmla="*/ 153 w 1391"/>
                  <a:gd name="T75" fmla="*/ 1082 h 1753"/>
                  <a:gd name="T76" fmla="*/ 212 w 1391"/>
                  <a:gd name="T77" fmla="*/ 1087 h 1753"/>
                  <a:gd name="T78" fmla="*/ 0 w 1391"/>
                  <a:gd name="T79" fmla="*/ 1524 h 1753"/>
                  <a:gd name="T80" fmla="*/ 283 w 1391"/>
                  <a:gd name="T81" fmla="*/ 1538 h 1753"/>
                  <a:gd name="T82" fmla="*/ 472 w 1391"/>
                  <a:gd name="T83" fmla="*/ 1753 h 1753"/>
                  <a:gd name="T84" fmla="*/ 685 w 1391"/>
                  <a:gd name="T85" fmla="*/ 1316 h 1753"/>
                  <a:gd name="T86" fmla="*/ 709 w 1391"/>
                  <a:gd name="T87" fmla="*/ 1297 h 1753"/>
                  <a:gd name="T88" fmla="*/ 737 w 1391"/>
                  <a:gd name="T89" fmla="*/ 1323 h 1753"/>
                  <a:gd name="T90" fmla="*/ 883 w 1391"/>
                  <a:gd name="T91" fmla="*/ 1647 h 1753"/>
                  <a:gd name="T92" fmla="*/ 1061 w 1391"/>
                  <a:gd name="T93" fmla="*/ 1443 h 1753"/>
                  <a:gd name="T94" fmla="*/ 1335 w 1391"/>
                  <a:gd name="T95" fmla="*/ 1441 h 1753"/>
                  <a:gd name="T96" fmla="*/ 1174 w 1391"/>
                  <a:gd name="T97" fmla="*/ 1091 h 1753"/>
                  <a:gd name="T98" fmla="*/ 1261 w 1391"/>
                  <a:gd name="T99" fmla="*/ 1082 h 1753"/>
                  <a:gd name="T100" fmla="*/ 1242 w 1391"/>
                  <a:gd name="T101" fmla="*/ 988 h 1753"/>
                  <a:gd name="T102" fmla="*/ 1332 w 1391"/>
                  <a:gd name="T103" fmla="*/ 957 h 1753"/>
                  <a:gd name="T104" fmla="*/ 1294 w 1391"/>
                  <a:gd name="T105" fmla="*/ 869 h 1753"/>
                  <a:gd name="T106" fmla="*/ 1377 w 1391"/>
                  <a:gd name="T107" fmla="*/ 822 h 1753"/>
                  <a:gd name="T108" fmla="*/ 1320 w 1391"/>
                  <a:gd name="T109" fmla="*/ 744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1" h="1753">
                    <a:moveTo>
                      <a:pt x="1320" y="744"/>
                    </a:moveTo>
                    <a:lnTo>
                      <a:pt x="1391" y="678"/>
                    </a:lnTo>
                    <a:lnTo>
                      <a:pt x="1320" y="614"/>
                    </a:lnTo>
                    <a:lnTo>
                      <a:pt x="1377" y="536"/>
                    </a:lnTo>
                    <a:lnTo>
                      <a:pt x="1294" y="489"/>
                    </a:lnTo>
                    <a:lnTo>
                      <a:pt x="1332" y="402"/>
                    </a:lnTo>
                    <a:lnTo>
                      <a:pt x="1242" y="371"/>
                    </a:lnTo>
                    <a:lnTo>
                      <a:pt x="1261" y="276"/>
                    </a:lnTo>
                    <a:lnTo>
                      <a:pt x="1167" y="267"/>
                    </a:lnTo>
                    <a:lnTo>
                      <a:pt x="1164" y="170"/>
                    </a:lnTo>
                    <a:lnTo>
                      <a:pt x="1070" y="180"/>
                    </a:lnTo>
                    <a:lnTo>
                      <a:pt x="1049" y="88"/>
                    </a:lnTo>
                    <a:lnTo>
                      <a:pt x="959" y="116"/>
                    </a:lnTo>
                    <a:lnTo>
                      <a:pt x="919" y="28"/>
                    </a:lnTo>
                    <a:lnTo>
                      <a:pt x="836" y="76"/>
                    </a:lnTo>
                    <a:lnTo>
                      <a:pt x="779" y="0"/>
                    </a:lnTo>
                    <a:lnTo>
                      <a:pt x="709" y="62"/>
                    </a:lnTo>
                    <a:lnTo>
                      <a:pt x="635" y="0"/>
                    </a:lnTo>
                    <a:lnTo>
                      <a:pt x="579" y="76"/>
                    </a:lnTo>
                    <a:lnTo>
                      <a:pt x="496" y="28"/>
                    </a:lnTo>
                    <a:lnTo>
                      <a:pt x="456" y="116"/>
                    </a:lnTo>
                    <a:lnTo>
                      <a:pt x="366" y="88"/>
                    </a:lnTo>
                    <a:lnTo>
                      <a:pt x="345" y="180"/>
                    </a:lnTo>
                    <a:lnTo>
                      <a:pt x="250" y="170"/>
                    </a:lnTo>
                    <a:lnTo>
                      <a:pt x="248" y="267"/>
                    </a:lnTo>
                    <a:lnTo>
                      <a:pt x="153" y="276"/>
                    </a:lnTo>
                    <a:lnTo>
                      <a:pt x="172" y="371"/>
                    </a:lnTo>
                    <a:lnTo>
                      <a:pt x="83" y="402"/>
                    </a:lnTo>
                    <a:lnTo>
                      <a:pt x="120" y="489"/>
                    </a:lnTo>
                    <a:lnTo>
                      <a:pt x="38" y="536"/>
                    </a:lnTo>
                    <a:lnTo>
                      <a:pt x="94" y="614"/>
                    </a:lnTo>
                    <a:lnTo>
                      <a:pt x="24" y="678"/>
                    </a:lnTo>
                    <a:lnTo>
                      <a:pt x="94" y="744"/>
                    </a:lnTo>
                    <a:lnTo>
                      <a:pt x="38" y="822"/>
                    </a:lnTo>
                    <a:lnTo>
                      <a:pt x="120" y="869"/>
                    </a:lnTo>
                    <a:lnTo>
                      <a:pt x="83" y="957"/>
                    </a:lnTo>
                    <a:lnTo>
                      <a:pt x="172" y="988"/>
                    </a:lnTo>
                    <a:lnTo>
                      <a:pt x="153" y="1082"/>
                    </a:lnTo>
                    <a:lnTo>
                      <a:pt x="212" y="1087"/>
                    </a:lnTo>
                    <a:lnTo>
                      <a:pt x="0" y="1524"/>
                    </a:lnTo>
                    <a:lnTo>
                      <a:pt x="283" y="1538"/>
                    </a:lnTo>
                    <a:lnTo>
                      <a:pt x="472" y="1753"/>
                    </a:lnTo>
                    <a:lnTo>
                      <a:pt x="685" y="1316"/>
                    </a:lnTo>
                    <a:lnTo>
                      <a:pt x="709" y="1297"/>
                    </a:lnTo>
                    <a:lnTo>
                      <a:pt x="737" y="1323"/>
                    </a:lnTo>
                    <a:lnTo>
                      <a:pt x="883" y="1647"/>
                    </a:lnTo>
                    <a:lnTo>
                      <a:pt x="1061" y="1443"/>
                    </a:lnTo>
                    <a:lnTo>
                      <a:pt x="1335" y="1441"/>
                    </a:lnTo>
                    <a:lnTo>
                      <a:pt x="1174" y="1091"/>
                    </a:lnTo>
                    <a:lnTo>
                      <a:pt x="1261" y="1082"/>
                    </a:lnTo>
                    <a:lnTo>
                      <a:pt x="1242" y="988"/>
                    </a:lnTo>
                    <a:lnTo>
                      <a:pt x="1332" y="957"/>
                    </a:lnTo>
                    <a:lnTo>
                      <a:pt x="1294" y="869"/>
                    </a:lnTo>
                    <a:lnTo>
                      <a:pt x="1377" y="822"/>
                    </a:lnTo>
                    <a:lnTo>
                      <a:pt x="1320" y="744"/>
                    </a:ln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Oval 33"/>
              <p:cNvSpPr>
                <a:spLocks noChangeArrowheads="1"/>
              </p:cNvSpPr>
              <p:nvPr/>
            </p:nvSpPr>
            <p:spPr bwMode="auto">
              <a:xfrm>
                <a:off x="7693434" y="4505984"/>
                <a:ext cx="228132" cy="227842"/>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82" name="Straight Arrow Connector 81"/>
          <p:cNvCxnSpPr/>
          <p:nvPr/>
        </p:nvCxnSpPr>
        <p:spPr>
          <a:xfrm>
            <a:off x="7057749" y="2253677"/>
            <a:ext cx="0" cy="544943"/>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68" name="Group 67"/>
          <p:cNvGrpSpPr/>
          <p:nvPr/>
        </p:nvGrpSpPr>
        <p:grpSpPr>
          <a:xfrm>
            <a:off x="6721764" y="1607127"/>
            <a:ext cx="664282" cy="664284"/>
            <a:chOff x="6280818" y="775368"/>
            <a:chExt cx="859536" cy="859538"/>
          </a:xfrm>
        </p:grpSpPr>
        <p:sp>
          <p:nvSpPr>
            <p:cNvPr id="60" name="Oval 12"/>
            <p:cNvSpPr>
              <a:spLocks noChangeArrowheads="1"/>
            </p:cNvSpPr>
            <p:nvPr/>
          </p:nvSpPr>
          <p:spPr bwMode="auto">
            <a:xfrm>
              <a:off x="6280818" y="775368"/>
              <a:ext cx="859536" cy="859538"/>
            </a:xfrm>
            <a:prstGeom prst="ellipse">
              <a:avLst/>
            </a:prstGeom>
            <a:solidFill>
              <a:schemeClr val="tx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6433610" y="1016863"/>
              <a:ext cx="553952" cy="376548"/>
              <a:chOff x="4232322" y="3438808"/>
              <a:chExt cx="553952" cy="376548"/>
            </a:xfrm>
          </p:grpSpPr>
          <p:sp>
            <p:nvSpPr>
              <p:cNvPr id="31" name="Freeform 96"/>
              <p:cNvSpPr>
                <a:spLocks/>
              </p:cNvSpPr>
              <p:nvPr/>
            </p:nvSpPr>
            <p:spPr bwMode="auto">
              <a:xfrm>
                <a:off x="4237829" y="3564034"/>
                <a:ext cx="521196" cy="209000"/>
              </a:xfrm>
              <a:custGeom>
                <a:avLst/>
                <a:gdLst>
                  <a:gd name="T0" fmla="*/ 580 w 761"/>
                  <a:gd name="T1" fmla="*/ 305 h 305"/>
                  <a:gd name="T2" fmla="*/ 694 w 761"/>
                  <a:gd name="T3" fmla="*/ 185 h 305"/>
                  <a:gd name="T4" fmla="*/ 733 w 761"/>
                  <a:gd name="T5" fmla="*/ 0 h 305"/>
                  <a:gd name="T6" fmla="*/ 509 w 761"/>
                  <a:gd name="T7" fmla="*/ 0 h 305"/>
                  <a:gd name="T8" fmla="*/ 443 w 761"/>
                  <a:gd name="T9" fmla="*/ 81 h 305"/>
                  <a:gd name="T10" fmla="*/ 40 w 761"/>
                  <a:gd name="T11" fmla="*/ 81 h 305"/>
                  <a:gd name="T12" fmla="*/ 9 w 761"/>
                  <a:gd name="T13" fmla="*/ 165 h 305"/>
                  <a:gd name="T14" fmla="*/ 106 w 761"/>
                  <a:gd name="T15" fmla="*/ 303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1" h="305">
                    <a:moveTo>
                      <a:pt x="580" y="305"/>
                    </a:moveTo>
                    <a:cubicBezTo>
                      <a:pt x="616" y="281"/>
                      <a:pt x="667" y="239"/>
                      <a:pt x="694" y="185"/>
                    </a:cubicBezTo>
                    <a:cubicBezTo>
                      <a:pt x="749" y="73"/>
                      <a:pt x="761" y="0"/>
                      <a:pt x="733" y="0"/>
                    </a:cubicBezTo>
                    <a:cubicBezTo>
                      <a:pt x="705" y="0"/>
                      <a:pt x="548" y="0"/>
                      <a:pt x="509" y="0"/>
                    </a:cubicBezTo>
                    <a:cubicBezTo>
                      <a:pt x="471" y="0"/>
                      <a:pt x="473" y="81"/>
                      <a:pt x="443" y="81"/>
                    </a:cubicBezTo>
                    <a:cubicBezTo>
                      <a:pt x="414" y="81"/>
                      <a:pt x="80" y="81"/>
                      <a:pt x="40" y="81"/>
                    </a:cubicBezTo>
                    <a:cubicBezTo>
                      <a:pt x="0" y="81"/>
                      <a:pt x="2" y="138"/>
                      <a:pt x="9" y="165"/>
                    </a:cubicBezTo>
                    <a:cubicBezTo>
                      <a:pt x="16" y="190"/>
                      <a:pt x="48" y="263"/>
                      <a:pt x="106" y="30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97"/>
              <p:cNvSpPr>
                <a:spLocks/>
              </p:cNvSpPr>
              <p:nvPr/>
            </p:nvSpPr>
            <p:spPr bwMode="auto">
              <a:xfrm>
                <a:off x="4287978" y="3803181"/>
                <a:ext cx="442930" cy="12175"/>
              </a:xfrm>
              <a:custGeom>
                <a:avLst/>
                <a:gdLst>
                  <a:gd name="T0" fmla="*/ 647 w 647"/>
                  <a:gd name="T1" fmla="*/ 18 h 18"/>
                  <a:gd name="T2" fmla="*/ 566 w 647"/>
                  <a:gd name="T3" fmla="*/ 0 h 18"/>
                  <a:gd name="T4" fmla="*/ 485 w 647"/>
                  <a:gd name="T5" fmla="*/ 18 h 18"/>
                  <a:gd name="T6" fmla="*/ 404 w 647"/>
                  <a:gd name="T7" fmla="*/ 0 h 18"/>
                  <a:gd name="T8" fmla="*/ 323 w 647"/>
                  <a:gd name="T9" fmla="*/ 18 h 18"/>
                  <a:gd name="T10" fmla="*/ 243 w 647"/>
                  <a:gd name="T11" fmla="*/ 0 h 18"/>
                  <a:gd name="T12" fmla="*/ 162 w 647"/>
                  <a:gd name="T13" fmla="*/ 18 h 18"/>
                  <a:gd name="T14" fmla="*/ 81 w 647"/>
                  <a:gd name="T15" fmla="*/ 0 h 18"/>
                  <a:gd name="T16" fmla="*/ 0 w 64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8">
                    <a:moveTo>
                      <a:pt x="647" y="18"/>
                    </a:moveTo>
                    <a:cubicBezTo>
                      <a:pt x="618" y="18"/>
                      <a:pt x="590" y="12"/>
                      <a:pt x="566" y="0"/>
                    </a:cubicBezTo>
                    <a:cubicBezTo>
                      <a:pt x="542" y="12"/>
                      <a:pt x="514" y="18"/>
                      <a:pt x="485" y="18"/>
                    </a:cubicBezTo>
                    <a:cubicBezTo>
                      <a:pt x="456" y="18"/>
                      <a:pt x="429" y="12"/>
                      <a:pt x="404" y="0"/>
                    </a:cubicBezTo>
                    <a:cubicBezTo>
                      <a:pt x="380" y="12"/>
                      <a:pt x="353" y="18"/>
                      <a:pt x="323" y="18"/>
                    </a:cubicBezTo>
                    <a:cubicBezTo>
                      <a:pt x="294" y="18"/>
                      <a:pt x="267" y="12"/>
                      <a:pt x="243" y="0"/>
                    </a:cubicBezTo>
                    <a:cubicBezTo>
                      <a:pt x="218" y="12"/>
                      <a:pt x="191" y="18"/>
                      <a:pt x="162" y="18"/>
                    </a:cubicBezTo>
                    <a:cubicBezTo>
                      <a:pt x="133" y="18"/>
                      <a:pt x="105" y="12"/>
                      <a:pt x="81" y="0"/>
                    </a:cubicBezTo>
                    <a:cubicBezTo>
                      <a:pt x="57" y="12"/>
                      <a:pt x="29" y="18"/>
                      <a:pt x="0" y="1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98"/>
              <p:cNvSpPr>
                <a:spLocks/>
              </p:cNvSpPr>
              <p:nvPr/>
            </p:nvSpPr>
            <p:spPr bwMode="auto">
              <a:xfrm>
                <a:off x="4232322" y="3753902"/>
                <a:ext cx="553952" cy="20291"/>
              </a:xfrm>
              <a:custGeom>
                <a:avLst/>
                <a:gdLst>
                  <a:gd name="T0" fmla="*/ 0 w 809"/>
                  <a:gd name="T1" fmla="*/ 0 h 30"/>
                  <a:gd name="T2" fmla="*/ 81 w 809"/>
                  <a:gd name="T3" fmla="*/ 30 h 30"/>
                  <a:gd name="T4" fmla="*/ 162 w 809"/>
                  <a:gd name="T5" fmla="*/ 0 h 30"/>
                  <a:gd name="T6" fmla="*/ 243 w 809"/>
                  <a:gd name="T7" fmla="*/ 30 h 30"/>
                  <a:gd name="T8" fmla="*/ 324 w 809"/>
                  <a:gd name="T9" fmla="*/ 0 h 30"/>
                  <a:gd name="T10" fmla="*/ 404 w 809"/>
                  <a:gd name="T11" fmla="*/ 30 h 30"/>
                  <a:gd name="T12" fmla="*/ 485 w 809"/>
                  <a:gd name="T13" fmla="*/ 0 h 30"/>
                  <a:gd name="T14" fmla="*/ 566 w 809"/>
                  <a:gd name="T15" fmla="*/ 30 h 30"/>
                  <a:gd name="T16" fmla="*/ 647 w 809"/>
                  <a:gd name="T17" fmla="*/ 0 h 30"/>
                  <a:gd name="T18" fmla="*/ 728 w 809"/>
                  <a:gd name="T19" fmla="*/ 30 h 30"/>
                  <a:gd name="T20" fmla="*/ 809 w 80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30">
                    <a:moveTo>
                      <a:pt x="0" y="0"/>
                    </a:moveTo>
                    <a:cubicBezTo>
                      <a:pt x="18" y="18"/>
                      <a:pt x="47" y="30"/>
                      <a:pt x="81" y="30"/>
                    </a:cubicBezTo>
                    <a:cubicBezTo>
                      <a:pt x="114" y="30"/>
                      <a:pt x="144" y="18"/>
                      <a:pt x="162" y="0"/>
                    </a:cubicBezTo>
                    <a:cubicBezTo>
                      <a:pt x="180" y="18"/>
                      <a:pt x="209" y="30"/>
                      <a:pt x="243" y="30"/>
                    </a:cubicBezTo>
                    <a:cubicBezTo>
                      <a:pt x="276" y="30"/>
                      <a:pt x="306" y="18"/>
                      <a:pt x="324" y="0"/>
                    </a:cubicBezTo>
                    <a:cubicBezTo>
                      <a:pt x="342" y="18"/>
                      <a:pt x="371" y="30"/>
                      <a:pt x="404" y="30"/>
                    </a:cubicBezTo>
                    <a:cubicBezTo>
                      <a:pt x="438" y="30"/>
                      <a:pt x="467" y="18"/>
                      <a:pt x="485" y="0"/>
                    </a:cubicBezTo>
                    <a:cubicBezTo>
                      <a:pt x="503" y="18"/>
                      <a:pt x="533" y="30"/>
                      <a:pt x="566" y="30"/>
                    </a:cubicBezTo>
                    <a:cubicBezTo>
                      <a:pt x="600" y="30"/>
                      <a:pt x="629" y="18"/>
                      <a:pt x="647" y="0"/>
                    </a:cubicBezTo>
                    <a:cubicBezTo>
                      <a:pt x="665" y="18"/>
                      <a:pt x="695" y="30"/>
                      <a:pt x="728" y="30"/>
                    </a:cubicBezTo>
                    <a:cubicBezTo>
                      <a:pt x="762" y="30"/>
                      <a:pt x="791" y="18"/>
                      <a:pt x="809"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99"/>
              <p:cNvSpPr>
                <a:spLocks/>
              </p:cNvSpPr>
              <p:nvPr/>
            </p:nvSpPr>
            <p:spPr bwMode="auto">
              <a:xfrm>
                <a:off x="4279572" y="3487507"/>
                <a:ext cx="151315" cy="132183"/>
              </a:xfrm>
              <a:custGeom>
                <a:avLst/>
                <a:gdLst>
                  <a:gd name="T0" fmla="*/ 57 w 522"/>
                  <a:gd name="T1" fmla="*/ 456 h 456"/>
                  <a:gd name="T2" fmla="*/ 57 w 522"/>
                  <a:gd name="T3" fmla="*/ 248 h 456"/>
                  <a:gd name="T4" fmla="*/ 0 w 522"/>
                  <a:gd name="T5" fmla="*/ 248 h 456"/>
                  <a:gd name="T6" fmla="*/ 0 w 522"/>
                  <a:gd name="T7" fmla="*/ 0 h 456"/>
                  <a:gd name="T8" fmla="*/ 522 w 522"/>
                  <a:gd name="T9" fmla="*/ 0 h 456"/>
                  <a:gd name="T10" fmla="*/ 466 w 522"/>
                  <a:gd name="T11" fmla="*/ 241 h 456"/>
                  <a:gd name="T12" fmla="*/ 385 w 522"/>
                  <a:gd name="T13" fmla="*/ 241 h 456"/>
                  <a:gd name="T14" fmla="*/ 385 w 522"/>
                  <a:gd name="T15" fmla="*/ 456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2" h="456">
                    <a:moveTo>
                      <a:pt x="57" y="456"/>
                    </a:moveTo>
                    <a:lnTo>
                      <a:pt x="57" y="248"/>
                    </a:lnTo>
                    <a:lnTo>
                      <a:pt x="0" y="248"/>
                    </a:lnTo>
                    <a:lnTo>
                      <a:pt x="0" y="0"/>
                    </a:lnTo>
                    <a:lnTo>
                      <a:pt x="522" y="0"/>
                    </a:lnTo>
                    <a:lnTo>
                      <a:pt x="466" y="241"/>
                    </a:lnTo>
                    <a:lnTo>
                      <a:pt x="385" y="241"/>
                    </a:lnTo>
                    <a:lnTo>
                      <a:pt x="385" y="456"/>
                    </a:ln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100"/>
              <p:cNvSpPr>
                <a:spLocks noChangeShapeType="1"/>
              </p:cNvSpPr>
              <p:nvPr/>
            </p:nvSpPr>
            <p:spPr bwMode="auto">
              <a:xfrm flipV="1">
                <a:off x="4390014" y="3438808"/>
                <a:ext cx="0" cy="48699"/>
              </a:xfrm>
              <a:prstGeom prst="line">
                <a:avLst/>
              </a:prstGeom>
              <a:noFill/>
              <a:ln w="12700"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8916850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14:bounceEnd="61111">
                                          <p:cBhvr additive="base">
                                            <p:cTn id="7" dur="9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1111">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14:bounceEnd="61111">
                                          <p:cBhvr additive="base">
                                            <p:cTn id="11" dur="1000" fill="hold"/>
                                            <p:tgtEl>
                                              <p:spTgt spid="18"/>
                                            </p:tgtEl>
                                            <p:attrNameLst>
                                              <p:attrName>ppt_x</p:attrName>
                                            </p:attrNameLst>
                                          </p:cBhvr>
                                          <p:tavLst>
                                            <p:tav tm="0">
                                              <p:val>
                                                <p:strVal val="#ppt_x"/>
                                              </p:val>
                                            </p:tav>
                                            <p:tav tm="100000">
                                              <p:val>
                                                <p:strVal val="#ppt_x"/>
                                              </p:val>
                                            </p:tav>
                                          </p:tavLst>
                                        </p:anim>
                                        <p:anim calcmode="lin" valueType="num" p14:bounceEnd="61111">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1111">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14:bounceEnd="61111">
                                          <p:cBhvr additive="base">
                                            <p:cTn id="15" dur="1100" fill="hold"/>
                                            <p:tgtEl>
                                              <p:spTgt spid="19"/>
                                            </p:tgtEl>
                                            <p:attrNameLst>
                                              <p:attrName>ppt_x</p:attrName>
                                            </p:attrNameLst>
                                          </p:cBhvr>
                                          <p:tavLst>
                                            <p:tav tm="0">
                                              <p:val>
                                                <p:strVal val="#ppt_x"/>
                                              </p:val>
                                            </p:tav>
                                            <p:tav tm="100000">
                                              <p:val>
                                                <p:strVal val="#ppt_x"/>
                                              </p:val>
                                            </p:tav>
                                          </p:tavLst>
                                        </p:anim>
                                        <p:anim calcmode="lin" valueType="num" p14:bounceEnd="61111">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1111">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14:bounceEnd="61111">
                                          <p:cBhvr additive="base">
                                            <p:cTn id="19" dur="1200" fill="hold"/>
                                            <p:tgtEl>
                                              <p:spTgt spid="20"/>
                                            </p:tgtEl>
                                            <p:attrNameLst>
                                              <p:attrName>ppt_x</p:attrName>
                                            </p:attrNameLst>
                                          </p:cBhvr>
                                          <p:tavLst>
                                            <p:tav tm="0">
                                              <p:val>
                                                <p:strVal val="#ppt_x"/>
                                              </p:val>
                                            </p:tav>
                                            <p:tav tm="100000">
                                              <p:val>
                                                <p:strVal val="#ppt_x"/>
                                              </p:val>
                                            </p:tav>
                                          </p:tavLst>
                                        </p:anim>
                                        <p:anim calcmode="lin" valueType="num" p14:bounceEnd="61111">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900" fill="hold"/>
                                            <p:tgtEl>
                                              <p:spTgt spid="17"/>
                                            </p:tgtEl>
                                            <p:attrNameLst>
                                              <p:attrName>ppt_x</p:attrName>
                                            </p:attrNameLst>
                                          </p:cBhvr>
                                          <p:tavLst>
                                            <p:tav tm="0">
                                              <p:val>
                                                <p:strVal val="#ppt_x"/>
                                              </p:val>
                                            </p:tav>
                                            <p:tav tm="100000">
                                              <p:val>
                                                <p:strVal val="#ppt_x"/>
                                              </p:val>
                                            </p:tav>
                                          </p:tavLst>
                                        </p:anim>
                                        <p:anim calcmode="lin" valueType="num">
                                          <p:cBhvr additive="base">
                                            <p:cTn id="8" dur="900" fill="hold"/>
                                            <p:tgtEl>
                                              <p:spTgt spid="1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1000" fill="hold"/>
                                            <p:tgtEl>
                                              <p:spTgt spid="18"/>
                                            </p:tgtEl>
                                            <p:attrNameLst>
                                              <p:attrName>ppt_x</p:attrName>
                                            </p:attrNameLst>
                                          </p:cBhvr>
                                          <p:tavLst>
                                            <p:tav tm="0">
                                              <p:val>
                                                <p:strVal val="#ppt_x"/>
                                              </p:val>
                                            </p:tav>
                                            <p:tav tm="100000">
                                              <p:val>
                                                <p:strVal val="#ppt_x"/>
                                              </p:val>
                                            </p:tav>
                                          </p:tavLst>
                                        </p:anim>
                                        <p:anim calcmode="lin" valueType="num">
                                          <p:cBhvr additive="base">
                                            <p:cTn id="12" dur="1000" fill="hold"/>
                                            <p:tgtEl>
                                              <p:spTgt spid="1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100" fill="hold"/>
                                            <p:tgtEl>
                                              <p:spTgt spid="19"/>
                                            </p:tgtEl>
                                            <p:attrNameLst>
                                              <p:attrName>ppt_x</p:attrName>
                                            </p:attrNameLst>
                                          </p:cBhvr>
                                          <p:tavLst>
                                            <p:tav tm="0">
                                              <p:val>
                                                <p:strVal val="#ppt_x"/>
                                              </p:val>
                                            </p:tav>
                                            <p:tav tm="100000">
                                              <p:val>
                                                <p:strVal val="#ppt_x"/>
                                              </p:val>
                                            </p:tav>
                                          </p:tavLst>
                                        </p:anim>
                                        <p:anim calcmode="lin" valueType="num">
                                          <p:cBhvr additive="base">
                                            <p:cTn id="16" dur="110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1200" fill="hold"/>
                                            <p:tgtEl>
                                              <p:spTgt spid="20"/>
                                            </p:tgtEl>
                                            <p:attrNameLst>
                                              <p:attrName>ppt_x</p:attrName>
                                            </p:attrNameLst>
                                          </p:cBhvr>
                                          <p:tavLst>
                                            <p:tav tm="0">
                                              <p:val>
                                                <p:strVal val="#ppt_x"/>
                                              </p:val>
                                            </p:tav>
                                            <p:tav tm="100000">
                                              <p:val>
                                                <p:strVal val="#ppt_x"/>
                                              </p:val>
                                            </p:tav>
                                          </p:tavLst>
                                        </p:anim>
                                        <p:anim calcmode="lin" valueType="num">
                                          <p:cBhvr additive="base">
                                            <p:cTn id="20" dur="1200" fill="hold"/>
                                            <p:tgtEl>
                                              <p:spTgt spid="2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300"/>
                                      </p:stCondLst>
                                      <p:childTnLst>
                                        <p:set>
                                          <p:cBhvr>
                                            <p:cTn id="22" dur="1" fill="hold">
                                              <p:stCondLst>
                                                <p:cond delay="0"/>
                                              </p:stCondLst>
                                            </p:cTn>
                                            <p:tgtEl>
                                              <p:spTgt spid="72"/>
                                            </p:tgtEl>
                                            <p:attrNameLst>
                                              <p:attrName>style.visibility</p:attrName>
                                            </p:attrNameLst>
                                          </p:cBhvr>
                                          <p:to>
                                            <p:strVal val="visible"/>
                                          </p:to>
                                        </p:set>
                                        <p:animEffect transition="in" filter="fade">
                                          <p:cBhvr>
                                            <p:cTn id="23" dur="500"/>
                                            <p:tgtEl>
                                              <p:spTgt spid="72"/>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74"/>
                                            </p:tgtEl>
                                            <p:attrNameLst>
                                              <p:attrName>style.visibility</p:attrName>
                                            </p:attrNameLst>
                                          </p:cBhvr>
                                          <p:to>
                                            <p:strVal val="visible"/>
                                          </p:to>
                                        </p:set>
                                        <p:animEffect transition="in" filter="fade">
                                          <p:cBhvr>
                                            <p:cTn id="29" dur="500"/>
                                            <p:tgtEl>
                                              <p:spTgt spid="74"/>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75"/>
                                            </p:tgtEl>
                                            <p:attrNameLst>
                                              <p:attrName>style.visibility</p:attrName>
                                            </p:attrNameLst>
                                          </p:cBhvr>
                                          <p:to>
                                            <p:strVal val="visible"/>
                                          </p:to>
                                        </p:set>
                                        <p:animEffect transition="in" filter="fade">
                                          <p:cBhvr>
                                            <p:cTn id="32" dur="500"/>
                                            <p:tgtEl>
                                              <p:spTgt spid="75"/>
                                            </p:tgtEl>
                                          </p:cBhvr>
                                        </p:animEffect>
                                      </p:childTnLst>
                                    </p:cTn>
                                  </p:par>
                                  <p:par>
                                    <p:cTn id="33" presetID="22" presetClass="entr" presetSubtype="4" fill="hold" nodeType="withEffect">
                                      <p:stCondLst>
                                        <p:cond delay="900"/>
                                      </p:stCondLst>
                                      <p:childTnLst>
                                        <p:set>
                                          <p:cBhvr>
                                            <p:cTn id="34" dur="1" fill="hold">
                                              <p:stCondLst>
                                                <p:cond delay="0"/>
                                              </p:stCondLst>
                                            </p:cTn>
                                            <p:tgtEl>
                                              <p:spTgt spid="80"/>
                                            </p:tgtEl>
                                            <p:attrNameLst>
                                              <p:attrName>style.visibility</p:attrName>
                                            </p:attrNameLst>
                                          </p:cBhvr>
                                          <p:to>
                                            <p:strVal val="visible"/>
                                          </p:to>
                                        </p:set>
                                        <p:animEffect transition="in" filter="wipe(down)">
                                          <p:cBhvr>
                                            <p:cTn id="35" dur="200"/>
                                            <p:tgtEl>
                                              <p:spTgt spid="80"/>
                                            </p:tgtEl>
                                          </p:cBhvr>
                                        </p:animEffect>
                                      </p:childTnLst>
                                    </p:cTn>
                                  </p:par>
                                  <p:par>
                                    <p:cTn id="36" presetID="22" presetClass="entr" presetSubtype="4" fill="hold" nodeType="withEffect">
                                      <p:stCondLst>
                                        <p:cond delay="1100"/>
                                      </p:stCondLst>
                                      <p:childTnLst>
                                        <p:set>
                                          <p:cBhvr>
                                            <p:cTn id="37" dur="1" fill="hold">
                                              <p:stCondLst>
                                                <p:cond delay="0"/>
                                              </p:stCondLst>
                                            </p:cTn>
                                            <p:tgtEl>
                                              <p:spTgt spid="78"/>
                                            </p:tgtEl>
                                            <p:attrNameLst>
                                              <p:attrName>style.visibility</p:attrName>
                                            </p:attrNameLst>
                                          </p:cBhvr>
                                          <p:to>
                                            <p:strVal val="visible"/>
                                          </p:to>
                                        </p:set>
                                        <p:animEffect transition="in" filter="wipe(down)">
                                          <p:cBhvr>
                                            <p:cTn id="38" dur="200"/>
                                            <p:tgtEl>
                                              <p:spTgt spid="78"/>
                                            </p:tgtEl>
                                          </p:cBhvr>
                                        </p:animEffect>
                                      </p:childTnLst>
                                    </p:cTn>
                                  </p:par>
                                  <p:par>
                                    <p:cTn id="39" presetID="22" presetClass="entr" presetSubtype="4" fill="hold" nodeType="withEffect">
                                      <p:stCondLst>
                                        <p:cond delay="1300"/>
                                      </p:stCondLst>
                                      <p:childTnLst>
                                        <p:set>
                                          <p:cBhvr>
                                            <p:cTn id="40" dur="1" fill="hold">
                                              <p:stCondLst>
                                                <p:cond delay="0"/>
                                              </p:stCondLst>
                                            </p:cTn>
                                            <p:tgtEl>
                                              <p:spTgt spid="81"/>
                                            </p:tgtEl>
                                            <p:attrNameLst>
                                              <p:attrName>style.visibility</p:attrName>
                                            </p:attrNameLst>
                                          </p:cBhvr>
                                          <p:to>
                                            <p:strVal val="visible"/>
                                          </p:to>
                                        </p:set>
                                        <p:animEffect transition="in" filter="wipe(down)">
                                          <p:cBhvr>
                                            <p:cTn id="41" dur="200"/>
                                            <p:tgtEl>
                                              <p:spTgt spid="81"/>
                                            </p:tgtEl>
                                          </p:cBhvr>
                                        </p:animEffect>
                                      </p:childTnLst>
                                    </p:cTn>
                                  </p:par>
                                  <p:par>
                                    <p:cTn id="42" presetID="22" presetClass="entr" presetSubtype="4" fill="hold" nodeType="withEffect">
                                      <p:stCondLst>
                                        <p:cond delay="1500"/>
                                      </p:stCondLst>
                                      <p:childTnLst>
                                        <p:set>
                                          <p:cBhvr>
                                            <p:cTn id="43" dur="1" fill="hold">
                                              <p:stCondLst>
                                                <p:cond delay="0"/>
                                              </p:stCondLst>
                                            </p:cTn>
                                            <p:tgtEl>
                                              <p:spTgt spid="82"/>
                                            </p:tgtEl>
                                            <p:attrNameLst>
                                              <p:attrName>style.visibility</p:attrName>
                                            </p:attrNameLst>
                                          </p:cBhvr>
                                          <p:to>
                                            <p:strVal val="visible"/>
                                          </p:to>
                                        </p:set>
                                        <p:animEffect transition="in" filter="wipe(down)">
                                          <p:cBhvr>
                                            <p:cTn id="44" dur="200"/>
                                            <p:tgtEl>
                                              <p:spTgt spid="82"/>
                                            </p:tgtEl>
                                          </p:cBhvr>
                                        </p:animEffect>
                                      </p:childTnLst>
                                    </p:cTn>
                                  </p:par>
                                  <p:par>
                                    <p:cTn id="45" presetID="10" presetClass="entr" presetSubtype="0" fill="hold" nodeType="withEffect">
                                      <p:stCondLst>
                                        <p:cond delay="1100"/>
                                      </p:stCondLst>
                                      <p:childTnLst>
                                        <p:set>
                                          <p:cBhvr>
                                            <p:cTn id="46" dur="1" fill="hold">
                                              <p:stCondLst>
                                                <p:cond delay="0"/>
                                              </p:stCondLst>
                                            </p:cTn>
                                            <p:tgtEl>
                                              <p:spTgt spid="71"/>
                                            </p:tgtEl>
                                            <p:attrNameLst>
                                              <p:attrName>style.visibility</p:attrName>
                                            </p:attrNameLst>
                                          </p:cBhvr>
                                          <p:to>
                                            <p:strVal val="visible"/>
                                          </p:to>
                                        </p:set>
                                        <p:animEffect transition="in" filter="fade">
                                          <p:cBhvr>
                                            <p:cTn id="47" dur="300"/>
                                            <p:tgtEl>
                                              <p:spTgt spid="71"/>
                                            </p:tgtEl>
                                          </p:cBhvr>
                                        </p:animEffect>
                                      </p:childTnLst>
                                    </p:cTn>
                                  </p:par>
                                  <p:par>
                                    <p:cTn id="48" presetID="10" presetClass="entr" presetSubtype="0" fill="hold" nodeType="withEffect">
                                      <p:stCondLst>
                                        <p:cond delay="1300"/>
                                      </p:stCondLst>
                                      <p:childTnLst>
                                        <p:set>
                                          <p:cBhvr>
                                            <p:cTn id="49" dur="1" fill="hold">
                                              <p:stCondLst>
                                                <p:cond delay="0"/>
                                              </p:stCondLst>
                                            </p:cTn>
                                            <p:tgtEl>
                                              <p:spTgt spid="70"/>
                                            </p:tgtEl>
                                            <p:attrNameLst>
                                              <p:attrName>style.visibility</p:attrName>
                                            </p:attrNameLst>
                                          </p:cBhvr>
                                          <p:to>
                                            <p:strVal val="visible"/>
                                          </p:to>
                                        </p:set>
                                        <p:animEffect transition="in" filter="fade">
                                          <p:cBhvr>
                                            <p:cTn id="50" dur="300"/>
                                            <p:tgtEl>
                                              <p:spTgt spid="70"/>
                                            </p:tgtEl>
                                          </p:cBhvr>
                                        </p:animEffect>
                                      </p:childTnLst>
                                    </p:cTn>
                                  </p:par>
                                  <p:par>
                                    <p:cTn id="51" presetID="10" presetClass="entr" presetSubtype="0" fill="hold" nodeType="withEffect">
                                      <p:stCondLst>
                                        <p:cond delay="150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300"/>
                                            <p:tgtEl>
                                              <p:spTgt spid="69"/>
                                            </p:tgtEl>
                                          </p:cBhvr>
                                        </p:animEffect>
                                      </p:childTnLst>
                                    </p:cTn>
                                  </p:par>
                                  <p:par>
                                    <p:cTn id="54" presetID="10" presetClass="entr" presetSubtype="0" fill="hold" nodeType="withEffect">
                                      <p:stCondLst>
                                        <p:cond delay="17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2" name="Picture 21">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r"/>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61" name="Text Placeholder 160"/>
          <p:cNvSpPr>
            <a:spLocks noGrp="1"/>
          </p:cNvSpPr>
          <p:nvPr>
            <p:ph type="body" sz="quarter" idx="10"/>
          </p:nvPr>
        </p:nvSpPr>
        <p:spPr/>
        <p:txBody>
          <a:bodyPr/>
          <a:lstStyle/>
          <a:p>
            <a:pPr algn="r"/>
            <a:r>
              <a:rPr lang="en-US" dirty="0" err="1"/>
              <a:t>Xxxx</a:t>
            </a:r>
            <a:r>
              <a:rPr lang="en-US" dirty="0"/>
              <a:t> </a:t>
            </a:r>
            <a:r>
              <a:rPr lang="en-US" dirty="0" err="1"/>
              <a:t>xxxxxxxxxxx</a:t>
            </a:r>
            <a:r>
              <a:rPr lang="en-US" dirty="0"/>
              <a:t> </a:t>
            </a:r>
            <a:r>
              <a:rPr lang="en-US" dirty="0" err="1"/>
              <a:t>xxxx</a:t>
            </a:r>
            <a:r>
              <a:rPr lang="en-US" dirty="0"/>
              <a:t> </a:t>
            </a:r>
            <a:r>
              <a:rPr lang="en-US" dirty="0" err="1"/>
              <a:t>xxxxxxx</a:t>
            </a:r>
            <a:r>
              <a:rPr lang="en-US" dirty="0"/>
              <a:t> </a:t>
            </a:r>
            <a:r>
              <a:rPr lang="en-US" dirty="0" err="1"/>
              <a:t>xxxxx</a:t>
            </a:r>
            <a:endParaRPr lang="en-US" dirty="0"/>
          </a:p>
        </p:txBody>
      </p:sp>
      <p:grpSp>
        <p:nvGrpSpPr>
          <p:cNvPr id="157" name="Group 156"/>
          <p:cNvGrpSpPr/>
          <p:nvPr/>
        </p:nvGrpSpPr>
        <p:grpSpPr>
          <a:xfrm>
            <a:off x="640450" y="1170511"/>
            <a:ext cx="2560869" cy="1511345"/>
            <a:chOff x="640449" y="313260"/>
            <a:chExt cx="2560869" cy="1511345"/>
          </a:xfrm>
        </p:grpSpPr>
        <p:sp>
          <p:nvSpPr>
            <p:cNvPr id="6" name="Rounded Rectangle 5"/>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7" name="Rounded Rectangle 6"/>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sp>
          <p:nvSpPr>
            <p:cNvPr id="8" name="Rounded Rectangle 7"/>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12" name="Oval 11"/>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sp>
        <p:nvSpPr>
          <p:cNvPr id="46" name="Rectangle 45"/>
          <p:cNvSpPr/>
          <p:nvPr/>
        </p:nvSpPr>
        <p:spPr>
          <a:xfrm>
            <a:off x="640450" y="3386626"/>
            <a:ext cx="1074051" cy="602729"/>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158" name="Group 157"/>
          <p:cNvGrpSpPr/>
          <p:nvPr/>
        </p:nvGrpSpPr>
        <p:grpSpPr>
          <a:xfrm>
            <a:off x="2020559" y="1811377"/>
            <a:ext cx="2560869" cy="1511345"/>
            <a:chOff x="2020559" y="954126"/>
            <a:chExt cx="2560869" cy="1511345"/>
          </a:xfrm>
        </p:grpSpPr>
        <p:sp>
          <p:nvSpPr>
            <p:cNvPr id="69" name="Rounded Rectangle 68"/>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0" name="Rounded Rectangle 69"/>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1" name="Rounded Rectangle 70"/>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2" name="Oval 71"/>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159" name="Group 158"/>
          <p:cNvGrpSpPr/>
          <p:nvPr/>
        </p:nvGrpSpPr>
        <p:grpSpPr>
          <a:xfrm>
            <a:off x="3397251" y="2459561"/>
            <a:ext cx="3672284" cy="1511345"/>
            <a:chOff x="3397250" y="1602310"/>
            <a:chExt cx="3672284" cy="1511345"/>
          </a:xfrm>
        </p:grpSpPr>
        <p:sp>
          <p:nvSpPr>
            <p:cNvPr id="73" name="Rounded Rectangle 72"/>
            <p:cNvSpPr/>
            <p:nvPr/>
          </p:nvSpPr>
          <p:spPr>
            <a:xfrm rot="2700000">
              <a:off x="5743060" y="2059510"/>
              <a:ext cx="1325880"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4" name="Rounded Rectangle 73"/>
            <p:cNvSpPr/>
            <p:nvPr/>
          </p:nvSpPr>
          <p:spPr>
            <a:xfrm rot="8100000">
              <a:off x="5747728" y="2702175"/>
              <a:ext cx="1321806"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5" name="Rounded Rectangle 74"/>
            <p:cNvSpPr/>
            <p:nvPr/>
          </p:nvSpPr>
          <p:spPr>
            <a:xfrm>
              <a:off x="3397250" y="2380772"/>
              <a:ext cx="3538317" cy="41148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76" name="Oval 75"/>
            <p:cNvSpPr/>
            <p:nvPr/>
          </p:nvSpPr>
          <p:spPr>
            <a:xfrm>
              <a:off x="6538584" y="239774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grpSp>
        <p:nvGrpSpPr>
          <p:cNvPr id="160" name="Group 159"/>
          <p:cNvGrpSpPr/>
          <p:nvPr/>
        </p:nvGrpSpPr>
        <p:grpSpPr>
          <a:xfrm>
            <a:off x="5888776" y="3100427"/>
            <a:ext cx="2560869" cy="1511345"/>
            <a:chOff x="5888775" y="2243176"/>
            <a:chExt cx="2560869" cy="1511345"/>
          </a:xfrm>
        </p:grpSpPr>
        <p:sp>
          <p:nvSpPr>
            <p:cNvPr id="77" name="Rounded Rectangle 76"/>
            <p:cNvSpPr/>
            <p:nvPr/>
          </p:nvSpPr>
          <p:spPr>
            <a:xfrm rot="2700000">
              <a:off x="7123170" y="2700376"/>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8" name="Rounded Rectangle 77"/>
            <p:cNvSpPr/>
            <p:nvPr/>
          </p:nvSpPr>
          <p:spPr>
            <a:xfrm rot="8100000">
              <a:off x="7127838" y="3343041"/>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p>
          </p:txBody>
        </p:sp>
        <p:sp>
          <p:nvSpPr>
            <p:cNvPr id="79" name="Rounded Rectangle 78"/>
            <p:cNvSpPr/>
            <p:nvPr/>
          </p:nvSpPr>
          <p:spPr>
            <a:xfrm>
              <a:off x="5888775" y="3021638"/>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t>Xxxxx</a:t>
              </a:r>
              <a:r>
                <a:rPr lang="en-US" sz="1400" dirty="0"/>
                <a:t> </a:t>
              </a:r>
              <a:r>
                <a:rPr lang="en-US" sz="1400" dirty="0" err="1"/>
                <a:t>xxxxx</a:t>
              </a:r>
              <a:endParaRPr lang="en-US" sz="1400" dirty="0"/>
            </a:p>
          </p:txBody>
        </p:sp>
        <p:sp useBgFill="1">
          <p:nvSpPr>
            <p:cNvPr id="80" name="Oval 79"/>
            <p:cNvSpPr/>
            <p:nvPr/>
          </p:nvSpPr>
          <p:spPr>
            <a:xfrm>
              <a:off x="7918694" y="303861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150" name="Group 149"/>
          <p:cNvGrpSpPr/>
          <p:nvPr/>
        </p:nvGrpSpPr>
        <p:grpSpPr>
          <a:xfrm>
            <a:off x="5888776" y="4437112"/>
            <a:ext cx="726878" cy="726282"/>
            <a:chOff x="0" y="-1971675"/>
            <a:chExt cx="1939925" cy="1938338"/>
          </a:xfrm>
        </p:grpSpPr>
        <p:sp>
          <p:nvSpPr>
            <p:cNvPr id="125"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 name="Group 146"/>
            <p:cNvGrpSpPr/>
            <p:nvPr/>
          </p:nvGrpSpPr>
          <p:grpSpPr>
            <a:xfrm>
              <a:off x="279400" y="-1397000"/>
              <a:ext cx="1387475" cy="788988"/>
              <a:chOff x="279400" y="-1397000"/>
              <a:chExt cx="1387475" cy="788988"/>
            </a:xfrm>
          </p:grpSpPr>
          <p:sp>
            <p:nvSpPr>
              <p:cNvPr id="127"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3" name="Group 152"/>
          <p:cNvGrpSpPr/>
          <p:nvPr/>
        </p:nvGrpSpPr>
        <p:grpSpPr>
          <a:xfrm>
            <a:off x="3371851" y="3825045"/>
            <a:ext cx="726878" cy="728662"/>
            <a:chOff x="7204075" y="-1846263"/>
            <a:chExt cx="1939925" cy="1944688"/>
          </a:xfrm>
        </p:grpSpPr>
        <p:sp>
          <p:nvSpPr>
            <p:cNvPr id="123" name="Oval 59"/>
            <p:cNvSpPr>
              <a:spLocks noChangeArrowheads="1"/>
            </p:cNvSpPr>
            <p:nvPr/>
          </p:nvSpPr>
          <p:spPr bwMode="auto">
            <a:xfrm>
              <a:off x="7204075" y="-1846263"/>
              <a:ext cx="1939925"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Group 148"/>
            <p:cNvGrpSpPr/>
            <p:nvPr/>
          </p:nvGrpSpPr>
          <p:grpSpPr>
            <a:xfrm>
              <a:off x="7519988" y="-1506538"/>
              <a:ext cx="1312862" cy="1265238"/>
              <a:chOff x="7519988" y="-1506538"/>
              <a:chExt cx="1312862" cy="1265238"/>
            </a:xfrm>
          </p:grpSpPr>
          <p:sp>
            <p:nvSpPr>
              <p:cNvPr id="13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2" name="Group 151"/>
          <p:cNvGrpSpPr/>
          <p:nvPr/>
        </p:nvGrpSpPr>
        <p:grpSpPr>
          <a:xfrm>
            <a:off x="1943708" y="3175001"/>
            <a:ext cx="725094" cy="728662"/>
            <a:chOff x="5137150" y="-1846263"/>
            <a:chExt cx="1935163" cy="1944688"/>
          </a:xfrm>
        </p:grpSpPr>
        <p:sp>
          <p:nvSpPr>
            <p:cNvPr id="124" name="Oval 60"/>
            <p:cNvSpPr>
              <a:spLocks noChangeArrowheads="1"/>
            </p:cNvSpPr>
            <p:nvPr/>
          </p:nvSpPr>
          <p:spPr bwMode="auto">
            <a:xfrm>
              <a:off x="5137150" y="-1846263"/>
              <a:ext cx="1935163" cy="194468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8" name="Group 147"/>
            <p:cNvGrpSpPr/>
            <p:nvPr/>
          </p:nvGrpSpPr>
          <p:grpSpPr>
            <a:xfrm>
              <a:off x="5526088" y="-1517650"/>
              <a:ext cx="1158875" cy="1292225"/>
              <a:chOff x="5526088" y="-1517650"/>
              <a:chExt cx="1158875" cy="1292225"/>
            </a:xfrm>
          </p:grpSpPr>
          <p:sp>
            <p:nvSpPr>
              <p:cNvPr id="136"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51" name="Group 150"/>
          <p:cNvGrpSpPr/>
          <p:nvPr/>
        </p:nvGrpSpPr>
        <p:grpSpPr>
          <a:xfrm>
            <a:off x="640449" y="2542460"/>
            <a:ext cx="725092" cy="726282"/>
            <a:chOff x="2552700" y="-1971675"/>
            <a:chExt cx="1935163" cy="1938338"/>
          </a:xfrm>
        </p:grpSpPr>
        <p:sp>
          <p:nvSpPr>
            <p:cNvPr id="126"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6" name="Group 145"/>
            <p:cNvGrpSpPr/>
            <p:nvPr/>
          </p:nvGrpSpPr>
          <p:grpSpPr>
            <a:xfrm>
              <a:off x="2908300" y="-1620838"/>
              <a:ext cx="1228725" cy="1236663"/>
              <a:chOff x="2908300" y="-1620838"/>
              <a:chExt cx="1228725" cy="1236663"/>
            </a:xfrm>
          </p:grpSpPr>
          <p:sp>
            <p:nvSpPr>
              <p:cNvPr id="14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4" name="Rectangle 153"/>
          <p:cNvSpPr/>
          <p:nvPr/>
        </p:nvSpPr>
        <p:spPr>
          <a:xfrm>
            <a:off x="1943709" y="4008510"/>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5" name="Rectangle 154"/>
          <p:cNvSpPr/>
          <p:nvPr/>
        </p:nvSpPr>
        <p:spPr>
          <a:xfrm>
            <a:off x="3371851" y="4660214"/>
            <a:ext cx="2074850"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6" name="Rectangle 155"/>
          <p:cNvSpPr/>
          <p:nvPr/>
        </p:nvSpPr>
        <p:spPr>
          <a:xfrm>
            <a:off x="5888776" y="5229201"/>
            <a:ext cx="2029919"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88952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800" fill="hold"/>
                                        <p:tgtEl>
                                          <p:spTgt spid="157"/>
                                        </p:tgtEl>
                                        <p:attrNameLst>
                                          <p:attrName>ppt_x</p:attrName>
                                        </p:attrNameLst>
                                      </p:cBhvr>
                                      <p:tavLst>
                                        <p:tav tm="0">
                                          <p:val>
                                            <p:strVal val="0-#ppt_w/2"/>
                                          </p:val>
                                        </p:tav>
                                        <p:tav tm="100000">
                                          <p:val>
                                            <p:strVal val="#ppt_x"/>
                                          </p:val>
                                        </p:tav>
                                      </p:tavLst>
                                    </p:anim>
                                    <p:anim calcmode="lin" valueType="num">
                                      <p:cBhvr additive="base">
                                        <p:cTn id="8" dur="8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58"/>
                                        </p:tgtEl>
                                        <p:attrNameLst>
                                          <p:attrName>style.visibility</p:attrName>
                                        </p:attrNameLst>
                                      </p:cBhvr>
                                      <p:to>
                                        <p:strVal val="visible"/>
                                      </p:to>
                                    </p:set>
                                    <p:anim calcmode="lin" valueType="num">
                                      <p:cBhvr additive="base">
                                        <p:cTn id="11" dur="900" fill="hold"/>
                                        <p:tgtEl>
                                          <p:spTgt spid="158"/>
                                        </p:tgtEl>
                                        <p:attrNameLst>
                                          <p:attrName>ppt_x</p:attrName>
                                        </p:attrNameLst>
                                      </p:cBhvr>
                                      <p:tavLst>
                                        <p:tav tm="0">
                                          <p:val>
                                            <p:strVal val="0-#ppt_w/2"/>
                                          </p:val>
                                        </p:tav>
                                        <p:tav tm="100000">
                                          <p:val>
                                            <p:strVal val="#ppt_x"/>
                                          </p:val>
                                        </p:tav>
                                      </p:tavLst>
                                    </p:anim>
                                    <p:anim calcmode="lin" valueType="num">
                                      <p:cBhvr additive="base">
                                        <p:cTn id="12" dur="900" fill="hold"/>
                                        <p:tgtEl>
                                          <p:spTgt spid="158"/>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400"/>
                                  </p:stCondLst>
                                  <p:childTnLst>
                                    <p:set>
                                      <p:cBhvr>
                                        <p:cTn id="14" dur="1" fill="hold">
                                          <p:stCondLst>
                                            <p:cond delay="0"/>
                                          </p:stCondLst>
                                        </p:cTn>
                                        <p:tgtEl>
                                          <p:spTgt spid="159"/>
                                        </p:tgtEl>
                                        <p:attrNameLst>
                                          <p:attrName>style.visibility</p:attrName>
                                        </p:attrNameLst>
                                      </p:cBhvr>
                                      <p:to>
                                        <p:strVal val="visible"/>
                                      </p:to>
                                    </p:set>
                                    <p:anim calcmode="lin" valueType="num">
                                      <p:cBhvr additive="base">
                                        <p:cTn id="15" dur="1000" fill="hold"/>
                                        <p:tgtEl>
                                          <p:spTgt spid="159"/>
                                        </p:tgtEl>
                                        <p:attrNameLst>
                                          <p:attrName>ppt_x</p:attrName>
                                        </p:attrNameLst>
                                      </p:cBhvr>
                                      <p:tavLst>
                                        <p:tav tm="0">
                                          <p:val>
                                            <p:strVal val="0-#ppt_w/2"/>
                                          </p:val>
                                        </p:tav>
                                        <p:tav tm="100000">
                                          <p:val>
                                            <p:strVal val="#ppt_x"/>
                                          </p:val>
                                        </p:tav>
                                      </p:tavLst>
                                    </p:anim>
                                    <p:anim calcmode="lin" valueType="num">
                                      <p:cBhvr additive="base">
                                        <p:cTn id="16" dur="1000" fill="hold"/>
                                        <p:tgtEl>
                                          <p:spTgt spid="159"/>
                                        </p:tgtEl>
                                        <p:attrNameLst>
                                          <p:attrName>ppt_y</p:attrName>
                                        </p:attrNameLst>
                                      </p:cBhvr>
                                      <p:tavLst>
                                        <p:tav tm="0">
                                          <p:val>
                                            <p:strVal val="#ppt_y"/>
                                          </p:val>
                                        </p:tav>
                                        <p:tav tm="100000">
                                          <p:val>
                                            <p:strVal val="#ppt_y"/>
                                          </p:val>
                                        </p:tav>
                                      </p:tavLst>
                                    </p:anim>
                                  </p:childTnLst>
                                </p:cTn>
                              </p:par>
                              <p:par>
                                <p:cTn id="17" presetID="2" presetClass="entr" presetSubtype="8" decel="81818" fill="hold" nodeType="withEffect">
                                  <p:stCondLst>
                                    <p:cond delay="600"/>
                                  </p:stCondLst>
                                  <p:childTnLst>
                                    <p:set>
                                      <p:cBhvr>
                                        <p:cTn id="18" dur="1" fill="hold">
                                          <p:stCondLst>
                                            <p:cond delay="0"/>
                                          </p:stCondLst>
                                        </p:cTn>
                                        <p:tgtEl>
                                          <p:spTgt spid="160"/>
                                        </p:tgtEl>
                                        <p:attrNameLst>
                                          <p:attrName>style.visibility</p:attrName>
                                        </p:attrNameLst>
                                      </p:cBhvr>
                                      <p:to>
                                        <p:strVal val="visible"/>
                                      </p:to>
                                    </p:set>
                                    <p:anim calcmode="lin" valueType="num">
                                      <p:cBhvr additive="base">
                                        <p:cTn id="19" dur="1100" fill="hold"/>
                                        <p:tgtEl>
                                          <p:spTgt spid="160"/>
                                        </p:tgtEl>
                                        <p:attrNameLst>
                                          <p:attrName>ppt_x</p:attrName>
                                        </p:attrNameLst>
                                      </p:cBhvr>
                                      <p:tavLst>
                                        <p:tav tm="0">
                                          <p:val>
                                            <p:strVal val="0-#ppt_w/2"/>
                                          </p:val>
                                        </p:tav>
                                        <p:tav tm="100000">
                                          <p:val>
                                            <p:strVal val="#ppt_x"/>
                                          </p:val>
                                        </p:tav>
                                      </p:tavLst>
                                    </p:anim>
                                    <p:anim calcmode="lin" valueType="num">
                                      <p:cBhvr additive="base">
                                        <p:cTn id="20" dur="1100" fill="hold"/>
                                        <p:tgtEl>
                                          <p:spTgt spid="160"/>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700"/>
                                  </p:stCondLst>
                                  <p:childTnLst>
                                    <p:set>
                                      <p:cBhvr>
                                        <p:cTn id="22" dur="1" fill="hold">
                                          <p:stCondLst>
                                            <p:cond delay="0"/>
                                          </p:stCondLst>
                                        </p:cTn>
                                        <p:tgtEl>
                                          <p:spTgt spid="151"/>
                                        </p:tgtEl>
                                        <p:attrNameLst>
                                          <p:attrName>style.visibility</p:attrName>
                                        </p:attrNameLst>
                                      </p:cBhvr>
                                      <p:to>
                                        <p:strVal val="visible"/>
                                      </p:to>
                                    </p:set>
                                    <p:animEffect transition="in" filter="fade">
                                      <p:cBhvr>
                                        <p:cTn id="23" dur="500"/>
                                        <p:tgtEl>
                                          <p:spTgt spid="151"/>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5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152"/>
                                        </p:tgtEl>
                                        <p:attrNameLst>
                                          <p:attrName>style.visibility</p:attrName>
                                        </p:attrNameLst>
                                      </p:cBhvr>
                                      <p:to>
                                        <p:strVal val="visible"/>
                                      </p:to>
                                    </p:set>
                                    <p:animEffect transition="in" filter="fade">
                                      <p:cBhvr>
                                        <p:cTn id="29" dur="500"/>
                                        <p:tgtEl>
                                          <p:spTgt spid="1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54"/>
                                        </p:tgtEl>
                                        <p:attrNameLst>
                                          <p:attrName>style.visibility</p:attrName>
                                        </p:attrNameLst>
                                      </p:cBhvr>
                                      <p:to>
                                        <p:strVal val="visible"/>
                                      </p:to>
                                    </p:set>
                                    <p:animEffect transition="in" filter="fade">
                                      <p:cBhvr>
                                        <p:cTn id="32" dur="500"/>
                                        <p:tgtEl>
                                          <p:spTgt spid="154"/>
                                        </p:tgtEl>
                                      </p:cBhvr>
                                    </p:animEffect>
                                  </p:childTnLst>
                                </p:cTn>
                              </p:par>
                              <p:par>
                                <p:cTn id="33" presetID="10" presetClass="entr" presetSubtype="0" fill="hold" nodeType="withEffect">
                                  <p:stCondLst>
                                    <p:cond delay="1100"/>
                                  </p:stCondLst>
                                  <p:childTnLst>
                                    <p:set>
                                      <p:cBhvr>
                                        <p:cTn id="34" dur="1" fill="hold">
                                          <p:stCondLst>
                                            <p:cond delay="0"/>
                                          </p:stCondLst>
                                        </p:cTn>
                                        <p:tgtEl>
                                          <p:spTgt spid="153"/>
                                        </p:tgtEl>
                                        <p:attrNameLst>
                                          <p:attrName>style.visibility</p:attrName>
                                        </p:attrNameLst>
                                      </p:cBhvr>
                                      <p:to>
                                        <p:strVal val="visible"/>
                                      </p:to>
                                    </p:set>
                                    <p:animEffect transition="in" filter="fade">
                                      <p:cBhvr>
                                        <p:cTn id="35" dur="500"/>
                                        <p:tgtEl>
                                          <p:spTgt spid="153"/>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par>
                                <p:cTn id="39" presetID="10" presetClass="entr" presetSubtype="0" fill="hold" nodeType="withEffect">
                                  <p:stCondLst>
                                    <p:cond delay="1300"/>
                                  </p:stCondLst>
                                  <p:childTnLst>
                                    <p:set>
                                      <p:cBhvr>
                                        <p:cTn id="40" dur="1" fill="hold">
                                          <p:stCondLst>
                                            <p:cond delay="0"/>
                                          </p:stCondLst>
                                        </p:cTn>
                                        <p:tgtEl>
                                          <p:spTgt spid="150"/>
                                        </p:tgtEl>
                                        <p:attrNameLst>
                                          <p:attrName>style.visibility</p:attrName>
                                        </p:attrNameLst>
                                      </p:cBhvr>
                                      <p:to>
                                        <p:strVal val="visible"/>
                                      </p:to>
                                    </p:set>
                                    <p:animEffect transition="in" filter="fade">
                                      <p:cBhvr>
                                        <p:cTn id="41" dur="500"/>
                                        <p:tgtEl>
                                          <p:spTgt spid="150"/>
                                        </p:tgtEl>
                                      </p:cBhvr>
                                    </p:animEffect>
                                  </p:childTnLst>
                                </p:cTn>
                              </p:par>
                              <p:par>
                                <p:cTn id="42" presetID="10" presetClass="entr" presetSubtype="0" fill="hold" grpId="0" nodeType="withEffect">
                                  <p:stCondLst>
                                    <p:cond delay="1500"/>
                                  </p:stCondLst>
                                  <p:childTnLst>
                                    <p:set>
                                      <p:cBhvr>
                                        <p:cTn id="43" dur="1" fill="hold">
                                          <p:stCondLst>
                                            <p:cond delay="0"/>
                                          </p:stCondLst>
                                        </p:cTn>
                                        <p:tgtEl>
                                          <p:spTgt spid="156"/>
                                        </p:tgtEl>
                                        <p:attrNameLst>
                                          <p:attrName>style.visibility</p:attrName>
                                        </p:attrNameLst>
                                      </p:cBhvr>
                                      <p:to>
                                        <p:strVal val="visible"/>
                                      </p:to>
                                    </p:set>
                                    <p:animEffect transition="in" filter="fade">
                                      <p:cBhvr>
                                        <p:cTn id="44"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154" grpId="0"/>
      <p:bldP spid="155" grpId="0"/>
      <p:bldP spid="15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hevron 6"/>
          <p:cNvSpPr/>
          <p:nvPr/>
        </p:nvSpPr>
        <p:spPr>
          <a:xfrm>
            <a:off x="6331465" y="2151147"/>
            <a:ext cx="2305463" cy="1226432"/>
          </a:xfrm>
          <a:prstGeom prst="chevron">
            <a:avLst>
              <a:gd name="adj" fmla="val 20758"/>
            </a:avLst>
          </a:prstGeom>
          <a:solidFill>
            <a:schemeClr val="bg2"/>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04</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1" name="Chevron 20"/>
          <p:cNvSpPr/>
          <p:nvPr/>
        </p:nvSpPr>
        <p:spPr>
          <a:xfrm>
            <a:off x="4299716" y="2151147"/>
            <a:ext cx="2305463" cy="1226432"/>
          </a:xfrm>
          <a:prstGeom prst="chevron">
            <a:avLst>
              <a:gd name="adj" fmla="val 20758"/>
            </a:avLst>
          </a:prstGeom>
          <a:solidFill>
            <a:schemeClr val="accent5"/>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03</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22" name="Chevron 21"/>
          <p:cNvSpPr/>
          <p:nvPr/>
        </p:nvSpPr>
        <p:spPr>
          <a:xfrm>
            <a:off x="2267966" y="2151147"/>
            <a:ext cx="2305465" cy="1226432"/>
          </a:xfrm>
          <a:prstGeom prst="chevron">
            <a:avLst>
              <a:gd name="adj" fmla="val 20758"/>
            </a:avLst>
          </a:prstGeom>
          <a:solidFill>
            <a:schemeClr val="accent3"/>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137160" tIns="0" bIns="68580" rtlCol="0" anchor="ctr" anchorCtr="0"/>
          <a:lstStyle/>
          <a:p>
            <a:pPr algn="ctr"/>
            <a:r>
              <a:rPr lang="en-US" dirty="0" err="1">
                <a:solidFill>
                  <a:srgbClr val="FFFFFF"/>
                </a:solidFill>
              </a:rPr>
              <a:t>Xxxx</a:t>
            </a:r>
            <a:r>
              <a:rPr lang="en-US" dirty="0">
                <a:solidFill>
                  <a:srgbClr val="FFFFFF"/>
                </a:solidFill>
              </a:rPr>
              <a:t> 02</a:t>
            </a:r>
          </a:p>
          <a:p>
            <a:pPr algn="ct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p:nvSpPr>
          <p:cNvPr id="4" name="Pentagon 3"/>
          <p:cNvSpPr/>
          <p:nvPr/>
        </p:nvSpPr>
        <p:spPr>
          <a:xfrm>
            <a:off x="604168" y="2151147"/>
            <a:ext cx="1937513" cy="1226432"/>
          </a:xfrm>
          <a:prstGeom prst="homePlate">
            <a:avLst>
              <a:gd name="adj" fmla="val 22102"/>
            </a:avLst>
          </a:prstGeom>
          <a:solidFill>
            <a:schemeClr val="accent1"/>
          </a:solidFill>
          <a:ln>
            <a:noFill/>
          </a:ln>
          <a:effectLst>
            <a:outerShdw blurRad="50800" dist="508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horz" lIns="68580" tIns="0" bIns="68580" rtlCol="0" anchor="ctr" anchorCtr="0"/>
          <a:lstStyle/>
          <a:p>
            <a:pPr algn="ctr"/>
            <a:r>
              <a:rPr lang="en-US" dirty="0" err="1">
                <a:solidFill>
                  <a:srgbClr val="FFFFFF"/>
                </a:solidFill>
              </a:rPr>
              <a:t>Xxxx</a:t>
            </a:r>
            <a:r>
              <a:rPr lang="en-US" dirty="0">
                <a:solidFill>
                  <a:srgbClr val="FFFFFF"/>
                </a:solidFill>
              </a:rPr>
              <a:t> 01</a:t>
            </a:r>
          </a:p>
          <a:p>
            <a:pPr algn="ctr">
              <a:lnSpc>
                <a:spcPct val="90000"/>
              </a:lnSpc>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br>
              <a:rPr lang="en-US" sz="1000" dirty="0">
                <a:solidFill>
                  <a:srgbClr val="FFFFFF"/>
                </a:solidFill>
              </a:rPr>
            </a:br>
            <a:r>
              <a:rPr lang="en-US" sz="1000" dirty="0">
                <a:solidFill>
                  <a:srgbClr val="FFFFFF"/>
                </a:solidFill>
              </a:rPr>
              <a:t> </a:t>
            </a:r>
            <a:r>
              <a:rPr lang="en-US" sz="1000" dirty="0" err="1">
                <a:solidFill>
                  <a:srgbClr val="FFFFFF"/>
                </a:solidFill>
              </a:rPr>
              <a:t>xxx</a:t>
            </a:r>
            <a:r>
              <a:rPr lang="en-US" sz="1000" dirty="0">
                <a:solidFill>
                  <a:srgbClr val="FFFFFF"/>
                </a:solidFill>
              </a:rPr>
              <a:t> xx </a:t>
            </a:r>
            <a:r>
              <a:rPr lang="en-US" sz="1000" dirty="0" err="1">
                <a:solidFill>
                  <a:srgbClr val="FFFFFF"/>
                </a:solidFill>
              </a:rPr>
              <a:t>xxxxxxxx</a:t>
            </a:r>
            <a:r>
              <a:rPr lang="en-US" sz="1000" dirty="0">
                <a:solidFill>
                  <a:srgbClr val="FFFFFF"/>
                </a:solidFill>
              </a:rPr>
              <a:t> </a:t>
            </a:r>
            <a:br>
              <a:rPr lang="en-US" sz="1000" dirty="0">
                <a:solidFill>
                  <a:srgbClr val="FFFFFF"/>
                </a:solidFill>
              </a:rPr>
            </a:br>
            <a:r>
              <a:rPr lang="en-US" sz="1000" dirty="0">
                <a:solidFill>
                  <a:srgbClr val="FFFFFF"/>
                </a:solidFill>
              </a:rPr>
              <a:t> </a:t>
            </a:r>
            <a:r>
              <a:rPr lang="en-US" sz="1000" dirty="0" err="1">
                <a:solidFill>
                  <a:srgbClr val="FFFFFF"/>
                </a:solidFill>
              </a:rPr>
              <a:t>xxxxxx</a:t>
            </a:r>
            <a:r>
              <a:rPr lang="en-US" sz="1000" dirty="0">
                <a:solidFill>
                  <a:srgbClr val="FFFFFF"/>
                </a:solidFill>
              </a:rPr>
              <a:t> x </a:t>
            </a:r>
            <a:r>
              <a:rPr lang="en-US" sz="1000" dirty="0" err="1">
                <a:solidFill>
                  <a:srgbClr val="FFFFFF"/>
                </a:solidFill>
              </a:rPr>
              <a:t>xxxx</a:t>
            </a:r>
            <a:r>
              <a:rPr lang="en-US" sz="1000" dirty="0">
                <a:solidFill>
                  <a:srgbClr val="FFFFFF"/>
                </a:solidFill>
              </a:rPr>
              <a:t> </a:t>
            </a:r>
          </a:p>
        </p:txBody>
      </p:sp>
      <p:sp useBgFill="1">
        <p:nvSpPr>
          <p:cNvPr id="3" name="Rectangle 2"/>
          <p:cNvSpPr/>
          <p:nvPr/>
        </p:nvSpPr>
        <p:spPr>
          <a:xfrm>
            <a:off x="-209234" y="1914899"/>
            <a:ext cx="813402" cy="1755199"/>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err="1"/>
              <a:t>Xxxxxx</a:t>
            </a:r>
            <a:r>
              <a:rPr lang="en-US" dirty="0"/>
              <a:t> xxx </a:t>
            </a:r>
            <a:r>
              <a:rPr lang="en-US" dirty="0" err="1"/>
              <a:t>xxxx</a:t>
            </a:r>
            <a:r>
              <a:rPr lang="en-US" dirty="0"/>
              <a:t> </a:t>
            </a:r>
            <a:r>
              <a:rPr lang="en-US" dirty="0" err="1"/>
              <a:t>xxxx</a:t>
            </a:r>
            <a:endParaRPr lang="en-US" dirty="0"/>
          </a:p>
        </p:txBody>
      </p:sp>
      <p:sp>
        <p:nvSpPr>
          <p:cNvPr id="10" name="Oval 9"/>
          <p:cNvSpPr/>
          <p:nvPr/>
        </p:nvSpPr>
        <p:spPr>
          <a:xfrm>
            <a:off x="1284893" y="3670098"/>
            <a:ext cx="576064" cy="5760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Oval 10"/>
          <p:cNvSpPr/>
          <p:nvPr/>
        </p:nvSpPr>
        <p:spPr>
          <a:xfrm>
            <a:off x="3132666" y="3670098"/>
            <a:ext cx="576064" cy="57606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5176240" y="3670098"/>
            <a:ext cx="576064" cy="57606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7196164" y="3670098"/>
            <a:ext cx="576064" cy="576064"/>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 name="Straight Connector 14"/>
          <p:cNvCxnSpPr/>
          <p:nvPr/>
        </p:nvCxnSpPr>
        <p:spPr>
          <a:xfrm rot="5400000" flipH="1" flipV="1">
            <a:off x="3255846" y="3533403"/>
            <a:ext cx="329703" cy="16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7319344" y="3533403"/>
            <a:ext cx="329703" cy="16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1408073" y="3533403"/>
            <a:ext cx="329703" cy="169"/>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5299420" y="3533403"/>
            <a:ext cx="329703" cy="16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3" name="Picture 2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359104" y="3788133"/>
            <a:ext cx="250184" cy="339994"/>
          </a:xfrm>
          <a:prstGeom prst="rect">
            <a:avLst/>
          </a:prstGeom>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298092" y="3791950"/>
            <a:ext cx="332360" cy="332360"/>
          </a:xfrm>
          <a:prstGeom prst="rect">
            <a:avLst/>
          </a:prstGeom>
        </p:spPr>
      </p:pic>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396818" y="3845523"/>
            <a:ext cx="352214" cy="225214"/>
          </a:xfrm>
          <a:prstGeom prst="rect">
            <a:avLst/>
          </a:prstGeom>
        </p:spPr>
      </p:pic>
      <p:pic>
        <p:nvPicPr>
          <p:cNvPr id="26" name="Picture 2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240855" y="3776605"/>
            <a:ext cx="359686" cy="363048"/>
          </a:xfrm>
          <a:prstGeom prst="rect">
            <a:avLst/>
          </a:prstGeom>
        </p:spPr>
      </p:pic>
      <p:sp>
        <p:nvSpPr>
          <p:cNvPr id="27" name="Rectangle 26"/>
          <p:cNvSpPr/>
          <p:nvPr/>
        </p:nvSpPr>
        <p:spPr>
          <a:xfrm>
            <a:off x="814967"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29" name="Rectangle 28"/>
          <p:cNvSpPr/>
          <p:nvPr/>
        </p:nvSpPr>
        <p:spPr>
          <a:xfrm>
            <a:off x="4706314"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0" name="Rectangle 29"/>
          <p:cNvSpPr/>
          <p:nvPr/>
        </p:nvSpPr>
        <p:spPr>
          <a:xfrm>
            <a:off x="2662740"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31" name="Rectangle 30"/>
          <p:cNvSpPr/>
          <p:nvPr/>
        </p:nvSpPr>
        <p:spPr>
          <a:xfrm>
            <a:off x="6726238" y="4406845"/>
            <a:ext cx="1515916" cy="544380"/>
          </a:xfrm>
          <a:prstGeom prst="rect">
            <a:avLst/>
          </a:prstGeom>
        </p:spPr>
        <p:txBody>
          <a:bodyPr wrap="square" lIns="182880" rIns="182880" bIns="4572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17985053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14:bounceEnd="55556">
                                          <p:cBhvr additive="base">
                                            <p:cTn id="11" dur="10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14:bounceEnd="55556">
                                          <p:cBhvr additive="base">
                                            <p:cTn id="15" dur="1100" fill="hold"/>
                                            <p:tgtEl>
                                              <p:spTgt spid="21"/>
                                            </p:tgtEl>
                                            <p:attrNameLst>
                                              <p:attrName>ppt_x</p:attrName>
                                            </p:attrNameLst>
                                          </p:cBhvr>
                                          <p:tavLst>
                                            <p:tav tm="0">
                                              <p:val>
                                                <p:strVal val="0-#ppt_w/2"/>
                                              </p:val>
                                            </p:tav>
                                            <p:tav tm="100000">
                                              <p:val>
                                                <p:strVal val="#ppt_x"/>
                                              </p:val>
                                            </p:tav>
                                          </p:tavLst>
                                        </p:anim>
                                        <p:anim calcmode="lin" valueType="num" p14:bounceEnd="55556">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5556">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14:bounceEnd="55556">
                                          <p:cBhvr additive="base">
                                            <p:cTn id="19" dur="1200" fill="hold"/>
                                            <p:tgtEl>
                                              <p:spTgt spid="7"/>
                                            </p:tgtEl>
                                            <p:attrNameLst>
                                              <p:attrName>ppt_x</p:attrName>
                                            </p:attrNameLst>
                                          </p:cBhvr>
                                          <p:tavLst>
                                            <p:tav tm="0">
                                              <p:val>
                                                <p:strVal val="0-#ppt_w/2"/>
                                              </p:val>
                                            </p:tav>
                                            <p:tav tm="100000">
                                              <p:val>
                                                <p:strVal val="#ppt_x"/>
                                              </p:val>
                                            </p:tav>
                                          </p:tavLst>
                                        </p:anim>
                                        <p:anim calcmode="lin" valueType="num" p14:bounceEnd="55556">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30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0-#ppt_w/2"/>
                                              </p:val>
                                            </p:tav>
                                            <p:tav tm="100000">
                                              <p:val>
                                                <p:strVal val="#ppt_x"/>
                                              </p:val>
                                            </p:tav>
                                          </p:tavLst>
                                        </p:anim>
                                        <p:anim calcmode="lin" valueType="num">
                                          <p:cBhvr additive="base">
                                            <p:cTn id="12" dur="10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6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100" fill="hold"/>
                                            <p:tgtEl>
                                              <p:spTgt spid="21"/>
                                            </p:tgtEl>
                                            <p:attrNameLst>
                                              <p:attrName>ppt_x</p:attrName>
                                            </p:attrNameLst>
                                          </p:cBhvr>
                                          <p:tavLst>
                                            <p:tav tm="0">
                                              <p:val>
                                                <p:strVal val="0-#ppt_w/2"/>
                                              </p:val>
                                            </p:tav>
                                            <p:tav tm="100000">
                                              <p:val>
                                                <p:strVal val="#ppt_x"/>
                                              </p:val>
                                            </p:tav>
                                          </p:tavLst>
                                        </p:anim>
                                        <p:anim calcmode="lin" valueType="num">
                                          <p:cBhvr additive="base">
                                            <p:cTn id="16" dur="11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10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1200" fill="hold"/>
                                            <p:tgtEl>
                                              <p:spTgt spid="7"/>
                                            </p:tgtEl>
                                            <p:attrNameLst>
                                              <p:attrName>ppt_x</p:attrName>
                                            </p:attrNameLst>
                                          </p:cBhvr>
                                          <p:tavLst>
                                            <p:tav tm="0">
                                              <p:val>
                                                <p:strVal val="0-#ppt_w/2"/>
                                              </p:val>
                                            </p:tav>
                                            <p:tav tm="100000">
                                              <p:val>
                                                <p:strVal val="#ppt_x"/>
                                              </p:val>
                                            </p:tav>
                                          </p:tavLst>
                                        </p:anim>
                                        <p:anim calcmode="lin" valueType="num">
                                          <p:cBhvr additive="base">
                                            <p:cTn id="20" dur="1200" fill="hold"/>
                                            <p:tgtEl>
                                              <p:spTgt spid="7"/>
                                            </p:tgtEl>
                                            <p:attrNameLst>
                                              <p:attrName>ppt_y</p:attrName>
                                            </p:attrNameLst>
                                          </p:cBhvr>
                                          <p:tavLst>
                                            <p:tav tm="0">
                                              <p:val>
                                                <p:strVal val="#ppt_y"/>
                                              </p:val>
                                            </p:tav>
                                            <p:tav tm="100000">
                                              <p:val>
                                                <p:strVal val="#ppt_y"/>
                                              </p:val>
                                            </p:tav>
                                          </p:tavLst>
                                        </p:anim>
                                      </p:childTnLst>
                                    </p:cTn>
                                  </p:par>
                                  <p:par>
                                    <p:cTn id="21" presetID="10" presetClass="entr" presetSubtype="0" fill="hold" nodeType="withEffect">
                                      <p:stCondLst>
                                        <p:cond delay="60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nodeType="withEffect">
                                      <p:stCondLst>
                                        <p:cond delay="600"/>
                                      </p:stCondLst>
                                      <p:childTnLst>
                                        <p:set>
                                          <p:cBhvr>
                                            <p:cTn id="28" dur="1" fill="hold">
                                              <p:stCondLst>
                                                <p:cond delay="0"/>
                                              </p:stCondLst>
                                            </p:cTn>
                                            <p:tgtEl>
                                              <p:spTgt spid="25"/>
                                            </p:tgtEl>
                                            <p:attrNameLst>
                                              <p:attrName>style.visibility</p:attrName>
                                            </p:attrNameLst>
                                          </p:cBhvr>
                                          <p:to>
                                            <p:strVal val="visible"/>
                                          </p:to>
                                        </p:set>
                                        <p:animEffect transition="in" filter="fade">
                                          <p:cBhvr>
                                            <p:cTn id="29" dur="500"/>
                                            <p:tgtEl>
                                              <p:spTgt spid="25"/>
                                            </p:tgtEl>
                                          </p:cBhvr>
                                        </p:animEffect>
                                      </p:childTnLst>
                                    </p:cTn>
                                  </p:par>
                                  <p:par>
                                    <p:cTn id="30" presetID="10" presetClass="entr" presetSubtype="0" fill="hold" grpId="0" nodeType="withEffect">
                                      <p:stCondLst>
                                        <p:cond delay="60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par>
                                    <p:cTn id="36" presetID="10" presetClass="entr" presetSubtype="0" fill="hold" nodeType="withEffect">
                                      <p:stCondLst>
                                        <p:cond delay="9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par>
                                    <p:cTn id="39" presetID="10" presetClass="entr" presetSubtype="0" fill="hold" nodeType="withEffect">
                                      <p:stCondLst>
                                        <p:cond delay="90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par>
                                    <p:cTn id="45" presetID="10" presetClass="entr" presetSubtype="0" fill="hold" grpId="0" nodeType="withEffect">
                                      <p:stCondLst>
                                        <p:cond delay="12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500"/>
                                            <p:tgtEl>
                                              <p:spTgt spid="12"/>
                                            </p:tgtEl>
                                          </p:cBhvr>
                                        </p:animEffect>
                                      </p:childTnLst>
                                    </p:cTn>
                                  </p:par>
                                  <p:par>
                                    <p:cTn id="48" presetID="10" presetClass="entr" presetSubtype="0" fill="hold" nodeType="withEffect">
                                      <p:stCondLst>
                                        <p:cond delay="120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nodeType="withEffect">
                                      <p:stCondLst>
                                        <p:cond delay="120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500"/>
                                            <p:tgtEl>
                                              <p:spTgt spid="24"/>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500"/>
                                            <p:tgtEl>
                                              <p:spTgt spid="29"/>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par>
                                    <p:cTn id="60" presetID="10" presetClass="entr" presetSubtype="0" fill="hold" nodeType="withEffect">
                                      <p:stCondLst>
                                        <p:cond delay="15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10" presetClass="entr" presetSubtype="0" fill="hold" nodeType="withEffect">
                                      <p:stCondLst>
                                        <p:cond delay="1500"/>
                                      </p:stCondLst>
                                      <p:childTnLst>
                                        <p:set>
                                          <p:cBhvr>
                                            <p:cTn id="64" dur="1" fill="hold">
                                              <p:stCondLst>
                                                <p:cond delay="0"/>
                                              </p:stCondLst>
                                            </p:cTn>
                                            <p:tgtEl>
                                              <p:spTgt spid="23"/>
                                            </p:tgtEl>
                                            <p:attrNameLst>
                                              <p:attrName>style.visibility</p:attrName>
                                            </p:attrNameLst>
                                          </p:cBhvr>
                                          <p:to>
                                            <p:strVal val="visible"/>
                                          </p:to>
                                        </p:set>
                                        <p:animEffect transition="in" filter="fade">
                                          <p:cBhvr>
                                            <p:cTn id="65" dur="500"/>
                                            <p:tgtEl>
                                              <p:spTgt spid="23"/>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animBg="1"/>
          <p:bldP spid="4" grpId="0" animBg="1"/>
          <p:bldP spid="10" grpId="0" animBg="1"/>
          <p:bldP spid="11" grpId="0" animBg="1"/>
          <p:bldP spid="12" grpId="0" animBg="1"/>
          <p:bldP spid="13" grpId="0" animBg="1"/>
          <p:bldP spid="27" grpId="0"/>
          <p:bldP spid="29" grpId="0"/>
          <p:bldP spid="30" grpId="0"/>
          <p:bldP spid="31"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91580" y="2428495"/>
            <a:ext cx="1745892" cy="1061829"/>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a:t>
            </a:r>
            <a:r>
              <a:rPr lang="en-US" sz="1050" dirty="0"/>
              <a:t> </a:t>
            </a:r>
            <a:r>
              <a:rPr lang="en-US" sz="1050" dirty="0" err="1"/>
              <a:t>xxxxxx</a:t>
            </a:r>
            <a:r>
              <a:rPr lang="en-US" sz="1050" dirty="0"/>
              <a:t> xx </a:t>
            </a:r>
            <a:r>
              <a:rPr lang="en-US" sz="1050" dirty="0" err="1"/>
              <a:t>xxxxxxxxxx</a:t>
            </a:r>
            <a:r>
              <a:rPr lang="en-US" sz="1050" dirty="0"/>
              <a:t> Xx </a:t>
            </a:r>
            <a:r>
              <a:rPr lang="en-US" sz="1050" dirty="0" err="1"/>
              <a:t>xxxxxxxxxxxxxx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a:t>
            </a:r>
            <a:r>
              <a:rPr lang="en-US" sz="1050" dirty="0"/>
              <a:t> </a:t>
            </a:r>
          </a:p>
        </p:txBody>
      </p:sp>
      <p:sp>
        <p:nvSpPr>
          <p:cNvPr id="4" name="Rectangle 3"/>
          <p:cNvSpPr/>
          <p:nvPr/>
        </p:nvSpPr>
        <p:spPr>
          <a:xfrm>
            <a:off x="2618783" y="3076752"/>
            <a:ext cx="1745892" cy="1061829"/>
          </a:xfrm>
          <a:prstGeom prst="rect">
            <a:avLst/>
          </a:prstGeom>
        </p:spPr>
        <p:txBody>
          <a:bodyPr wrap="square">
            <a:spAutoFit/>
          </a:bodyPr>
          <a:lstStyle/>
          <a:p>
            <a:r>
              <a:rPr lang="en-US" sz="1050" dirty="0"/>
              <a:t>Xx </a:t>
            </a:r>
            <a:r>
              <a:rPr lang="en-US" sz="1050" dirty="0" err="1"/>
              <a:t>xxxxxx</a:t>
            </a:r>
            <a:r>
              <a:rPr lang="en-US" sz="1050" dirty="0"/>
              <a:t> x </a:t>
            </a:r>
            <a:r>
              <a:rPr lang="en-US" sz="1050" dirty="0" err="1"/>
              <a:t>xxxxxxxxxx</a:t>
            </a:r>
            <a:r>
              <a:rPr lang="en-US" sz="1050" dirty="0"/>
              <a:t> x </a:t>
            </a:r>
            <a:r>
              <a:rPr lang="en-US" sz="1050" dirty="0" err="1"/>
              <a:t>xxxx</a:t>
            </a:r>
            <a:r>
              <a:rPr lang="en-US" sz="1050" dirty="0"/>
              <a:t> Xx x </a:t>
            </a:r>
            <a:r>
              <a:rPr lang="en-US" sz="1050" dirty="0" err="1"/>
              <a:t>xxxxxxxxxxx</a:t>
            </a:r>
            <a:r>
              <a:rPr lang="en-US" sz="1050" dirty="0"/>
              <a:t> xxx </a:t>
            </a:r>
            <a:r>
              <a:rPr lang="en-US" sz="1050" dirty="0" err="1"/>
              <a:t>xxxxx</a:t>
            </a:r>
            <a:r>
              <a:rPr lang="en-US" sz="1050" dirty="0"/>
              <a:t> </a:t>
            </a:r>
            <a:r>
              <a:rPr lang="en-US" sz="1050" dirty="0" err="1"/>
              <a:t>xxxxxx</a:t>
            </a:r>
            <a:r>
              <a:rPr lang="en-US" sz="1050" dirty="0"/>
              <a:t> </a:t>
            </a:r>
            <a:r>
              <a:rPr lang="en-US" sz="1050" dirty="0" err="1"/>
              <a:t>xxxxxxxxxxx</a:t>
            </a:r>
            <a:r>
              <a:rPr lang="en-US" sz="1050" dirty="0"/>
              <a:t> xxx </a:t>
            </a:r>
            <a:r>
              <a:rPr lang="en-US" sz="1050" dirty="0" err="1"/>
              <a:t>xxx</a:t>
            </a:r>
            <a:r>
              <a:rPr lang="en-US" sz="1050" dirty="0"/>
              <a:t> </a:t>
            </a:r>
            <a:r>
              <a:rPr lang="en-US" sz="1050" dirty="0" err="1"/>
              <a:t>Xxxx</a:t>
            </a:r>
            <a:r>
              <a:rPr lang="en-US" sz="1050" dirty="0"/>
              <a:t> xx </a:t>
            </a:r>
            <a:r>
              <a:rPr lang="en-US" sz="1050" dirty="0" err="1"/>
              <a:t>xxxxx</a:t>
            </a:r>
            <a:r>
              <a:rPr lang="en-US" sz="1050" dirty="0"/>
              <a:t> </a:t>
            </a:r>
            <a:r>
              <a:rPr lang="en-US" sz="1050" dirty="0" err="1"/>
              <a:t>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a:t>
            </a:r>
            <a:r>
              <a:rPr lang="en-US" sz="1050" dirty="0" err="1"/>
              <a:t>xxxxxx</a:t>
            </a:r>
            <a:r>
              <a:rPr lang="en-US" sz="1050" dirty="0"/>
              <a:t> xx </a:t>
            </a:r>
            <a:r>
              <a:rPr lang="en-US" sz="1050" dirty="0" err="1"/>
              <a:t>xxxx</a:t>
            </a:r>
            <a:r>
              <a:rPr lang="en-US" sz="1050" dirty="0"/>
              <a:t> </a:t>
            </a:r>
            <a:r>
              <a:rPr lang="en-US" sz="1050" dirty="0" err="1"/>
              <a:t>xxxxxx</a:t>
            </a:r>
            <a:endParaRPr lang="en-US" sz="1050" dirty="0"/>
          </a:p>
        </p:txBody>
      </p:sp>
      <p:sp>
        <p:nvSpPr>
          <p:cNvPr id="5" name="Rectangle 4"/>
          <p:cNvSpPr/>
          <p:nvPr/>
        </p:nvSpPr>
        <p:spPr>
          <a:xfrm>
            <a:off x="4445987" y="3742236"/>
            <a:ext cx="1745892" cy="1061829"/>
          </a:xfrm>
          <a:prstGeom prst="rect">
            <a:avLst/>
          </a:prstGeom>
        </p:spPr>
        <p:txBody>
          <a:bodyPr wrap="square">
            <a:spAutoFit/>
          </a:bodyPr>
          <a:lstStyle/>
          <a:p>
            <a:r>
              <a:rPr lang="en-US" sz="1050" dirty="0"/>
              <a:t>Xx </a:t>
            </a:r>
            <a:r>
              <a:rPr lang="en-US" sz="1050" dirty="0" err="1"/>
              <a:t>xxxxx</a:t>
            </a:r>
            <a:r>
              <a:rPr lang="en-US" sz="1050" dirty="0"/>
              <a:t> </a:t>
            </a:r>
            <a:r>
              <a:rPr lang="en-US" sz="1050" dirty="0" err="1"/>
              <a:t>xxxxx</a:t>
            </a:r>
            <a:r>
              <a:rPr lang="en-US" sz="1050" dirty="0"/>
              <a:t> </a:t>
            </a:r>
            <a:r>
              <a:rPr lang="en-US" sz="1050" dirty="0" err="1"/>
              <a:t>xxxxxx</a:t>
            </a:r>
            <a:r>
              <a:rPr lang="en-US" sz="1050" dirty="0"/>
              <a:t> x </a:t>
            </a:r>
            <a:r>
              <a:rPr lang="en-US" sz="1050" dirty="0" err="1"/>
              <a:t>xxxx</a:t>
            </a:r>
            <a:r>
              <a:rPr lang="en-US" sz="1050" dirty="0"/>
              <a:t> </a:t>
            </a:r>
            <a:r>
              <a:rPr lang="en-US" sz="1050" dirty="0" err="1"/>
              <a:t>xxxxxxxxxxxxxxxxx</a:t>
            </a:r>
            <a:r>
              <a:rPr lang="en-US" sz="1050" dirty="0"/>
              <a:t> </a:t>
            </a:r>
            <a:r>
              <a:rPr lang="en-US" sz="1050" dirty="0" err="1"/>
              <a:t>xxxxx</a:t>
            </a:r>
            <a:r>
              <a:rPr lang="en-US" sz="1050" dirty="0"/>
              <a:t> </a:t>
            </a:r>
            <a:r>
              <a:rPr lang="en-US" sz="1050" dirty="0" err="1"/>
              <a:t>xxxxxx</a:t>
            </a:r>
            <a:r>
              <a:rPr lang="en-US" sz="1050" dirty="0"/>
              <a:t> </a:t>
            </a:r>
            <a:r>
              <a:rPr lang="en-US" sz="1050" dirty="0" err="1"/>
              <a:t>Xxxxx</a:t>
            </a:r>
            <a:r>
              <a:rPr lang="en-US" sz="1050" dirty="0"/>
              <a:t> x xxx </a:t>
            </a:r>
            <a:r>
              <a:rPr lang="en-US" sz="1050" dirty="0" err="1"/>
              <a:t>xxx</a:t>
            </a:r>
            <a:r>
              <a:rPr lang="en-US" sz="1050" dirty="0"/>
              <a:t> </a:t>
            </a:r>
            <a:r>
              <a:rPr lang="en-US" sz="1050" dirty="0" err="1"/>
              <a:t>xxx</a:t>
            </a:r>
            <a:r>
              <a:rPr lang="en-US" sz="1050" dirty="0"/>
              <a:t> </a:t>
            </a:r>
            <a:r>
              <a:rPr lang="en-US" sz="1050" dirty="0" err="1"/>
              <a:t>xxxxx</a:t>
            </a:r>
            <a:r>
              <a:rPr lang="en-US" sz="1050" dirty="0"/>
              <a:t> </a:t>
            </a:r>
            <a:r>
              <a:rPr lang="en-US" sz="1050" dirty="0" err="1"/>
              <a:t>xxxxxxxxxxx</a:t>
            </a:r>
            <a:r>
              <a:rPr lang="en-US" sz="1050" dirty="0"/>
              <a:t> xxx </a:t>
            </a:r>
            <a:r>
              <a:rPr lang="en-US" sz="1050" dirty="0" err="1"/>
              <a:t>xxxxxxxxx</a:t>
            </a:r>
            <a:r>
              <a:rPr lang="en-US" sz="1050" dirty="0"/>
              <a:t> </a:t>
            </a:r>
            <a:r>
              <a:rPr lang="en-US" sz="1050" dirty="0" err="1"/>
              <a:t>xxxxxxxxx</a:t>
            </a:r>
            <a:r>
              <a:rPr lang="en-US" sz="1050" dirty="0"/>
              <a:t> </a:t>
            </a:r>
            <a:r>
              <a:rPr lang="en-US" sz="1050" dirty="0" err="1"/>
              <a:t>xxxxxx</a:t>
            </a:r>
            <a:r>
              <a:rPr lang="en-US" sz="1050" dirty="0"/>
              <a:t> x </a:t>
            </a:r>
            <a:r>
              <a:rPr lang="en-US" sz="1050" dirty="0" err="1"/>
              <a:t>xxxxxx</a:t>
            </a:r>
            <a:r>
              <a:rPr lang="en-US" sz="1050" dirty="0"/>
              <a:t> </a:t>
            </a:r>
          </a:p>
        </p:txBody>
      </p:sp>
      <p:sp>
        <p:nvSpPr>
          <p:cNvPr id="6" name="Rectangle 5"/>
          <p:cNvSpPr/>
          <p:nvPr/>
        </p:nvSpPr>
        <p:spPr>
          <a:xfrm>
            <a:off x="6273189" y="4401108"/>
            <a:ext cx="1745892" cy="900246"/>
          </a:xfrm>
          <a:prstGeom prst="rect">
            <a:avLst/>
          </a:prstGeom>
        </p:spPr>
        <p:txBody>
          <a:bodyPr wrap="square">
            <a:spAutoFit/>
          </a:bodyPr>
          <a:lstStyle/>
          <a:p>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xxxxxx</a:t>
            </a:r>
            <a:r>
              <a:rPr lang="en-US" sz="1050" dirty="0"/>
              <a:t> </a:t>
            </a:r>
            <a:r>
              <a:rPr lang="en-US" sz="1050" dirty="0" err="1"/>
              <a:t>xxxxxxx</a:t>
            </a:r>
            <a:r>
              <a:rPr lang="en-US" sz="1050" dirty="0"/>
              <a:t> x </a:t>
            </a:r>
            <a:r>
              <a:rPr lang="en-US" sz="1050" dirty="0" err="1"/>
              <a:t>xxxx</a:t>
            </a:r>
            <a:r>
              <a:rPr lang="en-US" sz="1050" dirty="0"/>
              <a:t> x xxx </a:t>
            </a:r>
            <a:r>
              <a:rPr lang="en-US" sz="1050" dirty="0" err="1"/>
              <a:t>xxxxxxxx</a:t>
            </a:r>
            <a:r>
              <a:rPr lang="en-US" sz="1050" dirty="0"/>
              <a:t> </a:t>
            </a:r>
            <a:r>
              <a:rPr lang="en-US" sz="1050" dirty="0" err="1"/>
              <a:t>xxxxxx</a:t>
            </a:r>
            <a:r>
              <a:rPr lang="en-US" sz="1050" dirty="0"/>
              <a:t> xx </a:t>
            </a:r>
            <a:r>
              <a:rPr lang="en-US" sz="1050" dirty="0" err="1"/>
              <a:t>xxxxxx</a:t>
            </a:r>
            <a:r>
              <a:rPr lang="en-US" sz="1050" dirty="0"/>
              <a:t> Xx xxx x xxx </a:t>
            </a:r>
            <a:r>
              <a:rPr lang="en-US" sz="1050" dirty="0" err="1"/>
              <a:t>xxxxxx</a:t>
            </a:r>
            <a:r>
              <a:rPr lang="en-US" sz="1050" dirty="0"/>
              <a:t> xxx </a:t>
            </a:r>
            <a:r>
              <a:rPr lang="en-US" sz="1050" dirty="0" err="1"/>
              <a:t>xxxx</a:t>
            </a:r>
            <a:r>
              <a:rPr lang="en-US" sz="1050" dirty="0"/>
              <a:t> </a:t>
            </a:r>
          </a:p>
        </p:txBody>
      </p:sp>
      <p:sp>
        <p:nvSpPr>
          <p:cNvPr id="7" name="Title 6"/>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a:t>
            </a:r>
            <a:r>
              <a:rPr lang="en-US" dirty="0"/>
              <a:t> </a:t>
            </a:r>
            <a:r>
              <a:rPr lang="en-US" dirty="0" err="1"/>
              <a:t>xxxx</a:t>
            </a:r>
            <a:endParaRPr lang="en-US" dirty="0"/>
          </a:p>
        </p:txBody>
      </p:sp>
      <p:sp>
        <p:nvSpPr>
          <p:cNvPr id="12" name="Text Placeholder 11"/>
          <p:cNvSpPr>
            <a:spLocks noGrp="1"/>
          </p:cNvSpPr>
          <p:nvPr>
            <p:ph type="body" sz="quarter" idx="10"/>
          </p:nvPr>
        </p:nvSpPr>
        <p:spPr/>
        <p:txBody>
          <a:bodyPr>
            <a:normAutofit/>
          </a:bodyPr>
          <a:lstStyle/>
          <a:p>
            <a:r>
              <a:rPr lang="en-US" dirty="0" err="1"/>
              <a:t>Xxxxxxxxxxx</a:t>
            </a:r>
            <a:r>
              <a:rPr lang="en-US" dirty="0"/>
              <a:t> xxx </a:t>
            </a:r>
            <a:r>
              <a:rPr lang="en-US" dirty="0" err="1"/>
              <a:t>xxxxxxxxxxxxxx</a:t>
            </a:r>
            <a:r>
              <a:rPr lang="en-US" dirty="0"/>
              <a:t> xxx </a:t>
            </a:r>
            <a:r>
              <a:rPr lang="en-US" dirty="0" err="1"/>
              <a:t>xxxxxxx</a:t>
            </a:r>
            <a:r>
              <a:rPr lang="en-US" dirty="0"/>
              <a:t> </a:t>
            </a:r>
            <a:r>
              <a:rPr lang="en-US" dirty="0" err="1"/>
              <a:t>xxxxxxxxxxxxxxxxxx</a:t>
            </a:r>
            <a:endParaRPr lang="en-US" dirty="0"/>
          </a:p>
        </p:txBody>
      </p:sp>
      <p:sp>
        <p:nvSpPr>
          <p:cNvPr id="8" name="Right Arrow 7"/>
          <p:cNvSpPr/>
          <p:nvPr/>
        </p:nvSpPr>
        <p:spPr>
          <a:xfrm>
            <a:off x="791580" y="1943835"/>
            <a:ext cx="7560840" cy="64807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01</a:t>
            </a:r>
          </a:p>
        </p:txBody>
      </p:sp>
      <p:sp>
        <p:nvSpPr>
          <p:cNvPr id="9" name="Right Arrow 8"/>
          <p:cNvSpPr/>
          <p:nvPr/>
        </p:nvSpPr>
        <p:spPr>
          <a:xfrm>
            <a:off x="2618784" y="2598015"/>
            <a:ext cx="5733637" cy="648072"/>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02</a:t>
            </a:r>
          </a:p>
        </p:txBody>
      </p:sp>
      <p:sp>
        <p:nvSpPr>
          <p:cNvPr id="10" name="Right Arrow 9"/>
          <p:cNvSpPr/>
          <p:nvPr/>
        </p:nvSpPr>
        <p:spPr>
          <a:xfrm>
            <a:off x="4445986" y="3252195"/>
            <a:ext cx="3906434" cy="648072"/>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03</a:t>
            </a:r>
          </a:p>
        </p:txBody>
      </p:sp>
      <p:sp>
        <p:nvSpPr>
          <p:cNvPr id="11" name="Right Arrow 10"/>
          <p:cNvSpPr/>
          <p:nvPr/>
        </p:nvSpPr>
        <p:spPr>
          <a:xfrm>
            <a:off x="6273189" y="3906376"/>
            <a:ext cx="2079231" cy="648072"/>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800" dirty="0">
                <a:solidFill>
                  <a:srgbClr val="FFFFFF"/>
                </a:solidFill>
              </a:rPr>
              <a:t>04</a:t>
            </a:r>
          </a:p>
        </p:txBody>
      </p:sp>
    </p:spTree>
    <p:extLst>
      <p:ext uri="{BB962C8B-B14F-4D97-AF65-F5344CB8AC3E}">
        <p14:creationId xmlns:p14="http://schemas.microsoft.com/office/powerpoint/2010/main" val="125190594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14:bounceEnd="66667">
                                          <p:cBhvr additive="base">
                                            <p:cTn id="7" dur="900" fill="hold"/>
                                            <p:tgtEl>
                                              <p:spTgt spid="8"/>
                                            </p:tgtEl>
                                            <p:attrNameLst>
                                              <p:attrName>ppt_x</p:attrName>
                                            </p:attrNameLst>
                                          </p:cBhvr>
                                          <p:tavLst>
                                            <p:tav tm="0">
                                              <p:val>
                                                <p:strVal val="0-#ppt_w/2"/>
                                              </p:val>
                                            </p:tav>
                                            <p:tav tm="100000">
                                              <p:val>
                                                <p:strVal val="#ppt_x"/>
                                              </p:val>
                                            </p:tav>
                                          </p:tavLst>
                                        </p:anim>
                                        <p:anim calcmode="lin" valueType="num" p14:bounceEnd="66667">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6667">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14:bounceEnd="66667">
                                          <p:cBhvr additive="base">
                                            <p:cTn id="11" dur="1200" fill="hold"/>
                                            <p:tgtEl>
                                              <p:spTgt spid="9"/>
                                            </p:tgtEl>
                                            <p:attrNameLst>
                                              <p:attrName>ppt_x</p:attrName>
                                            </p:attrNameLst>
                                          </p:cBhvr>
                                          <p:tavLst>
                                            <p:tav tm="0">
                                              <p:val>
                                                <p:strVal val="0-#ppt_w/2"/>
                                              </p:val>
                                            </p:tav>
                                            <p:tav tm="100000">
                                              <p:val>
                                                <p:strVal val="#ppt_x"/>
                                              </p:val>
                                            </p:tav>
                                          </p:tavLst>
                                        </p:anim>
                                        <p:anim calcmode="lin" valueType="num" p14:bounceEnd="66667">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66667">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66667">
                                          <p:cBhvr additive="base">
                                            <p:cTn id="15" dur="1500" fill="hold"/>
                                            <p:tgtEl>
                                              <p:spTgt spid="10"/>
                                            </p:tgtEl>
                                            <p:attrNameLst>
                                              <p:attrName>ppt_x</p:attrName>
                                            </p:attrNameLst>
                                          </p:cBhvr>
                                          <p:tavLst>
                                            <p:tav tm="0">
                                              <p:val>
                                                <p:strVal val="0-#ppt_w/2"/>
                                              </p:val>
                                            </p:tav>
                                            <p:tav tm="100000">
                                              <p:val>
                                                <p:strVal val="#ppt_x"/>
                                              </p:val>
                                            </p:tav>
                                          </p:tavLst>
                                        </p:anim>
                                        <p:anim calcmode="lin" valueType="num" p14:bounceEnd="66667">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66667">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14:bounceEnd="66667">
                                          <p:cBhvr additive="base">
                                            <p:cTn id="19" dur="1800" fill="hold"/>
                                            <p:tgtEl>
                                              <p:spTgt spid="11"/>
                                            </p:tgtEl>
                                            <p:attrNameLst>
                                              <p:attrName>ppt_x</p:attrName>
                                            </p:attrNameLst>
                                          </p:cBhvr>
                                          <p:tavLst>
                                            <p:tav tm="0">
                                              <p:val>
                                                <p:strVal val="0-#ppt_w/2"/>
                                              </p:val>
                                            </p:tav>
                                            <p:tav tm="100000">
                                              <p:val>
                                                <p:strVal val="#ppt_x"/>
                                              </p:val>
                                            </p:tav>
                                          </p:tavLst>
                                        </p:anim>
                                        <p:anim calcmode="lin" valueType="num" p14:bounceEnd="66667">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900" fill="hold"/>
                                            <p:tgtEl>
                                              <p:spTgt spid="8"/>
                                            </p:tgtEl>
                                            <p:attrNameLst>
                                              <p:attrName>ppt_x</p:attrName>
                                            </p:attrNameLst>
                                          </p:cBhvr>
                                          <p:tavLst>
                                            <p:tav tm="0">
                                              <p:val>
                                                <p:strVal val="0-#ppt_w/2"/>
                                              </p:val>
                                            </p:tav>
                                            <p:tav tm="100000">
                                              <p:val>
                                                <p:strVal val="#ppt_x"/>
                                              </p:val>
                                            </p:tav>
                                          </p:tavLst>
                                        </p:anim>
                                        <p:anim calcmode="lin" valueType="num">
                                          <p:cBhvr additive="base">
                                            <p:cTn id="8" dur="9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200" fill="hold"/>
                                            <p:tgtEl>
                                              <p:spTgt spid="9"/>
                                            </p:tgtEl>
                                            <p:attrNameLst>
                                              <p:attrName>ppt_x</p:attrName>
                                            </p:attrNameLst>
                                          </p:cBhvr>
                                          <p:tavLst>
                                            <p:tav tm="0">
                                              <p:val>
                                                <p:strVal val="0-#ppt_w/2"/>
                                              </p:val>
                                            </p:tav>
                                            <p:tav tm="100000">
                                              <p:val>
                                                <p:strVal val="#ppt_x"/>
                                              </p:val>
                                            </p:tav>
                                          </p:tavLst>
                                        </p:anim>
                                        <p:anim calcmode="lin" valueType="num">
                                          <p:cBhvr additive="base">
                                            <p:cTn id="12" dur="12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500" fill="hold"/>
                                            <p:tgtEl>
                                              <p:spTgt spid="10"/>
                                            </p:tgtEl>
                                            <p:attrNameLst>
                                              <p:attrName>ppt_x</p:attrName>
                                            </p:attrNameLst>
                                          </p:cBhvr>
                                          <p:tavLst>
                                            <p:tav tm="0">
                                              <p:val>
                                                <p:strVal val="0-#ppt_w/2"/>
                                              </p:val>
                                            </p:tav>
                                            <p:tav tm="100000">
                                              <p:val>
                                                <p:strVal val="#ppt_x"/>
                                              </p:val>
                                            </p:tav>
                                          </p:tavLst>
                                        </p:anim>
                                        <p:anim calcmode="lin" valueType="num">
                                          <p:cBhvr additive="base">
                                            <p:cTn id="16" dur="150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800" fill="hold"/>
                                            <p:tgtEl>
                                              <p:spTgt spid="11"/>
                                            </p:tgtEl>
                                            <p:attrNameLst>
                                              <p:attrName>ppt_x</p:attrName>
                                            </p:attrNameLst>
                                          </p:cBhvr>
                                          <p:tavLst>
                                            <p:tav tm="0">
                                              <p:val>
                                                <p:strVal val="0-#ppt_w/2"/>
                                              </p:val>
                                            </p:tav>
                                            <p:tav tm="100000">
                                              <p:val>
                                                <p:strVal val="#ppt_x"/>
                                              </p:val>
                                            </p:tav>
                                          </p:tavLst>
                                        </p:anim>
                                        <p:anim calcmode="lin" valueType="num">
                                          <p:cBhvr additive="base">
                                            <p:cTn id="20" dur="180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6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12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par>
                                    <p:cTn id="30" presetID="10" presetClass="entr" presetSubtype="0" fill="hold" grpId="0" nodeType="withEffect">
                                      <p:stCondLst>
                                        <p:cond delay="160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animBg="1"/>
          <p:bldP spid="9" grpId="0" animBg="1"/>
          <p:bldP spid="10" grpId="0" animBg="1"/>
          <p:bldP spid="11" grpId="0" animBg="1"/>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a:t>
            </a:r>
            <a:r>
              <a:rPr lang="en-US" dirty="0"/>
              <a:t> </a:t>
            </a:r>
            <a:r>
              <a:rPr lang="en-US" dirty="0" err="1"/>
              <a:t>xxxxx</a:t>
            </a:r>
            <a:r>
              <a:rPr lang="en-US" dirty="0"/>
              <a:t> xx xxx x </a:t>
            </a:r>
            <a:r>
              <a:rPr lang="en-US" dirty="0" err="1"/>
              <a:t>xxxxxxx</a:t>
            </a:r>
            <a:r>
              <a:rPr lang="en-US" dirty="0"/>
              <a:t> </a:t>
            </a:r>
            <a:r>
              <a:rPr lang="en-US" dirty="0" err="1"/>
              <a:t>xxxxx</a:t>
            </a:r>
            <a:endParaRPr lang="en-US" dirty="0"/>
          </a:p>
        </p:txBody>
      </p:sp>
      <p:sp>
        <p:nvSpPr>
          <p:cNvPr id="34" name="Text Placeholder 33"/>
          <p:cNvSpPr>
            <a:spLocks noGrp="1"/>
          </p:cNvSpPr>
          <p:nvPr>
            <p:ph type="body" sz="quarter" idx="10"/>
          </p:nvPr>
        </p:nvSpPr>
        <p:spPr/>
        <p:txBody>
          <a:bodyPr/>
          <a:lstStyle/>
          <a:p>
            <a:r>
              <a:rPr lang="en-US" dirty="0"/>
              <a:t>Xx </a:t>
            </a:r>
            <a:r>
              <a:rPr lang="en-US" dirty="0" err="1"/>
              <a:t>xxxxxxxxxxxxxx</a:t>
            </a:r>
            <a:r>
              <a:rPr lang="en-US" dirty="0"/>
              <a:t> </a:t>
            </a:r>
            <a:r>
              <a:rPr lang="en-US" dirty="0" err="1"/>
              <a:t>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nvGrpSpPr>
          <p:cNvPr id="13" name="Group 12"/>
          <p:cNvGrpSpPr/>
          <p:nvPr/>
        </p:nvGrpSpPr>
        <p:grpSpPr>
          <a:xfrm>
            <a:off x="3482407" y="2456893"/>
            <a:ext cx="560928" cy="560928"/>
            <a:chOff x="6207761" y="7121628"/>
            <a:chExt cx="837455" cy="837453"/>
          </a:xfrm>
        </p:grpSpPr>
        <p:sp>
          <p:nvSpPr>
            <p:cNvPr id="14" name="Oval 19"/>
            <p:cNvSpPr>
              <a:spLocks noChangeArrowheads="1"/>
            </p:cNvSpPr>
            <p:nvPr/>
          </p:nvSpPr>
          <p:spPr bwMode="auto">
            <a:xfrm>
              <a:off x="6207761" y="7121628"/>
              <a:ext cx="837455" cy="837453"/>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25"/>
            <p:cNvSpPr>
              <a:spLocks noEditPoints="1"/>
            </p:cNvSpPr>
            <p:nvPr/>
          </p:nvSpPr>
          <p:spPr bwMode="auto">
            <a:xfrm>
              <a:off x="6365307" y="7326026"/>
              <a:ext cx="521359" cy="428672"/>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5102356" y="2456890"/>
            <a:ext cx="560928" cy="560928"/>
            <a:chOff x="7202762" y="7121642"/>
            <a:chExt cx="837454" cy="837455"/>
          </a:xfrm>
        </p:grpSpPr>
        <p:sp>
          <p:nvSpPr>
            <p:cNvPr id="17" name="Oval 20"/>
            <p:cNvSpPr>
              <a:spLocks noChangeArrowheads="1"/>
            </p:cNvSpPr>
            <p:nvPr/>
          </p:nvSpPr>
          <p:spPr bwMode="auto">
            <a:xfrm>
              <a:off x="7202762" y="7121642"/>
              <a:ext cx="837454" cy="837455"/>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6722302" y="2456890"/>
            <a:ext cx="560928" cy="560928"/>
            <a:chOff x="3995456" y="7121633"/>
            <a:chExt cx="837454" cy="837454"/>
          </a:xfrm>
        </p:grpSpPr>
        <p:sp>
          <p:nvSpPr>
            <p:cNvPr id="20" name="Oval 18"/>
            <p:cNvSpPr>
              <a:spLocks noChangeArrowheads="1"/>
            </p:cNvSpPr>
            <p:nvPr/>
          </p:nvSpPr>
          <p:spPr bwMode="auto">
            <a:xfrm>
              <a:off x="3995456" y="7121633"/>
              <a:ext cx="837454" cy="837454"/>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2" name="Group 21"/>
          <p:cNvGrpSpPr/>
          <p:nvPr/>
        </p:nvGrpSpPr>
        <p:grpSpPr>
          <a:xfrm>
            <a:off x="1862462" y="2456892"/>
            <a:ext cx="560928" cy="560928"/>
            <a:chOff x="5038009" y="7121636"/>
            <a:chExt cx="837454" cy="837454"/>
          </a:xfrm>
        </p:grpSpPr>
        <p:sp>
          <p:nvSpPr>
            <p:cNvPr id="23" name="Oval 15"/>
            <p:cNvSpPr>
              <a:spLocks noChangeArrowheads="1"/>
            </p:cNvSpPr>
            <p:nvPr/>
          </p:nvSpPr>
          <p:spPr bwMode="auto">
            <a:xfrm>
              <a:off x="503800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25" name="Rectangle 24"/>
          <p:cNvSpPr/>
          <p:nvPr/>
        </p:nvSpPr>
        <p:spPr>
          <a:xfrm>
            <a:off x="1577272"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577081"/>
          </a:xfrm>
          <a:prstGeom prst="rect">
            <a:avLst/>
          </a:prstGeom>
        </p:spPr>
        <p:txBody>
          <a:bodyPr wrap="square">
            <a:spAutoFit/>
          </a:bodyPr>
          <a:lstStyle/>
          <a:p>
            <a:r>
              <a:rPr lang="en-US" sz="1050" dirty="0"/>
              <a:t>X </a:t>
            </a:r>
            <a:r>
              <a:rPr lang="en-US" sz="1050" dirty="0" err="1"/>
              <a:t>xxxxxx</a:t>
            </a:r>
            <a:r>
              <a:rPr lang="en-US" sz="1050" dirty="0"/>
              <a:t> x </a:t>
            </a:r>
            <a:r>
              <a:rPr lang="en-US" sz="1050" dirty="0" err="1"/>
              <a:t>xxxxxxxxxx</a:t>
            </a:r>
            <a:r>
              <a:rPr lang="en-US" sz="1050" dirty="0"/>
              <a:t> x </a:t>
            </a:r>
            <a:r>
              <a:rPr lang="en-US" sz="1050" dirty="0" err="1"/>
              <a:t>xxxx</a:t>
            </a:r>
            <a:r>
              <a:rPr lang="en-US" sz="1050" dirty="0"/>
              <a:t> </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Xx </a:t>
            </a:r>
            <a:r>
              <a:rPr lang="en-US" sz="1050" dirty="0" err="1"/>
              <a:t>xxxxxxxxx</a:t>
            </a:r>
            <a:r>
              <a:rPr lang="en-US" sz="1050" dirty="0"/>
              <a:t> x </a:t>
            </a:r>
            <a:r>
              <a:rPr lang="en-US" sz="1050" dirty="0" err="1"/>
              <a:t>xxxxxx</a:t>
            </a:r>
            <a:r>
              <a:rPr lang="en-US" sz="1050" dirty="0"/>
              <a:t> </a:t>
            </a:r>
            <a:r>
              <a:rPr lang="en-US" sz="1050" dirty="0" err="1"/>
              <a:t>xxxxxx</a:t>
            </a:r>
            <a:endParaRPr lang="en-US" sz="1050" dirty="0"/>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415498"/>
          </a:xfrm>
          <a:prstGeom prst="rect">
            <a:avLst/>
          </a:prstGeom>
        </p:spPr>
        <p:txBody>
          <a:bodyPr wrap="square">
            <a:spAutoFit/>
          </a:body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8" name="Rectangle 37"/>
          <p:cNvSpPr/>
          <p:nvPr/>
        </p:nvSpPr>
        <p:spPr>
          <a:xfrm>
            <a:off x="6171390" y="3118029"/>
            <a:ext cx="1618488" cy="577081"/>
          </a:xfrm>
          <a:prstGeom prst="rect">
            <a:avLst/>
          </a:prstGeom>
        </p:spPr>
        <p:txBody>
          <a:bodyPr wrap="square">
            <a:spAutoFit/>
          </a:bodyPr>
          <a:lstStyle/>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6499564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40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nodeType="withEffect">
                                      <p:stCondLst>
                                        <p:cond delay="60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500"/>
                                            <p:tgtEl>
                                              <p:spTgt spid="13"/>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80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800"/>
                                      </p:stCondLst>
                                      <p:childTnLst>
                                        <p:set>
                                          <p:cBhvr>
                                            <p:cTn id="49" dur="1" fill="hold">
                                              <p:stCondLst>
                                                <p:cond delay="0"/>
                                              </p:stCondLst>
                                            </p:cTn>
                                            <p:tgtEl>
                                              <p:spTgt spid="37"/>
                                            </p:tgtEl>
                                            <p:attrNameLst>
                                              <p:attrName>style.visibility</p:attrName>
                                            </p:attrNameLst>
                                          </p:cBhvr>
                                          <p:to>
                                            <p:strVal val="visible"/>
                                          </p:to>
                                        </p:set>
                                        <p:animEffect transition="in" filter="fade">
                                          <p:cBhvr>
                                            <p:cTn id="50" dur="500"/>
                                            <p:tgtEl>
                                              <p:spTgt spid="37"/>
                                            </p:tgtEl>
                                          </p:cBhvr>
                                        </p:animEffect>
                                      </p:childTnLst>
                                    </p:cTn>
                                  </p:par>
                                  <p:par>
                                    <p:cTn id="51" presetID="10" presetClass="entr" presetSubtype="0" fill="hold" nodeType="withEffect">
                                      <p:stCondLst>
                                        <p:cond delay="100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10" presetClass="entr" presetSubtype="0" fill="hold" grpId="0" nodeType="withEffect">
                                      <p:stCondLst>
                                        <p:cond delay="100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80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par>
                                    <p:cTn id="60" presetID="10" presetClass="entr" presetSubtype="0" fill="hold" grpId="0" nodeType="withEffect">
                                      <p:stCondLst>
                                        <p:cond delay="9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par>
                                    <p:cTn id="66" presetID="10" presetClass="entr" presetSubtype="0" fill="hold" grpId="0" nodeType="withEffect">
                                      <p:stCondLst>
                                        <p:cond delay="110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120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par>
                                    <p:cTn id="72" presetID="10" presetClass="entr" presetSubtype="0" fill="hold" grpId="0" nodeType="withEffect">
                                      <p:stCondLst>
                                        <p:cond delay="130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par>
                                    <p:cTn id="75" presetID="10" presetClass="entr" presetSubtype="0" fill="hold" grpId="0" nodeType="withEffect">
                                      <p:stCondLst>
                                        <p:cond delay="1400"/>
                                      </p:stCondLst>
                                      <p:childTnLst>
                                        <p:set>
                                          <p:cBhvr>
                                            <p:cTn id="76" dur="1" fill="hold">
                                              <p:stCondLst>
                                                <p:cond delay="0"/>
                                              </p:stCondLst>
                                            </p:cTn>
                                            <p:tgtEl>
                                              <p:spTgt spid="31"/>
                                            </p:tgtEl>
                                            <p:attrNameLst>
                                              <p:attrName>style.visibility</p:attrName>
                                            </p:attrNameLst>
                                          </p:cBhvr>
                                          <p:to>
                                            <p:strVal val="visible"/>
                                          </p:to>
                                        </p:set>
                                        <p:animEffect transition="in" filter="fade">
                                          <p:cBhvr>
                                            <p:cTn id="77" dur="500"/>
                                            <p:tgtEl>
                                              <p:spTgt spid="31"/>
                                            </p:tgtEl>
                                          </p:cBhvr>
                                        </p:animEffect>
                                      </p:childTnLst>
                                    </p:cTn>
                                  </p:par>
                                  <p:par>
                                    <p:cTn id="78" presetID="10" presetClass="entr" presetSubtype="0" fill="hold" grpId="0" nodeType="withEffect">
                                      <p:stCondLst>
                                        <p:cond delay="1500"/>
                                      </p:stCondLst>
                                      <p:childTnLst>
                                        <p:set>
                                          <p:cBhvr>
                                            <p:cTn id="79" dur="1" fill="hold">
                                              <p:stCondLst>
                                                <p:cond delay="0"/>
                                              </p:stCondLst>
                                            </p:cTn>
                                            <p:tgtEl>
                                              <p:spTgt spid="32"/>
                                            </p:tgtEl>
                                            <p:attrNameLst>
                                              <p:attrName>style.visibility</p:attrName>
                                            </p:attrNameLst>
                                          </p:cBhvr>
                                          <p:to>
                                            <p:strVal val="visible"/>
                                          </p:to>
                                        </p:set>
                                        <p:animEffect transition="in" filter="fade">
                                          <p:cBhvr>
                                            <p:cTn id="8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24728" y="3095566"/>
            <a:ext cx="1728474" cy="1646092"/>
          </a:xfrm>
          <a:prstGeom prst="rect">
            <a:avLst/>
          </a:prstGeom>
          <a:solidFill>
            <a:schemeClr val="accent1">
              <a:alpha val="20000"/>
            </a:schemeClr>
          </a:solidFill>
        </p:spPr>
        <p:txBody>
          <a:bodyPr wrap="square" lIns="137160" tIns="137160" rIns="137160" bIns="137160">
            <a:sp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2749316" y="3095566"/>
            <a:ext cx="1728474" cy="1646092"/>
          </a:xfrm>
          <a:prstGeom prst="rect">
            <a:avLst/>
          </a:prstGeom>
          <a:solidFill>
            <a:schemeClr val="accent3">
              <a:alpha val="20000"/>
            </a:schemeClr>
          </a:solidFill>
        </p:spPr>
        <p:txBody>
          <a:bodyPr wrap="square" lIns="137160" tIns="137160" rIns="137160" bIns="137160">
            <a:spAutoFit/>
          </a:bodyPr>
          <a:lstStyle/>
          <a:p>
            <a:pPr marL="128588" indent="-128588">
              <a:lnSpc>
                <a:spcPct val="94000"/>
              </a:lnSpc>
              <a:spcAft>
                <a:spcPts val="600"/>
              </a:spcAft>
              <a:buClr>
                <a:schemeClr val="accent3"/>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3"/>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4773905" y="3095566"/>
            <a:ext cx="1728474" cy="1646092"/>
          </a:xfrm>
          <a:prstGeom prst="rect">
            <a:avLst/>
          </a:prstGeom>
          <a:solidFill>
            <a:schemeClr val="accent5">
              <a:alpha val="20000"/>
            </a:schemeClr>
          </a:solidFill>
        </p:spPr>
        <p:txBody>
          <a:bodyPr wrap="square" lIns="137160" tIns="137160" rIns="137160" bIns="137160">
            <a:sp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4" name="Rectangle 13"/>
          <p:cNvSpPr/>
          <p:nvPr/>
        </p:nvSpPr>
        <p:spPr>
          <a:xfrm>
            <a:off x="6798492" y="3095566"/>
            <a:ext cx="1728474" cy="1646092"/>
          </a:xfrm>
          <a:prstGeom prst="rect">
            <a:avLst/>
          </a:prstGeom>
          <a:solidFill>
            <a:schemeClr val="bg2">
              <a:alpha val="20000"/>
            </a:schemeClr>
          </a:solidFill>
        </p:spPr>
        <p:txBody>
          <a:bodyPr wrap="square" lIns="137160" tIns="137160" rIns="137160" bIns="137160">
            <a:spAutoFit/>
          </a:bodyPr>
          <a:lstStyle/>
          <a:p>
            <a:pPr marL="128588" indent="-128588">
              <a:lnSpc>
                <a:spcPct val="94000"/>
              </a:lnSpc>
              <a:spcAft>
                <a:spcPts val="600"/>
              </a:spcAft>
              <a:buClr>
                <a:schemeClr val="bg2"/>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bg2"/>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a:t>
            </a:r>
            <a:endParaRPr lang="en-US" dirty="0"/>
          </a:p>
        </p:txBody>
      </p:sp>
      <p:sp>
        <p:nvSpPr>
          <p:cNvPr id="3" name="TextBox 2"/>
          <p:cNvSpPr txBox="1"/>
          <p:nvPr/>
        </p:nvSpPr>
        <p:spPr>
          <a:xfrm>
            <a:off x="724728" y="2066281"/>
            <a:ext cx="1728474" cy="992579"/>
          </a:xfrm>
          <a:prstGeom prst="rect">
            <a:avLst/>
          </a:prstGeom>
          <a:solidFill>
            <a:schemeClr val="accent1"/>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4" name="TextBox 3"/>
          <p:cNvSpPr txBox="1"/>
          <p:nvPr/>
        </p:nvSpPr>
        <p:spPr>
          <a:xfrm>
            <a:off x="2749316" y="2066281"/>
            <a:ext cx="1728474" cy="992579"/>
          </a:xfrm>
          <a:prstGeom prst="rect">
            <a:avLst/>
          </a:prstGeom>
          <a:solidFill>
            <a:schemeClr val="accent3"/>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5" name="TextBox 4"/>
          <p:cNvSpPr txBox="1"/>
          <p:nvPr/>
        </p:nvSpPr>
        <p:spPr>
          <a:xfrm>
            <a:off x="4773905" y="2066281"/>
            <a:ext cx="1728474" cy="992579"/>
          </a:xfrm>
          <a:prstGeom prst="rect">
            <a:avLst/>
          </a:prstGeom>
          <a:solidFill>
            <a:schemeClr val="accent5"/>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p:nvSpPr>
          <p:cNvPr id="6" name="TextBox 5"/>
          <p:cNvSpPr txBox="1"/>
          <p:nvPr/>
        </p:nvSpPr>
        <p:spPr>
          <a:xfrm>
            <a:off x="6798492" y="2066281"/>
            <a:ext cx="1728474" cy="992579"/>
          </a:xfrm>
          <a:prstGeom prst="rect">
            <a:avLst/>
          </a:prstGeom>
          <a:solidFill>
            <a:schemeClr val="bg2"/>
          </a:solidFill>
        </p:spPr>
        <p:txBody>
          <a:bodyPr wrap="square" lIns="182880" tIns="91440" rIns="182880" bIns="91440" rtlCol="0">
            <a:spAutoFit/>
          </a:bodyPr>
          <a:lstStyle/>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p:txBody>
      </p:sp>
      <p:sp useBgFill="1">
        <p:nvSpPr>
          <p:cNvPr id="8" name="Oval 7"/>
          <p:cNvSpPr/>
          <p:nvPr/>
        </p:nvSpPr>
        <p:spPr>
          <a:xfrm>
            <a:off x="507837" y="1890023"/>
            <a:ext cx="403168" cy="403168"/>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01</a:t>
            </a:r>
          </a:p>
        </p:txBody>
      </p:sp>
      <p:sp useBgFill="1">
        <p:nvSpPr>
          <p:cNvPr id="9" name="Oval 8"/>
          <p:cNvSpPr/>
          <p:nvPr/>
        </p:nvSpPr>
        <p:spPr>
          <a:xfrm>
            <a:off x="2540366" y="1890023"/>
            <a:ext cx="403168" cy="403168"/>
          </a:xfrm>
          <a:prstGeom prst="ellipse">
            <a:avLst/>
          </a:prstGeom>
          <a:ln w="12700">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02</a:t>
            </a:r>
          </a:p>
        </p:txBody>
      </p:sp>
      <p:sp useBgFill="1">
        <p:nvSpPr>
          <p:cNvPr id="10" name="Oval 9"/>
          <p:cNvSpPr/>
          <p:nvPr/>
        </p:nvSpPr>
        <p:spPr>
          <a:xfrm>
            <a:off x="4572895" y="1890023"/>
            <a:ext cx="403168" cy="403168"/>
          </a:xfrm>
          <a:prstGeom prst="ellipse">
            <a:avLst/>
          </a:prstGeom>
          <a:ln w="1270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03</a:t>
            </a:r>
          </a:p>
        </p:txBody>
      </p:sp>
      <p:sp useBgFill="1">
        <p:nvSpPr>
          <p:cNvPr id="11" name="Oval 10"/>
          <p:cNvSpPr/>
          <p:nvPr/>
        </p:nvSpPr>
        <p:spPr>
          <a:xfrm>
            <a:off x="6605424" y="1890023"/>
            <a:ext cx="403168" cy="403168"/>
          </a:xfrm>
          <a:prstGeom prst="ellipse">
            <a:avLst/>
          </a:prstGeom>
          <a:ln w="1270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500" dirty="0">
                <a:solidFill>
                  <a:schemeClr val="tx1"/>
                </a:solidFill>
              </a:rPr>
              <a:t>04</a:t>
            </a:r>
          </a:p>
        </p:txBody>
      </p:sp>
    </p:spTree>
    <p:extLst>
      <p:ext uri="{BB962C8B-B14F-4D97-AF65-F5344CB8AC3E}">
        <p14:creationId xmlns:p14="http://schemas.microsoft.com/office/powerpoint/2010/main" val="979855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2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2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200"/>
                                        <p:tgtEl>
                                          <p:spTgt spid="1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200"/>
                                        <p:tgtEl>
                                          <p:spTgt spid="13"/>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2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2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2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200"/>
                                        <p:tgtEl>
                                          <p:spTgt spid="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2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animBg="1"/>
      <p:bldP spid="3" grpId="0" animBg="1"/>
      <p:bldP spid="4" grpId="0" animBg="1"/>
      <p:bldP spid="5" grpId="0" animBg="1"/>
      <p:bldP spid="6" grpId="0" animBg="1"/>
      <p:bldP spid="8" grpId="0" animBg="1"/>
      <p:bldP spid="9" grpId="0" animBg="1"/>
      <p:bldP spid="10" grpId="0" animBg="1"/>
      <p:bldP spid="1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Title 66"/>
          <p:cNvSpPr>
            <a:spLocks noGrp="1"/>
          </p:cNvSpPr>
          <p:nvPr>
            <p:ph type="title"/>
          </p:nvPr>
        </p:nvSpPr>
        <p:spPr/>
        <p:txBody>
          <a:bodyPr/>
          <a:lstStyle/>
          <a:p>
            <a:r>
              <a:rPr lang="en-US" dirty="0"/>
              <a:t>Xx </a:t>
            </a:r>
            <a:r>
              <a:rPr lang="en-US" dirty="0" err="1"/>
              <a:t>xxxx</a:t>
            </a:r>
            <a:r>
              <a:rPr lang="en-US" dirty="0"/>
              <a:t> </a:t>
            </a:r>
            <a:r>
              <a:rPr lang="en-US" dirty="0" err="1"/>
              <a:t>xxxx</a:t>
            </a:r>
            <a:r>
              <a:rPr lang="en-US" dirty="0"/>
              <a:t> xx </a:t>
            </a:r>
            <a:r>
              <a:rPr lang="en-US" dirty="0" err="1"/>
              <a:t>xxxxxx</a:t>
            </a:r>
            <a:r>
              <a:rPr lang="en-US" dirty="0"/>
              <a:t> xxx x</a:t>
            </a:r>
          </a:p>
        </p:txBody>
      </p:sp>
      <p:cxnSp>
        <p:nvCxnSpPr>
          <p:cNvPr id="69" name="Straight Connector 68"/>
          <p:cNvCxnSpPr>
            <a:stCxn id="38" idx="7"/>
            <a:endCxn id="41" idx="3"/>
          </p:cNvCxnSpPr>
          <p:nvPr/>
        </p:nvCxnSpPr>
        <p:spPr>
          <a:xfrm flipV="1">
            <a:off x="3476068" y="2525237"/>
            <a:ext cx="2170440" cy="2116876"/>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629277" y="3567606"/>
            <a:ext cx="899872" cy="899872"/>
            <a:chOff x="4839036" y="3613807"/>
            <a:chExt cx="1199829" cy="1199829"/>
          </a:xfrm>
        </p:grpSpPr>
        <p:sp>
          <p:nvSpPr>
            <p:cNvPr id="39" name="Oval 38"/>
            <p:cNvSpPr/>
            <p:nvPr/>
          </p:nvSpPr>
          <p:spPr>
            <a:xfrm>
              <a:off x="4839036" y="3613807"/>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5" name="Group 8"/>
            <p:cNvGrpSpPr>
              <a:grpSpLocks noChangeAspect="1"/>
            </p:cNvGrpSpPr>
            <p:nvPr/>
          </p:nvGrpSpPr>
          <p:grpSpPr bwMode="auto">
            <a:xfrm>
              <a:off x="5208372" y="3963727"/>
              <a:ext cx="461160" cy="499992"/>
              <a:chOff x="2853" y="1431"/>
              <a:chExt cx="190" cy="206"/>
            </a:xfrm>
          </p:grpSpPr>
          <p:sp>
            <p:nvSpPr>
              <p:cNvPr id="16"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 name="Group 6"/>
          <p:cNvGrpSpPr/>
          <p:nvPr/>
        </p:nvGrpSpPr>
        <p:grpSpPr>
          <a:xfrm>
            <a:off x="5514725" y="1757148"/>
            <a:ext cx="899872" cy="899872"/>
            <a:chOff x="7352966" y="1199864"/>
            <a:chExt cx="1199829" cy="1199829"/>
          </a:xfrm>
        </p:grpSpPr>
        <p:sp>
          <p:nvSpPr>
            <p:cNvPr id="41" name="Oval 40"/>
            <p:cNvSpPr/>
            <p:nvPr/>
          </p:nvSpPr>
          <p:spPr>
            <a:xfrm>
              <a:off x="7352966" y="1199864"/>
              <a:ext cx="1199829" cy="119982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22" name="Group 17"/>
            <p:cNvGrpSpPr>
              <a:grpSpLocks noChangeAspect="1"/>
            </p:cNvGrpSpPr>
            <p:nvPr/>
          </p:nvGrpSpPr>
          <p:grpSpPr bwMode="auto">
            <a:xfrm>
              <a:off x="7666189" y="1506826"/>
              <a:ext cx="573385" cy="585908"/>
              <a:chOff x="3263" y="1117"/>
              <a:chExt cx="229" cy="234"/>
            </a:xfrm>
          </p:grpSpPr>
          <p:sp>
            <p:nvSpPr>
              <p:cNvPr id="23"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p:cNvGrpSpPr/>
          <p:nvPr/>
        </p:nvGrpSpPr>
        <p:grpSpPr>
          <a:xfrm>
            <a:off x="4614852" y="2667734"/>
            <a:ext cx="899872" cy="899872"/>
            <a:chOff x="6153135" y="2413978"/>
            <a:chExt cx="1199829" cy="1199829"/>
          </a:xfrm>
        </p:grpSpPr>
        <p:sp>
          <p:nvSpPr>
            <p:cNvPr id="40" name="Oval 39"/>
            <p:cNvSpPr/>
            <p:nvPr/>
          </p:nvSpPr>
          <p:spPr>
            <a:xfrm>
              <a:off x="6153135" y="2413978"/>
              <a:ext cx="1199829" cy="119982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3" name="Group 30"/>
            <p:cNvGrpSpPr>
              <a:grpSpLocks noChangeAspect="1"/>
            </p:cNvGrpSpPr>
            <p:nvPr/>
          </p:nvGrpSpPr>
          <p:grpSpPr bwMode="auto">
            <a:xfrm>
              <a:off x="6512565" y="2746685"/>
              <a:ext cx="480975" cy="534415"/>
              <a:chOff x="3714" y="830"/>
              <a:chExt cx="198" cy="220"/>
            </a:xfrm>
          </p:grpSpPr>
          <p:sp>
            <p:nvSpPr>
              <p:cNvPr id="34"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7" name="Oval 46"/>
          <p:cNvSpPr/>
          <p:nvPr/>
        </p:nvSpPr>
        <p:spPr>
          <a:xfrm>
            <a:off x="4264546" y="4149310"/>
            <a:ext cx="446721" cy="446721"/>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02</a:t>
            </a:r>
          </a:p>
        </p:txBody>
      </p:sp>
      <p:sp>
        <p:nvSpPr>
          <p:cNvPr id="48" name="Oval 47"/>
          <p:cNvSpPr/>
          <p:nvPr/>
        </p:nvSpPr>
        <p:spPr>
          <a:xfrm>
            <a:off x="4478801" y="2560763"/>
            <a:ext cx="446721" cy="446721"/>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03</a:t>
            </a:r>
          </a:p>
        </p:txBody>
      </p:sp>
      <p:sp>
        <p:nvSpPr>
          <p:cNvPr id="50" name="Rectangle 49"/>
          <p:cNvSpPr/>
          <p:nvPr/>
        </p:nvSpPr>
        <p:spPr>
          <a:xfrm>
            <a:off x="3618574" y="4745367"/>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1" name="Rectangle 50"/>
          <p:cNvSpPr/>
          <p:nvPr/>
        </p:nvSpPr>
        <p:spPr>
          <a:xfrm>
            <a:off x="5529722" y="2948409"/>
            <a:ext cx="1536096" cy="445507"/>
          </a:xfrm>
          <a:prstGeom prst="rect">
            <a:avLst/>
          </a:prstGeom>
        </p:spPr>
        <p:txBody>
          <a:bodyPr wrap="square">
            <a:spAutoFit/>
          </a:bodyPr>
          <a:lstStyle/>
          <a:p>
            <a:pPr>
              <a:lnSpc>
                <a:spcPct val="85000"/>
              </a:lnSpc>
            </a:pPr>
            <a:r>
              <a:rPr lang="en-US" sz="1600" dirty="0"/>
              <a:t> </a:t>
            </a:r>
            <a:r>
              <a:rPr lang="en-US" sz="1600" dirty="0" err="1"/>
              <a:t>xxxx</a:t>
            </a:r>
            <a:r>
              <a:rPr lang="en-US" sz="1600" dirty="0"/>
              <a:t> </a:t>
            </a:r>
            <a:r>
              <a:rPr lang="en-US" sz="1600" dirty="0" err="1"/>
              <a:t>xxxx</a:t>
            </a:r>
            <a:endParaRPr lang="en-US" sz="1600" dirty="0"/>
          </a:p>
          <a:p>
            <a:pP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2" name="Rectangle 51"/>
          <p:cNvSpPr/>
          <p:nvPr/>
        </p:nvSpPr>
        <p:spPr>
          <a:xfrm>
            <a:off x="2078182" y="3802644"/>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4" name="Rectangle 53"/>
          <p:cNvSpPr/>
          <p:nvPr/>
        </p:nvSpPr>
        <p:spPr>
          <a:xfrm>
            <a:off x="3965772" y="1992187"/>
            <a:ext cx="1536096" cy="445507"/>
          </a:xfrm>
          <a:prstGeom prst="rect">
            <a:avLst/>
          </a:prstGeom>
        </p:spPr>
        <p:txBody>
          <a:bodyPr wrap="square">
            <a:spAutoFit/>
          </a:bodyPr>
          <a:lstStyle/>
          <a:p>
            <a:pPr algn="r">
              <a:lnSpc>
                <a:spcPct val="85000"/>
              </a:lnSpc>
            </a:pPr>
            <a:r>
              <a:rPr lang="en-US" sz="1600" dirty="0"/>
              <a:t> </a:t>
            </a:r>
            <a:r>
              <a:rPr lang="en-US" sz="1600" dirty="0" err="1"/>
              <a:t>xxxx</a:t>
            </a:r>
            <a:r>
              <a:rPr lang="en-US" sz="1600" dirty="0"/>
              <a:t> </a:t>
            </a:r>
            <a:r>
              <a:rPr lang="en-US" sz="1600" dirty="0" err="1"/>
              <a:t>xxxx</a:t>
            </a:r>
            <a:endParaRPr lang="en-US" sz="1600" dirty="0"/>
          </a:p>
          <a:p>
            <a:pPr algn="r">
              <a:lnSpc>
                <a:spcPct val="85000"/>
              </a:lnSpc>
            </a:pPr>
            <a:r>
              <a:rPr lang="en-US" sz="1100" dirty="0"/>
              <a:t>X </a:t>
            </a:r>
            <a:r>
              <a:rPr lang="en-US" sz="1100" dirty="0" err="1"/>
              <a:t>xxxx</a:t>
            </a:r>
            <a:r>
              <a:rPr lang="en-US" sz="1100" dirty="0"/>
              <a:t> </a:t>
            </a:r>
            <a:r>
              <a:rPr lang="en-US" sz="1100" dirty="0" err="1"/>
              <a:t>xxxx</a:t>
            </a:r>
            <a:endParaRPr lang="en-US" sz="1100" dirty="0"/>
          </a:p>
        </p:txBody>
      </p:sp>
      <p:sp>
        <p:nvSpPr>
          <p:cNvPr id="55" name="Oval 54"/>
          <p:cNvSpPr/>
          <p:nvPr/>
        </p:nvSpPr>
        <p:spPr>
          <a:xfrm>
            <a:off x="6128567" y="2360278"/>
            <a:ext cx="446721" cy="446721"/>
          </a:xfrm>
          <a:prstGeom prst="ellipse">
            <a:avLst/>
          </a:prstGeom>
          <a:solidFill>
            <a:schemeClr val="tx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04</a:t>
            </a:r>
          </a:p>
        </p:txBody>
      </p:sp>
      <p:grpSp>
        <p:nvGrpSpPr>
          <p:cNvPr id="4" name="Group 3"/>
          <p:cNvGrpSpPr/>
          <p:nvPr/>
        </p:nvGrpSpPr>
        <p:grpSpPr>
          <a:xfrm>
            <a:off x="2707980" y="4510329"/>
            <a:ext cx="899872" cy="899872"/>
            <a:chOff x="3610639" y="4870771"/>
            <a:chExt cx="1199829" cy="1199829"/>
          </a:xfrm>
        </p:grpSpPr>
        <p:sp>
          <p:nvSpPr>
            <p:cNvPr id="38" name="Oval 37"/>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56" name="Group 55"/>
            <p:cNvGrpSpPr/>
            <p:nvPr/>
          </p:nvGrpSpPr>
          <p:grpSpPr>
            <a:xfrm>
              <a:off x="3798509" y="5236682"/>
              <a:ext cx="824088" cy="468009"/>
              <a:chOff x="8048185" y="1753515"/>
              <a:chExt cx="1162873" cy="660413"/>
            </a:xfrm>
          </p:grpSpPr>
          <p:sp>
            <p:nvSpPr>
              <p:cNvPr id="57"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72" name="Rectangle 71"/>
          <p:cNvSpPr/>
          <p:nvPr/>
        </p:nvSpPr>
        <p:spPr>
          <a:xfrm>
            <a:off x="662710" y="1981201"/>
            <a:ext cx="3223490" cy="924869"/>
          </a:xfrm>
          <a:prstGeom prst="rect">
            <a:avLst/>
          </a:prstGeom>
        </p:spPr>
        <p:txBody>
          <a:bodyPr wrap="square" lIns="0" tIns="0" rIns="0" bIns="0">
            <a:spAutoFit/>
          </a:bodyPr>
          <a:lstStyle/>
          <a:p>
            <a:pPr>
              <a:lnSpc>
                <a:spcPct val="85000"/>
              </a:lnSpc>
            </a:pPr>
            <a:r>
              <a:rPr lang="en-US" sz="2800" dirty="0"/>
              <a:t>60% </a:t>
            </a:r>
            <a:r>
              <a:rPr lang="en-US" sz="2800" dirty="0" err="1"/>
              <a:t>xxxxx</a:t>
            </a:r>
            <a:endParaRPr lang="en-US" sz="2800" dirty="0"/>
          </a:p>
          <a:p>
            <a:pPr>
              <a:lnSpc>
                <a:spcPct val="11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78" name="Rectangle 77"/>
          <p:cNvSpPr/>
          <p:nvPr/>
        </p:nvSpPr>
        <p:spPr>
          <a:xfrm>
            <a:off x="5234710" y="4038601"/>
            <a:ext cx="3223490" cy="941796"/>
          </a:xfrm>
          <a:prstGeom prst="rect">
            <a:avLst/>
          </a:prstGeom>
        </p:spPr>
        <p:txBody>
          <a:bodyPr wrap="square" lIns="0" tIns="0" rIns="0" bIns="0">
            <a:spAutoFit/>
          </a:bodyPr>
          <a:lstStyle/>
          <a:p>
            <a:pPr algn="r">
              <a:lnSpc>
                <a:spcPct val="85000"/>
              </a:lnSpc>
            </a:pPr>
            <a:r>
              <a:rPr lang="en-US" sz="2800" dirty="0"/>
              <a:t>40% </a:t>
            </a:r>
            <a:r>
              <a:rPr lang="en-US" sz="2800" dirty="0" err="1"/>
              <a:t>xxxxx</a:t>
            </a:r>
            <a:endParaRPr lang="en-US" sz="2800" dirty="0"/>
          </a:p>
          <a:p>
            <a:pPr algn="r">
              <a:lnSpc>
                <a:spcPct val="110000"/>
              </a:lnSpc>
            </a:pPr>
            <a:r>
              <a:rPr lang="en-US" sz="1200" dirty="0" err="1"/>
              <a:t>X</a:t>
            </a:r>
            <a:r>
              <a:rPr lang="en-US" sz="1100" dirty="0" err="1"/>
              <a:t>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x </a:t>
            </a:r>
            <a:r>
              <a:rPr lang="en-US" sz="1100" dirty="0" err="1"/>
              <a:t>xxxxx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r>
              <a:rPr lang="en-US" sz="1100" dirty="0" err="1"/>
              <a:t>xxxxxxxx</a:t>
            </a:r>
            <a:r>
              <a:rPr lang="en-US" sz="1100" dirty="0"/>
              <a:t> </a:t>
            </a:r>
            <a:r>
              <a:rPr lang="en-US" sz="1100" dirty="0" err="1"/>
              <a:t>xxxx</a:t>
            </a:r>
            <a:r>
              <a:rPr lang="en-US" sz="1100" dirty="0"/>
              <a:t> </a:t>
            </a:r>
            <a:r>
              <a:rPr lang="en-US" sz="1100" dirty="0" err="1"/>
              <a:t>xxxxxx</a:t>
            </a:r>
            <a:r>
              <a:rPr lang="en-US" sz="1100" dirty="0"/>
              <a:t> </a:t>
            </a:r>
            <a:r>
              <a:rPr lang="en-US" sz="1100" dirty="0" err="1"/>
              <a:t>Xxxxxxx</a:t>
            </a:r>
            <a:r>
              <a:rPr lang="en-US" sz="1100" dirty="0"/>
              <a:t> </a:t>
            </a:r>
            <a:r>
              <a:rPr lang="en-US" sz="1100" dirty="0" err="1"/>
              <a:t>xxxxx</a:t>
            </a:r>
            <a:r>
              <a:rPr lang="en-US" sz="1100" dirty="0"/>
              <a:t> x </a:t>
            </a:r>
            <a:r>
              <a:rPr lang="en-US" sz="1100" dirty="0" err="1"/>
              <a:t>xxxxxx</a:t>
            </a:r>
            <a:r>
              <a:rPr lang="en-US" sz="1100" dirty="0"/>
              <a:t> xxx xx </a:t>
            </a:r>
            <a:r>
              <a:rPr lang="en-US" sz="1100" dirty="0" err="1"/>
              <a:t>xxxxxx</a:t>
            </a:r>
            <a:r>
              <a:rPr lang="en-US" sz="1100" dirty="0"/>
              <a:t> </a:t>
            </a:r>
            <a:r>
              <a:rPr lang="en-US" sz="1100" dirty="0" err="1"/>
              <a:t>xxxxxx</a:t>
            </a:r>
            <a:r>
              <a:rPr lang="en-US" sz="1100" dirty="0"/>
              <a:t> </a:t>
            </a:r>
          </a:p>
        </p:txBody>
      </p:sp>
      <p:sp>
        <p:nvSpPr>
          <p:cNvPr id="46" name="Oval 45"/>
          <p:cNvSpPr/>
          <p:nvPr/>
        </p:nvSpPr>
        <p:spPr>
          <a:xfrm>
            <a:off x="2571167" y="4414073"/>
            <a:ext cx="446721" cy="446721"/>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rgbClr val="FFFFFF"/>
                </a:solidFill>
              </a:rPr>
              <a:t>01</a:t>
            </a:r>
          </a:p>
        </p:txBody>
      </p:sp>
    </p:spTree>
    <p:extLst>
      <p:ext uri="{BB962C8B-B14F-4D97-AF65-F5344CB8AC3E}">
        <p14:creationId xmlns:p14="http://schemas.microsoft.com/office/powerpoint/2010/main" val="2960986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
                                        <p:tgtEl>
                                          <p:spTgt spid="4"/>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200"/>
                                        <p:tgtEl>
                                          <p:spTgt spid="46"/>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50"/>
                                        </p:tgtEl>
                                        <p:attrNameLst>
                                          <p:attrName>style.visibility</p:attrName>
                                        </p:attrNameLst>
                                      </p:cBhvr>
                                      <p:to>
                                        <p:strVal val="visible"/>
                                      </p:to>
                                    </p:set>
                                    <p:animEffect transition="in" filter="fade">
                                      <p:cBhvr>
                                        <p:cTn id="13" dur="250"/>
                                        <p:tgtEl>
                                          <p:spTgt spid="50"/>
                                        </p:tgtEl>
                                      </p:cBhvr>
                                    </p:animEffect>
                                  </p:childTnLst>
                                </p:cTn>
                              </p:par>
                              <p:par>
                                <p:cTn id="14" presetID="22" presetClass="entr" presetSubtype="4" fill="hold" nodeType="withEffect">
                                  <p:stCondLst>
                                    <p:cond delay="200"/>
                                  </p:stCondLst>
                                  <p:childTnLst>
                                    <p:set>
                                      <p:cBhvr>
                                        <p:cTn id="15" dur="1" fill="hold">
                                          <p:stCondLst>
                                            <p:cond delay="0"/>
                                          </p:stCondLst>
                                        </p:cTn>
                                        <p:tgtEl>
                                          <p:spTgt spid="69"/>
                                        </p:tgtEl>
                                        <p:attrNameLst>
                                          <p:attrName>style.visibility</p:attrName>
                                        </p:attrNameLst>
                                      </p:cBhvr>
                                      <p:to>
                                        <p:strVal val="visible"/>
                                      </p:to>
                                    </p:set>
                                    <p:animEffect transition="in" filter="wipe(down)">
                                      <p:cBhvr>
                                        <p:cTn id="16" dur="1000"/>
                                        <p:tgtEl>
                                          <p:spTgt spid="69"/>
                                        </p:tgtEl>
                                      </p:cBhvr>
                                    </p:animEffect>
                                  </p:childTnLst>
                                </p:cTn>
                              </p:par>
                              <p:par>
                                <p:cTn id="17" presetID="10" presetClass="entr" presetSubtype="0" fill="hold" nodeType="withEffect">
                                  <p:stCondLst>
                                    <p:cond delay="6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200"/>
                                        <p:tgtEl>
                                          <p:spTgt spid="5"/>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200"/>
                                        <p:tgtEl>
                                          <p:spTgt spid="47"/>
                                        </p:tgtEl>
                                      </p:cBhvr>
                                    </p:animEffect>
                                  </p:childTnLst>
                                </p:cTn>
                              </p:par>
                              <p:par>
                                <p:cTn id="23" presetID="10" presetClass="entr" presetSubtype="0" fill="hold" grpId="0" nodeType="withEffect">
                                  <p:stCondLst>
                                    <p:cond delay="800"/>
                                  </p:stCondLst>
                                  <p:childTnLst>
                                    <p:set>
                                      <p:cBhvr>
                                        <p:cTn id="24" dur="1" fill="hold">
                                          <p:stCondLst>
                                            <p:cond delay="0"/>
                                          </p:stCondLst>
                                        </p:cTn>
                                        <p:tgtEl>
                                          <p:spTgt spid="52"/>
                                        </p:tgtEl>
                                        <p:attrNameLst>
                                          <p:attrName>style.visibility</p:attrName>
                                        </p:attrNameLst>
                                      </p:cBhvr>
                                      <p:to>
                                        <p:strVal val="visible"/>
                                      </p:to>
                                    </p:set>
                                    <p:animEffect transition="in" filter="fade">
                                      <p:cBhvr>
                                        <p:cTn id="25" dur="250"/>
                                        <p:tgtEl>
                                          <p:spTgt spid="52"/>
                                        </p:tgtEl>
                                      </p:cBhvr>
                                    </p:animEffect>
                                  </p:childTnLst>
                                </p:cTn>
                              </p:par>
                              <p:par>
                                <p:cTn id="26" presetID="10" presetClass="entr" presetSubtype="0" fill="hold" nodeType="withEffect">
                                  <p:stCondLst>
                                    <p:cond delay="100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200"/>
                                        <p:tgtEl>
                                          <p:spTgt spid="6"/>
                                        </p:tgtEl>
                                      </p:cBhvr>
                                    </p:animEffect>
                                  </p:childTnLst>
                                </p:cTn>
                              </p:par>
                              <p:par>
                                <p:cTn id="29" presetID="10" presetClass="entr" presetSubtype="0" fill="hold" grpId="0" nodeType="withEffect">
                                  <p:stCondLst>
                                    <p:cond delay="12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200"/>
                                        <p:tgtEl>
                                          <p:spTgt spid="48"/>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51"/>
                                        </p:tgtEl>
                                        <p:attrNameLst>
                                          <p:attrName>style.visibility</p:attrName>
                                        </p:attrNameLst>
                                      </p:cBhvr>
                                      <p:to>
                                        <p:strVal val="visible"/>
                                      </p:to>
                                    </p:set>
                                    <p:animEffect transition="in" filter="fade">
                                      <p:cBhvr>
                                        <p:cTn id="34" dur="250"/>
                                        <p:tgtEl>
                                          <p:spTgt spid="51"/>
                                        </p:tgtEl>
                                      </p:cBhvr>
                                    </p:animEffect>
                                  </p:childTnLst>
                                </p:cTn>
                              </p:par>
                              <p:par>
                                <p:cTn id="35" presetID="10" presetClass="entr" presetSubtype="0" fill="hold" nodeType="withEffect">
                                  <p:stCondLst>
                                    <p:cond delay="140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200"/>
                                        <p:tgtEl>
                                          <p:spTgt spid="7"/>
                                        </p:tgtEl>
                                      </p:cBhvr>
                                    </p:animEffect>
                                  </p:childTnLst>
                                </p:cTn>
                              </p:par>
                              <p:par>
                                <p:cTn id="38" presetID="10" presetClass="entr" presetSubtype="0" fill="hold" grpId="0" nodeType="withEffect">
                                  <p:stCondLst>
                                    <p:cond delay="160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200"/>
                                        <p:tgtEl>
                                          <p:spTgt spid="55"/>
                                        </p:tgtEl>
                                      </p:cBhvr>
                                    </p:animEffect>
                                  </p:childTnLst>
                                </p:cTn>
                              </p:par>
                              <p:par>
                                <p:cTn id="41" presetID="10" presetClass="entr" presetSubtype="0" fill="hold" grpId="0" nodeType="withEffect">
                                  <p:stCondLst>
                                    <p:cond delay="16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250"/>
                                        <p:tgtEl>
                                          <p:spTgt spid="54"/>
                                        </p:tgtEl>
                                      </p:cBhvr>
                                    </p:animEffect>
                                  </p:childTnLst>
                                </p:cTn>
                              </p:par>
                              <p:par>
                                <p:cTn id="44" presetID="10" presetClass="entr" presetSubtype="0" fill="hold" grpId="0" nodeType="withEffect">
                                  <p:stCondLst>
                                    <p:cond delay="200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250"/>
                                        <p:tgtEl>
                                          <p:spTgt spid="72"/>
                                        </p:tgtEl>
                                      </p:cBhvr>
                                    </p:animEffect>
                                  </p:childTnLst>
                                </p:cTn>
                              </p:par>
                              <p:par>
                                <p:cTn id="47" presetID="10" presetClass="entr" presetSubtype="0" fill="hold" grpId="0" nodeType="withEffect">
                                  <p:stCondLst>
                                    <p:cond delay="200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25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p:bldP spid="51" grpId="0"/>
      <p:bldP spid="52" grpId="0"/>
      <p:bldP spid="54" grpId="0"/>
      <p:bldP spid="55" grpId="0" animBg="1"/>
      <p:bldP spid="72" grpId="0"/>
      <p:bldP spid="78" grpId="0"/>
      <p:bldP spid="4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Title 87"/>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xxx x </a:t>
            </a:r>
            <a:r>
              <a:rPr lang="en-US" dirty="0" err="1"/>
              <a:t>xxxxxxxxxx</a:t>
            </a:r>
            <a:endParaRPr lang="en-US" dirty="0"/>
          </a:p>
        </p:txBody>
      </p:sp>
      <p:sp>
        <p:nvSpPr>
          <p:cNvPr id="7" name="Arc 6"/>
          <p:cNvSpPr/>
          <p:nvPr/>
        </p:nvSpPr>
        <p:spPr>
          <a:xfrm>
            <a:off x="4002440" y="2611920"/>
            <a:ext cx="1184842" cy="1184843"/>
          </a:xfrm>
          <a:prstGeom prst="arc">
            <a:avLst>
              <a:gd name="adj1" fmla="val 7914138"/>
              <a:gd name="adj2" fmla="val 2868450"/>
            </a:avLst>
          </a:prstGeom>
          <a:ln w="88900">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 name="Arc 12"/>
          <p:cNvSpPr/>
          <p:nvPr/>
        </p:nvSpPr>
        <p:spPr>
          <a:xfrm rot="10800000">
            <a:off x="4806287" y="3485125"/>
            <a:ext cx="1184842" cy="1184843"/>
          </a:xfrm>
          <a:prstGeom prst="arc">
            <a:avLst>
              <a:gd name="adj1" fmla="val 7914138"/>
              <a:gd name="adj2" fmla="val 2868450"/>
            </a:avLst>
          </a:prstGeom>
          <a:ln w="88900">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rot="10800000">
            <a:off x="3201378" y="3485125"/>
            <a:ext cx="1184842" cy="1184843"/>
          </a:xfrm>
          <a:prstGeom prst="arc">
            <a:avLst>
              <a:gd name="adj1" fmla="val 7914138"/>
              <a:gd name="adj2" fmla="val 2868450"/>
            </a:avLst>
          </a:prstGeom>
          <a:ln w="88900">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2398563" y="2611920"/>
            <a:ext cx="1184842" cy="1184843"/>
          </a:xfrm>
          <a:prstGeom prst="arc">
            <a:avLst>
              <a:gd name="adj1" fmla="val 7914138"/>
              <a:gd name="adj2" fmla="val 2868450"/>
            </a:avLst>
          </a:prstGeom>
          <a:ln w="88900">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6" name="Arc 15"/>
          <p:cNvSpPr/>
          <p:nvPr/>
        </p:nvSpPr>
        <p:spPr>
          <a:xfrm>
            <a:off x="5606316" y="2611920"/>
            <a:ext cx="1184842" cy="1184843"/>
          </a:xfrm>
          <a:prstGeom prst="arc">
            <a:avLst>
              <a:gd name="adj1" fmla="val 7914138"/>
              <a:gd name="adj2" fmla="val 2868450"/>
            </a:avLst>
          </a:prstGeom>
          <a:ln w="88900">
            <a:solidFill>
              <a:schemeClr val="tx2"/>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7" name="Rectangle 16"/>
          <p:cNvSpPr/>
          <p:nvPr/>
        </p:nvSpPr>
        <p:spPr>
          <a:xfrm>
            <a:off x="354264" y="2813481"/>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grpSp>
        <p:nvGrpSpPr>
          <p:cNvPr id="5" name="Group 4"/>
          <p:cNvGrpSpPr/>
          <p:nvPr/>
        </p:nvGrpSpPr>
        <p:grpSpPr>
          <a:xfrm>
            <a:off x="3565197" y="4385484"/>
            <a:ext cx="457200" cy="457200"/>
            <a:chOff x="4753596" y="4704312"/>
            <a:chExt cx="609600" cy="609600"/>
          </a:xfrm>
        </p:grpSpPr>
        <p:sp>
          <p:nvSpPr>
            <p:cNvPr id="19" name="Oval 21"/>
            <p:cNvSpPr>
              <a:spLocks noChangeArrowheads="1"/>
            </p:cNvSpPr>
            <p:nvPr/>
          </p:nvSpPr>
          <p:spPr bwMode="auto">
            <a:xfrm>
              <a:off x="4753596" y="4704312"/>
              <a:ext cx="609600" cy="609600"/>
            </a:xfrm>
            <a:prstGeom prst="ellipse">
              <a:avLst/>
            </a:prstGeom>
            <a:solidFill>
              <a:schemeClr val="accent3"/>
            </a:solidFill>
            <a:ln w="19050" cap="rnd" cmpd="sng">
              <a:no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grpSp>
          <p:nvGrpSpPr>
            <p:cNvPr id="39" name="Group 38"/>
            <p:cNvGrpSpPr/>
            <p:nvPr/>
          </p:nvGrpSpPr>
          <p:grpSpPr>
            <a:xfrm>
              <a:off x="4946197" y="4781240"/>
              <a:ext cx="223865" cy="456277"/>
              <a:chOff x="3973513" y="2216150"/>
              <a:chExt cx="1192212" cy="2428875"/>
            </a:xfrm>
          </p:grpSpPr>
          <p:sp>
            <p:nvSpPr>
              <p:cNvPr id="20" name="Oval 22"/>
              <p:cNvSpPr>
                <a:spLocks noChangeArrowheads="1"/>
              </p:cNvSpPr>
              <p:nvPr/>
            </p:nvSpPr>
            <p:spPr bwMode="auto">
              <a:xfrm>
                <a:off x="4359275" y="2216150"/>
                <a:ext cx="420687" cy="419100"/>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3973513" y="2736850"/>
                <a:ext cx="1192212" cy="1908175"/>
              </a:xfrm>
              <a:custGeom>
                <a:avLst/>
                <a:gdLst>
                  <a:gd name="T0" fmla="*/ 159 w 318"/>
                  <a:gd name="T1" fmla="*/ 0 h 509"/>
                  <a:gd name="T2" fmla="*/ 67 w 318"/>
                  <a:gd name="T3" fmla="*/ 37 h 509"/>
                  <a:gd name="T4" fmla="*/ 2 w 318"/>
                  <a:gd name="T5" fmla="*/ 227 h 509"/>
                  <a:gd name="T6" fmla="*/ 15 w 318"/>
                  <a:gd name="T7" fmla="*/ 247 h 509"/>
                  <a:gd name="T8" fmla="*/ 37 w 318"/>
                  <a:gd name="T9" fmla="*/ 239 h 509"/>
                  <a:gd name="T10" fmla="*/ 95 w 318"/>
                  <a:gd name="T11" fmla="*/ 110 h 509"/>
                  <a:gd name="T12" fmla="*/ 86 w 318"/>
                  <a:gd name="T13" fmla="*/ 490 h 509"/>
                  <a:gd name="T14" fmla="*/ 109 w 318"/>
                  <a:gd name="T15" fmla="*/ 509 h 509"/>
                  <a:gd name="T16" fmla="*/ 133 w 318"/>
                  <a:gd name="T17" fmla="*/ 490 h 509"/>
                  <a:gd name="T18" fmla="*/ 159 w 318"/>
                  <a:gd name="T19" fmla="*/ 267 h 509"/>
                  <a:gd name="T20" fmla="*/ 185 w 318"/>
                  <a:gd name="T21" fmla="*/ 490 h 509"/>
                  <a:gd name="T22" fmla="*/ 209 w 318"/>
                  <a:gd name="T23" fmla="*/ 509 h 509"/>
                  <a:gd name="T24" fmla="*/ 233 w 318"/>
                  <a:gd name="T25" fmla="*/ 490 h 509"/>
                  <a:gd name="T26" fmla="*/ 223 w 318"/>
                  <a:gd name="T27" fmla="*/ 110 h 509"/>
                  <a:gd name="T28" fmla="*/ 281 w 318"/>
                  <a:gd name="T29" fmla="*/ 239 h 509"/>
                  <a:gd name="T30" fmla="*/ 304 w 318"/>
                  <a:gd name="T31" fmla="*/ 247 h 509"/>
                  <a:gd name="T32" fmla="*/ 316 w 318"/>
                  <a:gd name="T33" fmla="*/ 227 h 509"/>
                  <a:gd name="T34" fmla="*/ 252 w 318"/>
                  <a:gd name="T35" fmla="*/ 37 h 509"/>
                  <a:gd name="T36" fmla="*/ 159 w 318"/>
                  <a:gd name="T37" fmla="*/ 0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509">
                    <a:moveTo>
                      <a:pt x="159" y="0"/>
                    </a:moveTo>
                    <a:cubicBezTo>
                      <a:pt x="104" y="0"/>
                      <a:pt x="79" y="13"/>
                      <a:pt x="67" y="37"/>
                    </a:cubicBezTo>
                    <a:cubicBezTo>
                      <a:pt x="56" y="60"/>
                      <a:pt x="3" y="227"/>
                      <a:pt x="2" y="227"/>
                    </a:cubicBezTo>
                    <a:cubicBezTo>
                      <a:pt x="0" y="235"/>
                      <a:pt x="6" y="244"/>
                      <a:pt x="15" y="247"/>
                    </a:cubicBezTo>
                    <a:cubicBezTo>
                      <a:pt x="24" y="250"/>
                      <a:pt x="34" y="246"/>
                      <a:pt x="37" y="239"/>
                    </a:cubicBezTo>
                    <a:cubicBezTo>
                      <a:pt x="95" y="110"/>
                      <a:pt x="95" y="110"/>
                      <a:pt x="95" y="110"/>
                    </a:cubicBezTo>
                    <a:cubicBezTo>
                      <a:pt x="95" y="110"/>
                      <a:pt x="86" y="490"/>
                      <a:pt x="86" y="490"/>
                    </a:cubicBezTo>
                    <a:cubicBezTo>
                      <a:pt x="87" y="501"/>
                      <a:pt x="97" y="509"/>
                      <a:pt x="109" y="509"/>
                    </a:cubicBezTo>
                    <a:cubicBezTo>
                      <a:pt x="121" y="509"/>
                      <a:pt x="132" y="501"/>
                      <a:pt x="133" y="490"/>
                    </a:cubicBezTo>
                    <a:cubicBezTo>
                      <a:pt x="159" y="267"/>
                      <a:pt x="159" y="267"/>
                      <a:pt x="159" y="267"/>
                    </a:cubicBezTo>
                    <a:cubicBezTo>
                      <a:pt x="185" y="490"/>
                      <a:pt x="185" y="490"/>
                      <a:pt x="185" y="490"/>
                    </a:cubicBezTo>
                    <a:cubicBezTo>
                      <a:pt x="186" y="501"/>
                      <a:pt x="197" y="509"/>
                      <a:pt x="209" y="509"/>
                    </a:cubicBezTo>
                    <a:cubicBezTo>
                      <a:pt x="221" y="509"/>
                      <a:pt x="232" y="501"/>
                      <a:pt x="233" y="490"/>
                    </a:cubicBezTo>
                    <a:cubicBezTo>
                      <a:pt x="232" y="490"/>
                      <a:pt x="223" y="110"/>
                      <a:pt x="223" y="110"/>
                    </a:cubicBezTo>
                    <a:cubicBezTo>
                      <a:pt x="281" y="239"/>
                      <a:pt x="281" y="239"/>
                      <a:pt x="281" y="239"/>
                    </a:cubicBezTo>
                    <a:cubicBezTo>
                      <a:pt x="285" y="246"/>
                      <a:pt x="295" y="250"/>
                      <a:pt x="304" y="247"/>
                    </a:cubicBezTo>
                    <a:cubicBezTo>
                      <a:pt x="312" y="244"/>
                      <a:pt x="318" y="235"/>
                      <a:pt x="316" y="227"/>
                    </a:cubicBezTo>
                    <a:cubicBezTo>
                      <a:pt x="316" y="227"/>
                      <a:pt x="262" y="60"/>
                      <a:pt x="252" y="37"/>
                    </a:cubicBezTo>
                    <a:cubicBezTo>
                      <a:pt x="240" y="13"/>
                      <a:pt x="215" y="0"/>
                      <a:pt x="159"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2762383" y="2395621"/>
            <a:ext cx="457200" cy="457200"/>
            <a:chOff x="3683177" y="2051161"/>
            <a:chExt cx="609600" cy="609600"/>
          </a:xfrm>
        </p:grpSpPr>
        <p:sp>
          <p:nvSpPr>
            <p:cNvPr id="22" name="Oval 6"/>
            <p:cNvSpPr>
              <a:spLocks noChangeArrowheads="1"/>
            </p:cNvSpPr>
            <p:nvPr/>
          </p:nvSpPr>
          <p:spPr bwMode="auto">
            <a:xfrm>
              <a:off x="3683177" y="2051161"/>
              <a:ext cx="609600" cy="6096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3810700" y="2149605"/>
              <a:ext cx="354821" cy="398841"/>
              <a:chOff x="2776765" y="2933860"/>
              <a:chExt cx="837724" cy="941652"/>
            </a:xfrm>
          </p:grpSpPr>
          <p:sp>
            <p:nvSpPr>
              <p:cNvPr id="24" name="Freeform 11"/>
              <p:cNvSpPr>
                <a:spLocks/>
              </p:cNvSpPr>
              <p:nvPr/>
            </p:nvSpPr>
            <p:spPr bwMode="auto">
              <a:xfrm>
                <a:off x="3068394" y="3386105"/>
                <a:ext cx="228642" cy="361544"/>
              </a:xfrm>
              <a:custGeom>
                <a:avLst/>
                <a:gdLst>
                  <a:gd name="T0" fmla="*/ 154 w 154"/>
                  <a:gd name="T1" fmla="*/ 38 h 243"/>
                  <a:gd name="T2" fmla="*/ 89 w 154"/>
                  <a:gd name="T3" fmla="*/ 0 h 243"/>
                  <a:gd name="T4" fmla="*/ 0 w 154"/>
                  <a:gd name="T5" fmla="*/ 121 h 243"/>
                  <a:gd name="T6" fmla="*/ 89 w 154"/>
                  <a:gd name="T7" fmla="*/ 243 h 243"/>
                  <a:gd name="T8" fmla="*/ 154 w 154"/>
                  <a:gd name="T9" fmla="*/ 204 h 243"/>
                </a:gdLst>
                <a:ahLst/>
                <a:cxnLst>
                  <a:cxn ang="0">
                    <a:pos x="T0" y="T1"/>
                  </a:cxn>
                  <a:cxn ang="0">
                    <a:pos x="T2" y="T3"/>
                  </a:cxn>
                  <a:cxn ang="0">
                    <a:pos x="T4" y="T5"/>
                  </a:cxn>
                  <a:cxn ang="0">
                    <a:pos x="T6" y="T7"/>
                  </a:cxn>
                  <a:cxn ang="0">
                    <a:pos x="T8" y="T9"/>
                  </a:cxn>
                </a:cxnLst>
                <a:rect l="0" t="0" r="r" b="b"/>
                <a:pathLst>
                  <a:path w="154" h="243">
                    <a:moveTo>
                      <a:pt x="154" y="38"/>
                    </a:moveTo>
                    <a:cubicBezTo>
                      <a:pt x="138" y="15"/>
                      <a:pt x="118" y="0"/>
                      <a:pt x="89" y="0"/>
                    </a:cubicBezTo>
                    <a:cubicBezTo>
                      <a:pt x="34" y="0"/>
                      <a:pt x="0" y="48"/>
                      <a:pt x="0" y="121"/>
                    </a:cubicBezTo>
                    <a:cubicBezTo>
                      <a:pt x="0" y="194"/>
                      <a:pt x="34" y="243"/>
                      <a:pt x="89" y="243"/>
                    </a:cubicBezTo>
                    <a:cubicBezTo>
                      <a:pt x="118" y="243"/>
                      <a:pt x="138" y="228"/>
                      <a:pt x="154" y="204"/>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2"/>
              <p:cNvSpPr>
                <a:spLocks noChangeShapeType="1"/>
              </p:cNvSpPr>
              <p:nvPr/>
            </p:nvSpPr>
            <p:spPr bwMode="auto">
              <a:xfrm>
                <a:off x="3017375" y="3527196"/>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13"/>
              <p:cNvSpPr>
                <a:spLocks noChangeShapeType="1"/>
              </p:cNvSpPr>
              <p:nvPr/>
            </p:nvSpPr>
            <p:spPr bwMode="auto">
              <a:xfrm>
                <a:off x="3017375" y="3607819"/>
                <a:ext cx="183292" cy="0"/>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3093589" y="3247534"/>
                <a:ext cx="203447" cy="30234"/>
              </a:xfrm>
              <a:custGeom>
                <a:avLst/>
                <a:gdLst>
                  <a:gd name="T0" fmla="*/ 137 w 137"/>
                  <a:gd name="T1" fmla="*/ 0 h 20"/>
                  <a:gd name="T2" fmla="*/ 69 w 137"/>
                  <a:gd name="T3" fmla="*/ 20 h 20"/>
                  <a:gd name="T4" fmla="*/ 0 w 137"/>
                  <a:gd name="T5" fmla="*/ 0 h 20"/>
                </a:gdLst>
                <a:ahLst/>
                <a:cxnLst>
                  <a:cxn ang="0">
                    <a:pos x="T0" y="T1"/>
                  </a:cxn>
                  <a:cxn ang="0">
                    <a:pos x="T2" y="T3"/>
                  </a:cxn>
                  <a:cxn ang="0">
                    <a:pos x="T4" y="T5"/>
                  </a:cxn>
                </a:cxnLst>
                <a:rect l="0" t="0" r="r" b="b"/>
                <a:pathLst>
                  <a:path w="137" h="20">
                    <a:moveTo>
                      <a:pt x="137" y="0"/>
                    </a:moveTo>
                    <a:cubicBezTo>
                      <a:pt x="137" y="0"/>
                      <a:pt x="133" y="20"/>
                      <a:pt x="69" y="20"/>
                    </a:cubicBezTo>
                    <a:cubicBezTo>
                      <a:pt x="4" y="20"/>
                      <a:pt x="0" y="0"/>
                      <a:pt x="0" y="0"/>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2776765" y="2933860"/>
                <a:ext cx="837724" cy="941652"/>
              </a:xfrm>
              <a:custGeom>
                <a:avLst/>
                <a:gdLst>
                  <a:gd name="T0" fmla="*/ 282 w 563"/>
                  <a:gd name="T1" fmla="*/ 0 h 633"/>
                  <a:gd name="T2" fmla="*/ 332 w 563"/>
                  <a:gd name="T3" fmla="*/ 29 h 633"/>
                  <a:gd name="T4" fmla="*/ 388 w 563"/>
                  <a:gd name="T5" fmla="*/ 46 h 633"/>
                  <a:gd name="T6" fmla="*/ 435 w 563"/>
                  <a:gd name="T7" fmla="*/ 68 h 633"/>
                  <a:gd name="T8" fmla="*/ 350 w 563"/>
                  <a:gd name="T9" fmla="*/ 211 h 633"/>
                  <a:gd name="T10" fmla="*/ 563 w 563"/>
                  <a:gd name="T11" fmla="*/ 455 h 633"/>
                  <a:gd name="T12" fmla="*/ 282 w 563"/>
                  <a:gd name="T13" fmla="*/ 633 h 633"/>
                  <a:gd name="T14" fmla="*/ 0 w 563"/>
                  <a:gd name="T15" fmla="*/ 455 h 633"/>
                  <a:gd name="T16" fmla="*/ 213 w 563"/>
                  <a:gd name="T17" fmla="*/ 211 h 633"/>
                  <a:gd name="T18" fmla="*/ 128 w 563"/>
                  <a:gd name="T19" fmla="*/ 68 h 633"/>
                  <a:gd name="T20" fmla="*/ 175 w 563"/>
                  <a:gd name="T21" fmla="*/ 46 h 633"/>
                  <a:gd name="T22" fmla="*/ 231 w 563"/>
                  <a:gd name="T23" fmla="*/ 29 h 633"/>
                  <a:gd name="T24" fmla="*/ 282 w 563"/>
                  <a:gd name="T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3" h="633">
                    <a:moveTo>
                      <a:pt x="282" y="0"/>
                    </a:moveTo>
                    <a:cubicBezTo>
                      <a:pt x="306" y="0"/>
                      <a:pt x="319" y="15"/>
                      <a:pt x="332" y="29"/>
                    </a:cubicBezTo>
                    <a:cubicBezTo>
                      <a:pt x="348" y="46"/>
                      <a:pt x="364" y="58"/>
                      <a:pt x="388" y="46"/>
                    </a:cubicBezTo>
                    <a:cubicBezTo>
                      <a:pt x="427" y="28"/>
                      <a:pt x="464" y="41"/>
                      <a:pt x="435" y="68"/>
                    </a:cubicBezTo>
                    <a:cubicBezTo>
                      <a:pt x="430" y="73"/>
                      <a:pt x="350" y="130"/>
                      <a:pt x="350" y="211"/>
                    </a:cubicBezTo>
                    <a:cubicBezTo>
                      <a:pt x="436" y="240"/>
                      <a:pt x="563" y="338"/>
                      <a:pt x="563" y="455"/>
                    </a:cubicBezTo>
                    <a:cubicBezTo>
                      <a:pt x="563" y="572"/>
                      <a:pt x="513" y="633"/>
                      <a:pt x="282" y="633"/>
                    </a:cubicBezTo>
                    <a:cubicBezTo>
                      <a:pt x="50" y="633"/>
                      <a:pt x="0" y="572"/>
                      <a:pt x="0" y="455"/>
                    </a:cubicBezTo>
                    <a:cubicBezTo>
                      <a:pt x="0" y="338"/>
                      <a:pt x="127" y="240"/>
                      <a:pt x="213" y="211"/>
                    </a:cubicBezTo>
                    <a:cubicBezTo>
                      <a:pt x="213" y="130"/>
                      <a:pt x="134" y="73"/>
                      <a:pt x="128" y="68"/>
                    </a:cubicBezTo>
                    <a:cubicBezTo>
                      <a:pt x="99" y="41"/>
                      <a:pt x="136" y="28"/>
                      <a:pt x="175" y="46"/>
                    </a:cubicBezTo>
                    <a:cubicBezTo>
                      <a:pt x="199" y="58"/>
                      <a:pt x="215" y="46"/>
                      <a:pt x="231" y="29"/>
                    </a:cubicBezTo>
                    <a:cubicBezTo>
                      <a:pt x="244" y="15"/>
                      <a:pt x="257" y="0"/>
                      <a:pt x="282" y="0"/>
                    </a:cubicBez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9" name="Group 8"/>
          <p:cNvGrpSpPr/>
          <p:nvPr/>
        </p:nvGrpSpPr>
        <p:grpSpPr>
          <a:xfrm>
            <a:off x="4366260" y="2395621"/>
            <a:ext cx="457200" cy="457200"/>
            <a:chOff x="5821680" y="2051161"/>
            <a:chExt cx="609600" cy="609600"/>
          </a:xfrm>
        </p:grpSpPr>
        <p:sp>
          <p:nvSpPr>
            <p:cNvPr id="30" name="Oval 10"/>
            <p:cNvSpPr>
              <a:spLocks noChangeArrowheads="1"/>
            </p:cNvSpPr>
            <p:nvPr/>
          </p:nvSpPr>
          <p:spPr bwMode="auto">
            <a:xfrm>
              <a:off x="5821680" y="2051161"/>
              <a:ext cx="609600" cy="609600"/>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6000237" y="2181142"/>
              <a:ext cx="257025" cy="348572"/>
              <a:chOff x="5150751" y="1402339"/>
              <a:chExt cx="504790" cy="684585"/>
            </a:xfrm>
          </p:grpSpPr>
          <p:sp>
            <p:nvSpPr>
              <p:cNvPr id="32" name="Freeform 48"/>
              <p:cNvSpPr>
                <a:spLocks/>
              </p:cNvSpPr>
              <p:nvPr/>
            </p:nvSpPr>
            <p:spPr bwMode="auto">
              <a:xfrm>
                <a:off x="5150751" y="1663383"/>
                <a:ext cx="504790" cy="423541"/>
              </a:xfrm>
              <a:custGeom>
                <a:avLst/>
                <a:gdLst>
                  <a:gd name="T0" fmla="*/ 408 w 408"/>
                  <a:gd name="T1" fmla="*/ 298 h 342"/>
                  <a:gd name="T2" fmla="*/ 365 w 408"/>
                  <a:gd name="T3" fmla="*/ 342 h 342"/>
                  <a:gd name="T4" fmla="*/ 44 w 408"/>
                  <a:gd name="T5" fmla="*/ 342 h 342"/>
                  <a:gd name="T6" fmla="*/ 0 w 408"/>
                  <a:gd name="T7" fmla="*/ 298 h 342"/>
                  <a:gd name="T8" fmla="*/ 0 w 408"/>
                  <a:gd name="T9" fmla="*/ 43 h 342"/>
                  <a:gd name="T10" fmla="*/ 44 w 408"/>
                  <a:gd name="T11" fmla="*/ 0 h 342"/>
                  <a:gd name="T12" fmla="*/ 365 w 408"/>
                  <a:gd name="T13" fmla="*/ 0 h 342"/>
                  <a:gd name="T14" fmla="*/ 408 w 408"/>
                  <a:gd name="T15" fmla="*/ 43 h 342"/>
                  <a:gd name="T16" fmla="*/ 408 w 408"/>
                  <a:gd name="T17" fmla="*/ 29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342">
                    <a:moveTo>
                      <a:pt x="408" y="298"/>
                    </a:moveTo>
                    <a:cubicBezTo>
                      <a:pt x="408" y="322"/>
                      <a:pt x="389" y="342"/>
                      <a:pt x="365" y="342"/>
                    </a:cubicBezTo>
                    <a:cubicBezTo>
                      <a:pt x="44" y="342"/>
                      <a:pt x="44" y="342"/>
                      <a:pt x="44" y="342"/>
                    </a:cubicBezTo>
                    <a:cubicBezTo>
                      <a:pt x="20" y="342"/>
                      <a:pt x="0" y="322"/>
                      <a:pt x="0" y="298"/>
                    </a:cubicBezTo>
                    <a:cubicBezTo>
                      <a:pt x="0" y="43"/>
                      <a:pt x="0" y="43"/>
                      <a:pt x="0" y="43"/>
                    </a:cubicBezTo>
                    <a:cubicBezTo>
                      <a:pt x="0" y="19"/>
                      <a:pt x="20" y="0"/>
                      <a:pt x="44" y="0"/>
                    </a:cubicBezTo>
                    <a:cubicBezTo>
                      <a:pt x="365" y="0"/>
                      <a:pt x="365" y="0"/>
                      <a:pt x="365" y="0"/>
                    </a:cubicBezTo>
                    <a:cubicBezTo>
                      <a:pt x="389" y="0"/>
                      <a:pt x="408" y="19"/>
                      <a:pt x="408" y="43"/>
                    </a:cubicBezTo>
                    <a:lnTo>
                      <a:pt x="408" y="298"/>
                    </a:lnTo>
                    <a:close/>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49"/>
              <p:cNvSpPr>
                <a:spLocks/>
              </p:cNvSpPr>
              <p:nvPr/>
            </p:nvSpPr>
            <p:spPr bwMode="auto">
              <a:xfrm>
                <a:off x="5237241" y="1402339"/>
                <a:ext cx="331809" cy="261044"/>
              </a:xfrm>
              <a:custGeom>
                <a:avLst/>
                <a:gdLst>
                  <a:gd name="T0" fmla="*/ 0 w 268"/>
                  <a:gd name="T1" fmla="*/ 211 h 211"/>
                  <a:gd name="T2" fmla="*/ 0 w 268"/>
                  <a:gd name="T3" fmla="*/ 134 h 211"/>
                  <a:gd name="T4" fmla="*/ 134 w 268"/>
                  <a:gd name="T5" fmla="*/ 0 h 211"/>
                  <a:gd name="T6" fmla="*/ 268 w 268"/>
                  <a:gd name="T7" fmla="*/ 134 h 211"/>
                  <a:gd name="T8" fmla="*/ 268 w 268"/>
                  <a:gd name="T9" fmla="*/ 211 h 211"/>
                </a:gdLst>
                <a:ahLst/>
                <a:cxnLst>
                  <a:cxn ang="0">
                    <a:pos x="T0" y="T1"/>
                  </a:cxn>
                  <a:cxn ang="0">
                    <a:pos x="T2" y="T3"/>
                  </a:cxn>
                  <a:cxn ang="0">
                    <a:pos x="T4" y="T5"/>
                  </a:cxn>
                  <a:cxn ang="0">
                    <a:pos x="T6" y="T7"/>
                  </a:cxn>
                  <a:cxn ang="0">
                    <a:pos x="T8" y="T9"/>
                  </a:cxn>
                </a:cxnLst>
                <a:rect l="0" t="0" r="r" b="b"/>
                <a:pathLst>
                  <a:path w="268" h="211">
                    <a:moveTo>
                      <a:pt x="0" y="211"/>
                    </a:moveTo>
                    <a:cubicBezTo>
                      <a:pt x="0" y="134"/>
                      <a:pt x="0" y="134"/>
                      <a:pt x="0" y="134"/>
                    </a:cubicBezTo>
                    <a:cubicBezTo>
                      <a:pt x="0" y="60"/>
                      <a:pt x="60" y="0"/>
                      <a:pt x="134" y="0"/>
                    </a:cubicBezTo>
                    <a:cubicBezTo>
                      <a:pt x="208" y="0"/>
                      <a:pt x="268" y="60"/>
                      <a:pt x="268" y="134"/>
                    </a:cubicBezTo>
                    <a:cubicBezTo>
                      <a:pt x="268" y="211"/>
                      <a:pt x="268" y="211"/>
                      <a:pt x="268" y="211"/>
                    </a:cubicBezTo>
                  </a:path>
                </a:pathLst>
              </a:cu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Oval 50"/>
              <p:cNvSpPr>
                <a:spLocks noChangeArrowheads="1"/>
              </p:cNvSpPr>
              <p:nvPr/>
            </p:nvSpPr>
            <p:spPr bwMode="auto">
              <a:xfrm>
                <a:off x="5377198" y="1815920"/>
                <a:ext cx="52943" cy="52943"/>
              </a:xfrm>
              <a:prstGeom prst="ellipse">
                <a:avLst/>
              </a:prstGeom>
              <a:noFill/>
              <a:ln w="1587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Line 51"/>
              <p:cNvSpPr>
                <a:spLocks noChangeShapeType="1"/>
              </p:cNvSpPr>
              <p:nvPr/>
            </p:nvSpPr>
            <p:spPr bwMode="auto">
              <a:xfrm>
                <a:off x="5402883" y="1868863"/>
                <a:ext cx="0" cy="60805"/>
              </a:xfrm>
              <a:prstGeom prst="line">
                <a:avLst/>
              </a:prstGeom>
              <a:noFill/>
              <a:ln w="15875" cap="rnd" cmpd="sng">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oup 7"/>
          <p:cNvGrpSpPr/>
          <p:nvPr/>
        </p:nvGrpSpPr>
        <p:grpSpPr>
          <a:xfrm>
            <a:off x="5970137" y="2395621"/>
            <a:ext cx="457200" cy="457200"/>
            <a:chOff x="7960183" y="2051161"/>
            <a:chExt cx="609600" cy="609600"/>
          </a:xfrm>
        </p:grpSpPr>
        <p:sp>
          <p:nvSpPr>
            <p:cNvPr id="29" name="Oval 6"/>
            <p:cNvSpPr>
              <a:spLocks noChangeArrowheads="1"/>
            </p:cNvSpPr>
            <p:nvPr/>
          </p:nvSpPr>
          <p:spPr bwMode="auto">
            <a:xfrm>
              <a:off x="7960183" y="2051161"/>
              <a:ext cx="609600" cy="609600"/>
            </a:xfrm>
            <a:prstGeom prst="ellipse">
              <a:avLst/>
            </a:pr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8160091" y="2160323"/>
              <a:ext cx="255156" cy="401419"/>
              <a:chOff x="6507864" y="4896553"/>
              <a:chExt cx="501120" cy="788374"/>
            </a:xfrm>
          </p:grpSpPr>
          <p:sp>
            <p:nvSpPr>
              <p:cNvPr id="37"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44" name="Rectangle 43"/>
          <p:cNvSpPr/>
          <p:nvPr/>
        </p:nvSpPr>
        <p:spPr>
          <a:xfrm>
            <a:off x="2574193" y="2911042"/>
            <a:ext cx="833582" cy="530594"/>
          </a:xfrm>
          <a:prstGeom prst="rect">
            <a:avLst/>
          </a:prstGeom>
        </p:spPr>
        <p:txBody>
          <a:bodyPr wrap="square" lIns="91440" rIns="91440" bIns="45720">
            <a:spAutoFit/>
          </a:bodyPr>
          <a:lstStyle/>
          <a:p>
            <a:pPr algn="ctr">
              <a:lnSpc>
                <a:spcPct val="89000"/>
              </a:lnSpc>
            </a:pPr>
            <a:r>
              <a:rPr lang="en-US" sz="3200" dirty="0"/>
              <a:t>01</a:t>
            </a:r>
          </a:p>
        </p:txBody>
      </p:sp>
      <p:sp>
        <p:nvSpPr>
          <p:cNvPr id="45" name="Rectangle 44"/>
          <p:cNvSpPr/>
          <p:nvPr/>
        </p:nvSpPr>
        <p:spPr>
          <a:xfrm>
            <a:off x="3377007" y="3831039"/>
            <a:ext cx="833582" cy="530594"/>
          </a:xfrm>
          <a:prstGeom prst="rect">
            <a:avLst/>
          </a:prstGeom>
        </p:spPr>
        <p:txBody>
          <a:bodyPr wrap="square" lIns="91440" rIns="91440" bIns="45720">
            <a:spAutoFit/>
          </a:bodyPr>
          <a:lstStyle/>
          <a:p>
            <a:pPr algn="ctr">
              <a:lnSpc>
                <a:spcPct val="89000"/>
              </a:lnSpc>
            </a:pPr>
            <a:r>
              <a:rPr lang="en-US" sz="3200" dirty="0"/>
              <a:t>02</a:t>
            </a:r>
          </a:p>
        </p:txBody>
      </p:sp>
      <p:sp>
        <p:nvSpPr>
          <p:cNvPr id="46" name="Rectangle 45"/>
          <p:cNvSpPr/>
          <p:nvPr/>
        </p:nvSpPr>
        <p:spPr>
          <a:xfrm>
            <a:off x="4981915" y="3831039"/>
            <a:ext cx="833582" cy="530594"/>
          </a:xfrm>
          <a:prstGeom prst="rect">
            <a:avLst/>
          </a:prstGeom>
        </p:spPr>
        <p:txBody>
          <a:bodyPr wrap="square" lIns="91440" rIns="91440" bIns="45720">
            <a:spAutoFit/>
          </a:bodyPr>
          <a:lstStyle/>
          <a:p>
            <a:pPr algn="ctr">
              <a:lnSpc>
                <a:spcPct val="89000"/>
              </a:lnSpc>
            </a:pPr>
            <a:r>
              <a:rPr lang="en-US" sz="3200" dirty="0"/>
              <a:t>04</a:t>
            </a:r>
          </a:p>
        </p:txBody>
      </p:sp>
      <p:sp>
        <p:nvSpPr>
          <p:cNvPr id="47" name="Rectangle 46"/>
          <p:cNvSpPr/>
          <p:nvPr/>
        </p:nvSpPr>
        <p:spPr>
          <a:xfrm>
            <a:off x="4178070" y="2911042"/>
            <a:ext cx="833582" cy="530594"/>
          </a:xfrm>
          <a:prstGeom prst="rect">
            <a:avLst/>
          </a:prstGeom>
        </p:spPr>
        <p:txBody>
          <a:bodyPr wrap="square" lIns="91440" rIns="91440" bIns="45720">
            <a:spAutoFit/>
          </a:bodyPr>
          <a:lstStyle/>
          <a:p>
            <a:pPr algn="ctr">
              <a:lnSpc>
                <a:spcPct val="89000"/>
              </a:lnSpc>
            </a:pPr>
            <a:r>
              <a:rPr lang="en-US" sz="3200" dirty="0"/>
              <a:t>03</a:t>
            </a:r>
          </a:p>
        </p:txBody>
      </p:sp>
      <p:sp>
        <p:nvSpPr>
          <p:cNvPr id="48" name="Rectangle 47"/>
          <p:cNvSpPr/>
          <p:nvPr/>
        </p:nvSpPr>
        <p:spPr>
          <a:xfrm>
            <a:off x="5781946" y="2911042"/>
            <a:ext cx="833582" cy="530594"/>
          </a:xfrm>
          <a:prstGeom prst="rect">
            <a:avLst/>
          </a:prstGeom>
        </p:spPr>
        <p:txBody>
          <a:bodyPr wrap="square" lIns="91440" rIns="91440" bIns="45720">
            <a:spAutoFit/>
          </a:bodyPr>
          <a:lstStyle/>
          <a:p>
            <a:pPr algn="ctr">
              <a:lnSpc>
                <a:spcPct val="89000"/>
              </a:lnSpc>
            </a:pPr>
            <a:r>
              <a:rPr lang="en-US" sz="3200" dirty="0"/>
              <a:t>05</a:t>
            </a:r>
          </a:p>
        </p:txBody>
      </p:sp>
      <p:grpSp>
        <p:nvGrpSpPr>
          <p:cNvPr id="6" name="Group 5"/>
          <p:cNvGrpSpPr/>
          <p:nvPr/>
        </p:nvGrpSpPr>
        <p:grpSpPr>
          <a:xfrm>
            <a:off x="5170106" y="4385484"/>
            <a:ext cx="457200" cy="457200"/>
            <a:chOff x="6893475" y="4704312"/>
            <a:chExt cx="609600" cy="609600"/>
          </a:xfrm>
        </p:grpSpPr>
        <p:sp>
          <p:nvSpPr>
            <p:cNvPr id="50" name="Oval 6"/>
            <p:cNvSpPr>
              <a:spLocks noChangeArrowheads="1"/>
            </p:cNvSpPr>
            <p:nvPr/>
          </p:nvSpPr>
          <p:spPr bwMode="auto">
            <a:xfrm>
              <a:off x="6893475" y="4704312"/>
              <a:ext cx="609600" cy="609600"/>
            </a:xfrm>
            <a:prstGeom prst="ellipse">
              <a:avLst/>
            </a:pr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7047705" y="4855952"/>
              <a:ext cx="301139" cy="306320"/>
              <a:chOff x="5285779" y="3641964"/>
              <a:chExt cx="225854" cy="229740"/>
            </a:xfrm>
          </p:grpSpPr>
          <p:sp>
            <p:nvSpPr>
              <p:cNvPr id="67" name="Oval 43"/>
              <p:cNvSpPr>
                <a:spLocks noChangeArrowheads="1"/>
              </p:cNvSpPr>
              <p:nvPr/>
            </p:nvSpPr>
            <p:spPr bwMode="auto">
              <a:xfrm>
                <a:off x="5285779" y="3720853"/>
                <a:ext cx="72132" cy="71963"/>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Oval 44"/>
              <p:cNvSpPr>
                <a:spLocks noChangeArrowheads="1"/>
              </p:cNvSpPr>
              <p:nvPr/>
            </p:nvSpPr>
            <p:spPr bwMode="auto">
              <a:xfrm>
                <a:off x="5439840" y="3799572"/>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Oval 45"/>
              <p:cNvSpPr>
                <a:spLocks noChangeArrowheads="1"/>
              </p:cNvSpPr>
              <p:nvPr/>
            </p:nvSpPr>
            <p:spPr bwMode="auto">
              <a:xfrm>
                <a:off x="5439840" y="3641964"/>
                <a:ext cx="71793" cy="72132"/>
              </a:xfrm>
              <a:prstGeom prst="ellipse">
                <a:avLst/>
              </a:prstGeom>
              <a:noFill/>
              <a:ln w="1587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46"/>
              <p:cNvSpPr>
                <a:spLocks noChangeShapeType="1"/>
              </p:cNvSpPr>
              <p:nvPr/>
            </p:nvSpPr>
            <p:spPr bwMode="auto">
              <a:xfrm>
                <a:off x="5354025" y="3773220"/>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47"/>
              <p:cNvSpPr>
                <a:spLocks noChangeShapeType="1"/>
              </p:cNvSpPr>
              <p:nvPr/>
            </p:nvSpPr>
            <p:spPr bwMode="auto">
              <a:xfrm flipH="1">
                <a:off x="5354025" y="3694669"/>
                <a:ext cx="89700" cy="45779"/>
              </a:xfrm>
              <a:prstGeom prst="line">
                <a:avLst/>
              </a:prstGeom>
              <a:noFill/>
              <a:ln w="1587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4" name="Straight Connector 73"/>
          <p:cNvCxnSpPr/>
          <p:nvPr/>
        </p:nvCxnSpPr>
        <p:spPr>
          <a:xfrm flipH="1">
            <a:off x="2133600" y="3161151"/>
            <a:ext cx="228600" cy="1"/>
          </a:xfrm>
          <a:prstGeom prst="line">
            <a:avLst/>
          </a:prstGeom>
          <a:ln w="1270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6817896" y="3161151"/>
            <a:ext cx="228600" cy="1"/>
          </a:xfrm>
          <a:prstGeom prst="line">
            <a:avLst/>
          </a:prstGeom>
          <a:ln w="1270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7212264" y="281348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1" name="Rectangle 80"/>
          <p:cNvSpPr/>
          <p:nvPr/>
        </p:nvSpPr>
        <p:spPr>
          <a:xfrm>
            <a:off x="6172200" y="4749369"/>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2" name="Rectangle 81"/>
          <p:cNvSpPr/>
          <p:nvPr/>
        </p:nvSpPr>
        <p:spPr>
          <a:xfrm>
            <a:off x="1338861" y="4749369"/>
            <a:ext cx="1676400" cy="612860"/>
          </a:xfrm>
          <a:prstGeom prst="rect">
            <a:avLst/>
          </a:prstGeom>
        </p:spPr>
        <p:txBody>
          <a:bodyPr wrap="square" lIns="91440" rIns="91440" bIns="45720">
            <a:spAutoFit/>
          </a:bodyPr>
          <a:lstStyle/>
          <a:p>
            <a:pPr algn="r">
              <a:lnSpc>
                <a:spcPct val="89000"/>
              </a:lnSpc>
            </a:pPr>
            <a:r>
              <a:rPr lang="en-US" sz="1600" dirty="0"/>
              <a:t>Xxx </a:t>
            </a:r>
            <a:r>
              <a:rPr lang="en-US" sz="1600" dirty="0" err="1"/>
              <a:t>xxxx</a:t>
            </a:r>
            <a:endParaRPr lang="en-US" sz="1600" dirty="0"/>
          </a:p>
          <a:p>
            <a:pPr algn="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
        <p:nvSpPr>
          <p:cNvPr id="83" name="Freeform 82"/>
          <p:cNvSpPr/>
          <p:nvPr/>
        </p:nvSpPr>
        <p:spPr>
          <a:xfrm>
            <a:off x="5403336"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6"/>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5" name="Freeform 84"/>
          <p:cNvSpPr/>
          <p:nvPr/>
        </p:nvSpPr>
        <p:spPr>
          <a:xfrm flipH="1">
            <a:off x="3127522" y="4837550"/>
            <a:ext cx="668639" cy="256575"/>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3"/>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6" name="Freeform 85"/>
          <p:cNvSpPr/>
          <p:nvPr/>
        </p:nvSpPr>
        <p:spPr>
          <a:xfrm flipV="1">
            <a:off x="4590562" y="2225159"/>
            <a:ext cx="1962639" cy="186723"/>
          </a:xfrm>
          <a:custGeom>
            <a:avLst/>
            <a:gdLst>
              <a:gd name="connsiteX0" fmla="*/ 9167091 w 9167091"/>
              <a:gd name="connsiteY0" fmla="*/ 5137727 h 5149273"/>
              <a:gd name="connsiteX1" fmla="*/ 11546 w 9167091"/>
              <a:gd name="connsiteY1" fmla="*/ 5149273 h 5149273"/>
              <a:gd name="connsiteX2" fmla="*/ 0 w 9167091"/>
              <a:gd name="connsiteY2" fmla="*/ 0 h 5149273"/>
            </a:gdLst>
            <a:ahLst/>
            <a:cxnLst>
              <a:cxn ang="0">
                <a:pos x="connsiteX0" y="connsiteY0"/>
              </a:cxn>
              <a:cxn ang="0">
                <a:pos x="connsiteX1" y="connsiteY1"/>
              </a:cxn>
              <a:cxn ang="0">
                <a:pos x="connsiteX2" y="connsiteY2"/>
              </a:cxn>
            </a:cxnLst>
            <a:rect l="l" t="t" r="r" b="b"/>
            <a:pathLst>
              <a:path w="9167091" h="5149273">
                <a:moveTo>
                  <a:pt x="9167091" y="5137727"/>
                </a:moveTo>
                <a:lnTo>
                  <a:pt x="11546" y="5149273"/>
                </a:lnTo>
                <a:cubicBezTo>
                  <a:pt x="7697" y="3432849"/>
                  <a:pt x="3849" y="1716424"/>
                  <a:pt x="0" y="0"/>
                </a:cubicBezTo>
              </a:path>
            </a:pathLst>
          </a:custGeom>
          <a:ln w="12700" cmpd="sng">
            <a:solidFill>
              <a:schemeClr val="accent5"/>
            </a:solidFill>
            <a:headEnd type="oval" w="lg" len="lg"/>
            <a:tailEnd type="non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7" name="Rectangle 86"/>
          <p:cNvSpPr/>
          <p:nvPr/>
        </p:nvSpPr>
        <p:spPr>
          <a:xfrm>
            <a:off x="6612824" y="1868601"/>
            <a:ext cx="1676400" cy="612860"/>
          </a:xfrm>
          <a:prstGeom prst="rect">
            <a:avLst/>
          </a:prstGeom>
        </p:spPr>
        <p:txBody>
          <a:bodyPr wrap="square" lIns="91440" rIns="91440" bIns="45720">
            <a:spAutoFit/>
          </a:bodyPr>
          <a:lstStyle/>
          <a:p>
            <a:pPr>
              <a:lnSpc>
                <a:spcPct val="89000"/>
              </a:lnSpc>
            </a:pPr>
            <a:r>
              <a:rPr lang="en-US" sz="1600" dirty="0"/>
              <a:t>Xxx </a:t>
            </a:r>
            <a:r>
              <a:rPr lang="en-US" sz="1600" dirty="0" err="1"/>
              <a:t>xxxx</a:t>
            </a:r>
            <a:endParaRPr lang="en-US" sz="1600" dirty="0"/>
          </a:p>
          <a:p>
            <a:pPr>
              <a:lnSpc>
                <a:spcPct val="89000"/>
              </a:lnSpc>
            </a:pPr>
            <a:r>
              <a:rPr lang="en-US" sz="1100" dirty="0" err="1"/>
              <a:t>Xxxxxxxxxxxxxxxxx</a:t>
            </a:r>
            <a:r>
              <a:rPr lang="en-US" sz="1100" dirty="0"/>
              <a:t> </a:t>
            </a:r>
            <a:r>
              <a:rPr lang="en-US" sz="1100" dirty="0" err="1"/>
              <a:t>xxxxx</a:t>
            </a:r>
            <a:r>
              <a:rPr lang="en-US" sz="1100" dirty="0"/>
              <a:t> </a:t>
            </a:r>
            <a:r>
              <a:rPr lang="en-US" sz="1100" dirty="0" err="1"/>
              <a:t>xxxxxx</a:t>
            </a:r>
            <a:endParaRPr lang="en-US" sz="1100" dirty="0"/>
          </a:p>
        </p:txBody>
      </p:sp>
    </p:spTree>
    <p:extLst>
      <p:ext uri="{BB962C8B-B14F-4D97-AF65-F5344CB8AC3E}">
        <p14:creationId xmlns:p14="http://schemas.microsoft.com/office/powerpoint/2010/main" val="2334450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50"/>
                                        <p:tgtEl>
                                          <p:spTgt spid="15"/>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250"/>
                                        <p:tgtEl>
                                          <p:spTgt spid="14"/>
                                        </p:tgtEl>
                                      </p:cBhvr>
                                    </p:animEffect>
                                  </p:childTnLst>
                                </p:cTn>
                              </p:par>
                              <p:par>
                                <p:cTn id="11" presetID="22" presetClass="entr" presetSubtype="8" fill="hold" grpId="0" nodeType="withEffect">
                                  <p:stCondLst>
                                    <p:cond delay="45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250"/>
                                        <p:tgtEl>
                                          <p:spTgt spid="7"/>
                                        </p:tgtEl>
                                      </p:cBhvr>
                                    </p:animEffect>
                                  </p:childTnLst>
                                </p:cTn>
                              </p:par>
                              <p:par>
                                <p:cTn id="14" presetID="22" presetClass="entr" presetSubtype="8" fill="hold" grpId="0" nodeType="withEffect">
                                  <p:stCondLst>
                                    <p:cond delay="70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50"/>
                                        <p:tgtEl>
                                          <p:spTgt spid="13"/>
                                        </p:tgtEl>
                                      </p:cBhvr>
                                    </p:animEffect>
                                  </p:childTnLst>
                                </p:cTn>
                              </p:par>
                              <p:par>
                                <p:cTn id="17" presetID="22" presetClass="entr" presetSubtype="8" fill="hold" grpId="0" nodeType="withEffect">
                                  <p:stCondLst>
                                    <p:cond delay="95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250"/>
                                        <p:tgtEl>
                                          <p:spTgt spid="16"/>
                                        </p:tgtEl>
                                      </p:cBhvr>
                                    </p:animEffect>
                                  </p:childTnLst>
                                </p:cTn>
                              </p:par>
                              <p:par>
                                <p:cTn id="20" presetID="22" presetClass="entr" presetSubtype="2" fill="hold" nodeType="withEffect">
                                  <p:stCondLst>
                                    <p:cond delay="950"/>
                                  </p:stCondLst>
                                  <p:childTnLst>
                                    <p:set>
                                      <p:cBhvr>
                                        <p:cTn id="21" dur="1" fill="hold">
                                          <p:stCondLst>
                                            <p:cond delay="0"/>
                                          </p:stCondLst>
                                        </p:cTn>
                                        <p:tgtEl>
                                          <p:spTgt spid="74"/>
                                        </p:tgtEl>
                                        <p:attrNameLst>
                                          <p:attrName>style.visibility</p:attrName>
                                        </p:attrNameLst>
                                      </p:cBhvr>
                                      <p:to>
                                        <p:strVal val="visible"/>
                                      </p:to>
                                    </p:set>
                                    <p:animEffect transition="in" filter="wipe(right)">
                                      <p:cBhvr>
                                        <p:cTn id="22" dur="250"/>
                                        <p:tgtEl>
                                          <p:spTgt spid="74"/>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250"/>
                                        <p:tgtEl>
                                          <p:spTgt spid="17"/>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250"/>
                                        <p:tgtEl>
                                          <p:spTgt spid="44"/>
                                        </p:tgtEl>
                                      </p:cBhvr>
                                    </p:animEffect>
                                  </p:childTnLst>
                                </p:cTn>
                              </p:par>
                              <p:par>
                                <p:cTn id="29" presetID="10" presetClass="entr" presetSubtype="0" fill="hold" nodeType="withEffect">
                                  <p:stCondLst>
                                    <p:cond delay="110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250"/>
                                        <p:tgtEl>
                                          <p:spTgt spid="3"/>
                                        </p:tgtEl>
                                      </p:cBhvr>
                                    </p:animEffect>
                                  </p:childTnLst>
                                </p:cTn>
                              </p:par>
                              <p:par>
                                <p:cTn id="32" presetID="22" presetClass="entr" presetSubtype="2" fill="hold" grpId="0" nodeType="withEffect">
                                  <p:stCondLst>
                                    <p:cond delay="1350"/>
                                  </p:stCondLst>
                                  <p:childTnLst>
                                    <p:set>
                                      <p:cBhvr>
                                        <p:cTn id="33" dur="1" fill="hold">
                                          <p:stCondLst>
                                            <p:cond delay="0"/>
                                          </p:stCondLst>
                                        </p:cTn>
                                        <p:tgtEl>
                                          <p:spTgt spid="85"/>
                                        </p:tgtEl>
                                        <p:attrNameLst>
                                          <p:attrName>style.visibility</p:attrName>
                                        </p:attrNameLst>
                                      </p:cBhvr>
                                      <p:to>
                                        <p:strVal val="visible"/>
                                      </p:to>
                                    </p:set>
                                    <p:animEffect transition="in" filter="wipe(right)">
                                      <p:cBhvr>
                                        <p:cTn id="34" dur="250"/>
                                        <p:tgtEl>
                                          <p:spTgt spid="85"/>
                                        </p:tgtEl>
                                      </p:cBhvr>
                                    </p:animEffect>
                                  </p:childTnLst>
                                </p:cTn>
                              </p:par>
                              <p:par>
                                <p:cTn id="35" presetID="10" presetClass="entr" presetSubtype="0" fill="hold" grpId="0" nodeType="withEffect">
                                  <p:stCondLst>
                                    <p:cond delay="145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250"/>
                                        <p:tgtEl>
                                          <p:spTgt spid="82"/>
                                        </p:tgtEl>
                                      </p:cBhvr>
                                    </p:animEffect>
                                  </p:childTnLst>
                                </p:cTn>
                              </p:par>
                              <p:par>
                                <p:cTn id="38" presetID="10" presetClass="entr" presetSubtype="0" fill="hold" grpId="0" nodeType="withEffect">
                                  <p:stCondLst>
                                    <p:cond delay="145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250"/>
                                        <p:tgtEl>
                                          <p:spTgt spid="45"/>
                                        </p:tgtEl>
                                      </p:cBhvr>
                                    </p:animEffect>
                                  </p:childTnLst>
                                </p:cTn>
                              </p:par>
                              <p:par>
                                <p:cTn id="41" presetID="10" presetClass="entr" presetSubtype="0" fill="hold" nodeType="withEffect">
                                  <p:stCondLst>
                                    <p:cond delay="14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50"/>
                                        <p:tgtEl>
                                          <p:spTgt spid="5"/>
                                        </p:tgtEl>
                                      </p:cBhvr>
                                    </p:animEffect>
                                  </p:childTnLst>
                                </p:cTn>
                              </p:par>
                              <p:par>
                                <p:cTn id="44" presetID="22" presetClass="entr" presetSubtype="8" fill="hold" grpId="0" nodeType="withEffect">
                                  <p:stCondLst>
                                    <p:cond delay="165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250"/>
                                        <p:tgtEl>
                                          <p:spTgt spid="86"/>
                                        </p:tgtEl>
                                      </p:cBhvr>
                                    </p:animEffect>
                                  </p:childTnLst>
                                </p:cTn>
                              </p:par>
                              <p:par>
                                <p:cTn id="47" presetID="10" presetClass="entr" presetSubtype="0" fill="hold" nodeType="withEffect">
                                  <p:stCondLst>
                                    <p:cond delay="1650"/>
                                  </p:stCondLst>
                                  <p:childTnLst>
                                    <p:set>
                                      <p:cBhvr>
                                        <p:cTn id="48" dur="1" fill="hold">
                                          <p:stCondLst>
                                            <p:cond delay="0"/>
                                          </p:stCondLst>
                                        </p:cTn>
                                        <p:tgtEl>
                                          <p:spTgt spid="9"/>
                                        </p:tgtEl>
                                        <p:attrNameLst>
                                          <p:attrName>style.visibility</p:attrName>
                                        </p:attrNameLst>
                                      </p:cBhvr>
                                      <p:to>
                                        <p:strVal val="visible"/>
                                      </p:to>
                                    </p:set>
                                    <p:animEffect transition="in" filter="fade">
                                      <p:cBhvr>
                                        <p:cTn id="49" dur="250"/>
                                        <p:tgtEl>
                                          <p:spTgt spid="9"/>
                                        </p:tgtEl>
                                      </p:cBhvr>
                                    </p:animEffect>
                                  </p:childTnLst>
                                </p:cTn>
                              </p:par>
                              <p:par>
                                <p:cTn id="50" presetID="10" presetClass="entr" presetSubtype="0" fill="hold" grpId="0" nodeType="withEffect">
                                  <p:stCondLst>
                                    <p:cond delay="1950"/>
                                  </p:stCondLst>
                                  <p:childTnLst>
                                    <p:set>
                                      <p:cBhvr>
                                        <p:cTn id="51" dur="1" fill="hold">
                                          <p:stCondLst>
                                            <p:cond delay="0"/>
                                          </p:stCondLst>
                                        </p:cTn>
                                        <p:tgtEl>
                                          <p:spTgt spid="47"/>
                                        </p:tgtEl>
                                        <p:attrNameLst>
                                          <p:attrName>style.visibility</p:attrName>
                                        </p:attrNameLst>
                                      </p:cBhvr>
                                      <p:to>
                                        <p:strVal val="visible"/>
                                      </p:to>
                                    </p:set>
                                    <p:animEffect transition="in" filter="fade">
                                      <p:cBhvr>
                                        <p:cTn id="52" dur="250"/>
                                        <p:tgtEl>
                                          <p:spTgt spid="47"/>
                                        </p:tgtEl>
                                      </p:cBhvr>
                                    </p:animEffect>
                                  </p:childTnLst>
                                </p:cTn>
                              </p:par>
                              <p:par>
                                <p:cTn id="53" presetID="10" presetClass="entr" presetSubtype="0" fill="hold" grpId="0" nodeType="withEffect">
                                  <p:stCondLst>
                                    <p:cond delay="1950"/>
                                  </p:stCondLst>
                                  <p:childTnLst>
                                    <p:set>
                                      <p:cBhvr>
                                        <p:cTn id="54" dur="1" fill="hold">
                                          <p:stCondLst>
                                            <p:cond delay="0"/>
                                          </p:stCondLst>
                                        </p:cTn>
                                        <p:tgtEl>
                                          <p:spTgt spid="87"/>
                                        </p:tgtEl>
                                        <p:attrNameLst>
                                          <p:attrName>style.visibility</p:attrName>
                                        </p:attrNameLst>
                                      </p:cBhvr>
                                      <p:to>
                                        <p:strVal val="visible"/>
                                      </p:to>
                                    </p:set>
                                    <p:animEffect transition="in" filter="fade">
                                      <p:cBhvr>
                                        <p:cTn id="55" dur="250"/>
                                        <p:tgtEl>
                                          <p:spTgt spid="87"/>
                                        </p:tgtEl>
                                      </p:cBhvr>
                                    </p:animEffect>
                                  </p:childTnLst>
                                </p:cTn>
                              </p:par>
                              <p:par>
                                <p:cTn id="56" presetID="10" presetClass="entr" presetSubtype="0" fill="hold" nodeType="withEffect">
                                  <p:stCondLst>
                                    <p:cond delay="195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250"/>
                                        <p:tgtEl>
                                          <p:spTgt spid="6"/>
                                        </p:tgtEl>
                                      </p:cBhvr>
                                    </p:animEffect>
                                  </p:childTnLst>
                                </p:cTn>
                              </p:par>
                              <p:par>
                                <p:cTn id="59" presetID="22" presetClass="entr" presetSubtype="8" fill="hold" grpId="0" nodeType="withEffect">
                                  <p:stCondLst>
                                    <p:cond delay="2000"/>
                                  </p:stCondLst>
                                  <p:childTnLst>
                                    <p:set>
                                      <p:cBhvr>
                                        <p:cTn id="60" dur="1" fill="hold">
                                          <p:stCondLst>
                                            <p:cond delay="0"/>
                                          </p:stCondLst>
                                        </p:cTn>
                                        <p:tgtEl>
                                          <p:spTgt spid="83"/>
                                        </p:tgtEl>
                                        <p:attrNameLst>
                                          <p:attrName>style.visibility</p:attrName>
                                        </p:attrNameLst>
                                      </p:cBhvr>
                                      <p:to>
                                        <p:strVal val="visible"/>
                                      </p:to>
                                    </p:set>
                                    <p:animEffect transition="in" filter="wipe(left)">
                                      <p:cBhvr>
                                        <p:cTn id="61" dur="250"/>
                                        <p:tgtEl>
                                          <p:spTgt spid="83"/>
                                        </p:tgtEl>
                                      </p:cBhvr>
                                    </p:animEffect>
                                  </p:childTnLst>
                                </p:cTn>
                              </p:par>
                              <p:par>
                                <p:cTn id="62" presetID="10" presetClass="entr" presetSubtype="0" fill="hold" grpId="0" nodeType="withEffect">
                                  <p:stCondLst>
                                    <p:cond delay="215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250"/>
                                        <p:tgtEl>
                                          <p:spTgt spid="46"/>
                                        </p:tgtEl>
                                      </p:cBhvr>
                                    </p:animEffect>
                                  </p:childTnLst>
                                </p:cTn>
                              </p:par>
                              <p:par>
                                <p:cTn id="65" presetID="10" presetClass="entr" presetSubtype="0" fill="hold" grpId="0" nodeType="withEffect">
                                  <p:stCondLst>
                                    <p:cond delay="215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250"/>
                                        <p:tgtEl>
                                          <p:spTgt spid="81"/>
                                        </p:tgtEl>
                                      </p:cBhvr>
                                    </p:animEffect>
                                  </p:childTnLst>
                                </p:cTn>
                              </p:par>
                              <p:par>
                                <p:cTn id="68" presetID="22" presetClass="entr" presetSubtype="8" fill="hold" nodeType="withEffect">
                                  <p:stCondLst>
                                    <p:cond delay="2250"/>
                                  </p:stCondLst>
                                  <p:childTnLst>
                                    <p:set>
                                      <p:cBhvr>
                                        <p:cTn id="69" dur="1" fill="hold">
                                          <p:stCondLst>
                                            <p:cond delay="0"/>
                                          </p:stCondLst>
                                        </p:cTn>
                                        <p:tgtEl>
                                          <p:spTgt spid="76"/>
                                        </p:tgtEl>
                                        <p:attrNameLst>
                                          <p:attrName>style.visibility</p:attrName>
                                        </p:attrNameLst>
                                      </p:cBhvr>
                                      <p:to>
                                        <p:strVal val="visible"/>
                                      </p:to>
                                    </p:set>
                                    <p:animEffect transition="in" filter="wipe(left)">
                                      <p:cBhvr>
                                        <p:cTn id="70" dur="250"/>
                                        <p:tgtEl>
                                          <p:spTgt spid="76"/>
                                        </p:tgtEl>
                                      </p:cBhvr>
                                    </p:animEffect>
                                  </p:childTnLst>
                                </p:cTn>
                              </p:par>
                              <p:par>
                                <p:cTn id="71" presetID="10" presetClass="entr" presetSubtype="0" fill="hold" grpId="0" nodeType="withEffect">
                                  <p:stCondLst>
                                    <p:cond delay="2400"/>
                                  </p:stCondLst>
                                  <p:childTnLst>
                                    <p:set>
                                      <p:cBhvr>
                                        <p:cTn id="72" dur="1" fill="hold">
                                          <p:stCondLst>
                                            <p:cond delay="0"/>
                                          </p:stCondLst>
                                        </p:cTn>
                                        <p:tgtEl>
                                          <p:spTgt spid="48"/>
                                        </p:tgtEl>
                                        <p:attrNameLst>
                                          <p:attrName>style.visibility</p:attrName>
                                        </p:attrNameLst>
                                      </p:cBhvr>
                                      <p:to>
                                        <p:strVal val="visible"/>
                                      </p:to>
                                    </p:set>
                                    <p:animEffect transition="in" filter="fade">
                                      <p:cBhvr>
                                        <p:cTn id="73" dur="250"/>
                                        <p:tgtEl>
                                          <p:spTgt spid="48"/>
                                        </p:tgtEl>
                                      </p:cBhvr>
                                    </p:animEffect>
                                  </p:childTnLst>
                                </p:cTn>
                              </p:par>
                              <p:par>
                                <p:cTn id="74" presetID="10" presetClass="entr" presetSubtype="0" fill="hold" nodeType="withEffect">
                                  <p:stCondLst>
                                    <p:cond delay="2400"/>
                                  </p:stCondLst>
                                  <p:childTnLst>
                                    <p:set>
                                      <p:cBhvr>
                                        <p:cTn id="75" dur="1" fill="hold">
                                          <p:stCondLst>
                                            <p:cond delay="0"/>
                                          </p:stCondLst>
                                        </p:cTn>
                                        <p:tgtEl>
                                          <p:spTgt spid="8"/>
                                        </p:tgtEl>
                                        <p:attrNameLst>
                                          <p:attrName>style.visibility</p:attrName>
                                        </p:attrNameLst>
                                      </p:cBhvr>
                                      <p:to>
                                        <p:strVal val="visible"/>
                                      </p:to>
                                    </p:set>
                                    <p:animEffect transition="in" filter="fade">
                                      <p:cBhvr>
                                        <p:cTn id="76" dur="250"/>
                                        <p:tgtEl>
                                          <p:spTgt spid="8"/>
                                        </p:tgtEl>
                                      </p:cBhvr>
                                    </p:animEffect>
                                  </p:childTnLst>
                                </p:cTn>
                              </p:par>
                              <p:par>
                                <p:cTn id="77" presetID="10" presetClass="entr" presetSubtype="0" fill="hold" grpId="0" nodeType="withEffect">
                                  <p:stCondLst>
                                    <p:cond delay="2400"/>
                                  </p:stCondLst>
                                  <p:childTnLst>
                                    <p:set>
                                      <p:cBhvr>
                                        <p:cTn id="78" dur="1" fill="hold">
                                          <p:stCondLst>
                                            <p:cond delay="0"/>
                                          </p:stCondLst>
                                        </p:cTn>
                                        <p:tgtEl>
                                          <p:spTgt spid="77"/>
                                        </p:tgtEl>
                                        <p:attrNameLst>
                                          <p:attrName>style.visibility</p:attrName>
                                        </p:attrNameLst>
                                      </p:cBhvr>
                                      <p:to>
                                        <p:strVal val="visible"/>
                                      </p:to>
                                    </p:set>
                                    <p:animEffect transition="in" filter="fade">
                                      <p:cBhvr>
                                        <p:cTn id="79"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14" grpId="0" animBg="1"/>
      <p:bldP spid="15" grpId="0" animBg="1"/>
      <p:bldP spid="16" grpId="0" animBg="1"/>
      <p:bldP spid="17" grpId="0"/>
      <p:bldP spid="44" grpId="0"/>
      <p:bldP spid="45" grpId="0"/>
      <p:bldP spid="46" grpId="0"/>
      <p:bldP spid="47" grpId="0"/>
      <p:bldP spid="48" grpId="0"/>
      <p:bldP spid="77" grpId="0"/>
      <p:bldP spid="81" grpId="0"/>
      <p:bldP spid="82" grpId="0"/>
      <p:bldP spid="83" grpId="0" animBg="1"/>
      <p:bldP spid="85" grpId="0" animBg="1"/>
      <p:bldP spid="86" grpId="0" animBg="1"/>
      <p:bldP spid="8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a:t>
            </a:r>
            <a:r>
              <a:rPr lang="en-US" dirty="0"/>
              <a:t> </a:t>
            </a:r>
            <a:r>
              <a:rPr lang="en-US" dirty="0" err="1"/>
              <a:t>xxxx</a:t>
            </a:r>
            <a:r>
              <a:rPr lang="en-US" dirty="0"/>
              <a:t> </a:t>
            </a:r>
            <a:r>
              <a:rPr lang="en-US" dirty="0" err="1"/>
              <a:t>xxxxxxxxxx</a:t>
            </a:r>
            <a:endParaRPr lang="en-US" dirty="0"/>
          </a:p>
        </p:txBody>
      </p:sp>
      <p:sp>
        <p:nvSpPr>
          <p:cNvPr id="15" name="Right Arrow 14"/>
          <p:cNvSpPr/>
          <p:nvPr/>
        </p:nvSpPr>
        <p:spPr>
          <a:xfrm>
            <a:off x="2845183" y="2182313"/>
            <a:ext cx="554509" cy="598932"/>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5573993" y="2182313"/>
            <a:ext cx="554509" cy="598932"/>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Rectangle 6"/>
          <p:cNvSpPr/>
          <p:nvPr/>
        </p:nvSpPr>
        <p:spPr>
          <a:xfrm>
            <a:off x="670882" y="2898970"/>
            <a:ext cx="2329697" cy="1949573"/>
          </a:xfrm>
          <a:prstGeom prst="rect">
            <a:avLst/>
          </a:prstGeom>
          <a:solidFill>
            <a:schemeClr val="accent1">
              <a:alpha val="20000"/>
            </a:schemeClr>
          </a:solidFill>
        </p:spPr>
        <p:txBody>
          <a:bodyPr wrap="square" lIns="137160" tIns="137160" rIns="137160" bIns="137160">
            <a:noAutofit/>
          </a:bodyPr>
          <a:lstStyle/>
          <a:p>
            <a:pPr marL="128588" indent="-128588">
              <a:lnSpc>
                <a:spcPct val="94000"/>
              </a:lnSpc>
              <a:spcAft>
                <a:spcPts val="600"/>
              </a:spcAft>
              <a:buClr>
                <a:schemeClr val="accent1"/>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1"/>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2" name="Rectangle 11"/>
          <p:cNvSpPr/>
          <p:nvPr/>
        </p:nvSpPr>
        <p:spPr>
          <a:xfrm>
            <a:off x="3399692" y="2898970"/>
            <a:ext cx="2329697" cy="1949573"/>
          </a:xfrm>
          <a:prstGeom prst="rect">
            <a:avLst/>
          </a:prstGeom>
          <a:solidFill>
            <a:schemeClr val="accent4">
              <a:alpha val="20000"/>
            </a:schemeClr>
          </a:solidFill>
        </p:spPr>
        <p:txBody>
          <a:bodyPr wrap="square" lIns="137160" tIns="137160" rIns="137160" bIns="137160">
            <a:noAutofit/>
          </a:bodyPr>
          <a:lstStyle/>
          <a:p>
            <a:pPr marL="128588" indent="-128588">
              <a:lnSpc>
                <a:spcPct val="94000"/>
              </a:lnSpc>
              <a:spcAft>
                <a:spcPts val="600"/>
              </a:spcAft>
              <a:buClr>
                <a:schemeClr val="accent4"/>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4"/>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13" name="Rectangle 12"/>
          <p:cNvSpPr/>
          <p:nvPr/>
        </p:nvSpPr>
        <p:spPr>
          <a:xfrm>
            <a:off x="6128503" y="2898970"/>
            <a:ext cx="2329697" cy="1949573"/>
          </a:xfrm>
          <a:prstGeom prst="rect">
            <a:avLst/>
          </a:prstGeom>
          <a:solidFill>
            <a:schemeClr val="bg2">
              <a:alpha val="20000"/>
            </a:schemeClr>
          </a:solidFill>
        </p:spPr>
        <p:txBody>
          <a:bodyPr wrap="square" lIns="137160" tIns="137160" rIns="137160" bIns="137160">
            <a:noAutofit/>
          </a:bodyPr>
          <a:lstStyle/>
          <a:p>
            <a:pPr marL="128588" indent="-128588">
              <a:lnSpc>
                <a:spcPct val="94000"/>
              </a:lnSpc>
              <a:spcAft>
                <a:spcPts val="600"/>
              </a:spcAft>
              <a:buClr>
                <a:schemeClr val="accent5"/>
              </a:buClr>
              <a:buFont typeface="Arial" panose="020B0604020202020204" pitchFamily="34" charset="0"/>
              <a:buChar char="•"/>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a:t>
            </a:r>
            <a:r>
              <a:rPr lang="en-US" sz="1050" dirty="0"/>
              <a:t> x </a:t>
            </a:r>
            <a:r>
              <a:rPr lang="en-US" sz="1050" dirty="0" err="1"/>
              <a:t>xxxxx</a:t>
            </a:r>
            <a:r>
              <a:rPr lang="en-US" sz="1050" dirty="0"/>
              <a:t> </a:t>
            </a:r>
            <a:r>
              <a:rPr lang="en-US" sz="1050" dirty="0" err="1"/>
              <a:t>xxxxx</a:t>
            </a:r>
            <a:r>
              <a:rPr lang="en-US" sz="1050" dirty="0"/>
              <a:t> </a:t>
            </a:r>
            <a:r>
              <a:rPr lang="en-US" sz="1050" dirty="0" err="1"/>
              <a:t>xxxxx</a:t>
            </a:r>
            <a:r>
              <a:rPr lang="en-US" sz="1050" dirty="0"/>
              <a:t> </a:t>
            </a:r>
            <a:r>
              <a:rPr lang="en-US" sz="1050" dirty="0" err="1"/>
              <a:t>xxxxxxxxxxx</a:t>
            </a:r>
            <a:r>
              <a:rPr lang="en-US" sz="1050" dirty="0"/>
              <a:t> xx </a:t>
            </a:r>
            <a:r>
              <a:rPr lang="en-US" sz="1050" dirty="0" err="1"/>
              <a:t>xxxxxxxx</a:t>
            </a:r>
            <a:r>
              <a:rPr lang="en-US" sz="1050" dirty="0"/>
              <a:t> </a:t>
            </a:r>
            <a:r>
              <a:rPr lang="en-US" sz="1050" dirty="0" err="1"/>
              <a:t>xxxx</a:t>
            </a:r>
            <a:r>
              <a:rPr lang="en-US" sz="1050" dirty="0"/>
              <a:t> </a:t>
            </a:r>
            <a:r>
              <a:rPr lang="en-US" sz="1050" dirty="0" err="1"/>
              <a:t>xxxxxx</a:t>
            </a:r>
            <a:r>
              <a:rPr lang="en-US" sz="1050" dirty="0"/>
              <a:t> </a:t>
            </a:r>
          </a:p>
          <a:p>
            <a:pPr marL="128588" indent="-128588">
              <a:lnSpc>
                <a:spcPct val="94000"/>
              </a:lnSpc>
              <a:spcAft>
                <a:spcPts val="600"/>
              </a:spcAft>
              <a:buClr>
                <a:schemeClr val="accent5"/>
              </a:buClr>
              <a:buFont typeface="Arial" panose="020B0604020202020204" pitchFamily="34" charset="0"/>
              <a:buChar char="•"/>
            </a:pPr>
            <a:r>
              <a:rPr lang="en-US" sz="1050" dirty="0" err="1"/>
              <a:t>Xxxxxxx</a:t>
            </a:r>
            <a:r>
              <a:rPr lang="en-US" sz="1050" dirty="0"/>
              <a:t> </a:t>
            </a:r>
            <a:r>
              <a:rPr lang="en-US" sz="1050" dirty="0" err="1"/>
              <a:t>xxxxx</a:t>
            </a:r>
            <a:r>
              <a:rPr lang="en-US" sz="1050" dirty="0"/>
              <a:t> x </a:t>
            </a:r>
            <a:r>
              <a:rPr lang="en-US" sz="1050" dirty="0" err="1"/>
              <a:t>xxxxxx</a:t>
            </a:r>
            <a:r>
              <a:rPr lang="en-US" sz="1050" dirty="0"/>
              <a:t> xxx xx </a:t>
            </a:r>
            <a:r>
              <a:rPr lang="en-US" sz="1050" dirty="0" err="1"/>
              <a:t>xxxxxx</a:t>
            </a:r>
            <a:r>
              <a:rPr lang="en-US" sz="1050" dirty="0"/>
              <a:t> </a:t>
            </a:r>
            <a:r>
              <a:rPr lang="en-US" sz="1050" dirty="0" err="1"/>
              <a:t>xxxxxx</a:t>
            </a:r>
            <a:r>
              <a:rPr lang="en-US" sz="1050" dirty="0"/>
              <a:t> </a:t>
            </a:r>
          </a:p>
        </p:txBody>
      </p:sp>
      <p:sp>
        <p:nvSpPr>
          <p:cNvPr id="3" name="TextBox 2"/>
          <p:cNvSpPr txBox="1"/>
          <p:nvPr/>
        </p:nvSpPr>
        <p:spPr>
          <a:xfrm>
            <a:off x="670882" y="2066281"/>
            <a:ext cx="2329697" cy="830997"/>
          </a:xfrm>
          <a:prstGeom prst="rect">
            <a:avLst/>
          </a:prstGeom>
          <a:solidFill>
            <a:schemeClr val="accent1"/>
          </a:solidFill>
        </p:spPr>
        <p:txBody>
          <a:bodyPr wrap="square" lIns="182880" tIns="91440" rIns="182880" bIns="91440" rtlCol="0" anchor="ctr" anchorCtr="0">
            <a:spAutoFit/>
          </a:bodyPr>
          <a:lstStyle/>
          <a:p>
            <a:pPr marL="685800"/>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4" name="TextBox 3"/>
          <p:cNvSpPr txBox="1"/>
          <p:nvPr/>
        </p:nvSpPr>
        <p:spPr>
          <a:xfrm>
            <a:off x="3399692" y="2066281"/>
            <a:ext cx="2329697" cy="830997"/>
          </a:xfrm>
          <a:prstGeom prst="rect">
            <a:avLst/>
          </a:prstGeom>
          <a:solidFill>
            <a:schemeClr val="accent4"/>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5" name="TextBox 4"/>
          <p:cNvSpPr txBox="1"/>
          <p:nvPr/>
        </p:nvSpPr>
        <p:spPr>
          <a:xfrm>
            <a:off x="6128503" y="2066281"/>
            <a:ext cx="2329697" cy="830997"/>
          </a:xfrm>
          <a:prstGeom prst="rect">
            <a:avLst/>
          </a:prstGeom>
          <a:solidFill>
            <a:schemeClr val="bg2"/>
          </a:solidFill>
        </p:spPr>
        <p:txBody>
          <a:bodyPr wrap="square" lIns="182880" tIns="91440" rIns="182880" bIns="91440" rtlCol="0" anchor="ctr" anchorCtr="0">
            <a:spAutoFit/>
          </a:bodyPr>
          <a:lstStyle/>
          <a:p>
            <a:pPr marL="644129"/>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Xxxxxxxxxxxxxxxxx</a:t>
            </a:r>
            <a:endParaRPr lang="en-US" sz="1050" dirty="0">
              <a:solidFill>
                <a:srgbClr val="FFFFFF"/>
              </a:solidFill>
            </a:endParaRPr>
          </a:p>
        </p:txBody>
      </p:sp>
      <p:sp>
        <p:nvSpPr>
          <p:cNvPr id="21" name="Freeform 105"/>
          <p:cNvSpPr>
            <a:spLocks noEditPoints="1"/>
          </p:cNvSpPr>
          <p:nvPr/>
        </p:nvSpPr>
        <p:spPr bwMode="auto">
          <a:xfrm>
            <a:off x="879186" y="2244138"/>
            <a:ext cx="358769" cy="475283"/>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6303068" y="228453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3562114" y="2244138"/>
            <a:ext cx="473382" cy="475283"/>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667447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3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3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3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300"/>
                                        <p:tgtEl>
                                          <p:spTgt spid="15"/>
                                        </p:tgtEl>
                                      </p:cBhvr>
                                    </p:animEffect>
                                  </p:childTnLst>
                                </p:cTn>
                              </p:par>
                              <p:par>
                                <p:cTn id="19" presetID="35" presetClass="path" presetSubtype="0" accel="50000" decel="50000" fill="hold" grpId="1" nodeType="withEffect">
                                  <p:stCondLst>
                                    <p:cond delay="0"/>
                                  </p:stCondLst>
                                  <p:childTnLst>
                                    <p:animMotion origin="layout" path="M 3.75E-6 -7.40741E-7 L -0.04141 -7.40741E-7 " pathEditMode="relative" rAng="0" ptsTypes="AA">
                                      <p:cBhvr>
                                        <p:cTn id="20" dur="300" spd="-100000" fill="hold"/>
                                        <p:tgtEl>
                                          <p:spTgt spid="15"/>
                                        </p:tgtEl>
                                        <p:attrNameLst>
                                          <p:attrName>ppt_x</p:attrName>
                                          <p:attrName>ppt_y</p:attrName>
                                        </p:attrNameLst>
                                      </p:cBhvr>
                                      <p:rCtr x="-2070" y="0"/>
                                    </p:animMotion>
                                  </p:childTnLst>
                                </p:cTn>
                              </p:par>
                            </p:childTnLst>
                          </p:cTn>
                        </p:par>
                        <p:par>
                          <p:cTn id="21" fill="hold">
                            <p:stCondLst>
                              <p:cond delay="3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3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300"/>
                                        <p:tgtEl>
                                          <p:spTgt spid="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3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300"/>
                                        <p:tgtEl>
                                          <p:spTgt spid="16"/>
                                        </p:tgtEl>
                                      </p:cBhvr>
                                    </p:animEffect>
                                  </p:childTnLst>
                                </p:cTn>
                              </p:par>
                              <p:par>
                                <p:cTn id="36" presetID="35" presetClass="path" presetSubtype="0" accel="50000" decel="50000" fill="hold" grpId="1" nodeType="withEffect">
                                  <p:stCondLst>
                                    <p:cond delay="0"/>
                                  </p:stCondLst>
                                  <p:childTnLst>
                                    <p:animMotion origin="layout" path="M 3.75E-6 -7.40741E-7 L -0.04141 -7.40741E-7 " pathEditMode="relative" rAng="0" ptsTypes="AA">
                                      <p:cBhvr>
                                        <p:cTn id="37" dur="300" spd="-100000" fill="hold"/>
                                        <p:tgtEl>
                                          <p:spTgt spid="16"/>
                                        </p:tgtEl>
                                        <p:attrNameLst>
                                          <p:attrName>ppt_x</p:attrName>
                                          <p:attrName>ppt_y</p:attrName>
                                        </p:attrNameLst>
                                      </p:cBhvr>
                                      <p:rCtr x="-2070" y="0"/>
                                    </p:animMotion>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300"/>
                                        <p:tgtEl>
                                          <p:spTgt spid="1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3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3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5" grpId="1" animBg="1"/>
      <p:bldP spid="16" grpId="0" animBg="1"/>
      <p:bldP spid="16" grpId="1" animBg="1"/>
      <p:bldP spid="7" grpId="0" animBg="1"/>
      <p:bldP spid="12" grpId="0" animBg="1"/>
      <p:bldP spid="13" grpId="0" animBg="1"/>
      <p:bldP spid="3" grpId="0" animBg="1"/>
      <p:bldP spid="4" grpId="0" animBg="1"/>
      <p:bldP spid="5" grpId="0" animBg="1"/>
      <p:bldP spid="21" grpId="0" animBg="1"/>
      <p:bldP spid="22" grpId="0" animBg="1"/>
      <p:bldP spid="2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rot="10800000">
            <a:off x="2041397" y="3447812"/>
            <a:ext cx="1526190" cy="892793"/>
            <a:chOff x="5889822" y="1186327"/>
            <a:chExt cx="2583577" cy="1511345"/>
          </a:xfrm>
          <a:solidFill>
            <a:schemeClr val="tx1">
              <a:lumMod val="65000"/>
              <a:alpha val="20000"/>
            </a:schemeClr>
          </a:solidFill>
        </p:grpSpPr>
        <p:grpSp>
          <p:nvGrpSpPr>
            <p:cNvPr id="47" name="Group 46"/>
            <p:cNvGrpSpPr/>
            <p:nvPr/>
          </p:nvGrpSpPr>
          <p:grpSpPr>
            <a:xfrm rot="10800000">
              <a:off x="5889822" y="1186327"/>
              <a:ext cx="1321806" cy="1511345"/>
              <a:chOff x="6971420" y="948999"/>
              <a:chExt cx="1321806" cy="1511345"/>
            </a:xfrm>
            <a:grpFill/>
          </p:grpSpPr>
          <p:sp>
            <p:nvSpPr>
              <p:cNvPr id="49" name="Rounded Rectangle 4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0" name="Rounded Rectangle 4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48" name="Rounded Rectangle 4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1" name="Group 50"/>
          <p:cNvGrpSpPr/>
          <p:nvPr/>
        </p:nvGrpSpPr>
        <p:grpSpPr>
          <a:xfrm>
            <a:off x="4188635" y="2091089"/>
            <a:ext cx="1526190" cy="892793"/>
            <a:chOff x="5889822" y="1186327"/>
            <a:chExt cx="2583577" cy="1511345"/>
          </a:xfrm>
          <a:solidFill>
            <a:schemeClr val="tx1">
              <a:lumMod val="65000"/>
              <a:alpha val="20000"/>
            </a:schemeClr>
          </a:solidFill>
        </p:grpSpPr>
        <p:grpSp>
          <p:nvGrpSpPr>
            <p:cNvPr id="52" name="Group 51"/>
            <p:cNvGrpSpPr/>
            <p:nvPr/>
          </p:nvGrpSpPr>
          <p:grpSpPr>
            <a:xfrm rot="10800000">
              <a:off x="5889822" y="1186327"/>
              <a:ext cx="1321806" cy="1511345"/>
              <a:chOff x="6971420" y="948999"/>
              <a:chExt cx="1321806" cy="1511345"/>
            </a:xfrm>
            <a:grpFill/>
          </p:grpSpPr>
          <p:sp>
            <p:nvSpPr>
              <p:cNvPr id="54" name="Rounded Rectangle 5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55" name="Rounded Rectangle 54"/>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3" name="Rounded Rectangle 5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56" name="Group 55"/>
          <p:cNvGrpSpPr/>
          <p:nvPr/>
        </p:nvGrpSpPr>
        <p:grpSpPr>
          <a:xfrm>
            <a:off x="7174325" y="3517630"/>
            <a:ext cx="1526190" cy="892793"/>
            <a:chOff x="5889822" y="1186327"/>
            <a:chExt cx="2583577" cy="1511345"/>
          </a:xfrm>
          <a:solidFill>
            <a:schemeClr val="tx1">
              <a:lumMod val="65000"/>
              <a:alpha val="20000"/>
            </a:schemeClr>
          </a:solidFill>
        </p:grpSpPr>
        <p:grpSp>
          <p:nvGrpSpPr>
            <p:cNvPr id="57" name="Group 56"/>
            <p:cNvGrpSpPr/>
            <p:nvPr/>
          </p:nvGrpSpPr>
          <p:grpSpPr>
            <a:xfrm rot="10800000">
              <a:off x="5889822" y="1186327"/>
              <a:ext cx="1321806" cy="1511345"/>
              <a:chOff x="6971420" y="948999"/>
              <a:chExt cx="1321806" cy="1511345"/>
            </a:xfrm>
            <a:grpFill/>
          </p:grpSpPr>
          <p:sp>
            <p:nvSpPr>
              <p:cNvPr id="59" name="Rounded Rectangle 58"/>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0" name="Rounded Rectangle 59"/>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58" name="Rounded Rectangle 57"/>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grpSp>
        <p:nvGrpSpPr>
          <p:cNvPr id="61" name="Group 60"/>
          <p:cNvGrpSpPr/>
          <p:nvPr/>
        </p:nvGrpSpPr>
        <p:grpSpPr>
          <a:xfrm rot="10800000">
            <a:off x="368275" y="1681836"/>
            <a:ext cx="1526190" cy="892793"/>
            <a:chOff x="5889822" y="1186327"/>
            <a:chExt cx="2583577" cy="1511345"/>
          </a:xfrm>
          <a:solidFill>
            <a:schemeClr val="tx1">
              <a:lumMod val="65000"/>
              <a:alpha val="20000"/>
            </a:schemeClr>
          </a:solidFill>
        </p:grpSpPr>
        <p:grpSp>
          <p:nvGrpSpPr>
            <p:cNvPr id="62" name="Group 61"/>
            <p:cNvGrpSpPr/>
            <p:nvPr/>
          </p:nvGrpSpPr>
          <p:grpSpPr>
            <a:xfrm rot="10800000">
              <a:off x="5889822" y="1186327"/>
              <a:ext cx="1321806" cy="1511345"/>
              <a:chOff x="6971420" y="948999"/>
              <a:chExt cx="1321806" cy="1511345"/>
            </a:xfrm>
            <a:grpFill/>
          </p:grpSpPr>
          <p:sp>
            <p:nvSpPr>
              <p:cNvPr id="74" name="Rounded Rectangle 73"/>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93" name="Rounded Rectangle 92"/>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63" name="Rounded Rectangle 62"/>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endParaRPr lang="en-US" sz="1400" dirty="0">
                <a:solidFill>
                  <a:srgbClr val="FFFFFF"/>
                </a:solidFill>
              </a:endParaRPr>
            </a:p>
          </p:txBody>
        </p:sp>
      </p:grpSp>
      <p:sp>
        <p:nvSpPr>
          <p:cNvPr id="2" name="Title 1"/>
          <p:cNvSpPr>
            <a:spLocks noGrp="1"/>
          </p:cNvSpPr>
          <p:nvPr>
            <p:ph type="title"/>
          </p:nvPr>
        </p:nvSpPr>
        <p:spPr/>
        <p:txBody>
          <a:bodyPr/>
          <a:lstStyle/>
          <a:p>
            <a:r>
              <a:rPr lang="en-US" dirty="0" err="1"/>
              <a:t>Xxxxxx</a:t>
            </a:r>
            <a:r>
              <a:rPr lang="en-US" dirty="0"/>
              <a:t> x </a:t>
            </a:r>
            <a:r>
              <a:rPr lang="en-US" dirty="0" err="1"/>
              <a:t>xxxxxx</a:t>
            </a:r>
            <a:r>
              <a:rPr lang="en-US" dirty="0"/>
              <a:t> x </a:t>
            </a:r>
            <a:r>
              <a:rPr lang="en-US" dirty="0" err="1"/>
              <a:t>xxxx</a:t>
            </a:r>
            <a:r>
              <a:rPr lang="en-US" dirty="0"/>
              <a:t> </a:t>
            </a:r>
            <a:r>
              <a:rPr lang="en-US" dirty="0" err="1"/>
              <a:t>xxxx</a:t>
            </a:r>
            <a:endParaRPr lang="en-US" dirty="0"/>
          </a:p>
        </p:txBody>
      </p:sp>
      <p:grpSp>
        <p:nvGrpSpPr>
          <p:cNvPr id="4" name="Group 3"/>
          <p:cNvGrpSpPr/>
          <p:nvPr/>
        </p:nvGrpSpPr>
        <p:grpSpPr>
          <a:xfrm>
            <a:off x="643100" y="1851142"/>
            <a:ext cx="2560869" cy="1511345"/>
            <a:chOff x="640449" y="313260"/>
            <a:chExt cx="2560869" cy="1511345"/>
          </a:xfrm>
        </p:grpSpPr>
        <p:sp>
          <p:nvSpPr>
            <p:cNvPr id="5" name="Rounded Rectangle 4"/>
            <p:cNvSpPr/>
            <p:nvPr/>
          </p:nvSpPr>
          <p:spPr>
            <a:xfrm rot="2700000">
              <a:off x="1874844" y="770460"/>
              <a:ext cx="1325880"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6" name="Rounded Rectangle 5"/>
            <p:cNvSpPr/>
            <p:nvPr/>
          </p:nvSpPr>
          <p:spPr>
            <a:xfrm rot="8100000">
              <a:off x="1879512" y="1413125"/>
              <a:ext cx="1321806"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solidFill>
                  <a:srgbClr val="FFFFFF"/>
                </a:solidFill>
              </a:endParaRPr>
            </a:p>
          </p:txBody>
        </p:sp>
        <p:sp>
          <p:nvSpPr>
            <p:cNvPr id="7" name="Rounded Rectangle 6"/>
            <p:cNvSpPr/>
            <p:nvPr/>
          </p:nvSpPr>
          <p:spPr>
            <a:xfrm>
              <a:off x="640449" y="1091722"/>
              <a:ext cx="2426902" cy="41148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8" name="Oval 7"/>
            <p:cNvSpPr/>
            <p:nvPr/>
          </p:nvSpPr>
          <p:spPr>
            <a:xfrm>
              <a:off x="2670368" y="1108698"/>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01</a:t>
              </a:r>
            </a:p>
          </p:txBody>
        </p:sp>
      </p:grpSp>
      <p:grpSp>
        <p:nvGrpSpPr>
          <p:cNvPr id="10" name="Group 9"/>
          <p:cNvGrpSpPr/>
          <p:nvPr/>
        </p:nvGrpSpPr>
        <p:grpSpPr>
          <a:xfrm>
            <a:off x="2023210" y="2492008"/>
            <a:ext cx="2560869" cy="1511345"/>
            <a:chOff x="2020559" y="954126"/>
            <a:chExt cx="2560869" cy="1511345"/>
          </a:xfrm>
        </p:grpSpPr>
        <p:sp>
          <p:nvSpPr>
            <p:cNvPr id="11" name="Rounded Rectangle 10"/>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2" name="Rounded Rectangle 11"/>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13" name="Rounded Rectangle 12"/>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14" name="Oval 13"/>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02</a:t>
              </a:r>
            </a:p>
          </p:txBody>
        </p:sp>
      </p:grpSp>
      <p:grpSp>
        <p:nvGrpSpPr>
          <p:cNvPr id="70" name="Group 69"/>
          <p:cNvGrpSpPr/>
          <p:nvPr/>
        </p:nvGrpSpPr>
        <p:grpSpPr>
          <a:xfrm>
            <a:off x="5804200" y="2403612"/>
            <a:ext cx="2583577" cy="1511345"/>
            <a:chOff x="5889822" y="1186327"/>
            <a:chExt cx="2583577" cy="1511345"/>
          </a:xfrm>
        </p:grpSpPr>
        <p:grpSp>
          <p:nvGrpSpPr>
            <p:cNvPr id="69" name="Group 68"/>
            <p:cNvGrpSpPr/>
            <p:nvPr/>
          </p:nvGrpSpPr>
          <p:grpSpPr>
            <a:xfrm rot="10800000">
              <a:off x="5889822" y="1186327"/>
              <a:ext cx="1321806" cy="1511345"/>
              <a:chOff x="6971420" y="948999"/>
              <a:chExt cx="1321806" cy="1511345"/>
            </a:xfrm>
          </p:grpSpPr>
          <p:sp>
            <p:nvSpPr>
              <p:cNvPr id="21" name="Rounded Rectangle 20"/>
              <p:cNvSpPr/>
              <p:nvPr/>
            </p:nvSpPr>
            <p:spPr>
              <a:xfrm rot="2700000">
                <a:off x="6966752" y="1406199"/>
                <a:ext cx="1325880"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22" name="Rounded Rectangle 21"/>
              <p:cNvSpPr/>
              <p:nvPr/>
            </p:nvSpPr>
            <p:spPr>
              <a:xfrm rot="8100000">
                <a:off x="6971420" y="2048864"/>
                <a:ext cx="1321806"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grpSp>
        <p:sp>
          <p:nvSpPr>
            <p:cNvPr id="23" name="Rounded Rectangle 22"/>
            <p:cNvSpPr/>
            <p:nvPr/>
          </p:nvSpPr>
          <p:spPr>
            <a:xfrm>
              <a:off x="6046497" y="1507243"/>
              <a:ext cx="2426902" cy="41148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24" name="Oval 23"/>
            <p:cNvSpPr/>
            <p:nvPr/>
          </p:nvSpPr>
          <p:spPr>
            <a:xfrm>
              <a:off x="6046497" y="1524219"/>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04</a:t>
              </a:r>
            </a:p>
          </p:txBody>
        </p:sp>
      </p:grpSp>
      <p:grpSp>
        <p:nvGrpSpPr>
          <p:cNvPr id="64" name="Group 63"/>
          <p:cNvGrpSpPr/>
          <p:nvPr/>
        </p:nvGrpSpPr>
        <p:grpSpPr>
          <a:xfrm>
            <a:off x="3393128" y="3136495"/>
            <a:ext cx="2560869" cy="1511345"/>
            <a:chOff x="2020559" y="954126"/>
            <a:chExt cx="2560869" cy="1511345"/>
          </a:xfrm>
        </p:grpSpPr>
        <p:sp>
          <p:nvSpPr>
            <p:cNvPr id="65" name="Rounded Rectangle 64"/>
            <p:cNvSpPr/>
            <p:nvPr/>
          </p:nvSpPr>
          <p:spPr>
            <a:xfrm rot="2700000">
              <a:off x="3254954" y="1411326"/>
              <a:ext cx="1325880"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6" name="Rounded Rectangle 65"/>
            <p:cNvSpPr/>
            <p:nvPr/>
          </p:nvSpPr>
          <p:spPr>
            <a:xfrm rot="8100000">
              <a:off x="3259622" y="2053991"/>
              <a:ext cx="1321806"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640080" bIns="0" numCol="1" spcCol="0" rtlCol="0" fromWordArt="0" anchor="ctr" anchorCtr="0" forceAA="0" compatLnSpc="1">
              <a:prstTxWarp prst="textNoShape">
                <a:avLst/>
              </a:prstTxWarp>
              <a:noAutofit/>
            </a:bodyPr>
            <a:lstStyle/>
            <a:p>
              <a:pPr algn="ctr"/>
              <a:endParaRPr lang="en-US" sz="1400">
                <a:solidFill>
                  <a:srgbClr val="FFFFFF"/>
                </a:solidFill>
              </a:endParaRPr>
            </a:p>
          </p:txBody>
        </p:sp>
        <p:sp>
          <p:nvSpPr>
            <p:cNvPr id="67" name="Rounded Rectangle 66"/>
            <p:cNvSpPr/>
            <p:nvPr/>
          </p:nvSpPr>
          <p:spPr>
            <a:xfrm>
              <a:off x="2020559" y="1732588"/>
              <a:ext cx="2426902" cy="41148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lIns="548640" tIns="0" rIns="640080" bIns="0" rtlCol="0" anchor="ctr"/>
            <a:lstStyle/>
            <a:p>
              <a:pPr algn="ctr"/>
              <a:r>
                <a:rPr lang="en-US" sz="1400" dirty="0" err="1">
                  <a:solidFill>
                    <a:srgbClr val="FFFFFF"/>
                  </a:solidFill>
                </a:rPr>
                <a:t>Xxxxx</a:t>
              </a:r>
              <a:r>
                <a:rPr lang="en-US" sz="1400" dirty="0">
                  <a:solidFill>
                    <a:srgbClr val="FFFFFF"/>
                  </a:solidFill>
                </a:rPr>
                <a:t> </a:t>
              </a:r>
              <a:r>
                <a:rPr lang="en-US" sz="1400" dirty="0" err="1">
                  <a:solidFill>
                    <a:srgbClr val="FFFFFF"/>
                  </a:solidFill>
                </a:rPr>
                <a:t>xxxxx</a:t>
              </a:r>
              <a:endParaRPr lang="en-US" sz="1400" dirty="0">
                <a:solidFill>
                  <a:srgbClr val="FFFFFF"/>
                </a:solidFill>
              </a:endParaRPr>
            </a:p>
          </p:txBody>
        </p:sp>
        <p:sp useBgFill="1">
          <p:nvSpPr>
            <p:cNvPr id="68" name="Oval 67"/>
            <p:cNvSpPr/>
            <p:nvPr/>
          </p:nvSpPr>
          <p:spPr>
            <a:xfrm>
              <a:off x="4050478" y="1749564"/>
              <a:ext cx="374532" cy="377529"/>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400" dirty="0">
                  <a:solidFill>
                    <a:schemeClr val="tx1"/>
                  </a:solidFill>
                </a:rPr>
                <a:t>03</a:t>
              </a:r>
            </a:p>
          </p:txBody>
        </p:sp>
      </p:grpSp>
      <p:sp>
        <p:nvSpPr>
          <p:cNvPr id="92" name="Rectangle 91"/>
          <p:cNvSpPr/>
          <p:nvPr/>
        </p:nvSpPr>
        <p:spPr>
          <a:xfrm>
            <a:off x="1020027"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Xxxxxx</a:t>
            </a:r>
            <a:endParaRPr lang="en-US" sz="1600"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94" name="Rectangle 93"/>
          <p:cNvSpPr/>
          <p:nvPr/>
        </p:nvSpPr>
        <p:spPr>
          <a:xfrm>
            <a:off x="6035843" y="4709885"/>
            <a:ext cx="2298538" cy="612860"/>
          </a:xfrm>
          <a:prstGeom prst="rect">
            <a:avLst/>
          </a:prstGeom>
        </p:spPr>
        <p:txBody>
          <a:bodyPr wrap="square" lIns="91440" rIns="91440" bIns="45720">
            <a:spAutoFit/>
          </a:bodyPr>
          <a:lstStyle/>
          <a:p>
            <a:pPr>
              <a:lnSpc>
                <a:spcPct val="89000"/>
              </a:lnSpc>
            </a:pPr>
            <a:r>
              <a:rPr lang="en-US" sz="1600" dirty="0" err="1"/>
              <a:t>Xxxxxx</a:t>
            </a:r>
            <a:r>
              <a:rPr lang="en-US" sz="1600" dirty="0"/>
              <a:t> x </a:t>
            </a:r>
            <a:r>
              <a:rPr lang="en-US" sz="1600" dirty="0" err="1"/>
              <a:t>Xxxxx</a:t>
            </a:r>
            <a:r>
              <a:rPr lang="en-US" sz="1600" dirty="0"/>
              <a:t> #4</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4143804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25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0-#ppt_w/2"/>
                                          </p:val>
                                        </p:tav>
                                        <p:tav tm="100000">
                                          <p:val>
                                            <p:strVal val="#ppt_x"/>
                                          </p:val>
                                        </p:tav>
                                      </p:tavLst>
                                    </p:anim>
                                    <p:anim calcmode="lin" valueType="num">
                                      <p:cBhvr additive="base">
                                        <p:cTn id="8" dur="8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62500" fill="hold" nodeType="withEffect">
                                  <p:stCondLst>
                                    <p:cond delay="20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900" fill="hold"/>
                                        <p:tgtEl>
                                          <p:spTgt spid="10"/>
                                        </p:tgtEl>
                                        <p:attrNameLst>
                                          <p:attrName>ppt_x</p:attrName>
                                        </p:attrNameLst>
                                      </p:cBhvr>
                                      <p:tavLst>
                                        <p:tav tm="0">
                                          <p:val>
                                            <p:strVal val="0-#ppt_w/2"/>
                                          </p:val>
                                        </p:tav>
                                        <p:tav tm="100000">
                                          <p:val>
                                            <p:strVal val="#ppt_x"/>
                                          </p:val>
                                        </p:tav>
                                      </p:tavLst>
                                    </p:anim>
                                    <p:anim calcmode="lin" valueType="num">
                                      <p:cBhvr additive="base">
                                        <p:cTn id="12" dur="9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decel="62500" fill="hold" nodeType="withEffect">
                                  <p:stCondLst>
                                    <p:cond delay="200"/>
                                  </p:stCondLst>
                                  <p:childTnLst>
                                    <p:set>
                                      <p:cBhvr>
                                        <p:cTn id="14" dur="1" fill="hold">
                                          <p:stCondLst>
                                            <p:cond delay="0"/>
                                          </p:stCondLst>
                                        </p:cTn>
                                        <p:tgtEl>
                                          <p:spTgt spid="64"/>
                                        </p:tgtEl>
                                        <p:attrNameLst>
                                          <p:attrName>style.visibility</p:attrName>
                                        </p:attrNameLst>
                                      </p:cBhvr>
                                      <p:to>
                                        <p:strVal val="visible"/>
                                      </p:to>
                                    </p:set>
                                    <p:anim calcmode="lin" valueType="num">
                                      <p:cBhvr additive="base">
                                        <p:cTn id="15" dur="900" fill="hold"/>
                                        <p:tgtEl>
                                          <p:spTgt spid="64"/>
                                        </p:tgtEl>
                                        <p:attrNameLst>
                                          <p:attrName>ppt_x</p:attrName>
                                        </p:attrNameLst>
                                      </p:cBhvr>
                                      <p:tavLst>
                                        <p:tav tm="0">
                                          <p:val>
                                            <p:strVal val="0-#ppt_w/2"/>
                                          </p:val>
                                        </p:tav>
                                        <p:tav tm="100000">
                                          <p:val>
                                            <p:strVal val="#ppt_x"/>
                                          </p:val>
                                        </p:tav>
                                      </p:tavLst>
                                    </p:anim>
                                    <p:anim calcmode="lin" valueType="num">
                                      <p:cBhvr additive="base">
                                        <p:cTn id="16" dur="900" fill="hold"/>
                                        <p:tgtEl>
                                          <p:spTgt spid="64"/>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92"/>
                                        </p:tgtEl>
                                        <p:attrNameLst>
                                          <p:attrName>style.visibility</p:attrName>
                                        </p:attrNameLst>
                                      </p:cBhvr>
                                      <p:to>
                                        <p:strVal val="visible"/>
                                      </p:to>
                                    </p:set>
                                    <p:animEffect transition="in" filter="fade">
                                      <p:cBhvr>
                                        <p:cTn id="19" dur="500"/>
                                        <p:tgtEl>
                                          <p:spTgt spid="92"/>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94"/>
                                        </p:tgtEl>
                                        <p:attrNameLst>
                                          <p:attrName>style.visibility</p:attrName>
                                        </p:attrNameLst>
                                      </p:cBhvr>
                                      <p:to>
                                        <p:strVal val="visible"/>
                                      </p:to>
                                    </p:set>
                                    <p:animEffect transition="in" filter="fade">
                                      <p:cBhvr>
                                        <p:cTn id="22" dur="500"/>
                                        <p:tgtEl>
                                          <p:spTgt spid="94"/>
                                        </p:tgtEl>
                                      </p:cBhvr>
                                    </p:animEffect>
                                  </p:childTnLst>
                                </p:cTn>
                              </p:par>
                              <p:par>
                                <p:cTn id="23" presetID="2" presetClass="entr" presetSubtype="2" decel="62500" fill="hold" nodeType="withEffect">
                                  <p:stCondLst>
                                    <p:cond delay="200"/>
                                  </p:stCondLst>
                                  <p:childTnLst>
                                    <p:set>
                                      <p:cBhvr>
                                        <p:cTn id="24" dur="1" fill="hold">
                                          <p:stCondLst>
                                            <p:cond delay="0"/>
                                          </p:stCondLst>
                                        </p:cTn>
                                        <p:tgtEl>
                                          <p:spTgt spid="70"/>
                                        </p:tgtEl>
                                        <p:attrNameLst>
                                          <p:attrName>style.visibility</p:attrName>
                                        </p:attrNameLst>
                                      </p:cBhvr>
                                      <p:to>
                                        <p:strVal val="visible"/>
                                      </p:to>
                                    </p:set>
                                    <p:anim calcmode="lin" valueType="num">
                                      <p:cBhvr additive="base">
                                        <p:cTn id="25" dur="900" fill="hold"/>
                                        <p:tgtEl>
                                          <p:spTgt spid="70"/>
                                        </p:tgtEl>
                                        <p:attrNameLst>
                                          <p:attrName>ppt_x</p:attrName>
                                        </p:attrNameLst>
                                      </p:cBhvr>
                                      <p:tavLst>
                                        <p:tav tm="0">
                                          <p:val>
                                            <p:strVal val="1+#ppt_w/2"/>
                                          </p:val>
                                        </p:tav>
                                        <p:tav tm="100000">
                                          <p:val>
                                            <p:strVal val="#ppt_x"/>
                                          </p:val>
                                        </p:tav>
                                      </p:tavLst>
                                    </p:anim>
                                    <p:anim calcmode="lin" valueType="num">
                                      <p:cBhvr additive="base">
                                        <p:cTn id="26" dur="900" fill="hold"/>
                                        <p:tgtEl>
                                          <p:spTgt spid="70"/>
                                        </p:tgtEl>
                                        <p:attrNameLst>
                                          <p:attrName>ppt_y</p:attrName>
                                        </p:attrNameLst>
                                      </p:cBhvr>
                                      <p:tavLst>
                                        <p:tav tm="0">
                                          <p:val>
                                            <p:strVal val="#ppt_y"/>
                                          </p:val>
                                        </p:tav>
                                        <p:tav tm="100000">
                                          <p:val>
                                            <p:strVal val="#ppt_y"/>
                                          </p:val>
                                        </p:tav>
                                      </p:tavLst>
                                    </p:anim>
                                  </p:childTnLst>
                                </p:cTn>
                              </p:par>
                              <p:par>
                                <p:cTn id="27" presetID="2" presetClass="entr" presetSubtype="2" decel="62500" fill="hold" nodeType="with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1400" fill="hold"/>
                                        <p:tgtEl>
                                          <p:spTgt spid="51"/>
                                        </p:tgtEl>
                                        <p:attrNameLst>
                                          <p:attrName>ppt_x</p:attrName>
                                        </p:attrNameLst>
                                      </p:cBhvr>
                                      <p:tavLst>
                                        <p:tav tm="0">
                                          <p:val>
                                            <p:strVal val="1+#ppt_w/2"/>
                                          </p:val>
                                        </p:tav>
                                        <p:tav tm="100000">
                                          <p:val>
                                            <p:strVal val="#ppt_x"/>
                                          </p:val>
                                        </p:tav>
                                      </p:tavLst>
                                    </p:anim>
                                    <p:anim calcmode="lin" valueType="num">
                                      <p:cBhvr additive="base">
                                        <p:cTn id="30" dur="14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8" decel="62500" fill="hold" nodeType="withEffect">
                                  <p:stCondLst>
                                    <p:cond delay="3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1400" fill="hold"/>
                                        <p:tgtEl>
                                          <p:spTgt spid="61"/>
                                        </p:tgtEl>
                                        <p:attrNameLst>
                                          <p:attrName>ppt_x</p:attrName>
                                        </p:attrNameLst>
                                      </p:cBhvr>
                                      <p:tavLst>
                                        <p:tav tm="0">
                                          <p:val>
                                            <p:strVal val="0-#ppt_w/2"/>
                                          </p:val>
                                        </p:tav>
                                        <p:tav tm="100000">
                                          <p:val>
                                            <p:strVal val="#ppt_x"/>
                                          </p:val>
                                        </p:tav>
                                      </p:tavLst>
                                    </p:anim>
                                    <p:anim calcmode="lin" valueType="num">
                                      <p:cBhvr additive="base">
                                        <p:cTn id="34" dur="140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decel="62500" fill="hold"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000" fill="hold"/>
                                        <p:tgtEl>
                                          <p:spTgt spid="46"/>
                                        </p:tgtEl>
                                        <p:attrNameLst>
                                          <p:attrName>ppt_x</p:attrName>
                                        </p:attrNameLst>
                                      </p:cBhvr>
                                      <p:tavLst>
                                        <p:tav tm="0">
                                          <p:val>
                                            <p:strVal val="0-#ppt_w/2"/>
                                          </p:val>
                                        </p:tav>
                                        <p:tav tm="100000">
                                          <p:val>
                                            <p:strVal val="#ppt_x"/>
                                          </p:val>
                                        </p:tav>
                                      </p:tavLst>
                                    </p:anim>
                                    <p:anim calcmode="lin" valueType="num">
                                      <p:cBhvr additive="base">
                                        <p:cTn id="38" dur="20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decel="62500" fill="hold" nodeType="withEffect">
                                  <p:stCondLst>
                                    <p:cond delay="800"/>
                                  </p:stCondLst>
                                  <p:childTnLst>
                                    <p:set>
                                      <p:cBhvr>
                                        <p:cTn id="40" dur="1" fill="hold">
                                          <p:stCondLst>
                                            <p:cond delay="0"/>
                                          </p:stCondLst>
                                        </p:cTn>
                                        <p:tgtEl>
                                          <p:spTgt spid="56"/>
                                        </p:tgtEl>
                                        <p:attrNameLst>
                                          <p:attrName>style.visibility</p:attrName>
                                        </p:attrNameLst>
                                      </p:cBhvr>
                                      <p:to>
                                        <p:strVal val="visible"/>
                                      </p:to>
                                    </p:set>
                                    <p:anim calcmode="lin" valueType="num">
                                      <p:cBhvr additive="base">
                                        <p:cTn id="41" dur="1400" fill="hold"/>
                                        <p:tgtEl>
                                          <p:spTgt spid="56"/>
                                        </p:tgtEl>
                                        <p:attrNameLst>
                                          <p:attrName>ppt_x</p:attrName>
                                        </p:attrNameLst>
                                      </p:cBhvr>
                                      <p:tavLst>
                                        <p:tav tm="0">
                                          <p:val>
                                            <p:strVal val="1+#ppt_w/2"/>
                                          </p:val>
                                        </p:tav>
                                        <p:tav tm="100000">
                                          <p:val>
                                            <p:strVal val="#ppt_x"/>
                                          </p:val>
                                        </p:tav>
                                      </p:tavLst>
                                    </p:anim>
                                    <p:anim calcmode="lin" valueType="num">
                                      <p:cBhvr additive="base">
                                        <p:cTn id="42" dur="14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l"/>
            <a:r>
              <a:rPr lang="en-US" dirty="0" err="1"/>
              <a:t>Xxxxx</a:t>
            </a:r>
            <a:r>
              <a:rPr lang="en-US" dirty="0"/>
              <a:t> </a:t>
            </a:r>
            <a:r>
              <a:rPr lang="en-US" dirty="0" err="1"/>
              <a:t>xxxx</a:t>
            </a:r>
            <a:r>
              <a:rPr lang="en-US" dirty="0"/>
              <a:t> </a:t>
            </a:r>
            <a:r>
              <a:rPr lang="en-US" dirty="0" err="1"/>
              <a:t>xxxx</a:t>
            </a:r>
            <a:r>
              <a:rPr lang="en-US" dirty="0"/>
              <a:t> </a:t>
            </a:r>
            <a:r>
              <a:rPr lang="en-US" dirty="0" err="1"/>
              <a:t>xxxx</a:t>
            </a:r>
            <a:endParaRPr lang="en-US" dirty="0"/>
          </a:p>
        </p:txBody>
      </p:sp>
      <p:grpSp>
        <p:nvGrpSpPr>
          <p:cNvPr id="49" name="Group 48"/>
          <p:cNvGrpSpPr/>
          <p:nvPr/>
        </p:nvGrpSpPr>
        <p:grpSpPr>
          <a:xfrm>
            <a:off x="860092" y="3277148"/>
            <a:ext cx="2699234" cy="1638300"/>
            <a:chOff x="860092" y="2419898"/>
            <a:chExt cx="2699234" cy="1638300"/>
          </a:xfrm>
        </p:grpSpPr>
        <p:sp>
          <p:nvSpPr>
            <p:cNvPr id="6" name="Rounded Rectangle 5"/>
            <p:cNvSpPr/>
            <p:nvPr/>
          </p:nvSpPr>
          <p:spPr>
            <a:xfrm>
              <a:off x="1600017" y="241989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ounded Rectangle 6"/>
            <p:cNvSpPr/>
            <p:nvPr/>
          </p:nvSpPr>
          <p:spPr>
            <a:xfrm rot="5400000">
              <a:off x="2152467" y="2972348"/>
              <a:ext cx="1638300"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ounded Rectangle 7"/>
            <p:cNvSpPr/>
            <p:nvPr/>
          </p:nvSpPr>
          <p:spPr>
            <a:xfrm rot="18900000">
              <a:off x="860092" y="3181441"/>
              <a:ext cx="2699234" cy="533400"/>
            </a:xfrm>
            <a:prstGeom prst="roundRect">
              <a:avLst>
                <a:gd name="adj" fmla="val 50000"/>
              </a:avLst>
            </a:prstGeom>
            <a:solidFill>
              <a:schemeClr val="accent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12" name="Oval 11"/>
            <p:cNvSpPr/>
            <p:nvPr/>
          </p:nvSpPr>
          <p:spPr>
            <a:xfrm>
              <a:off x="2743017" y="2461044"/>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cstate="screen">
              <a:duotone>
                <a:prstClr val="black"/>
                <a:schemeClr val="tx2">
                  <a:tint val="45000"/>
                  <a:satMod val="400000"/>
                </a:schemeClr>
              </a:duotone>
              <a:lum bright="-40000" contrast="-40000"/>
              <a:extLst>
                <a:ext uri="{28A0092B-C50C-407E-A947-70E740481C1C}">
                  <a14:useLocalDpi xmlns:a14="http://schemas.microsoft.com/office/drawing/2010/main"/>
                </a:ext>
              </a:extLst>
            </a:blip>
            <a:stretch>
              <a:fillRect/>
            </a:stretch>
          </p:blipFill>
          <p:spPr>
            <a:xfrm>
              <a:off x="2741074" y="2622963"/>
              <a:ext cx="337530" cy="196040"/>
            </a:xfrm>
            <a:prstGeom prst="rect">
              <a:avLst/>
            </a:prstGeom>
          </p:spPr>
        </p:pic>
      </p:grpSp>
      <p:grpSp>
        <p:nvGrpSpPr>
          <p:cNvPr id="53" name="Group 52"/>
          <p:cNvGrpSpPr/>
          <p:nvPr/>
        </p:nvGrpSpPr>
        <p:grpSpPr>
          <a:xfrm>
            <a:off x="2384094" y="2854584"/>
            <a:ext cx="2699234" cy="1638300"/>
            <a:chOff x="2384093" y="1997334"/>
            <a:chExt cx="2699234" cy="1638300"/>
          </a:xfrm>
        </p:grpSpPr>
        <p:sp>
          <p:nvSpPr>
            <p:cNvPr id="25" name="Rounded Rectangle 24"/>
            <p:cNvSpPr/>
            <p:nvPr/>
          </p:nvSpPr>
          <p:spPr>
            <a:xfrm rot="18900000">
              <a:off x="2384093" y="2758877"/>
              <a:ext cx="2699234"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p:nvSpPr>
            <p:cNvPr id="23" name="Rounded Rectangle 22"/>
            <p:cNvSpPr/>
            <p:nvPr/>
          </p:nvSpPr>
          <p:spPr>
            <a:xfrm>
              <a:off x="3124018" y="199733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rot="5400000">
              <a:off x="3676468" y="2549784"/>
              <a:ext cx="1638300" cy="533400"/>
            </a:xfrm>
            <a:prstGeom prst="roundRect">
              <a:avLst>
                <a:gd name="adj" fmla="val 50000"/>
              </a:avLst>
            </a:prstGeom>
            <a:solidFill>
              <a:schemeClr val="accent3">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6" name="Oval 25"/>
            <p:cNvSpPr/>
            <p:nvPr/>
          </p:nvSpPr>
          <p:spPr>
            <a:xfrm>
              <a:off x="4267018" y="2038480"/>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cstate="screen">
              <a:lum bright="-40000" contrast="-40000"/>
              <a:extLst>
                <a:ext uri="{28A0092B-C50C-407E-A947-70E740481C1C}">
                  <a14:useLocalDpi xmlns:a14="http://schemas.microsoft.com/office/drawing/2010/main"/>
                </a:ext>
              </a:extLst>
            </a:blip>
            <a:stretch>
              <a:fillRect/>
            </a:stretch>
          </p:blipFill>
          <p:spPr>
            <a:xfrm>
              <a:off x="4392666" y="2114239"/>
              <a:ext cx="205904" cy="294146"/>
            </a:xfrm>
            <a:prstGeom prst="rect">
              <a:avLst/>
            </a:prstGeom>
          </p:spPr>
        </p:pic>
      </p:grpSp>
      <p:grpSp>
        <p:nvGrpSpPr>
          <p:cNvPr id="51" name="Group 50"/>
          <p:cNvGrpSpPr/>
          <p:nvPr/>
        </p:nvGrpSpPr>
        <p:grpSpPr>
          <a:xfrm>
            <a:off x="3908092" y="2431664"/>
            <a:ext cx="2699234" cy="1638300"/>
            <a:chOff x="3908091" y="1598229"/>
            <a:chExt cx="2699234" cy="1638300"/>
          </a:xfrm>
        </p:grpSpPr>
        <p:sp>
          <p:nvSpPr>
            <p:cNvPr id="28" name="Rounded Rectangle 27"/>
            <p:cNvSpPr/>
            <p:nvPr/>
          </p:nvSpPr>
          <p:spPr>
            <a:xfrm>
              <a:off x="4648016" y="159822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ounded Rectangle 28"/>
            <p:cNvSpPr/>
            <p:nvPr/>
          </p:nvSpPr>
          <p:spPr>
            <a:xfrm rot="5400000">
              <a:off x="5200466" y="2150679"/>
              <a:ext cx="1638300"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ounded Rectangle 29"/>
            <p:cNvSpPr/>
            <p:nvPr/>
          </p:nvSpPr>
          <p:spPr>
            <a:xfrm rot="18900000">
              <a:off x="3908091" y="2359772"/>
              <a:ext cx="2699234" cy="533400"/>
            </a:xfrm>
            <a:prstGeom prst="roundRect">
              <a:avLst>
                <a:gd name="adj" fmla="val 50000"/>
              </a:avLst>
            </a:prstGeom>
            <a:solidFill>
              <a:schemeClr val="accent5">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1" name="Oval 30"/>
            <p:cNvSpPr/>
            <p:nvPr/>
          </p:nvSpPr>
          <p:spPr>
            <a:xfrm>
              <a:off x="5791016" y="1639375"/>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4" cstate="screen">
              <a:lum bright="-40000" contrast="-40000"/>
              <a:extLst>
                <a:ext uri="{28A0092B-C50C-407E-A947-70E740481C1C}">
                  <a14:useLocalDpi xmlns:a14="http://schemas.microsoft.com/office/drawing/2010/main"/>
                </a:ext>
              </a:extLst>
            </a:blip>
            <a:stretch>
              <a:fillRect/>
            </a:stretch>
          </p:blipFill>
          <p:spPr>
            <a:xfrm>
              <a:off x="5899166" y="1734127"/>
              <a:ext cx="234251" cy="264650"/>
            </a:xfrm>
            <a:prstGeom prst="rect">
              <a:avLst/>
            </a:prstGeom>
          </p:spPr>
        </p:pic>
      </p:grpSp>
      <p:grpSp>
        <p:nvGrpSpPr>
          <p:cNvPr id="52" name="Group 51"/>
          <p:cNvGrpSpPr/>
          <p:nvPr/>
        </p:nvGrpSpPr>
        <p:grpSpPr>
          <a:xfrm>
            <a:off x="5444830" y="2010140"/>
            <a:ext cx="2699234" cy="1638300"/>
            <a:chOff x="5449592" y="1162416"/>
            <a:chExt cx="2699234" cy="1638300"/>
          </a:xfrm>
        </p:grpSpPr>
        <p:sp>
          <p:nvSpPr>
            <p:cNvPr id="36" name="Rounded Rectangle 35"/>
            <p:cNvSpPr/>
            <p:nvPr/>
          </p:nvSpPr>
          <p:spPr>
            <a:xfrm>
              <a:off x="6189517" y="116241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6"/>
            <p:cNvSpPr/>
            <p:nvPr/>
          </p:nvSpPr>
          <p:spPr>
            <a:xfrm rot="5400000">
              <a:off x="6741967" y="1714866"/>
              <a:ext cx="1638300"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ounded Rectangle 37"/>
            <p:cNvSpPr/>
            <p:nvPr/>
          </p:nvSpPr>
          <p:spPr>
            <a:xfrm rot="18900000">
              <a:off x="5449592" y="1923959"/>
              <a:ext cx="2699234" cy="533400"/>
            </a:xfrm>
            <a:prstGeom prst="roundRect">
              <a:avLst>
                <a:gd name="adj" fmla="val 50000"/>
              </a:avLst>
            </a:prstGeom>
            <a:solidFill>
              <a:schemeClr val="bg2">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600" dirty="0" err="1"/>
                <a:t>Xxxxx</a:t>
              </a:r>
              <a:r>
                <a:rPr lang="en-US" sz="1600" dirty="0"/>
                <a:t> </a:t>
              </a:r>
              <a:r>
                <a:rPr lang="en-US" sz="1600" dirty="0" err="1"/>
                <a:t>xxxxx</a:t>
              </a:r>
              <a:endParaRPr lang="en-US" sz="1600" dirty="0"/>
            </a:p>
          </p:txBody>
        </p:sp>
        <p:sp useBgFill="1">
          <p:nvSpPr>
            <p:cNvPr id="39" name="Oval 38"/>
            <p:cNvSpPr/>
            <p:nvPr/>
          </p:nvSpPr>
          <p:spPr>
            <a:xfrm>
              <a:off x="7332517" y="1203562"/>
              <a:ext cx="450550" cy="454154"/>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1" name="Picture 40"/>
            <p:cNvPicPr>
              <a:picLocks noChangeAspect="1"/>
            </p:cNvPicPr>
            <p:nvPr/>
          </p:nvPicPr>
          <p:blipFill>
            <a:blip r:embed="rId5" cstate="screen">
              <a:lum bright="-40000" contrast="-40000"/>
              <a:extLst>
                <a:ext uri="{28A0092B-C50C-407E-A947-70E740481C1C}">
                  <a14:useLocalDpi xmlns:a14="http://schemas.microsoft.com/office/drawing/2010/main"/>
                </a:ext>
              </a:extLst>
            </a:blip>
            <a:stretch>
              <a:fillRect/>
            </a:stretch>
          </p:blipFill>
          <p:spPr>
            <a:xfrm>
              <a:off x="7393031" y="1335486"/>
              <a:ext cx="329524" cy="190306"/>
            </a:xfrm>
            <a:prstGeom prst="rect">
              <a:avLst/>
            </a:prstGeom>
          </p:spPr>
        </p:pic>
      </p:grpSp>
      <p:sp>
        <p:nvSpPr>
          <p:cNvPr id="43" name="Rectangle 42"/>
          <p:cNvSpPr/>
          <p:nvPr/>
        </p:nvSpPr>
        <p:spPr>
          <a:xfrm>
            <a:off x="829353" y="2751192"/>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4" name="Rectangle 43"/>
          <p:cNvSpPr/>
          <p:nvPr/>
        </p:nvSpPr>
        <p:spPr>
          <a:xfrm>
            <a:off x="2373906" y="2344825"/>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5" name="Rectangle 44"/>
          <p:cNvSpPr/>
          <p:nvPr/>
        </p:nvSpPr>
        <p:spPr>
          <a:xfrm>
            <a:off x="3918459" y="1938458"/>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6" name="Rectangle 45"/>
          <p:cNvSpPr/>
          <p:nvPr/>
        </p:nvSpPr>
        <p:spPr>
          <a:xfrm>
            <a:off x="5664363" y="1532091"/>
            <a:ext cx="2298538" cy="393698"/>
          </a:xfrm>
          <a:prstGeom prst="rect">
            <a:avLst/>
          </a:prstGeom>
        </p:spPr>
        <p:txBody>
          <a:bodyPr wrap="square" lIns="182880" rIns="182880" bIns="4572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4" name="Oval 53"/>
          <p:cNvSpPr/>
          <p:nvPr/>
        </p:nvSpPr>
        <p:spPr>
          <a:xfrm>
            <a:off x="5609706" y="4343401"/>
            <a:ext cx="931762" cy="930254"/>
          </a:xfrm>
          <a:prstGeom prst="ellipse">
            <a:avLst/>
          </a:prstGeom>
          <a:solidFill>
            <a:schemeClr val="accent1"/>
          </a:solidFill>
          <a:ln w="28575">
            <a:solidFill>
              <a:schemeClr val="accent1">
                <a:lumMod val="60000"/>
                <a:lumOff val="40000"/>
              </a:schemeClr>
            </a:solidFill>
          </a:ln>
        </p:spPr>
        <p:txBody>
          <a:bodyPr wrap="none" anchor="ctr" anchorCtr="0">
            <a:noAutofit/>
          </a:bodyPr>
          <a:lstStyle/>
          <a:p>
            <a:pPr algn="ctr"/>
            <a:r>
              <a:rPr lang="en-US" sz="4000" dirty="0">
                <a:solidFill>
                  <a:srgbClr val="FFFFFF"/>
                </a:solidFill>
              </a:rPr>
              <a:t>04</a:t>
            </a:r>
          </a:p>
        </p:txBody>
      </p:sp>
      <p:sp>
        <p:nvSpPr>
          <p:cNvPr id="47" name="Rectangle 46"/>
          <p:cNvSpPr/>
          <p:nvPr/>
        </p:nvSpPr>
        <p:spPr>
          <a:xfrm>
            <a:off x="6464463" y="5039223"/>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48" name="Rectangle 47"/>
          <p:cNvSpPr/>
          <p:nvPr/>
        </p:nvSpPr>
        <p:spPr>
          <a:xfrm>
            <a:off x="6464463" y="4526089"/>
            <a:ext cx="2298538" cy="640175"/>
          </a:xfrm>
          <a:prstGeom prst="rect">
            <a:avLst/>
          </a:prstGeom>
        </p:spPr>
        <p:txBody>
          <a:bodyPr wrap="square" lIns="182880" rIns="182880" bIns="45720">
            <a:spAutoFit/>
          </a:bodyPr>
          <a:lstStyle/>
          <a:p>
            <a:pPr>
              <a:lnSpc>
                <a:spcPct val="89000"/>
              </a:lnSpc>
            </a:pPr>
            <a:r>
              <a:rPr lang="en-US" sz="4000" dirty="0"/>
              <a:t>XXXXX</a:t>
            </a:r>
          </a:p>
        </p:txBody>
      </p:sp>
    </p:spTree>
    <p:extLst>
      <p:ext uri="{BB962C8B-B14F-4D97-AF65-F5344CB8AC3E}">
        <p14:creationId xmlns:p14="http://schemas.microsoft.com/office/powerpoint/2010/main" val="11874599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14:presetBounceEnd="64286">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14:bounceEnd="64286">
                                          <p:cBhvr additive="base">
                                            <p:cTn id="7" dur="700" fill="hold"/>
                                            <p:tgtEl>
                                              <p:spTgt spid="49"/>
                                            </p:tgtEl>
                                            <p:attrNameLst>
                                              <p:attrName>ppt_x</p:attrName>
                                            </p:attrNameLst>
                                          </p:cBhvr>
                                          <p:tavLst>
                                            <p:tav tm="0">
                                              <p:val>
                                                <p:strVal val="0-#ppt_w/2"/>
                                              </p:val>
                                            </p:tav>
                                            <p:tav tm="100000">
                                              <p:val>
                                                <p:strVal val="#ppt_x"/>
                                              </p:val>
                                            </p:tav>
                                          </p:tavLst>
                                        </p:anim>
                                        <p:anim calcmode="lin" valueType="num" p14:bounceEnd="64286">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14:presetBounceEnd="64286">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14:bounceEnd="64286">
                                          <p:cBhvr additive="base">
                                            <p:cTn id="11" dur="700" fill="hold"/>
                                            <p:tgtEl>
                                              <p:spTgt spid="53"/>
                                            </p:tgtEl>
                                            <p:attrNameLst>
                                              <p:attrName>ppt_x</p:attrName>
                                            </p:attrNameLst>
                                          </p:cBhvr>
                                          <p:tavLst>
                                            <p:tav tm="0">
                                              <p:val>
                                                <p:strVal val="0-#ppt_w/2"/>
                                              </p:val>
                                            </p:tav>
                                            <p:tav tm="100000">
                                              <p:val>
                                                <p:strVal val="#ppt_x"/>
                                              </p:val>
                                            </p:tav>
                                          </p:tavLst>
                                        </p:anim>
                                        <p:anim calcmode="lin" valueType="num" p14:bounceEnd="64286">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14:presetBounceEnd="64286">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14:bounceEnd="64286">
                                          <p:cBhvr additive="base">
                                            <p:cTn id="15" dur="700" fill="hold"/>
                                            <p:tgtEl>
                                              <p:spTgt spid="51"/>
                                            </p:tgtEl>
                                            <p:attrNameLst>
                                              <p:attrName>ppt_x</p:attrName>
                                            </p:attrNameLst>
                                          </p:cBhvr>
                                          <p:tavLst>
                                            <p:tav tm="0">
                                              <p:val>
                                                <p:strVal val="0-#ppt_w/2"/>
                                              </p:val>
                                            </p:tav>
                                            <p:tav tm="100000">
                                              <p:val>
                                                <p:strVal val="#ppt_x"/>
                                              </p:val>
                                            </p:tav>
                                          </p:tavLst>
                                        </p:anim>
                                        <p:anim calcmode="lin" valueType="num" p14:bounceEnd="64286">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14:presetBounceEnd="64286">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14:bounceEnd="64286">
                                          <p:cBhvr additive="base">
                                            <p:cTn id="19" dur="700" fill="hold"/>
                                            <p:tgtEl>
                                              <p:spTgt spid="52"/>
                                            </p:tgtEl>
                                            <p:attrNameLst>
                                              <p:attrName>ppt_x</p:attrName>
                                            </p:attrNameLst>
                                          </p:cBhvr>
                                          <p:tavLst>
                                            <p:tav tm="0">
                                              <p:val>
                                                <p:strVal val="0-#ppt_w/2"/>
                                              </p:val>
                                            </p:tav>
                                            <p:tav tm="100000">
                                              <p:val>
                                                <p:strVal val="#ppt_x"/>
                                              </p:val>
                                            </p:tav>
                                          </p:tavLst>
                                        </p:anim>
                                        <p:anim calcmode="lin" valueType="num" p14:bounceEnd="64286">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00" fill="hold"/>
                                            <p:tgtEl>
                                              <p:spTgt spid="49"/>
                                            </p:tgtEl>
                                            <p:attrNameLst>
                                              <p:attrName>ppt_x</p:attrName>
                                            </p:attrNameLst>
                                          </p:cBhvr>
                                          <p:tavLst>
                                            <p:tav tm="0">
                                              <p:val>
                                                <p:strVal val="0-#ppt_w/2"/>
                                              </p:val>
                                            </p:tav>
                                            <p:tav tm="100000">
                                              <p:val>
                                                <p:strVal val="#ppt_x"/>
                                              </p:val>
                                            </p:tav>
                                          </p:tavLst>
                                        </p:anim>
                                        <p:anim calcmode="lin" valueType="num">
                                          <p:cBhvr additive="base">
                                            <p:cTn id="8" dur="700" fill="hold"/>
                                            <p:tgtEl>
                                              <p:spTgt spid="49"/>
                                            </p:tgtEl>
                                            <p:attrNameLst>
                                              <p:attrName>ppt_y</p:attrName>
                                            </p:attrNameLst>
                                          </p:cBhvr>
                                          <p:tavLst>
                                            <p:tav tm="0">
                                              <p:val>
                                                <p:strVal val="1+#ppt_h/2"/>
                                              </p:val>
                                            </p:tav>
                                            <p:tav tm="100000">
                                              <p:val>
                                                <p:strVal val="#ppt_y"/>
                                              </p:val>
                                            </p:tav>
                                          </p:tavLst>
                                        </p:anim>
                                      </p:childTnLst>
                                    </p:cTn>
                                  </p:par>
                                  <p:par>
                                    <p:cTn id="9" presetID="2" presetClass="entr" presetSubtype="12" fill="hold" nodeType="withEffect">
                                      <p:stCondLst>
                                        <p:cond delay="20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700" fill="hold"/>
                                            <p:tgtEl>
                                              <p:spTgt spid="53"/>
                                            </p:tgtEl>
                                            <p:attrNameLst>
                                              <p:attrName>ppt_x</p:attrName>
                                            </p:attrNameLst>
                                          </p:cBhvr>
                                          <p:tavLst>
                                            <p:tav tm="0">
                                              <p:val>
                                                <p:strVal val="0-#ppt_w/2"/>
                                              </p:val>
                                            </p:tav>
                                            <p:tav tm="100000">
                                              <p:val>
                                                <p:strVal val="#ppt_x"/>
                                              </p:val>
                                            </p:tav>
                                          </p:tavLst>
                                        </p:anim>
                                        <p:anim calcmode="lin" valueType="num">
                                          <p:cBhvr additive="base">
                                            <p:cTn id="12" dur="700" fill="hold"/>
                                            <p:tgtEl>
                                              <p:spTgt spid="53"/>
                                            </p:tgtEl>
                                            <p:attrNameLst>
                                              <p:attrName>ppt_y</p:attrName>
                                            </p:attrNameLst>
                                          </p:cBhvr>
                                          <p:tavLst>
                                            <p:tav tm="0">
                                              <p:val>
                                                <p:strVal val="1+#ppt_h/2"/>
                                              </p:val>
                                            </p:tav>
                                            <p:tav tm="100000">
                                              <p:val>
                                                <p:strVal val="#ppt_y"/>
                                              </p:val>
                                            </p:tav>
                                          </p:tavLst>
                                        </p:anim>
                                      </p:childTnLst>
                                    </p:cTn>
                                  </p:par>
                                  <p:par>
                                    <p:cTn id="13" presetID="2" presetClass="entr" presetSubtype="12" fill="hold" nodeType="withEffect">
                                      <p:stCondLst>
                                        <p:cond delay="40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700" fill="hold"/>
                                            <p:tgtEl>
                                              <p:spTgt spid="51"/>
                                            </p:tgtEl>
                                            <p:attrNameLst>
                                              <p:attrName>ppt_x</p:attrName>
                                            </p:attrNameLst>
                                          </p:cBhvr>
                                          <p:tavLst>
                                            <p:tav tm="0">
                                              <p:val>
                                                <p:strVal val="0-#ppt_w/2"/>
                                              </p:val>
                                            </p:tav>
                                            <p:tav tm="100000">
                                              <p:val>
                                                <p:strVal val="#ppt_x"/>
                                              </p:val>
                                            </p:tav>
                                          </p:tavLst>
                                        </p:anim>
                                        <p:anim calcmode="lin" valueType="num">
                                          <p:cBhvr additive="base">
                                            <p:cTn id="16" dur="700" fill="hold"/>
                                            <p:tgtEl>
                                              <p:spTgt spid="51"/>
                                            </p:tgtEl>
                                            <p:attrNameLst>
                                              <p:attrName>ppt_y</p:attrName>
                                            </p:attrNameLst>
                                          </p:cBhvr>
                                          <p:tavLst>
                                            <p:tav tm="0">
                                              <p:val>
                                                <p:strVal val="1+#ppt_h/2"/>
                                              </p:val>
                                            </p:tav>
                                            <p:tav tm="100000">
                                              <p:val>
                                                <p:strVal val="#ppt_y"/>
                                              </p:val>
                                            </p:tav>
                                          </p:tavLst>
                                        </p:anim>
                                      </p:childTnLst>
                                    </p:cTn>
                                  </p:par>
                                  <p:par>
                                    <p:cTn id="17" presetID="2" presetClass="entr" presetSubtype="12" fill="hold" nodeType="withEffect">
                                      <p:stCondLst>
                                        <p:cond delay="60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700" fill="hold"/>
                                            <p:tgtEl>
                                              <p:spTgt spid="52"/>
                                            </p:tgtEl>
                                            <p:attrNameLst>
                                              <p:attrName>ppt_x</p:attrName>
                                            </p:attrNameLst>
                                          </p:cBhvr>
                                          <p:tavLst>
                                            <p:tav tm="0">
                                              <p:val>
                                                <p:strVal val="0-#ppt_w/2"/>
                                              </p:val>
                                            </p:tav>
                                            <p:tav tm="100000">
                                              <p:val>
                                                <p:strVal val="#ppt_x"/>
                                              </p:val>
                                            </p:tav>
                                          </p:tavLst>
                                        </p:anim>
                                        <p:anim calcmode="lin" valueType="num">
                                          <p:cBhvr additive="base">
                                            <p:cTn id="20" dur="700" fill="hold"/>
                                            <p:tgtEl>
                                              <p:spTgt spid="52"/>
                                            </p:tgtEl>
                                            <p:attrNameLst>
                                              <p:attrName>ppt_y</p:attrName>
                                            </p:attrNameLst>
                                          </p:cBhvr>
                                          <p:tavLst>
                                            <p:tav tm="0">
                                              <p:val>
                                                <p:strVal val="1+#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500"/>
                                            <p:tgtEl>
                                              <p:spTgt spid="43"/>
                                            </p:tgtEl>
                                          </p:cBhvr>
                                        </p:animEffect>
                                      </p:childTnLst>
                                    </p:cTn>
                                  </p:par>
                                  <p:par>
                                    <p:cTn id="24" presetID="10" presetClass="entr" presetSubtype="0" fill="hold" grpId="0" nodeType="withEffect">
                                      <p:stCondLst>
                                        <p:cond delay="600"/>
                                      </p:stCondLst>
                                      <p:childTnLst>
                                        <p:set>
                                          <p:cBhvr>
                                            <p:cTn id="25" dur="1" fill="hold">
                                              <p:stCondLst>
                                                <p:cond delay="0"/>
                                              </p:stCondLst>
                                            </p:cTn>
                                            <p:tgtEl>
                                              <p:spTgt spid="44"/>
                                            </p:tgtEl>
                                            <p:attrNameLst>
                                              <p:attrName>style.visibility</p:attrName>
                                            </p:attrNameLst>
                                          </p:cBhvr>
                                          <p:to>
                                            <p:strVal val="visible"/>
                                          </p:to>
                                        </p:set>
                                        <p:animEffect transition="in" filter="fade">
                                          <p:cBhvr>
                                            <p:cTn id="26" dur="500"/>
                                            <p:tgtEl>
                                              <p:spTgt spid="44"/>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500"/>
                                            <p:tgtEl>
                                              <p:spTgt spid="45"/>
                                            </p:tgtEl>
                                          </p:cBhvr>
                                        </p:animEffect>
                                      </p:childTnLst>
                                    </p:cTn>
                                  </p:par>
                                  <p:par>
                                    <p:cTn id="30" presetID="10" presetClass="entr" presetSubtype="0" fill="hold" grpId="0" nodeType="withEffect">
                                      <p:stCondLst>
                                        <p:cond delay="10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par>
                                    <p:cTn id="33" presetID="10" presetClass="entr" presetSubtype="0" fill="hold" grpId="0" nodeType="withEffect">
                                      <p:stCondLst>
                                        <p:cond delay="800"/>
                                      </p:stCondLst>
                                      <p:childTnLst>
                                        <p:set>
                                          <p:cBhvr>
                                            <p:cTn id="34" dur="1" fill="hold">
                                              <p:stCondLst>
                                                <p:cond delay="0"/>
                                              </p:stCondLst>
                                            </p:cTn>
                                            <p:tgtEl>
                                              <p:spTgt spid="54"/>
                                            </p:tgtEl>
                                            <p:attrNameLst>
                                              <p:attrName>style.visibility</p:attrName>
                                            </p:attrNameLst>
                                          </p:cBhvr>
                                          <p:to>
                                            <p:strVal val="visible"/>
                                          </p:to>
                                        </p:set>
                                        <p:animEffect transition="in" filter="fade">
                                          <p:cBhvr>
                                            <p:cTn id="35" dur="500"/>
                                            <p:tgtEl>
                                              <p:spTgt spid="54"/>
                                            </p:tgtEl>
                                          </p:cBhvr>
                                        </p:animEffect>
                                      </p:childTnLst>
                                    </p:cTn>
                                  </p:par>
                                  <p:par>
                                    <p:cTn id="36" presetID="10" presetClass="entr" presetSubtype="0" fill="hold" grpId="0" nodeType="withEffect">
                                      <p:stCondLst>
                                        <p:cond delay="120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500"/>
                                            <p:tgtEl>
                                              <p:spTgt spid="48"/>
                                            </p:tgtEl>
                                          </p:cBhvr>
                                        </p:animEffect>
                                      </p:childTnLst>
                                    </p:cTn>
                                  </p:par>
                                  <p:par>
                                    <p:cTn id="39" presetID="10" presetClass="entr" presetSubtype="0" fill="hold" grpId="0" nodeType="withEffect">
                                      <p:stCondLst>
                                        <p:cond delay="140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54" grpId="0" animBg="1"/>
          <p:bldP spid="47" grpId="0"/>
          <p:bldP spid="48"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43" name="Picture 42">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ight Arrow 42"/>
          <p:cNvSpPr/>
          <p:nvPr/>
        </p:nvSpPr>
        <p:spPr>
          <a:xfrm rot="5400000">
            <a:off x="1127579" y="3922446"/>
            <a:ext cx="785366" cy="24440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8" name="Right Arrow 47"/>
          <p:cNvSpPr/>
          <p:nvPr/>
        </p:nvSpPr>
        <p:spPr>
          <a:xfrm rot="5400000">
            <a:off x="7119668" y="2829104"/>
            <a:ext cx="785366" cy="24440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5" name="Right Arrow 44"/>
          <p:cNvSpPr/>
          <p:nvPr/>
        </p:nvSpPr>
        <p:spPr>
          <a:xfrm>
            <a:off x="2290159"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6" name="Right Arrow 45"/>
          <p:cNvSpPr/>
          <p:nvPr/>
        </p:nvSpPr>
        <p:spPr>
          <a:xfrm>
            <a:off x="4270060"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47" name="Right Arrow 46"/>
          <p:cNvSpPr/>
          <p:nvPr/>
        </p:nvSpPr>
        <p:spPr>
          <a:xfrm>
            <a:off x="6249961" y="4565138"/>
            <a:ext cx="283706" cy="218786"/>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12 xx </a:t>
            </a:r>
            <a:r>
              <a:rPr lang="en-US" dirty="0" err="1"/>
              <a:t>xxxxxxxxxxxx</a:t>
            </a:r>
            <a:endParaRPr lang="en-US" dirty="0"/>
          </a:p>
        </p:txBody>
      </p:sp>
      <p:sp>
        <p:nvSpPr>
          <p:cNvPr id="10" name="Text Placeholder 9"/>
          <p:cNvSpPr>
            <a:spLocks noGrp="1"/>
          </p:cNvSpPr>
          <p:nvPr>
            <p:ph type="body" sz="quarter" idx="10"/>
          </p:nvPr>
        </p:nvSpPr>
        <p:spPr/>
        <p:txBody>
          <a:bodyPr/>
          <a:lstStyle/>
          <a:p>
            <a:r>
              <a:rPr lang="en-US" dirty="0"/>
              <a:t>Xxx </a:t>
            </a:r>
            <a:r>
              <a:rPr lang="en-US" dirty="0" err="1"/>
              <a:t>xxxxxx</a:t>
            </a:r>
            <a:r>
              <a:rPr lang="en-US" dirty="0"/>
              <a:t> x xxx </a:t>
            </a:r>
            <a:r>
              <a:rPr lang="en-US" dirty="0" err="1"/>
              <a:t>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260105"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6" name="Right Arrow 15"/>
          <p:cNvSpPr/>
          <p:nvPr/>
        </p:nvSpPr>
        <p:spPr>
          <a:xfrm>
            <a:off x="4245961"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 name="TextBox 2"/>
          <p:cNvSpPr txBox="1"/>
          <p:nvPr/>
        </p:nvSpPr>
        <p:spPr>
          <a:xfrm>
            <a:off x="670882"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endParaRPr lang="en-US" sz="1050" dirty="0">
              <a:solidFill>
                <a:srgbClr val="FFFFFF"/>
              </a:solidFill>
            </a:endParaRPr>
          </a:p>
        </p:txBody>
      </p:sp>
      <p:sp>
        <p:nvSpPr>
          <p:cNvPr id="4" name="TextBox 3"/>
          <p:cNvSpPr txBox="1"/>
          <p:nvPr/>
        </p:nvSpPr>
        <p:spPr>
          <a:xfrm>
            <a:off x="2665076"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5" name="TextBox 4"/>
          <p:cNvSpPr txBox="1"/>
          <p:nvPr/>
        </p:nvSpPr>
        <p:spPr>
          <a:xfrm>
            <a:off x="4652117"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Right Arrow 13"/>
          <p:cNvSpPr/>
          <p:nvPr/>
        </p:nvSpPr>
        <p:spPr>
          <a:xfrm>
            <a:off x="6231816" y="2402468"/>
            <a:ext cx="283706" cy="218786"/>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17" name="TextBox 16"/>
          <p:cNvSpPr txBox="1"/>
          <p:nvPr/>
        </p:nvSpPr>
        <p:spPr>
          <a:xfrm>
            <a:off x="6662971" y="2278892"/>
            <a:ext cx="1698761" cy="465939"/>
          </a:xfrm>
          <a:prstGeom prst="rect">
            <a:avLst/>
          </a:prstGeom>
          <a:gradFill>
            <a:gsLst>
              <a:gs pos="67000">
                <a:schemeClr val="accent1"/>
              </a:gs>
              <a:gs pos="88000">
                <a:schemeClr val="accent1">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8" name="TextBox 17"/>
          <p:cNvSpPr txBox="1"/>
          <p:nvPr/>
        </p:nvSpPr>
        <p:spPr>
          <a:xfrm>
            <a:off x="666297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9" name="TextBox 18"/>
          <p:cNvSpPr txBox="1"/>
          <p:nvPr/>
        </p:nvSpPr>
        <p:spPr>
          <a:xfrm>
            <a:off x="4650874"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0" name="TextBox 19"/>
          <p:cNvSpPr txBox="1"/>
          <p:nvPr/>
        </p:nvSpPr>
        <p:spPr>
          <a:xfrm>
            <a:off x="2662591"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4" name="TextBox 23"/>
          <p:cNvSpPr txBox="1"/>
          <p:nvPr/>
        </p:nvSpPr>
        <p:spPr>
          <a:xfrm>
            <a:off x="670882" y="3342938"/>
            <a:ext cx="1698761" cy="465939"/>
          </a:xfrm>
          <a:prstGeom prst="rect">
            <a:avLst/>
          </a:prstGeom>
          <a:gradFill>
            <a:gsLst>
              <a:gs pos="67000">
                <a:schemeClr val="accent4"/>
              </a:gs>
              <a:gs pos="88000">
                <a:schemeClr val="accent4">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26" name="Right Arrow 25"/>
          <p:cNvSpPr/>
          <p:nvPr/>
        </p:nvSpPr>
        <p:spPr>
          <a:xfrm rot="10800000">
            <a:off x="6357115"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7" name="Right Arrow 26"/>
          <p:cNvSpPr/>
          <p:nvPr/>
        </p:nvSpPr>
        <p:spPr>
          <a:xfrm rot="10800000">
            <a:off x="4368832"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8" name="Right Arrow 27"/>
          <p:cNvSpPr/>
          <p:nvPr/>
        </p:nvSpPr>
        <p:spPr>
          <a:xfrm rot="10800000">
            <a:off x="2351974" y="3466514"/>
            <a:ext cx="283706" cy="218786"/>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9" name="TextBox 38"/>
          <p:cNvSpPr txBox="1"/>
          <p:nvPr/>
        </p:nvSpPr>
        <p:spPr>
          <a:xfrm>
            <a:off x="670882"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2679358"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4659259"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6662971" y="4441562"/>
            <a:ext cx="1698761" cy="465939"/>
          </a:xfrm>
          <a:prstGeom prst="rect">
            <a:avLst/>
          </a:prstGeom>
          <a:gradFill>
            <a:gsLst>
              <a:gs pos="67000">
                <a:schemeClr val="accent6"/>
              </a:gs>
              <a:gs pos="88000">
                <a:schemeClr val="accent6">
                  <a:lumMod val="50000"/>
                </a:schemeClr>
              </a:gs>
            </a:gsLst>
            <a:lin ang="10800000" scaled="0"/>
          </a:gradFill>
        </p:spPr>
        <p:txBody>
          <a:bodyPr wrap="square" lIns="182880" tIns="91440" rIns="182880" bIns="91440" rtlCol="0" anchor="ctr" anchorCtr="0">
            <a:noAutofit/>
          </a:bodyPr>
          <a:lstStyle>
            <a:defPPr>
              <a:defRPr lang="en-US"/>
            </a:defPPr>
            <a:lvl1pPr marL="573088">
              <a:defRPr sz="1400">
                <a:solidFill>
                  <a:srgbClr val="FFFFFF"/>
                </a:solidFill>
              </a:defRPr>
            </a:lvl1pPr>
          </a:lstStyle>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useBgFill="1">
        <p:nvSpPr>
          <p:cNvPr id="6" name="Oval 5"/>
          <p:cNvSpPr/>
          <p:nvPr/>
        </p:nvSpPr>
        <p:spPr>
          <a:xfrm>
            <a:off x="554417"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01</a:t>
            </a:r>
          </a:p>
        </p:txBody>
      </p:sp>
      <p:sp useBgFill="1">
        <p:nvSpPr>
          <p:cNvPr id="49" name="Oval 48"/>
          <p:cNvSpPr/>
          <p:nvPr/>
        </p:nvSpPr>
        <p:spPr>
          <a:xfrm>
            <a:off x="2547245"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02</a:t>
            </a:r>
          </a:p>
        </p:txBody>
      </p:sp>
      <p:sp useBgFill="1">
        <p:nvSpPr>
          <p:cNvPr id="50" name="Oval 49"/>
          <p:cNvSpPr/>
          <p:nvPr/>
        </p:nvSpPr>
        <p:spPr>
          <a:xfrm>
            <a:off x="4540072"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03</a:t>
            </a:r>
          </a:p>
        </p:txBody>
      </p:sp>
      <p:sp useBgFill="1">
        <p:nvSpPr>
          <p:cNvPr id="51" name="Oval 50"/>
          <p:cNvSpPr/>
          <p:nvPr/>
        </p:nvSpPr>
        <p:spPr>
          <a:xfrm>
            <a:off x="6532899" y="2237043"/>
            <a:ext cx="549636" cy="549636"/>
          </a:xfrm>
          <a:prstGeom prst="ellipse">
            <a:avLst/>
          </a:prstGeom>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04</a:t>
            </a:r>
          </a:p>
        </p:txBody>
      </p:sp>
      <p:sp useBgFill="1">
        <p:nvSpPr>
          <p:cNvPr id="52" name="Oval 51"/>
          <p:cNvSpPr/>
          <p:nvPr/>
        </p:nvSpPr>
        <p:spPr>
          <a:xfrm>
            <a:off x="554417"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08</a:t>
            </a:r>
          </a:p>
        </p:txBody>
      </p:sp>
      <p:sp useBgFill="1">
        <p:nvSpPr>
          <p:cNvPr id="53" name="Oval 52"/>
          <p:cNvSpPr/>
          <p:nvPr/>
        </p:nvSpPr>
        <p:spPr>
          <a:xfrm>
            <a:off x="2547245"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07</a:t>
            </a:r>
          </a:p>
        </p:txBody>
      </p:sp>
      <p:sp useBgFill="1">
        <p:nvSpPr>
          <p:cNvPr id="54" name="Oval 53"/>
          <p:cNvSpPr/>
          <p:nvPr/>
        </p:nvSpPr>
        <p:spPr>
          <a:xfrm>
            <a:off x="4540072"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06</a:t>
            </a:r>
          </a:p>
        </p:txBody>
      </p:sp>
      <p:sp useBgFill="1">
        <p:nvSpPr>
          <p:cNvPr id="55" name="Oval 54"/>
          <p:cNvSpPr/>
          <p:nvPr/>
        </p:nvSpPr>
        <p:spPr>
          <a:xfrm>
            <a:off x="6532899" y="3300765"/>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05</a:t>
            </a:r>
          </a:p>
        </p:txBody>
      </p:sp>
      <p:sp useBgFill="1">
        <p:nvSpPr>
          <p:cNvPr id="56" name="Oval 55"/>
          <p:cNvSpPr/>
          <p:nvPr/>
        </p:nvSpPr>
        <p:spPr>
          <a:xfrm>
            <a:off x="554417"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09</a:t>
            </a:r>
          </a:p>
        </p:txBody>
      </p:sp>
      <p:sp useBgFill="1">
        <p:nvSpPr>
          <p:cNvPr id="57" name="Oval 56"/>
          <p:cNvSpPr/>
          <p:nvPr/>
        </p:nvSpPr>
        <p:spPr>
          <a:xfrm>
            <a:off x="2547245"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10</a:t>
            </a:r>
          </a:p>
        </p:txBody>
      </p:sp>
      <p:sp useBgFill="1">
        <p:nvSpPr>
          <p:cNvPr id="58" name="Oval 57"/>
          <p:cNvSpPr/>
          <p:nvPr/>
        </p:nvSpPr>
        <p:spPr>
          <a:xfrm>
            <a:off x="4540072"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11</a:t>
            </a:r>
          </a:p>
        </p:txBody>
      </p:sp>
      <p:sp useBgFill="1">
        <p:nvSpPr>
          <p:cNvPr id="59" name="Oval 58"/>
          <p:cNvSpPr/>
          <p:nvPr/>
        </p:nvSpPr>
        <p:spPr>
          <a:xfrm>
            <a:off x="6532899" y="4392796"/>
            <a:ext cx="549636" cy="549636"/>
          </a:xfrm>
          <a:prstGeom prst="ellipse">
            <a:avLst/>
          </a:prstGeom>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p:txBody>
      </p:sp>
    </p:spTree>
    <p:extLst>
      <p:ext uri="{BB962C8B-B14F-4D97-AF65-F5344CB8AC3E}">
        <p14:creationId xmlns:p14="http://schemas.microsoft.com/office/powerpoint/2010/main" val="283931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fade">
                                      <p:cBhvr>
                                        <p:cTn id="21" dur="100"/>
                                        <p:tgtEl>
                                          <p:spTgt spid="4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100"/>
                                        <p:tgtEl>
                                          <p:spTgt spid="5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100"/>
                                        <p:tgtEl>
                                          <p:spTgt spid="51"/>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
                                        <p:tgtEl>
                                          <p:spTgt spid="4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100"/>
                                        <p:tgtEl>
                                          <p:spTgt spid="1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100"/>
                                        <p:tgtEl>
                                          <p:spTgt spid="55"/>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100"/>
                                        <p:tgtEl>
                                          <p:spTgt spid="54"/>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fade">
                                      <p:cBhvr>
                                        <p:cTn id="76" dur="100"/>
                                        <p:tgtEl>
                                          <p:spTgt spid="5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100"/>
                                        <p:tgtEl>
                                          <p:spTgt spid="52"/>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43"/>
                                        </p:tgtEl>
                                        <p:attrNameLst>
                                          <p:attrName>style.visibility</p:attrName>
                                        </p:attrNameLst>
                                      </p:cBhvr>
                                      <p:to>
                                        <p:strVal val="visible"/>
                                      </p:to>
                                    </p:set>
                                    <p:animEffect transition="in" filter="fade">
                                      <p:cBhvr>
                                        <p:cTn id="92" dur="100"/>
                                        <p:tgtEl>
                                          <p:spTgt spid="43"/>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39"/>
                                        </p:tgtEl>
                                        <p:attrNameLst>
                                          <p:attrName>style.visibility</p:attrName>
                                        </p:attrNameLst>
                                      </p:cBhvr>
                                      <p:to>
                                        <p:strVal val="visible"/>
                                      </p:to>
                                    </p:set>
                                    <p:animEffect transition="in" filter="fade">
                                      <p:cBhvr>
                                        <p:cTn id="95" dur="100"/>
                                        <p:tgtEl>
                                          <p:spTgt spid="3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6"/>
                                        </p:tgtEl>
                                        <p:attrNameLst>
                                          <p:attrName>style.visibility</p:attrName>
                                        </p:attrNameLst>
                                      </p:cBhvr>
                                      <p:to>
                                        <p:strVal val="visible"/>
                                      </p:to>
                                    </p:set>
                                    <p:animEffect transition="in" filter="fade">
                                      <p:cBhvr>
                                        <p:cTn id="98" dur="100"/>
                                        <p:tgtEl>
                                          <p:spTgt spid="56"/>
                                        </p:tgtEl>
                                      </p:cBhvr>
                                    </p:animEffect>
                                  </p:childTnLst>
                                </p:cTn>
                              </p:par>
                            </p:childTnLst>
                          </p:cTn>
                        </p:par>
                      </p:childTnLst>
                    </p:cTn>
                  </p:par>
                  <p:par>
                    <p:cTn id="99" fill="hold">
                      <p:stCondLst>
                        <p:cond delay="indefinite"/>
                      </p:stCondLst>
                      <p:childTnLst>
                        <p:par>
                          <p:cTn id="100" fill="hold">
                            <p:stCondLst>
                              <p:cond delay="0"/>
                            </p:stCondLst>
                            <p:childTnLst>
                              <p:par>
                                <p:cTn id="101" presetID="10" presetClass="entr" presetSubtype="0" fill="hold" grpId="0" nodeType="click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fade">
                                      <p:cBhvr>
                                        <p:cTn id="103" dur="100"/>
                                        <p:tgtEl>
                                          <p:spTgt spid="4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40"/>
                                        </p:tgtEl>
                                        <p:attrNameLst>
                                          <p:attrName>style.visibility</p:attrName>
                                        </p:attrNameLst>
                                      </p:cBhvr>
                                      <p:to>
                                        <p:strVal val="visible"/>
                                      </p:to>
                                    </p:set>
                                    <p:animEffect transition="in" filter="fade">
                                      <p:cBhvr>
                                        <p:cTn id="106" dur="100"/>
                                        <p:tgtEl>
                                          <p:spTgt spid="4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7"/>
                                        </p:tgtEl>
                                        <p:attrNameLst>
                                          <p:attrName>style.visibility</p:attrName>
                                        </p:attrNameLst>
                                      </p:cBhvr>
                                      <p:to>
                                        <p:strVal val="visible"/>
                                      </p:to>
                                    </p:set>
                                    <p:animEffect transition="in" filter="fade">
                                      <p:cBhvr>
                                        <p:cTn id="109" dur="100"/>
                                        <p:tgtEl>
                                          <p:spTgt spid="57"/>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100"/>
                                        <p:tgtEl>
                                          <p:spTgt spid="46"/>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fade">
                                      <p:cBhvr>
                                        <p:cTn id="117" dur="100"/>
                                        <p:tgtEl>
                                          <p:spTgt spid="41"/>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58"/>
                                        </p:tgtEl>
                                        <p:attrNameLst>
                                          <p:attrName>style.visibility</p:attrName>
                                        </p:attrNameLst>
                                      </p:cBhvr>
                                      <p:to>
                                        <p:strVal val="visible"/>
                                      </p:to>
                                    </p:set>
                                    <p:animEffect transition="in" filter="fade">
                                      <p:cBhvr>
                                        <p:cTn id="120" dur="100"/>
                                        <p:tgtEl>
                                          <p:spTgt spid="58"/>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grpId="0" nodeType="clickEffect">
                                  <p:stCondLst>
                                    <p:cond delay="0"/>
                                  </p:stCondLst>
                                  <p:childTnLst>
                                    <p:set>
                                      <p:cBhvr>
                                        <p:cTn id="124" dur="1" fill="hold">
                                          <p:stCondLst>
                                            <p:cond delay="0"/>
                                          </p:stCondLst>
                                        </p:cTn>
                                        <p:tgtEl>
                                          <p:spTgt spid="47"/>
                                        </p:tgtEl>
                                        <p:attrNameLst>
                                          <p:attrName>style.visibility</p:attrName>
                                        </p:attrNameLst>
                                      </p:cBhvr>
                                      <p:to>
                                        <p:strVal val="visible"/>
                                      </p:to>
                                    </p:set>
                                    <p:animEffect transition="in" filter="fade">
                                      <p:cBhvr>
                                        <p:cTn id="125" dur="100"/>
                                        <p:tgtEl>
                                          <p:spTgt spid="4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2"/>
                                        </p:tgtEl>
                                        <p:attrNameLst>
                                          <p:attrName>style.visibility</p:attrName>
                                        </p:attrNameLst>
                                      </p:cBhvr>
                                      <p:to>
                                        <p:strVal val="visible"/>
                                      </p:to>
                                    </p:set>
                                    <p:animEffect transition="in" filter="fade">
                                      <p:cBhvr>
                                        <p:cTn id="128" dur="100"/>
                                        <p:tgtEl>
                                          <p:spTgt spid="42"/>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animEffect transition="in" filter="fade">
                                      <p:cBhvr>
                                        <p:cTn id="131"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8" grpId="0" animBg="1"/>
      <p:bldP spid="45" grpId="0" animBg="1"/>
      <p:bldP spid="46" grpId="0" animBg="1"/>
      <p:bldP spid="47" grpId="0" animBg="1"/>
      <p:bldP spid="15" grpId="0" animBg="1"/>
      <p:bldP spid="16" grpId="0" animBg="1"/>
      <p:bldP spid="3" grpId="0" animBg="1"/>
      <p:bldP spid="4" grpId="0" animBg="1"/>
      <p:bldP spid="5" grpId="0" animBg="1"/>
      <p:bldP spid="14" grpId="0" animBg="1"/>
      <p:bldP spid="17" grpId="0" animBg="1"/>
      <p:bldP spid="18" grpId="0" animBg="1"/>
      <p:bldP spid="19" grpId="0" animBg="1"/>
      <p:bldP spid="20" grpId="0" animBg="1"/>
      <p:bldP spid="24" grpId="0" animBg="1"/>
      <p:bldP spid="26" grpId="0" animBg="1"/>
      <p:bldP spid="27" grpId="0" animBg="1"/>
      <p:bldP spid="28" grpId="0" animBg="1"/>
      <p:bldP spid="39" grpId="0" animBg="1"/>
      <p:bldP spid="40" grpId="0" animBg="1"/>
      <p:bldP spid="41" grpId="0" animBg="1"/>
      <p:bldP spid="42" grpId="0" animBg="1"/>
      <p:bldP spid="6"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3349625" y="2803219"/>
            <a:ext cx="1018542" cy="1018542"/>
            <a:chOff x="3994149" y="2298699"/>
            <a:chExt cx="1018542" cy="1018542"/>
          </a:xfrm>
        </p:grpSpPr>
        <p:sp>
          <p:nvSpPr>
            <p:cNvPr id="7" name="Oval 6"/>
            <p:cNvSpPr>
              <a:spLocks noChangeAspect="1"/>
            </p:cNvSpPr>
            <p:nvPr/>
          </p:nvSpPr>
          <p:spPr>
            <a:xfrm>
              <a:off x="3994149" y="2298699"/>
              <a:ext cx="1018542" cy="1018542"/>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8" name="Group 17"/>
            <p:cNvGrpSpPr/>
            <p:nvPr/>
          </p:nvGrpSpPr>
          <p:grpSpPr>
            <a:xfrm>
              <a:off x="4244342" y="2545759"/>
              <a:ext cx="518158" cy="524424"/>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 name="Group 10"/>
          <p:cNvGrpSpPr/>
          <p:nvPr/>
        </p:nvGrpSpPr>
        <p:grpSpPr>
          <a:xfrm>
            <a:off x="2090737" y="3534039"/>
            <a:ext cx="1018542" cy="1018540"/>
            <a:chOff x="2412999" y="2813051"/>
            <a:chExt cx="1018542" cy="1018540"/>
          </a:xfrm>
        </p:grpSpPr>
        <p:sp>
          <p:nvSpPr>
            <p:cNvPr id="6" name="Oval 5"/>
            <p:cNvSpPr>
              <a:spLocks noChangeAspect="1"/>
            </p:cNvSpPr>
            <p:nvPr/>
          </p:nvSpPr>
          <p:spPr>
            <a:xfrm>
              <a:off x="2412999" y="2813051"/>
              <a:ext cx="1018542" cy="1018540"/>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28"/>
            <p:cNvGrpSpPr/>
            <p:nvPr/>
          </p:nvGrpSpPr>
          <p:grpSpPr>
            <a:xfrm>
              <a:off x="2744884" y="3025141"/>
              <a:ext cx="354772" cy="530860"/>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 name="Group 11"/>
          <p:cNvGrpSpPr/>
          <p:nvPr/>
        </p:nvGrpSpPr>
        <p:grpSpPr>
          <a:xfrm>
            <a:off x="5867400" y="1341584"/>
            <a:ext cx="1018542" cy="1018540"/>
            <a:chOff x="6511020" y="404125"/>
            <a:chExt cx="1018542" cy="1018540"/>
          </a:xfrm>
        </p:grpSpPr>
        <p:sp>
          <p:nvSpPr>
            <p:cNvPr id="9" name="Oval 8"/>
            <p:cNvSpPr>
              <a:spLocks noChangeAspect="1"/>
            </p:cNvSpPr>
            <p:nvPr/>
          </p:nvSpPr>
          <p:spPr>
            <a:xfrm>
              <a:off x="6511020" y="404125"/>
              <a:ext cx="1018542" cy="1018540"/>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Freeform 29"/>
            <p:cNvSpPr>
              <a:spLocks/>
            </p:cNvSpPr>
            <p:nvPr/>
          </p:nvSpPr>
          <p:spPr bwMode="auto">
            <a:xfrm>
              <a:off x="6705600" y="666750"/>
              <a:ext cx="629382" cy="398038"/>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 name="Group 3"/>
          <p:cNvGrpSpPr/>
          <p:nvPr/>
        </p:nvGrpSpPr>
        <p:grpSpPr>
          <a:xfrm>
            <a:off x="831849" y="4264857"/>
            <a:ext cx="1018542" cy="1018542"/>
            <a:chOff x="807765" y="1727021"/>
            <a:chExt cx="1229366" cy="1229366"/>
          </a:xfrm>
        </p:grpSpPr>
        <p:sp>
          <p:nvSpPr>
            <p:cNvPr id="5" name="Oval 4"/>
            <p:cNvSpPr>
              <a:spLocks noChangeAspect="1"/>
            </p:cNvSpPr>
            <p:nvPr/>
          </p:nvSpPr>
          <p:spPr>
            <a:xfrm>
              <a:off x="807765" y="1727021"/>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5" name="Group 34"/>
            <p:cNvGrpSpPr/>
            <p:nvPr/>
          </p:nvGrpSpPr>
          <p:grpSpPr>
            <a:xfrm>
              <a:off x="1154010" y="2064698"/>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52" name="Rectangle 51"/>
          <p:cNvSpPr/>
          <p:nvPr/>
        </p:nvSpPr>
        <p:spPr>
          <a:xfrm>
            <a:off x="1762125" y="4939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3032960" y="42095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303794" y="34792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5574627" y="274901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0" name="Rectangle 59"/>
          <p:cNvSpPr/>
          <p:nvPr/>
        </p:nvSpPr>
        <p:spPr>
          <a:xfrm>
            <a:off x="6845463" y="2018764"/>
            <a:ext cx="2298538" cy="393698"/>
          </a:xfrm>
          <a:prstGeom prst="rect">
            <a:avLst/>
          </a:prstGeom>
        </p:spPr>
        <p:txBody>
          <a:bodyPr wrap="square" lIns="182880" rIns="182880" bIns="4572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1" name="Oval 60"/>
          <p:cNvSpPr/>
          <p:nvPr/>
        </p:nvSpPr>
        <p:spPr>
          <a:xfrm>
            <a:off x="757441" y="4241248"/>
            <a:ext cx="385040" cy="385040"/>
          </a:xfrm>
          <a:prstGeom prst="ellipse">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01</a:t>
            </a:r>
          </a:p>
        </p:txBody>
      </p:sp>
      <p:sp>
        <p:nvSpPr>
          <p:cNvPr id="62" name="Oval 61"/>
          <p:cNvSpPr/>
          <p:nvPr/>
        </p:nvSpPr>
        <p:spPr>
          <a:xfrm>
            <a:off x="2077393" y="3470416"/>
            <a:ext cx="385040" cy="385040"/>
          </a:xfrm>
          <a:prstGeom prst="ellipse">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02</a:t>
            </a:r>
          </a:p>
        </p:txBody>
      </p:sp>
      <p:sp>
        <p:nvSpPr>
          <p:cNvPr id="63" name="Oval 62"/>
          <p:cNvSpPr/>
          <p:nvPr/>
        </p:nvSpPr>
        <p:spPr>
          <a:xfrm>
            <a:off x="3341886" y="2715729"/>
            <a:ext cx="385040" cy="385040"/>
          </a:xfrm>
          <a:prstGeom prst="ellipse">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03</a:t>
            </a:r>
          </a:p>
        </p:txBody>
      </p:sp>
      <p:sp>
        <p:nvSpPr>
          <p:cNvPr id="65" name="Oval 64"/>
          <p:cNvSpPr/>
          <p:nvPr/>
        </p:nvSpPr>
        <p:spPr>
          <a:xfrm>
            <a:off x="5844256" y="1285803"/>
            <a:ext cx="385040" cy="385040"/>
          </a:xfrm>
          <a:prstGeom prst="ellipse">
            <a:avLst/>
          </a:pr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05</a:t>
            </a:r>
          </a:p>
        </p:txBody>
      </p:sp>
      <p:cxnSp>
        <p:nvCxnSpPr>
          <p:cNvPr id="42" name="Straight Arrow Connector 41"/>
          <p:cNvCxnSpPr/>
          <p:nvPr/>
        </p:nvCxnSpPr>
        <p:spPr>
          <a:xfrm flipV="1">
            <a:off x="1778341" y="43165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6" name="Straight Arrow Connector 65"/>
          <p:cNvCxnSpPr/>
          <p:nvPr/>
        </p:nvCxnSpPr>
        <p:spPr>
          <a:xfrm flipV="1">
            <a:off x="3052878" y="3581780"/>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V="1">
            <a:off x="4308181" y="2843366"/>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V="1">
            <a:off x="5582718" y="2108579"/>
            <a:ext cx="371588" cy="192711"/>
          </a:xfrm>
          <a:prstGeom prst="straightConnector1">
            <a:avLst/>
          </a:prstGeom>
          <a:ln>
            <a:solidFill>
              <a:schemeClr val="tx1">
                <a:alpha val="34000"/>
              </a:schemeClr>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69" name="Rectangle 68"/>
          <p:cNvSpPr/>
          <p:nvPr/>
        </p:nvSpPr>
        <p:spPr>
          <a:xfrm>
            <a:off x="614944" y="1356566"/>
            <a:ext cx="3433016"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2" name="Group 1"/>
          <p:cNvGrpSpPr/>
          <p:nvPr/>
        </p:nvGrpSpPr>
        <p:grpSpPr>
          <a:xfrm>
            <a:off x="4608513" y="2072402"/>
            <a:ext cx="1018542" cy="1018540"/>
            <a:chOff x="6144684" y="1620202"/>
            <a:chExt cx="1358056" cy="1358053"/>
          </a:xfrm>
        </p:grpSpPr>
        <p:sp>
          <p:nvSpPr>
            <p:cNvPr id="8" name="Oval 7"/>
            <p:cNvSpPr>
              <a:spLocks noChangeAspect="1"/>
            </p:cNvSpPr>
            <p:nvPr/>
          </p:nvSpPr>
          <p:spPr>
            <a:xfrm>
              <a:off x="6144684" y="1620202"/>
              <a:ext cx="1358056" cy="1358053"/>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p:nvPr/>
          </p:nvGrpSpPr>
          <p:grpSpPr>
            <a:xfrm>
              <a:off x="6428004" y="1924704"/>
              <a:ext cx="814133" cy="766805"/>
              <a:chOff x="6493350" y="2532947"/>
              <a:chExt cx="493658" cy="464960"/>
            </a:xfrm>
          </p:grpSpPr>
          <p:sp>
            <p:nvSpPr>
              <p:cNvPr id="71" name="Freeform 272"/>
              <p:cNvSpPr>
                <a:spLocks/>
              </p:cNvSpPr>
              <p:nvPr/>
            </p:nvSpPr>
            <p:spPr bwMode="auto">
              <a:xfrm>
                <a:off x="6493350" y="2697886"/>
                <a:ext cx="493658" cy="134792"/>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73"/>
              <p:cNvSpPr>
                <a:spLocks/>
              </p:cNvSpPr>
              <p:nvPr/>
            </p:nvSpPr>
            <p:spPr bwMode="auto">
              <a:xfrm>
                <a:off x="6600314" y="2532947"/>
                <a:ext cx="295673" cy="464960"/>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74"/>
              <p:cNvSpPr>
                <a:spLocks/>
              </p:cNvSpPr>
              <p:nvPr/>
            </p:nvSpPr>
            <p:spPr bwMode="auto">
              <a:xfrm>
                <a:off x="6584371" y="2543962"/>
                <a:ext cx="311616" cy="453945"/>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Oval 275"/>
              <p:cNvSpPr>
                <a:spLocks noChangeArrowheads="1"/>
              </p:cNvSpPr>
              <p:nvPr/>
            </p:nvSpPr>
            <p:spPr bwMode="auto">
              <a:xfrm>
                <a:off x="6920047" y="2789776"/>
                <a:ext cx="32756" cy="3275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Oval 276"/>
              <p:cNvSpPr>
                <a:spLocks noChangeArrowheads="1"/>
              </p:cNvSpPr>
              <p:nvPr/>
            </p:nvSpPr>
            <p:spPr bwMode="auto">
              <a:xfrm>
                <a:off x="6596836" y="2870362"/>
                <a:ext cx="32756" cy="33046"/>
              </a:xfrm>
              <a:prstGeom prst="ellipse">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277"/>
              <p:cNvSpPr>
                <a:spLocks/>
              </p:cNvSpPr>
              <p:nvPr/>
            </p:nvSpPr>
            <p:spPr bwMode="auto">
              <a:xfrm>
                <a:off x="6674812" y="2571210"/>
                <a:ext cx="32756" cy="3275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sp>
        <p:nvSpPr>
          <p:cNvPr id="64" name="Oval 63"/>
          <p:cNvSpPr/>
          <p:nvPr/>
        </p:nvSpPr>
        <p:spPr>
          <a:xfrm>
            <a:off x="4555441" y="1981951"/>
            <a:ext cx="385040" cy="385040"/>
          </a:xfrm>
          <a:prstGeom prst="ellipse">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lnSpc>
                <a:spcPct val="89000"/>
              </a:lnSpc>
            </a:pPr>
            <a:r>
              <a:rPr lang="en-US" sz="1600" dirty="0"/>
              <a:t>04</a:t>
            </a:r>
          </a:p>
        </p:txBody>
      </p:sp>
    </p:spTree>
    <p:extLst>
      <p:ext uri="{BB962C8B-B14F-4D97-AF65-F5344CB8AC3E}">
        <p14:creationId xmlns:p14="http://schemas.microsoft.com/office/powerpoint/2010/main" val="85445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250"/>
                                        <p:tgtEl>
                                          <p:spTgt spid="61"/>
                                        </p:tgtEl>
                                      </p:cBhvr>
                                    </p:animEffect>
                                  </p:childTnLst>
                                </p:cTn>
                              </p:par>
                              <p:par>
                                <p:cTn id="8" presetID="10" presetClass="entr" presetSubtype="0" fill="hold" nodeType="withEffect">
                                  <p:stCondLst>
                                    <p:cond delay="2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250"/>
                                        <p:tgtEl>
                                          <p:spTgt spid="4"/>
                                        </p:tgtEl>
                                      </p:cBhvr>
                                    </p:animEffect>
                                  </p:childTnLst>
                                </p:cTn>
                              </p:par>
                              <p:par>
                                <p:cTn id="11" presetID="10" presetClass="entr" presetSubtype="0" fill="hold" grpId="0" nodeType="withEffect">
                                  <p:stCondLst>
                                    <p:cond delay="25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250"/>
                                        <p:tgtEl>
                                          <p:spTgt spid="52"/>
                                        </p:tgtEl>
                                      </p:cBhvr>
                                    </p:animEffect>
                                  </p:childTnLst>
                                </p:cTn>
                              </p:par>
                              <p:par>
                                <p:cTn id="14" presetID="22" presetClass="entr" presetSubtype="8" fill="hold" nodeType="withEffect">
                                  <p:stCondLst>
                                    <p:cond delay="500"/>
                                  </p:stCondLst>
                                  <p:childTnLst>
                                    <p:set>
                                      <p:cBhvr>
                                        <p:cTn id="15" dur="1" fill="hold">
                                          <p:stCondLst>
                                            <p:cond delay="0"/>
                                          </p:stCondLst>
                                        </p:cTn>
                                        <p:tgtEl>
                                          <p:spTgt spid="42"/>
                                        </p:tgtEl>
                                        <p:attrNameLst>
                                          <p:attrName>style.visibility</p:attrName>
                                        </p:attrNameLst>
                                      </p:cBhvr>
                                      <p:to>
                                        <p:strVal val="visible"/>
                                      </p:to>
                                    </p:set>
                                    <p:animEffect transition="in" filter="wipe(left)">
                                      <p:cBhvr>
                                        <p:cTn id="16" dur="250"/>
                                        <p:tgtEl>
                                          <p:spTgt spid="42"/>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250"/>
                                        <p:tgtEl>
                                          <p:spTgt spid="62"/>
                                        </p:tgtEl>
                                      </p:cBhvr>
                                    </p:animEffect>
                                  </p:childTnLst>
                                </p:cTn>
                              </p:par>
                              <p:par>
                                <p:cTn id="20" presetID="10" presetClass="entr" presetSubtype="0" fill="hold" nodeType="withEffect">
                                  <p:stCondLst>
                                    <p:cond delay="75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250"/>
                                        <p:tgtEl>
                                          <p:spTgt spid="57"/>
                                        </p:tgtEl>
                                      </p:cBhvr>
                                    </p:animEffect>
                                  </p:childTnLst>
                                </p:cTn>
                              </p:par>
                              <p:par>
                                <p:cTn id="26" presetID="22" presetClass="entr" presetSubtype="8" fill="hold" nodeType="withEffect">
                                  <p:stCondLst>
                                    <p:cond delay="1000"/>
                                  </p:stCondLst>
                                  <p:childTnLst>
                                    <p:set>
                                      <p:cBhvr>
                                        <p:cTn id="27" dur="1" fill="hold">
                                          <p:stCondLst>
                                            <p:cond delay="0"/>
                                          </p:stCondLst>
                                        </p:cTn>
                                        <p:tgtEl>
                                          <p:spTgt spid="66"/>
                                        </p:tgtEl>
                                        <p:attrNameLst>
                                          <p:attrName>style.visibility</p:attrName>
                                        </p:attrNameLst>
                                      </p:cBhvr>
                                      <p:to>
                                        <p:strVal val="visible"/>
                                      </p:to>
                                    </p:set>
                                    <p:animEffect transition="in" filter="wipe(left)">
                                      <p:cBhvr>
                                        <p:cTn id="28" dur="250"/>
                                        <p:tgtEl>
                                          <p:spTgt spid="66"/>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250"/>
                                        <p:tgtEl>
                                          <p:spTgt spid="63"/>
                                        </p:tgtEl>
                                      </p:cBhvr>
                                    </p:animEffect>
                                  </p:childTnLst>
                                </p:cTn>
                              </p:par>
                              <p:par>
                                <p:cTn id="32" presetID="10" presetClass="entr" presetSubtype="0" fill="hold" nodeType="withEffect">
                                  <p:stCondLst>
                                    <p:cond delay="15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250"/>
                                        <p:tgtEl>
                                          <p:spTgt spid="10"/>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58"/>
                                        </p:tgtEl>
                                        <p:attrNameLst>
                                          <p:attrName>style.visibility</p:attrName>
                                        </p:attrNameLst>
                                      </p:cBhvr>
                                      <p:to>
                                        <p:strVal val="visible"/>
                                      </p:to>
                                    </p:set>
                                    <p:animEffect transition="in" filter="fade">
                                      <p:cBhvr>
                                        <p:cTn id="37" dur="250"/>
                                        <p:tgtEl>
                                          <p:spTgt spid="58"/>
                                        </p:tgtEl>
                                      </p:cBhvr>
                                    </p:animEffect>
                                  </p:childTnLst>
                                </p:cTn>
                              </p:par>
                              <p:par>
                                <p:cTn id="38" presetID="22" presetClass="entr" presetSubtype="8" fill="hold" nodeType="withEffect">
                                  <p:stCondLst>
                                    <p:cond delay="1750"/>
                                  </p:stCondLst>
                                  <p:childTnLst>
                                    <p:set>
                                      <p:cBhvr>
                                        <p:cTn id="39" dur="1" fill="hold">
                                          <p:stCondLst>
                                            <p:cond delay="0"/>
                                          </p:stCondLst>
                                        </p:cTn>
                                        <p:tgtEl>
                                          <p:spTgt spid="67"/>
                                        </p:tgtEl>
                                        <p:attrNameLst>
                                          <p:attrName>style.visibility</p:attrName>
                                        </p:attrNameLst>
                                      </p:cBhvr>
                                      <p:to>
                                        <p:strVal val="visible"/>
                                      </p:to>
                                    </p:set>
                                    <p:animEffect transition="in" filter="wipe(left)">
                                      <p:cBhvr>
                                        <p:cTn id="40" dur="250"/>
                                        <p:tgtEl>
                                          <p:spTgt spid="67"/>
                                        </p:tgtEl>
                                      </p:cBhvr>
                                    </p:animEffect>
                                  </p:childTnLst>
                                </p:cTn>
                              </p:par>
                              <p:par>
                                <p:cTn id="41" presetID="10" presetClass="entr" presetSubtype="0" fill="hold" grpId="0" nodeType="withEffect">
                                  <p:stCondLst>
                                    <p:cond delay="200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250"/>
                                        <p:tgtEl>
                                          <p:spTgt spid="64"/>
                                        </p:tgtEl>
                                      </p:cBhvr>
                                    </p:animEffect>
                                  </p:childTnLst>
                                </p:cTn>
                              </p:par>
                              <p:par>
                                <p:cTn id="44" presetID="10" presetClass="entr" presetSubtype="0" fill="hold" nodeType="withEffect">
                                  <p:stCondLst>
                                    <p:cond delay="2250"/>
                                  </p:stCondLst>
                                  <p:childTnLst>
                                    <p:set>
                                      <p:cBhvr>
                                        <p:cTn id="45" dur="1" fill="hold">
                                          <p:stCondLst>
                                            <p:cond delay="0"/>
                                          </p:stCondLst>
                                        </p:cTn>
                                        <p:tgtEl>
                                          <p:spTgt spid="2"/>
                                        </p:tgtEl>
                                        <p:attrNameLst>
                                          <p:attrName>style.visibility</p:attrName>
                                        </p:attrNameLst>
                                      </p:cBhvr>
                                      <p:to>
                                        <p:strVal val="visible"/>
                                      </p:to>
                                    </p:set>
                                    <p:animEffect transition="in" filter="fade">
                                      <p:cBhvr>
                                        <p:cTn id="46" dur="250"/>
                                        <p:tgtEl>
                                          <p:spTgt spid="2"/>
                                        </p:tgtEl>
                                      </p:cBhvr>
                                    </p:animEffect>
                                  </p:childTnLst>
                                </p:cTn>
                              </p:par>
                              <p:par>
                                <p:cTn id="47" presetID="10" presetClass="entr" presetSubtype="0" fill="hold" grpId="0" nodeType="withEffect">
                                  <p:stCondLst>
                                    <p:cond delay="2250"/>
                                  </p:stCondLst>
                                  <p:childTnLst>
                                    <p:set>
                                      <p:cBhvr>
                                        <p:cTn id="48" dur="1" fill="hold">
                                          <p:stCondLst>
                                            <p:cond delay="0"/>
                                          </p:stCondLst>
                                        </p:cTn>
                                        <p:tgtEl>
                                          <p:spTgt spid="59"/>
                                        </p:tgtEl>
                                        <p:attrNameLst>
                                          <p:attrName>style.visibility</p:attrName>
                                        </p:attrNameLst>
                                      </p:cBhvr>
                                      <p:to>
                                        <p:strVal val="visible"/>
                                      </p:to>
                                    </p:set>
                                    <p:animEffect transition="in" filter="fade">
                                      <p:cBhvr>
                                        <p:cTn id="49" dur="250"/>
                                        <p:tgtEl>
                                          <p:spTgt spid="59"/>
                                        </p:tgtEl>
                                      </p:cBhvr>
                                    </p:animEffect>
                                  </p:childTnLst>
                                </p:cTn>
                              </p:par>
                              <p:par>
                                <p:cTn id="50" presetID="22" presetClass="entr" presetSubtype="8" fill="hold" nodeType="withEffect">
                                  <p:stCondLst>
                                    <p:cond delay="2500"/>
                                  </p:stCondLst>
                                  <p:childTnLst>
                                    <p:set>
                                      <p:cBhvr>
                                        <p:cTn id="51" dur="1" fill="hold">
                                          <p:stCondLst>
                                            <p:cond delay="0"/>
                                          </p:stCondLst>
                                        </p:cTn>
                                        <p:tgtEl>
                                          <p:spTgt spid="68"/>
                                        </p:tgtEl>
                                        <p:attrNameLst>
                                          <p:attrName>style.visibility</p:attrName>
                                        </p:attrNameLst>
                                      </p:cBhvr>
                                      <p:to>
                                        <p:strVal val="visible"/>
                                      </p:to>
                                    </p:set>
                                    <p:animEffect transition="in" filter="wipe(left)">
                                      <p:cBhvr>
                                        <p:cTn id="52" dur="250"/>
                                        <p:tgtEl>
                                          <p:spTgt spid="68"/>
                                        </p:tgtEl>
                                      </p:cBhvr>
                                    </p:animEffect>
                                  </p:childTnLst>
                                </p:cTn>
                              </p:par>
                              <p:par>
                                <p:cTn id="53" presetID="10" presetClass="entr" presetSubtype="0" fill="hold" grpId="0" nodeType="withEffect">
                                  <p:stCondLst>
                                    <p:cond delay="2750"/>
                                  </p:stCondLst>
                                  <p:childTnLst>
                                    <p:set>
                                      <p:cBhvr>
                                        <p:cTn id="54" dur="1" fill="hold">
                                          <p:stCondLst>
                                            <p:cond delay="0"/>
                                          </p:stCondLst>
                                        </p:cTn>
                                        <p:tgtEl>
                                          <p:spTgt spid="65"/>
                                        </p:tgtEl>
                                        <p:attrNameLst>
                                          <p:attrName>style.visibility</p:attrName>
                                        </p:attrNameLst>
                                      </p:cBhvr>
                                      <p:to>
                                        <p:strVal val="visible"/>
                                      </p:to>
                                    </p:set>
                                    <p:animEffect transition="in" filter="fade">
                                      <p:cBhvr>
                                        <p:cTn id="55" dur="250"/>
                                        <p:tgtEl>
                                          <p:spTgt spid="65"/>
                                        </p:tgtEl>
                                      </p:cBhvr>
                                    </p:animEffect>
                                  </p:childTnLst>
                                </p:cTn>
                              </p:par>
                              <p:par>
                                <p:cTn id="56" presetID="10" presetClass="entr" presetSubtype="0" fill="hold" nodeType="withEffect">
                                  <p:stCondLst>
                                    <p:cond delay="300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250"/>
                                        <p:tgtEl>
                                          <p:spTgt spid="12"/>
                                        </p:tgtEl>
                                      </p:cBhvr>
                                    </p:animEffect>
                                  </p:childTnLst>
                                </p:cTn>
                              </p:par>
                              <p:par>
                                <p:cTn id="59" presetID="10" presetClass="entr" presetSubtype="0" fill="hold" grpId="0" nodeType="withEffect">
                                  <p:stCondLst>
                                    <p:cond delay="3000"/>
                                  </p:stCondLst>
                                  <p:childTnLst>
                                    <p:set>
                                      <p:cBhvr>
                                        <p:cTn id="60" dur="1" fill="hold">
                                          <p:stCondLst>
                                            <p:cond delay="0"/>
                                          </p:stCondLst>
                                        </p:cTn>
                                        <p:tgtEl>
                                          <p:spTgt spid="60"/>
                                        </p:tgtEl>
                                        <p:attrNameLst>
                                          <p:attrName>style.visibility</p:attrName>
                                        </p:attrNameLst>
                                      </p:cBhvr>
                                      <p:to>
                                        <p:strVal val="visible"/>
                                      </p:to>
                                    </p:set>
                                    <p:animEffect transition="in" filter="fade">
                                      <p:cBhvr>
                                        <p:cTn id="61" dur="250"/>
                                        <p:tgtEl>
                                          <p:spTgt spid="60"/>
                                        </p:tgtEl>
                                      </p:cBhvr>
                                    </p:animEffect>
                                  </p:childTnLst>
                                </p:cTn>
                              </p:par>
                              <p:par>
                                <p:cTn id="62" presetID="10" presetClass="entr" presetSubtype="0" fill="hold" grpId="0" nodeType="withEffect">
                                  <p:stCondLst>
                                    <p:cond delay="300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25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7" grpId="0"/>
      <p:bldP spid="58" grpId="0"/>
      <p:bldP spid="59" grpId="0"/>
      <p:bldP spid="60" grpId="0"/>
      <p:bldP spid="61" grpId="0" animBg="1"/>
      <p:bldP spid="62" grpId="0" animBg="1"/>
      <p:bldP spid="63" grpId="0" animBg="1"/>
      <p:bldP spid="65" grpId="0" animBg="1"/>
      <p:bldP spid="69" grpId="0"/>
      <p:bldP spid="6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a:t>
            </a:r>
            <a:r>
              <a:rPr lang="en-US" dirty="0"/>
              <a:t> 8 xx xxx</a:t>
            </a:r>
          </a:p>
        </p:txBody>
      </p:sp>
      <p:sp>
        <p:nvSpPr>
          <p:cNvPr id="10" name="Text Placeholder 9"/>
          <p:cNvSpPr>
            <a:spLocks noGrp="1"/>
          </p:cNvSpPr>
          <p:nvPr>
            <p:ph type="body" sz="quarter" idx="10"/>
          </p:nvPr>
        </p:nvSpPr>
        <p:spPr/>
        <p:txBody>
          <a:bodyPr/>
          <a:lstStyle/>
          <a:p>
            <a:r>
              <a:rPr lang="en-US" dirty="0"/>
              <a:t>8 </a:t>
            </a:r>
            <a:r>
              <a:rPr lang="en-US" dirty="0" err="1"/>
              <a:t>Xxxxxxxxxxx</a:t>
            </a:r>
            <a:r>
              <a:rPr lang="en-US" dirty="0"/>
              <a:t> </a:t>
            </a:r>
            <a:r>
              <a:rPr lang="en-US" dirty="0" err="1"/>
              <a:t>xxxx</a:t>
            </a:r>
            <a:r>
              <a:rPr lang="en-US" dirty="0"/>
              <a:t> </a:t>
            </a:r>
            <a:r>
              <a:rPr lang="en-US" dirty="0" err="1"/>
              <a:t>xxxx</a:t>
            </a:r>
            <a:r>
              <a:rPr lang="en-US" dirty="0"/>
              <a:t> </a:t>
            </a:r>
            <a:r>
              <a:rPr lang="en-US" dirty="0" err="1"/>
              <a:t>xxxxxxxxx</a:t>
            </a:r>
            <a:r>
              <a:rPr lang="en-US" dirty="0"/>
              <a:t> </a:t>
            </a:r>
          </a:p>
        </p:txBody>
      </p:sp>
      <p:sp>
        <p:nvSpPr>
          <p:cNvPr id="15" name="Right Arrow 14"/>
          <p:cNvSpPr/>
          <p:nvPr/>
        </p:nvSpPr>
        <p:spPr>
          <a:xfrm>
            <a:off x="2369643" y="2439315"/>
            <a:ext cx="283706" cy="351441"/>
          </a:xfrm>
          <a:prstGeom prst="rightArrow">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Right Arrow 15"/>
          <p:cNvSpPr/>
          <p:nvPr/>
        </p:nvSpPr>
        <p:spPr>
          <a:xfrm>
            <a:off x="4335262" y="2447919"/>
            <a:ext cx="283706" cy="351441"/>
          </a:xfrm>
          <a:prstGeom prst="rightArrow">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 name="TextBox 2"/>
          <p:cNvSpPr txBox="1"/>
          <p:nvPr/>
        </p:nvSpPr>
        <p:spPr>
          <a:xfrm>
            <a:off x="670882" y="2332277"/>
            <a:ext cx="1698761" cy="612741"/>
          </a:xfrm>
          <a:prstGeom prst="rect">
            <a:avLst/>
          </a:prstGeom>
          <a:solidFill>
            <a:schemeClr val="accent1"/>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4" name="TextBox 3"/>
          <p:cNvSpPr txBox="1"/>
          <p:nvPr/>
        </p:nvSpPr>
        <p:spPr>
          <a:xfrm>
            <a:off x="2636501" y="2332277"/>
            <a:ext cx="1698761" cy="612741"/>
          </a:xfrm>
          <a:prstGeom prst="rect">
            <a:avLst/>
          </a:prstGeom>
          <a:solidFill>
            <a:schemeClr val="accent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5" name="TextBox 4"/>
          <p:cNvSpPr txBox="1"/>
          <p:nvPr/>
        </p:nvSpPr>
        <p:spPr>
          <a:xfrm>
            <a:off x="4623542" y="2332277"/>
            <a:ext cx="1698761" cy="612741"/>
          </a:xfrm>
          <a:prstGeom prst="rect">
            <a:avLst/>
          </a:prstGeom>
          <a:solidFill>
            <a:schemeClr val="accent3"/>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1" name="Freeform 105"/>
          <p:cNvSpPr>
            <a:spLocks noEditPoints="1"/>
          </p:cNvSpPr>
          <p:nvPr/>
        </p:nvSpPr>
        <p:spPr bwMode="auto">
          <a:xfrm>
            <a:off x="827836" y="2454116"/>
            <a:ext cx="278588" cy="36906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2" name="Freeform 136"/>
          <p:cNvSpPr>
            <a:spLocks noEditPoints="1"/>
          </p:cNvSpPr>
          <p:nvPr/>
        </p:nvSpPr>
        <p:spPr bwMode="auto">
          <a:xfrm>
            <a:off x="4746286" y="2485487"/>
            <a:ext cx="370629" cy="306321"/>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Freeform 140"/>
          <p:cNvSpPr>
            <a:spLocks noEditPoints="1"/>
          </p:cNvSpPr>
          <p:nvPr/>
        </p:nvSpPr>
        <p:spPr bwMode="auto">
          <a:xfrm>
            <a:off x="2774097" y="2454116"/>
            <a:ext cx="367586" cy="369062"/>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Right Arrow 13"/>
          <p:cNvSpPr/>
          <p:nvPr/>
        </p:nvSpPr>
        <p:spPr>
          <a:xfrm>
            <a:off x="6322303" y="2447919"/>
            <a:ext cx="283706" cy="351441"/>
          </a:xfrm>
          <a:prstGeom prst="rightArrow">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TextBox 16"/>
          <p:cNvSpPr txBox="1"/>
          <p:nvPr/>
        </p:nvSpPr>
        <p:spPr>
          <a:xfrm>
            <a:off x="6610583" y="2332277"/>
            <a:ext cx="1698761" cy="612741"/>
          </a:xfrm>
          <a:prstGeom prst="rect">
            <a:avLst/>
          </a:prstGeom>
          <a:solidFill>
            <a:schemeClr val="accent4"/>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8" name="TextBox 17"/>
          <p:cNvSpPr txBox="1"/>
          <p:nvPr/>
        </p:nvSpPr>
        <p:spPr>
          <a:xfrm>
            <a:off x="6610583" y="3269537"/>
            <a:ext cx="1698761" cy="612741"/>
          </a:xfrm>
          <a:prstGeom prst="rect">
            <a:avLst/>
          </a:prstGeom>
          <a:solidFill>
            <a:schemeClr val="accent5"/>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19" name="TextBox 18"/>
          <p:cNvSpPr txBox="1"/>
          <p:nvPr/>
        </p:nvSpPr>
        <p:spPr>
          <a:xfrm>
            <a:off x="4622299" y="3269537"/>
            <a:ext cx="1698761" cy="612741"/>
          </a:xfrm>
          <a:prstGeom prst="rect">
            <a:avLst/>
          </a:prstGeom>
          <a:solidFill>
            <a:schemeClr val="accent6"/>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0" name="TextBox 19"/>
          <p:cNvSpPr txBox="1"/>
          <p:nvPr/>
        </p:nvSpPr>
        <p:spPr>
          <a:xfrm>
            <a:off x="2634016" y="3269537"/>
            <a:ext cx="1698761" cy="612741"/>
          </a:xfrm>
          <a:prstGeom prst="rect">
            <a:avLst/>
          </a:prstGeom>
          <a:solidFill>
            <a:schemeClr val="bg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4" name="TextBox 23"/>
          <p:cNvSpPr txBox="1"/>
          <p:nvPr/>
        </p:nvSpPr>
        <p:spPr>
          <a:xfrm>
            <a:off x="645733" y="3269537"/>
            <a:ext cx="1698761" cy="612741"/>
          </a:xfrm>
          <a:prstGeom prst="rect">
            <a:avLst/>
          </a:prstGeom>
          <a:solidFill>
            <a:schemeClr val="tx2"/>
          </a:solidFill>
        </p:spPr>
        <p:txBody>
          <a:bodyPr wrap="square" lIns="182880" tIns="91440" rIns="182880" bIns="91440" rtlCol="0" anchor="ctr" anchorCtr="0">
            <a:noAutofit/>
          </a:bodyPr>
          <a:lstStyle/>
          <a:p>
            <a:pPr marL="429816"/>
            <a:r>
              <a:rPr lang="en-US" sz="1050" dirty="0" err="1">
                <a:solidFill>
                  <a:srgbClr val="FFFFFF"/>
                </a:solidFill>
              </a:rPr>
              <a:t>Xxxxx</a:t>
            </a:r>
            <a:r>
              <a:rPr lang="en-US" sz="1050" dirty="0">
                <a:solidFill>
                  <a:srgbClr val="FFFFFF"/>
                </a:solidFill>
              </a:rPr>
              <a:t> </a:t>
            </a:r>
            <a:r>
              <a:rPr lang="en-US" sz="1050" dirty="0" err="1">
                <a:solidFill>
                  <a:srgbClr val="FFFFFF"/>
                </a:solidFill>
              </a:rPr>
              <a:t>xxxxx</a:t>
            </a:r>
            <a:endParaRPr lang="en-US" sz="1050" dirty="0">
              <a:solidFill>
                <a:srgbClr val="FFFFFF"/>
              </a:solidFill>
            </a:endParaRPr>
          </a:p>
        </p:txBody>
      </p:sp>
      <p:sp>
        <p:nvSpPr>
          <p:cNvPr id="25" name="Right Arrow 24"/>
          <p:cNvSpPr/>
          <p:nvPr/>
        </p:nvSpPr>
        <p:spPr>
          <a:xfrm rot="5400000">
            <a:off x="7289948" y="2919231"/>
            <a:ext cx="340030" cy="351441"/>
          </a:xfrm>
          <a:prstGeom prst="rightArrow">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6" name="Right Arrow 25"/>
          <p:cNvSpPr/>
          <p:nvPr/>
        </p:nvSpPr>
        <p:spPr>
          <a:xfrm rot="10800000">
            <a:off x="6328540" y="3400187"/>
            <a:ext cx="283706" cy="351441"/>
          </a:xfrm>
          <a:prstGeom prst="rightArrow">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7" name="Right Arrow 26"/>
          <p:cNvSpPr/>
          <p:nvPr/>
        </p:nvSpPr>
        <p:spPr>
          <a:xfrm rot="10800000">
            <a:off x="4340257" y="3400187"/>
            <a:ext cx="283706" cy="351441"/>
          </a:xfrm>
          <a:prstGeom prst="rightArrow">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8" name="Right Arrow 27"/>
          <p:cNvSpPr/>
          <p:nvPr/>
        </p:nvSpPr>
        <p:spPr>
          <a:xfrm rot="10800000">
            <a:off x="2351974" y="3400187"/>
            <a:ext cx="283706" cy="351441"/>
          </a:xfrm>
          <a:prstGeom prst="rightArrow">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9" name="Freeform 81"/>
          <p:cNvSpPr>
            <a:spLocks noEditPoints="1"/>
          </p:cNvSpPr>
          <p:nvPr/>
        </p:nvSpPr>
        <p:spPr bwMode="auto">
          <a:xfrm>
            <a:off x="6788687" y="2454116"/>
            <a:ext cx="335406" cy="421121"/>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0" name="Freeform 94"/>
          <p:cNvSpPr>
            <a:spLocks noEditPoints="1"/>
          </p:cNvSpPr>
          <p:nvPr/>
        </p:nvSpPr>
        <p:spPr bwMode="auto">
          <a:xfrm>
            <a:off x="786194" y="3385676"/>
            <a:ext cx="361873" cy="376400"/>
          </a:xfrm>
          <a:custGeom>
            <a:avLst/>
            <a:gdLst>
              <a:gd name="T0" fmla="*/ 648 w 650"/>
              <a:gd name="T1" fmla="*/ 264 h 677"/>
              <a:gd name="T2" fmla="*/ 468 w 650"/>
              <a:gd name="T3" fmla="*/ 3 h 677"/>
              <a:gd name="T4" fmla="*/ 462 w 650"/>
              <a:gd name="T5" fmla="*/ 0 h 677"/>
              <a:gd name="T6" fmla="*/ 348 w 650"/>
              <a:gd name="T7" fmla="*/ 42 h 677"/>
              <a:gd name="T8" fmla="*/ 324 w 650"/>
              <a:gd name="T9" fmla="*/ 55 h 677"/>
              <a:gd name="T10" fmla="*/ 309 w 650"/>
              <a:gd name="T11" fmla="*/ 48 h 677"/>
              <a:gd name="T12" fmla="*/ 260 w 650"/>
              <a:gd name="T13" fmla="*/ 34 h 677"/>
              <a:gd name="T14" fmla="*/ 155 w 650"/>
              <a:gd name="T15" fmla="*/ 65 h 677"/>
              <a:gd name="T16" fmla="*/ 33 w 650"/>
              <a:gd name="T17" fmla="*/ 139 h 677"/>
              <a:gd name="T18" fmla="*/ 31 w 650"/>
              <a:gd name="T19" fmla="*/ 144 h 677"/>
              <a:gd name="T20" fmla="*/ 33 w 650"/>
              <a:gd name="T21" fmla="*/ 149 h 677"/>
              <a:gd name="T22" fmla="*/ 191 w 650"/>
              <a:gd name="T23" fmla="*/ 425 h 677"/>
              <a:gd name="T24" fmla="*/ 14 w 650"/>
              <a:gd name="T25" fmla="*/ 119 h 677"/>
              <a:gd name="T26" fmla="*/ 4 w 650"/>
              <a:gd name="T27" fmla="*/ 116 h 677"/>
              <a:gd name="T28" fmla="*/ 2 w 650"/>
              <a:gd name="T29" fmla="*/ 126 h 677"/>
              <a:gd name="T30" fmla="*/ 317 w 650"/>
              <a:gd name="T31" fmla="*/ 674 h 677"/>
              <a:gd name="T32" fmla="*/ 323 w 650"/>
              <a:gd name="T33" fmla="*/ 677 h 677"/>
              <a:gd name="T34" fmla="*/ 327 w 650"/>
              <a:gd name="T35" fmla="*/ 676 h 677"/>
              <a:gd name="T36" fmla="*/ 329 w 650"/>
              <a:gd name="T37" fmla="*/ 667 h 677"/>
              <a:gd name="T38" fmla="*/ 195 w 650"/>
              <a:gd name="T39" fmla="*/ 433 h 677"/>
              <a:gd name="T40" fmla="*/ 198 w 650"/>
              <a:gd name="T41" fmla="*/ 433 h 677"/>
              <a:gd name="T42" fmla="*/ 202 w 650"/>
              <a:gd name="T43" fmla="*/ 432 h 677"/>
              <a:gd name="T44" fmla="*/ 405 w 650"/>
              <a:gd name="T45" fmla="*/ 327 h 677"/>
              <a:gd name="T46" fmla="*/ 434 w 650"/>
              <a:gd name="T47" fmla="*/ 342 h 677"/>
              <a:gd name="T48" fmla="*/ 462 w 650"/>
              <a:gd name="T49" fmla="*/ 357 h 677"/>
              <a:gd name="T50" fmla="*/ 501 w 650"/>
              <a:gd name="T51" fmla="*/ 336 h 677"/>
              <a:gd name="T52" fmla="*/ 643 w 650"/>
              <a:gd name="T53" fmla="*/ 275 h 677"/>
              <a:gd name="T54" fmla="*/ 649 w 650"/>
              <a:gd name="T55" fmla="*/ 272 h 677"/>
              <a:gd name="T56" fmla="*/ 648 w 650"/>
              <a:gd name="T57" fmla="*/ 264 h 677"/>
              <a:gd name="T58" fmla="*/ 493 w 650"/>
              <a:gd name="T59" fmla="*/ 325 h 677"/>
              <a:gd name="T60" fmla="*/ 462 w 650"/>
              <a:gd name="T61" fmla="*/ 343 h 677"/>
              <a:gd name="T62" fmla="*/ 444 w 650"/>
              <a:gd name="T63" fmla="*/ 332 h 677"/>
              <a:gd name="T64" fmla="*/ 405 w 650"/>
              <a:gd name="T65" fmla="*/ 313 h 677"/>
              <a:gd name="T66" fmla="*/ 204 w 650"/>
              <a:gd name="T67" fmla="*/ 413 h 677"/>
              <a:gd name="T68" fmla="*/ 48 w 650"/>
              <a:gd name="T69" fmla="*/ 144 h 677"/>
              <a:gd name="T70" fmla="*/ 161 w 650"/>
              <a:gd name="T71" fmla="*/ 78 h 677"/>
              <a:gd name="T72" fmla="*/ 260 w 650"/>
              <a:gd name="T73" fmla="*/ 48 h 677"/>
              <a:gd name="T74" fmla="*/ 301 w 650"/>
              <a:gd name="T75" fmla="*/ 60 h 677"/>
              <a:gd name="T76" fmla="*/ 324 w 650"/>
              <a:gd name="T77" fmla="*/ 69 h 677"/>
              <a:gd name="T78" fmla="*/ 355 w 650"/>
              <a:gd name="T79" fmla="*/ 54 h 677"/>
              <a:gd name="T80" fmla="*/ 459 w 650"/>
              <a:gd name="T81" fmla="*/ 14 h 677"/>
              <a:gd name="T82" fmla="*/ 630 w 650"/>
              <a:gd name="T83" fmla="*/ 262 h 677"/>
              <a:gd name="T84" fmla="*/ 493 w 650"/>
              <a:gd name="T85" fmla="*/ 325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0" h="677">
                <a:moveTo>
                  <a:pt x="648" y="264"/>
                </a:moveTo>
                <a:cubicBezTo>
                  <a:pt x="468" y="3"/>
                  <a:pt x="468" y="3"/>
                  <a:pt x="468" y="3"/>
                </a:cubicBezTo>
                <a:cubicBezTo>
                  <a:pt x="467" y="1"/>
                  <a:pt x="465" y="0"/>
                  <a:pt x="462" y="0"/>
                </a:cubicBezTo>
                <a:cubicBezTo>
                  <a:pt x="418" y="0"/>
                  <a:pt x="376" y="25"/>
                  <a:pt x="348" y="42"/>
                </a:cubicBezTo>
                <a:cubicBezTo>
                  <a:pt x="338" y="48"/>
                  <a:pt x="327" y="55"/>
                  <a:pt x="324" y="55"/>
                </a:cubicBezTo>
                <a:cubicBezTo>
                  <a:pt x="319" y="55"/>
                  <a:pt x="314" y="52"/>
                  <a:pt x="309" y="48"/>
                </a:cubicBezTo>
                <a:cubicBezTo>
                  <a:pt x="299" y="42"/>
                  <a:pt x="286" y="34"/>
                  <a:pt x="260" y="34"/>
                </a:cubicBezTo>
                <a:cubicBezTo>
                  <a:pt x="240" y="34"/>
                  <a:pt x="200" y="46"/>
                  <a:pt x="155" y="65"/>
                </a:cubicBezTo>
                <a:cubicBezTo>
                  <a:pt x="107" y="87"/>
                  <a:pt x="62" y="114"/>
                  <a:pt x="33" y="139"/>
                </a:cubicBezTo>
                <a:cubicBezTo>
                  <a:pt x="32" y="140"/>
                  <a:pt x="31" y="142"/>
                  <a:pt x="31" y="144"/>
                </a:cubicBezTo>
                <a:cubicBezTo>
                  <a:pt x="31" y="146"/>
                  <a:pt x="31" y="148"/>
                  <a:pt x="33" y="149"/>
                </a:cubicBezTo>
                <a:cubicBezTo>
                  <a:pt x="128" y="233"/>
                  <a:pt x="192" y="362"/>
                  <a:pt x="191" y="425"/>
                </a:cubicBezTo>
                <a:cubicBezTo>
                  <a:pt x="14" y="119"/>
                  <a:pt x="14" y="119"/>
                  <a:pt x="14" y="119"/>
                </a:cubicBezTo>
                <a:cubicBezTo>
                  <a:pt x="12" y="115"/>
                  <a:pt x="8" y="114"/>
                  <a:pt x="4" y="116"/>
                </a:cubicBezTo>
                <a:cubicBezTo>
                  <a:pt x="1" y="118"/>
                  <a:pt x="0" y="122"/>
                  <a:pt x="2" y="126"/>
                </a:cubicBezTo>
                <a:cubicBezTo>
                  <a:pt x="317" y="674"/>
                  <a:pt x="317" y="674"/>
                  <a:pt x="317" y="674"/>
                </a:cubicBezTo>
                <a:cubicBezTo>
                  <a:pt x="319" y="676"/>
                  <a:pt x="321" y="677"/>
                  <a:pt x="323" y="677"/>
                </a:cubicBezTo>
                <a:cubicBezTo>
                  <a:pt x="325" y="677"/>
                  <a:pt x="326" y="677"/>
                  <a:pt x="327" y="676"/>
                </a:cubicBezTo>
                <a:cubicBezTo>
                  <a:pt x="330" y="674"/>
                  <a:pt x="331" y="670"/>
                  <a:pt x="329" y="667"/>
                </a:cubicBezTo>
                <a:cubicBezTo>
                  <a:pt x="195" y="433"/>
                  <a:pt x="195" y="433"/>
                  <a:pt x="195" y="433"/>
                </a:cubicBezTo>
                <a:cubicBezTo>
                  <a:pt x="196" y="433"/>
                  <a:pt x="197" y="433"/>
                  <a:pt x="198" y="433"/>
                </a:cubicBezTo>
                <a:cubicBezTo>
                  <a:pt x="199" y="433"/>
                  <a:pt x="201" y="433"/>
                  <a:pt x="202" y="432"/>
                </a:cubicBezTo>
                <a:cubicBezTo>
                  <a:pt x="266" y="382"/>
                  <a:pt x="378" y="327"/>
                  <a:pt x="405" y="327"/>
                </a:cubicBezTo>
                <a:cubicBezTo>
                  <a:pt x="419" y="327"/>
                  <a:pt x="426" y="334"/>
                  <a:pt x="434" y="342"/>
                </a:cubicBezTo>
                <a:cubicBezTo>
                  <a:pt x="442" y="350"/>
                  <a:pt x="450" y="357"/>
                  <a:pt x="462" y="357"/>
                </a:cubicBezTo>
                <a:cubicBezTo>
                  <a:pt x="470" y="357"/>
                  <a:pt x="479" y="351"/>
                  <a:pt x="501" y="336"/>
                </a:cubicBezTo>
                <a:cubicBezTo>
                  <a:pt x="536" y="312"/>
                  <a:pt x="589" y="275"/>
                  <a:pt x="643" y="275"/>
                </a:cubicBezTo>
                <a:cubicBezTo>
                  <a:pt x="645" y="275"/>
                  <a:pt x="648" y="274"/>
                  <a:pt x="649" y="272"/>
                </a:cubicBezTo>
                <a:cubicBezTo>
                  <a:pt x="650" y="269"/>
                  <a:pt x="650" y="266"/>
                  <a:pt x="648" y="264"/>
                </a:cubicBezTo>
                <a:close/>
                <a:moveTo>
                  <a:pt x="493" y="325"/>
                </a:moveTo>
                <a:cubicBezTo>
                  <a:pt x="480" y="333"/>
                  <a:pt x="466" y="343"/>
                  <a:pt x="462" y="343"/>
                </a:cubicBezTo>
                <a:cubicBezTo>
                  <a:pt x="456" y="343"/>
                  <a:pt x="451" y="339"/>
                  <a:pt x="444" y="332"/>
                </a:cubicBezTo>
                <a:cubicBezTo>
                  <a:pt x="435" y="324"/>
                  <a:pt x="424" y="313"/>
                  <a:pt x="405" y="313"/>
                </a:cubicBezTo>
                <a:cubicBezTo>
                  <a:pt x="375" y="313"/>
                  <a:pt x="269" y="366"/>
                  <a:pt x="204" y="413"/>
                </a:cubicBezTo>
                <a:cubicBezTo>
                  <a:pt x="198" y="325"/>
                  <a:pt x="112" y="204"/>
                  <a:pt x="48" y="144"/>
                </a:cubicBezTo>
                <a:cubicBezTo>
                  <a:pt x="76" y="121"/>
                  <a:pt x="117" y="98"/>
                  <a:pt x="161" y="78"/>
                </a:cubicBezTo>
                <a:cubicBezTo>
                  <a:pt x="203" y="60"/>
                  <a:pt x="242" y="48"/>
                  <a:pt x="260" y="48"/>
                </a:cubicBezTo>
                <a:cubicBezTo>
                  <a:pt x="282" y="48"/>
                  <a:pt x="292" y="54"/>
                  <a:pt x="301" y="60"/>
                </a:cubicBezTo>
                <a:cubicBezTo>
                  <a:pt x="308" y="65"/>
                  <a:pt x="314" y="69"/>
                  <a:pt x="324" y="69"/>
                </a:cubicBezTo>
                <a:cubicBezTo>
                  <a:pt x="330" y="69"/>
                  <a:pt x="339" y="64"/>
                  <a:pt x="355" y="54"/>
                </a:cubicBezTo>
                <a:cubicBezTo>
                  <a:pt x="381" y="39"/>
                  <a:pt x="419" y="16"/>
                  <a:pt x="459" y="14"/>
                </a:cubicBezTo>
                <a:cubicBezTo>
                  <a:pt x="630" y="262"/>
                  <a:pt x="630" y="262"/>
                  <a:pt x="630" y="262"/>
                </a:cubicBezTo>
                <a:cubicBezTo>
                  <a:pt x="577" y="267"/>
                  <a:pt x="527" y="301"/>
                  <a:pt x="493" y="32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4"/>
          <p:cNvSpPr>
            <a:spLocks noEditPoints="1"/>
          </p:cNvSpPr>
          <p:nvPr/>
        </p:nvSpPr>
        <p:spPr bwMode="auto">
          <a:xfrm>
            <a:off x="4716416" y="3394930"/>
            <a:ext cx="309940" cy="370811"/>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5"/>
          <p:cNvSpPr>
            <a:spLocks noEditPoints="1"/>
          </p:cNvSpPr>
          <p:nvPr/>
        </p:nvSpPr>
        <p:spPr bwMode="auto">
          <a:xfrm>
            <a:off x="6725992" y="3406547"/>
            <a:ext cx="351554" cy="347207"/>
          </a:xfrm>
          <a:custGeom>
            <a:avLst/>
            <a:gdLst>
              <a:gd name="T0" fmla="*/ 180 w 633"/>
              <a:gd name="T1" fmla="*/ 597 h 624"/>
              <a:gd name="T2" fmla="*/ 150 w 633"/>
              <a:gd name="T3" fmla="*/ 493 h 624"/>
              <a:gd name="T4" fmla="*/ 38 w 633"/>
              <a:gd name="T5" fmla="*/ 462 h 624"/>
              <a:gd name="T6" fmla="*/ 75 w 633"/>
              <a:gd name="T7" fmla="*/ 361 h 624"/>
              <a:gd name="T8" fmla="*/ 0 w 633"/>
              <a:gd name="T9" fmla="*/ 312 h 624"/>
              <a:gd name="T10" fmla="*/ 75 w 633"/>
              <a:gd name="T11" fmla="*/ 262 h 624"/>
              <a:gd name="T12" fmla="*/ 38 w 633"/>
              <a:gd name="T13" fmla="*/ 161 h 624"/>
              <a:gd name="T14" fmla="*/ 150 w 633"/>
              <a:gd name="T15" fmla="*/ 130 h 624"/>
              <a:gd name="T16" fmla="*/ 180 w 633"/>
              <a:gd name="T17" fmla="*/ 26 h 624"/>
              <a:gd name="T18" fmla="*/ 288 w 633"/>
              <a:gd name="T19" fmla="*/ 67 h 624"/>
              <a:gd name="T20" fmla="*/ 374 w 633"/>
              <a:gd name="T21" fmla="*/ 0 h 624"/>
              <a:gd name="T22" fmla="*/ 438 w 633"/>
              <a:gd name="T23" fmla="*/ 97 h 624"/>
              <a:gd name="T24" fmla="*/ 546 w 633"/>
              <a:gd name="T25" fmla="*/ 93 h 624"/>
              <a:gd name="T26" fmla="*/ 540 w 633"/>
              <a:gd name="T27" fmla="*/ 210 h 624"/>
              <a:gd name="T28" fmla="*/ 630 w 633"/>
              <a:gd name="T29" fmla="*/ 270 h 624"/>
              <a:gd name="T30" fmla="*/ 623 w 633"/>
              <a:gd name="T31" fmla="*/ 359 h 624"/>
              <a:gd name="T32" fmla="*/ 593 w 633"/>
              <a:gd name="T33" fmla="*/ 454 h 624"/>
              <a:gd name="T34" fmla="*/ 537 w 633"/>
              <a:gd name="T35" fmla="*/ 531 h 624"/>
              <a:gd name="T36" fmla="*/ 457 w 633"/>
              <a:gd name="T37" fmla="*/ 589 h 624"/>
              <a:gd name="T38" fmla="*/ 366 w 633"/>
              <a:gd name="T39" fmla="*/ 618 h 624"/>
              <a:gd name="T40" fmla="*/ 267 w 633"/>
              <a:gd name="T41" fmla="*/ 618 h 624"/>
              <a:gd name="T42" fmla="*/ 355 w 633"/>
              <a:gd name="T43" fmla="*/ 546 h 624"/>
              <a:gd name="T44" fmla="*/ 423 w 633"/>
              <a:gd name="T45" fmla="*/ 525 h 624"/>
              <a:gd name="T46" fmla="*/ 486 w 633"/>
              <a:gd name="T47" fmla="*/ 478 h 624"/>
              <a:gd name="T48" fmla="*/ 527 w 633"/>
              <a:gd name="T49" fmla="*/ 421 h 624"/>
              <a:gd name="T50" fmla="*/ 552 w 633"/>
              <a:gd name="T51" fmla="*/ 347 h 624"/>
              <a:gd name="T52" fmla="*/ 617 w 633"/>
              <a:gd name="T53" fmla="*/ 278 h 624"/>
              <a:gd name="T54" fmla="*/ 525 w 633"/>
              <a:gd name="T55" fmla="*/ 210 h 624"/>
              <a:gd name="T56" fmla="*/ 540 w 633"/>
              <a:gd name="T57" fmla="*/ 108 h 624"/>
              <a:gd name="T58" fmla="*/ 426 w 633"/>
              <a:gd name="T59" fmla="*/ 107 h 624"/>
              <a:gd name="T60" fmla="*/ 377 w 633"/>
              <a:gd name="T61" fmla="*/ 15 h 624"/>
              <a:gd name="T62" fmla="*/ 285 w 633"/>
              <a:gd name="T63" fmla="*/ 82 h 624"/>
              <a:gd name="T64" fmla="*/ 191 w 633"/>
              <a:gd name="T65" fmla="*/ 36 h 624"/>
              <a:gd name="T66" fmla="*/ 156 w 633"/>
              <a:gd name="T67" fmla="*/ 144 h 624"/>
              <a:gd name="T68" fmla="*/ 53 w 633"/>
              <a:gd name="T69" fmla="*/ 162 h 624"/>
              <a:gd name="T70" fmla="*/ 88 w 633"/>
              <a:gd name="T71" fmla="*/ 271 h 624"/>
              <a:gd name="T72" fmla="*/ 14 w 633"/>
              <a:gd name="T73" fmla="*/ 312 h 624"/>
              <a:gd name="T74" fmla="*/ 88 w 633"/>
              <a:gd name="T75" fmla="*/ 353 h 624"/>
              <a:gd name="T76" fmla="*/ 53 w 633"/>
              <a:gd name="T77" fmla="*/ 461 h 624"/>
              <a:gd name="T78" fmla="*/ 156 w 633"/>
              <a:gd name="T79" fmla="*/ 479 h 624"/>
              <a:gd name="T80" fmla="*/ 191 w 633"/>
              <a:gd name="T81" fmla="*/ 587 h 624"/>
              <a:gd name="T82" fmla="*/ 285 w 633"/>
              <a:gd name="T83" fmla="*/ 542 h 624"/>
              <a:gd name="T84" fmla="*/ 316 w 633"/>
              <a:gd name="T85" fmla="*/ 409 h 624"/>
              <a:gd name="T86" fmla="*/ 414 w 633"/>
              <a:gd name="T87" fmla="*/ 312 h 624"/>
              <a:gd name="T88" fmla="*/ 233 w 633"/>
              <a:gd name="T89" fmla="*/ 312 h 624"/>
              <a:gd name="T90" fmla="*/ 316 w 633"/>
              <a:gd name="T91" fmla="*/ 228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3" h="624">
                <a:moveTo>
                  <a:pt x="260" y="623"/>
                </a:moveTo>
                <a:cubicBezTo>
                  <a:pt x="260" y="623"/>
                  <a:pt x="259" y="623"/>
                  <a:pt x="259" y="623"/>
                </a:cubicBezTo>
                <a:cubicBezTo>
                  <a:pt x="232" y="618"/>
                  <a:pt x="205" y="609"/>
                  <a:pt x="180" y="597"/>
                </a:cubicBezTo>
                <a:cubicBezTo>
                  <a:pt x="177" y="596"/>
                  <a:pt x="175" y="592"/>
                  <a:pt x="176" y="589"/>
                </a:cubicBezTo>
                <a:cubicBezTo>
                  <a:pt x="195" y="526"/>
                  <a:pt x="195" y="526"/>
                  <a:pt x="195" y="526"/>
                </a:cubicBezTo>
                <a:cubicBezTo>
                  <a:pt x="179" y="517"/>
                  <a:pt x="164" y="506"/>
                  <a:pt x="150" y="493"/>
                </a:cubicBezTo>
                <a:cubicBezTo>
                  <a:pt x="96" y="531"/>
                  <a:pt x="96" y="531"/>
                  <a:pt x="96" y="531"/>
                </a:cubicBezTo>
                <a:cubicBezTo>
                  <a:pt x="93" y="533"/>
                  <a:pt x="89" y="532"/>
                  <a:pt x="87" y="530"/>
                </a:cubicBezTo>
                <a:cubicBezTo>
                  <a:pt x="68" y="510"/>
                  <a:pt x="51" y="487"/>
                  <a:pt x="38" y="462"/>
                </a:cubicBezTo>
                <a:cubicBezTo>
                  <a:pt x="36" y="459"/>
                  <a:pt x="37" y="456"/>
                  <a:pt x="40" y="454"/>
                </a:cubicBezTo>
                <a:cubicBezTo>
                  <a:pt x="92" y="414"/>
                  <a:pt x="92" y="414"/>
                  <a:pt x="92" y="414"/>
                </a:cubicBezTo>
                <a:cubicBezTo>
                  <a:pt x="84" y="397"/>
                  <a:pt x="79" y="379"/>
                  <a:pt x="75" y="361"/>
                </a:cubicBezTo>
                <a:cubicBezTo>
                  <a:pt x="9" y="359"/>
                  <a:pt x="9" y="359"/>
                  <a:pt x="9" y="359"/>
                </a:cubicBezTo>
                <a:cubicBezTo>
                  <a:pt x="6" y="359"/>
                  <a:pt x="3" y="357"/>
                  <a:pt x="2" y="353"/>
                </a:cubicBezTo>
                <a:cubicBezTo>
                  <a:pt x="1" y="339"/>
                  <a:pt x="0" y="325"/>
                  <a:pt x="0" y="312"/>
                </a:cubicBezTo>
                <a:cubicBezTo>
                  <a:pt x="0" y="298"/>
                  <a:pt x="1" y="284"/>
                  <a:pt x="2" y="270"/>
                </a:cubicBezTo>
                <a:cubicBezTo>
                  <a:pt x="3" y="267"/>
                  <a:pt x="6" y="264"/>
                  <a:pt x="9" y="264"/>
                </a:cubicBezTo>
                <a:cubicBezTo>
                  <a:pt x="75" y="262"/>
                  <a:pt x="75" y="262"/>
                  <a:pt x="75" y="262"/>
                </a:cubicBezTo>
                <a:cubicBezTo>
                  <a:pt x="79" y="244"/>
                  <a:pt x="84" y="226"/>
                  <a:pt x="92" y="210"/>
                </a:cubicBezTo>
                <a:cubicBezTo>
                  <a:pt x="40" y="170"/>
                  <a:pt x="40" y="170"/>
                  <a:pt x="40" y="170"/>
                </a:cubicBezTo>
                <a:cubicBezTo>
                  <a:pt x="37" y="168"/>
                  <a:pt x="36" y="164"/>
                  <a:pt x="38" y="161"/>
                </a:cubicBezTo>
                <a:cubicBezTo>
                  <a:pt x="51" y="136"/>
                  <a:pt x="68" y="114"/>
                  <a:pt x="87" y="93"/>
                </a:cubicBezTo>
                <a:cubicBezTo>
                  <a:pt x="89" y="91"/>
                  <a:pt x="93" y="91"/>
                  <a:pt x="96" y="93"/>
                </a:cubicBezTo>
                <a:cubicBezTo>
                  <a:pt x="150" y="130"/>
                  <a:pt x="150" y="130"/>
                  <a:pt x="150" y="130"/>
                </a:cubicBezTo>
                <a:cubicBezTo>
                  <a:pt x="164" y="117"/>
                  <a:pt x="179" y="106"/>
                  <a:pt x="195" y="97"/>
                </a:cubicBezTo>
                <a:cubicBezTo>
                  <a:pt x="176" y="34"/>
                  <a:pt x="176" y="34"/>
                  <a:pt x="176" y="34"/>
                </a:cubicBezTo>
                <a:cubicBezTo>
                  <a:pt x="175" y="31"/>
                  <a:pt x="177" y="27"/>
                  <a:pt x="180" y="26"/>
                </a:cubicBezTo>
                <a:cubicBezTo>
                  <a:pt x="205" y="14"/>
                  <a:pt x="231" y="5"/>
                  <a:pt x="259" y="0"/>
                </a:cubicBezTo>
                <a:cubicBezTo>
                  <a:pt x="262" y="0"/>
                  <a:pt x="266" y="2"/>
                  <a:pt x="267" y="5"/>
                </a:cubicBezTo>
                <a:cubicBezTo>
                  <a:pt x="288" y="67"/>
                  <a:pt x="288" y="67"/>
                  <a:pt x="288" y="67"/>
                </a:cubicBezTo>
                <a:cubicBezTo>
                  <a:pt x="307" y="65"/>
                  <a:pt x="326" y="65"/>
                  <a:pt x="344" y="67"/>
                </a:cubicBezTo>
                <a:cubicBezTo>
                  <a:pt x="366" y="5"/>
                  <a:pt x="366" y="5"/>
                  <a:pt x="366" y="5"/>
                </a:cubicBezTo>
                <a:cubicBezTo>
                  <a:pt x="367" y="2"/>
                  <a:pt x="370" y="0"/>
                  <a:pt x="374" y="0"/>
                </a:cubicBezTo>
                <a:cubicBezTo>
                  <a:pt x="401" y="5"/>
                  <a:pt x="428" y="14"/>
                  <a:pt x="453" y="26"/>
                </a:cubicBezTo>
                <a:cubicBezTo>
                  <a:pt x="456" y="27"/>
                  <a:pt x="458" y="31"/>
                  <a:pt x="457" y="34"/>
                </a:cubicBezTo>
                <a:cubicBezTo>
                  <a:pt x="438" y="97"/>
                  <a:pt x="438" y="97"/>
                  <a:pt x="438" y="97"/>
                </a:cubicBezTo>
                <a:cubicBezTo>
                  <a:pt x="454" y="106"/>
                  <a:pt x="469" y="117"/>
                  <a:pt x="483" y="130"/>
                </a:cubicBezTo>
                <a:cubicBezTo>
                  <a:pt x="537" y="93"/>
                  <a:pt x="537" y="93"/>
                  <a:pt x="537" y="93"/>
                </a:cubicBezTo>
                <a:cubicBezTo>
                  <a:pt x="539" y="91"/>
                  <a:pt x="543" y="91"/>
                  <a:pt x="546" y="93"/>
                </a:cubicBezTo>
                <a:cubicBezTo>
                  <a:pt x="565" y="114"/>
                  <a:pt x="581" y="136"/>
                  <a:pt x="595" y="161"/>
                </a:cubicBezTo>
                <a:cubicBezTo>
                  <a:pt x="596" y="164"/>
                  <a:pt x="596" y="168"/>
                  <a:pt x="593" y="170"/>
                </a:cubicBezTo>
                <a:cubicBezTo>
                  <a:pt x="540" y="210"/>
                  <a:pt x="540" y="210"/>
                  <a:pt x="540" y="210"/>
                </a:cubicBezTo>
                <a:cubicBezTo>
                  <a:pt x="548" y="226"/>
                  <a:pt x="554" y="244"/>
                  <a:pt x="558" y="262"/>
                </a:cubicBezTo>
                <a:cubicBezTo>
                  <a:pt x="623" y="264"/>
                  <a:pt x="623" y="264"/>
                  <a:pt x="623" y="264"/>
                </a:cubicBezTo>
                <a:cubicBezTo>
                  <a:pt x="627" y="264"/>
                  <a:pt x="630" y="267"/>
                  <a:pt x="630" y="270"/>
                </a:cubicBezTo>
                <a:cubicBezTo>
                  <a:pt x="632" y="284"/>
                  <a:pt x="633" y="298"/>
                  <a:pt x="633" y="312"/>
                </a:cubicBezTo>
                <a:cubicBezTo>
                  <a:pt x="633" y="325"/>
                  <a:pt x="632" y="339"/>
                  <a:pt x="630" y="353"/>
                </a:cubicBezTo>
                <a:cubicBezTo>
                  <a:pt x="630" y="357"/>
                  <a:pt x="627" y="359"/>
                  <a:pt x="623" y="359"/>
                </a:cubicBezTo>
                <a:cubicBezTo>
                  <a:pt x="558" y="361"/>
                  <a:pt x="558" y="361"/>
                  <a:pt x="558" y="361"/>
                </a:cubicBezTo>
                <a:cubicBezTo>
                  <a:pt x="554" y="379"/>
                  <a:pt x="548" y="397"/>
                  <a:pt x="540" y="414"/>
                </a:cubicBezTo>
                <a:cubicBezTo>
                  <a:pt x="593" y="454"/>
                  <a:pt x="593" y="454"/>
                  <a:pt x="593" y="454"/>
                </a:cubicBezTo>
                <a:cubicBezTo>
                  <a:pt x="596" y="456"/>
                  <a:pt x="596" y="459"/>
                  <a:pt x="595" y="462"/>
                </a:cubicBezTo>
                <a:cubicBezTo>
                  <a:pt x="581" y="487"/>
                  <a:pt x="565" y="509"/>
                  <a:pt x="546" y="530"/>
                </a:cubicBezTo>
                <a:cubicBezTo>
                  <a:pt x="543" y="532"/>
                  <a:pt x="539" y="533"/>
                  <a:pt x="537" y="531"/>
                </a:cubicBezTo>
                <a:cubicBezTo>
                  <a:pt x="483" y="493"/>
                  <a:pt x="483" y="493"/>
                  <a:pt x="483" y="493"/>
                </a:cubicBezTo>
                <a:cubicBezTo>
                  <a:pt x="469" y="506"/>
                  <a:pt x="454" y="517"/>
                  <a:pt x="438" y="526"/>
                </a:cubicBezTo>
                <a:cubicBezTo>
                  <a:pt x="457" y="589"/>
                  <a:pt x="457" y="589"/>
                  <a:pt x="457" y="589"/>
                </a:cubicBezTo>
                <a:cubicBezTo>
                  <a:pt x="458" y="592"/>
                  <a:pt x="456" y="596"/>
                  <a:pt x="453" y="597"/>
                </a:cubicBezTo>
                <a:cubicBezTo>
                  <a:pt x="428" y="609"/>
                  <a:pt x="401" y="618"/>
                  <a:pt x="374" y="623"/>
                </a:cubicBezTo>
                <a:cubicBezTo>
                  <a:pt x="370" y="624"/>
                  <a:pt x="367" y="622"/>
                  <a:pt x="366" y="618"/>
                </a:cubicBezTo>
                <a:cubicBezTo>
                  <a:pt x="344" y="556"/>
                  <a:pt x="344" y="556"/>
                  <a:pt x="344" y="556"/>
                </a:cubicBezTo>
                <a:cubicBezTo>
                  <a:pt x="326" y="558"/>
                  <a:pt x="307" y="558"/>
                  <a:pt x="288" y="556"/>
                </a:cubicBezTo>
                <a:cubicBezTo>
                  <a:pt x="267" y="618"/>
                  <a:pt x="267" y="618"/>
                  <a:pt x="267" y="618"/>
                </a:cubicBezTo>
                <a:cubicBezTo>
                  <a:pt x="266" y="621"/>
                  <a:pt x="263" y="623"/>
                  <a:pt x="260" y="623"/>
                </a:cubicBezTo>
                <a:close/>
                <a:moveTo>
                  <a:pt x="349" y="542"/>
                </a:moveTo>
                <a:cubicBezTo>
                  <a:pt x="352" y="542"/>
                  <a:pt x="354" y="543"/>
                  <a:pt x="355" y="546"/>
                </a:cubicBezTo>
                <a:cubicBezTo>
                  <a:pt x="377" y="608"/>
                  <a:pt x="377" y="608"/>
                  <a:pt x="377" y="608"/>
                </a:cubicBezTo>
                <a:cubicBezTo>
                  <a:pt x="399" y="604"/>
                  <a:pt x="421" y="597"/>
                  <a:pt x="441" y="587"/>
                </a:cubicBezTo>
                <a:cubicBezTo>
                  <a:pt x="423" y="525"/>
                  <a:pt x="423" y="525"/>
                  <a:pt x="423" y="525"/>
                </a:cubicBezTo>
                <a:cubicBezTo>
                  <a:pt x="422" y="521"/>
                  <a:pt x="423" y="518"/>
                  <a:pt x="426" y="516"/>
                </a:cubicBezTo>
                <a:cubicBezTo>
                  <a:pt x="445" y="506"/>
                  <a:pt x="462" y="494"/>
                  <a:pt x="477" y="479"/>
                </a:cubicBezTo>
                <a:cubicBezTo>
                  <a:pt x="479" y="477"/>
                  <a:pt x="483" y="477"/>
                  <a:pt x="486" y="478"/>
                </a:cubicBezTo>
                <a:cubicBezTo>
                  <a:pt x="540" y="516"/>
                  <a:pt x="540" y="516"/>
                  <a:pt x="540" y="516"/>
                </a:cubicBezTo>
                <a:cubicBezTo>
                  <a:pt x="555" y="499"/>
                  <a:pt x="568" y="481"/>
                  <a:pt x="579" y="461"/>
                </a:cubicBezTo>
                <a:cubicBezTo>
                  <a:pt x="527" y="421"/>
                  <a:pt x="527" y="421"/>
                  <a:pt x="527" y="421"/>
                </a:cubicBezTo>
                <a:cubicBezTo>
                  <a:pt x="525" y="419"/>
                  <a:pt x="524" y="416"/>
                  <a:pt x="525" y="413"/>
                </a:cubicBezTo>
                <a:cubicBezTo>
                  <a:pt x="535" y="394"/>
                  <a:pt x="541" y="373"/>
                  <a:pt x="545" y="353"/>
                </a:cubicBezTo>
                <a:cubicBezTo>
                  <a:pt x="545" y="349"/>
                  <a:pt x="548" y="347"/>
                  <a:pt x="552" y="347"/>
                </a:cubicBezTo>
                <a:cubicBezTo>
                  <a:pt x="617" y="345"/>
                  <a:pt x="617" y="345"/>
                  <a:pt x="617" y="345"/>
                </a:cubicBezTo>
                <a:cubicBezTo>
                  <a:pt x="618" y="334"/>
                  <a:pt x="619" y="323"/>
                  <a:pt x="619" y="312"/>
                </a:cubicBezTo>
                <a:cubicBezTo>
                  <a:pt x="619" y="300"/>
                  <a:pt x="618" y="289"/>
                  <a:pt x="617" y="278"/>
                </a:cubicBezTo>
                <a:cubicBezTo>
                  <a:pt x="552" y="276"/>
                  <a:pt x="552" y="276"/>
                  <a:pt x="552" y="276"/>
                </a:cubicBezTo>
                <a:cubicBezTo>
                  <a:pt x="548" y="276"/>
                  <a:pt x="545" y="274"/>
                  <a:pt x="545" y="271"/>
                </a:cubicBezTo>
                <a:cubicBezTo>
                  <a:pt x="541" y="250"/>
                  <a:pt x="535" y="229"/>
                  <a:pt x="525" y="210"/>
                </a:cubicBezTo>
                <a:cubicBezTo>
                  <a:pt x="524" y="207"/>
                  <a:pt x="525" y="204"/>
                  <a:pt x="527" y="202"/>
                </a:cubicBezTo>
                <a:cubicBezTo>
                  <a:pt x="579" y="162"/>
                  <a:pt x="579" y="162"/>
                  <a:pt x="579" y="162"/>
                </a:cubicBezTo>
                <a:cubicBezTo>
                  <a:pt x="568" y="143"/>
                  <a:pt x="555" y="124"/>
                  <a:pt x="540" y="108"/>
                </a:cubicBezTo>
                <a:cubicBezTo>
                  <a:pt x="486" y="145"/>
                  <a:pt x="486" y="145"/>
                  <a:pt x="486" y="145"/>
                </a:cubicBezTo>
                <a:cubicBezTo>
                  <a:pt x="483" y="147"/>
                  <a:pt x="479" y="146"/>
                  <a:pt x="477" y="144"/>
                </a:cubicBezTo>
                <a:cubicBezTo>
                  <a:pt x="462" y="129"/>
                  <a:pt x="445" y="117"/>
                  <a:pt x="426" y="107"/>
                </a:cubicBezTo>
                <a:cubicBezTo>
                  <a:pt x="423" y="105"/>
                  <a:pt x="422" y="102"/>
                  <a:pt x="423" y="99"/>
                </a:cubicBezTo>
                <a:cubicBezTo>
                  <a:pt x="441" y="36"/>
                  <a:pt x="441" y="36"/>
                  <a:pt x="441" y="36"/>
                </a:cubicBezTo>
                <a:cubicBezTo>
                  <a:pt x="421" y="27"/>
                  <a:pt x="399" y="20"/>
                  <a:pt x="377" y="15"/>
                </a:cubicBezTo>
                <a:cubicBezTo>
                  <a:pt x="355" y="77"/>
                  <a:pt x="355" y="77"/>
                  <a:pt x="355" y="77"/>
                </a:cubicBezTo>
                <a:cubicBezTo>
                  <a:pt x="354" y="80"/>
                  <a:pt x="351" y="82"/>
                  <a:pt x="348" y="82"/>
                </a:cubicBezTo>
                <a:cubicBezTo>
                  <a:pt x="327" y="79"/>
                  <a:pt x="306" y="79"/>
                  <a:pt x="285" y="82"/>
                </a:cubicBezTo>
                <a:cubicBezTo>
                  <a:pt x="281" y="82"/>
                  <a:pt x="278" y="80"/>
                  <a:pt x="277" y="77"/>
                </a:cubicBezTo>
                <a:cubicBezTo>
                  <a:pt x="256" y="15"/>
                  <a:pt x="256" y="15"/>
                  <a:pt x="256" y="15"/>
                </a:cubicBezTo>
                <a:cubicBezTo>
                  <a:pt x="233" y="20"/>
                  <a:pt x="212" y="27"/>
                  <a:pt x="191" y="36"/>
                </a:cubicBezTo>
                <a:cubicBezTo>
                  <a:pt x="210" y="99"/>
                  <a:pt x="210" y="99"/>
                  <a:pt x="210" y="99"/>
                </a:cubicBezTo>
                <a:cubicBezTo>
                  <a:pt x="211" y="102"/>
                  <a:pt x="210" y="105"/>
                  <a:pt x="207" y="107"/>
                </a:cubicBezTo>
                <a:cubicBezTo>
                  <a:pt x="188" y="117"/>
                  <a:pt x="171" y="129"/>
                  <a:pt x="156" y="144"/>
                </a:cubicBezTo>
                <a:cubicBezTo>
                  <a:pt x="153" y="146"/>
                  <a:pt x="149" y="147"/>
                  <a:pt x="147" y="145"/>
                </a:cubicBezTo>
                <a:cubicBezTo>
                  <a:pt x="93" y="108"/>
                  <a:pt x="93" y="108"/>
                  <a:pt x="93" y="108"/>
                </a:cubicBezTo>
                <a:cubicBezTo>
                  <a:pt x="78" y="124"/>
                  <a:pt x="64" y="143"/>
                  <a:pt x="53" y="162"/>
                </a:cubicBezTo>
                <a:cubicBezTo>
                  <a:pt x="105" y="202"/>
                  <a:pt x="105" y="202"/>
                  <a:pt x="105" y="202"/>
                </a:cubicBezTo>
                <a:cubicBezTo>
                  <a:pt x="108" y="204"/>
                  <a:pt x="109" y="207"/>
                  <a:pt x="107" y="210"/>
                </a:cubicBezTo>
                <a:cubicBezTo>
                  <a:pt x="98" y="230"/>
                  <a:pt x="91" y="250"/>
                  <a:pt x="88" y="271"/>
                </a:cubicBezTo>
                <a:cubicBezTo>
                  <a:pt x="87" y="274"/>
                  <a:pt x="84" y="276"/>
                  <a:pt x="81" y="276"/>
                </a:cubicBezTo>
                <a:cubicBezTo>
                  <a:pt x="16" y="278"/>
                  <a:pt x="16" y="278"/>
                  <a:pt x="16" y="278"/>
                </a:cubicBezTo>
                <a:cubicBezTo>
                  <a:pt x="14" y="289"/>
                  <a:pt x="14" y="300"/>
                  <a:pt x="14" y="312"/>
                </a:cubicBezTo>
                <a:cubicBezTo>
                  <a:pt x="14" y="323"/>
                  <a:pt x="14" y="334"/>
                  <a:pt x="16" y="345"/>
                </a:cubicBezTo>
                <a:cubicBezTo>
                  <a:pt x="81" y="347"/>
                  <a:pt x="81" y="347"/>
                  <a:pt x="81" y="347"/>
                </a:cubicBezTo>
                <a:cubicBezTo>
                  <a:pt x="84" y="347"/>
                  <a:pt x="87" y="349"/>
                  <a:pt x="88" y="353"/>
                </a:cubicBezTo>
                <a:cubicBezTo>
                  <a:pt x="91" y="373"/>
                  <a:pt x="98" y="394"/>
                  <a:pt x="107" y="413"/>
                </a:cubicBezTo>
                <a:cubicBezTo>
                  <a:pt x="109" y="416"/>
                  <a:pt x="108" y="419"/>
                  <a:pt x="105" y="421"/>
                </a:cubicBezTo>
                <a:cubicBezTo>
                  <a:pt x="53" y="461"/>
                  <a:pt x="53" y="461"/>
                  <a:pt x="53" y="461"/>
                </a:cubicBezTo>
                <a:cubicBezTo>
                  <a:pt x="64" y="481"/>
                  <a:pt x="78" y="499"/>
                  <a:pt x="93" y="516"/>
                </a:cubicBezTo>
                <a:cubicBezTo>
                  <a:pt x="147" y="478"/>
                  <a:pt x="147" y="478"/>
                  <a:pt x="147" y="478"/>
                </a:cubicBezTo>
                <a:cubicBezTo>
                  <a:pt x="149" y="477"/>
                  <a:pt x="153" y="477"/>
                  <a:pt x="156" y="479"/>
                </a:cubicBezTo>
                <a:cubicBezTo>
                  <a:pt x="171" y="494"/>
                  <a:pt x="188" y="506"/>
                  <a:pt x="207" y="516"/>
                </a:cubicBezTo>
                <a:cubicBezTo>
                  <a:pt x="210" y="518"/>
                  <a:pt x="211" y="521"/>
                  <a:pt x="210" y="525"/>
                </a:cubicBezTo>
                <a:cubicBezTo>
                  <a:pt x="191" y="587"/>
                  <a:pt x="191" y="587"/>
                  <a:pt x="191" y="587"/>
                </a:cubicBezTo>
                <a:cubicBezTo>
                  <a:pt x="212" y="597"/>
                  <a:pt x="233" y="604"/>
                  <a:pt x="256" y="608"/>
                </a:cubicBezTo>
                <a:cubicBezTo>
                  <a:pt x="277" y="546"/>
                  <a:pt x="277" y="546"/>
                  <a:pt x="277" y="546"/>
                </a:cubicBezTo>
                <a:cubicBezTo>
                  <a:pt x="278" y="543"/>
                  <a:pt x="281" y="541"/>
                  <a:pt x="285" y="542"/>
                </a:cubicBezTo>
                <a:cubicBezTo>
                  <a:pt x="306" y="545"/>
                  <a:pt x="327" y="545"/>
                  <a:pt x="348" y="542"/>
                </a:cubicBezTo>
                <a:cubicBezTo>
                  <a:pt x="348" y="542"/>
                  <a:pt x="348" y="542"/>
                  <a:pt x="349" y="542"/>
                </a:cubicBezTo>
                <a:close/>
                <a:moveTo>
                  <a:pt x="316" y="409"/>
                </a:moveTo>
                <a:cubicBezTo>
                  <a:pt x="263" y="409"/>
                  <a:pt x="219" y="365"/>
                  <a:pt x="219" y="312"/>
                </a:cubicBezTo>
                <a:cubicBezTo>
                  <a:pt x="219" y="258"/>
                  <a:pt x="263" y="214"/>
                  <a:pt x="316" y="214"/>
                </a:cubicBezTo>
                <a:cubicBezTo>
                  <a:pt x="370" y="214"/>
                  <a:pt x="414" y="258"/>
                  <a:pt x="414" y="312"/>
                </a:cubicBezTo>
                <a:cubicBezTo>
                  <a:pt x="414" y="365"/>
                  <a:pt x="370" y="409"/>
                  <a:pt x="316" y="409"/>
                </a:cubicBezTo>
                <a:close/>
                <a:moveTo>
                  <a:pt x="316" y="228"/>
                </a:moveTo>
                <a:cubicBezTo>
                  <a:pt x="270" y="228"/>
                  <a:pt x="233" y="266"/>
                  <a:pt x="233" y="312"/>
                </a:cubicBezTo>
                <a:cubicBezTo>
                  <a:pt x="233" y="358"/>
                  <a:pt x="270" y="395"/>
                  <a:pt x="316" y="395"/>
                </a:cubicBezTo>
                <a:cubicBezTo>
                  <a:pt x="362" y="395"/>
                  <a:pt x="400" y="358"/>
                  <a:pt x="400" y="312"/>
                </a:cubicBezTo>
                <a:cubicBezTo>
                  <a:pt x="400" y="266"/>
                  <a:pt x="362" y="228"/>
                  <a:pt x="316" y="22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07"/>
          <p:cNvSpPr>
            <a:spLocks noEditPoints="1"/>
          </p:cNvSpPr>
          <p:nvPr/>
        </p:nvSpPr>
        <p:spPr bwMode="auto">
          <a:xfrm>
            <a:off x="2772878" y="3416752"/>
            <a:ext cx="339132" cy="3370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Rectangle 33"/>
          <p:cNvSpPr/>
          <p:nvPr/>
        </p:nvSpPr>
        <p:spPr>
          <a:xfrm>
            <a:off x="64573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5" name="Rectangle 34"/>
          <p:cNvSpPr/>
          <p:nvPr/>
        </p:nvSpPr>
        <p:spPr>
          <a:xfrm>
            <a:off x="2634016"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6" name="Rectangle 35"/>
          <p:cNvSpPr/>
          <p:nvPr/>
        </p:nvSpPr>
        <p:spPr>
          <a:xfrm>
            <a:off x="6610583"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sp>
        <p:nvSpPr>
          <p:cNvPr id="37" name="Rectangle 36"/>
          <p:cNvSpPr/>
          <p:nvPr/>
        </p:nvSpPr>
        <p:spPr>
          <a:xfrm>
            <a:off x="4622300" y="4437817"/>
            <a:ext cx="1742576" cy="287643"/>
          </a:xfrm>
          <a:prstGeom prst="rect">
            <a:avLst/>
          </a:prstGeom>
        </p:spPr>
        <p:txBody>
          <a:bodyPr wrap="square" lIns="0" tIns="0" rIns="0" bIns="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endParaRPr lang="en-US" sz="1050" dirty="0"/>
          </a:p>
        </p:txBody>
      </p:sp>
      <p:cxnSp>
        <p:nvCxnSpPr>
          <p:cNvPr id="9" name="Straight Connector 8"/>
          <p:cNvCxnSpPr/>
          <p:nvPr/>
        </p:nvCxnSpPr>
        <p:spPr>
          <a:xfrm>
            <a:off x="645733" y="4286941"/>
            <a:ext cx="766361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190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1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
                                        <p:tgtEl>
                                          <p:spTgt spid="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
                                        <p:tgtEl>
                                          <p:spTgt spid="2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
                                        <p:tgtEl>
                                          <p:spTgt spid="1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
                                        <p:tgtEl>
                                          <p:spTgt spid="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
                                        <p:tgtEl>
                                          <p:spTgt spid="2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
                                        <p:tgtEl>
                                          <p:spTgt spid="1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1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1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fade">
                                      <p:cBhvr>
                                        <p:cTn id="51" dur="100"/>
                                        <p:tgtEl>
                                          <p:spTgt spid="2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100"/>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100"/>
                                        <p:tgtEl>
                                          <p:spTgt spid="19"/>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20"/>
                                        </p:tgtEl>
                                        <p:attrNameLst>
                                          <p:attrName>style.visibility</p:attrName>
                                        </p:attrNameLst>
                                      </p:cBhvr>
                                      <p:to>
                                        <p:strVal val="visible"/>
                                      </p:to>
                                    </p:set>
                                    <p:animEffect transition="in" filter="fade">
                                      <p:cBhvr>
                                        <p:cTn id="70" dur="100"/>
                                        <p:tgtEl>
                                          <p:spTgt spid="2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100"/>
                                        <p:tgtEl>
                                          <p:spTgt spid="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3"/>
                                        </p:tgtEl>
                                        <p:attrNameLst>
                                          <p:attrName>style.visibility</p:attrName>
                                        </p:attrNameLst>
                                      </p:cBhvr>
                                      <p:to>
                                        <p:strVal val="visible"/>
                                      </p:to>
                                    </p:set>
                                    <p:animEffect transition="in" filter="fade">
                                      <p:cBhvr>
                                        <p:cTn id="76" dur="100"/>
                                        <p:tgtEl>
                                          <p:spTgt spid="3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fade">
                                      <p:cBhvr>
                                        <p:cTn id="81" dur="100"/>
                                        <p:tgtEl>
                                          <p:spTgt spid="2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8"/>
                                        </p:tgtEl>
                                        <p:attrNameLst>
                                          <p:attrName>style.visibility</p:attrName>
                                        </p:attrNameLst>
                                      </p:cBhvr>
                                      <p:to>
                                        <p:strVal val="visible"/>
                                      </p:to>
                                    </p:set>
                                    <p:animEffect transition="in" filter="fade">
                                      <p:cBhvr>
                                        <p:cTn id="84" dur="100"/>
                                        <p:tgtEl>
                                          <p:spTgt spid="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0"/>
                                        </p:tgtEl>
                                        <p:attrNameLst>
                                          <p:attrName>style.visibility</p:attrName>
                                        </p:attrNameLst>
                                      </p:cBhvr>
                                      <p:to>
                                        <p:strVal val="visible"/>
                                      </p:to>
                                    </p:set>
                                    <p:animEffect transition="in" filter="fade">
                                      <p:cBhvr>
                                        <p:cTn id="87" dur="100"/>
                                        <p:tgtEl>
                                          <p:spTgt spid="3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wipe(down)">
                                      <p:cBhvr>
                                        <p:cTn id="92" dur="100"/>
                                        <p:tgtEl>
                                          <p:spTgt spid="9"/>
                                        </p:tgtEl>
                                      </p:cBhvr>
                                    </p:animEffect>
                                  </p:childTnLst>
                                </p:cTn>
                              </p:par>
                              <p:par>
                                <p:cTn id="93" presetID="10" presetClass="entr" presetSubtype="0" fill="hold" grpId="0" nodeType="withEffect">
                                  <p:stCondLst>
                                    <p:cond delay="100"/>
                                  </p:stCondLst>
                                  <p:childTnLst>
                                    <p:set>
                                      <p:cBhvr>
                                        <p:cTn id="94" dur="1" fill="hold">
                                          <p:stCondLst>
                                            <p:cond delay="0"/>
                                          </p:stCondLst>
                                        </p:cTn>
                                        <p:tgtEl>
                                          <p:spTgt spid="34"/>
                                        </p:tgtEl>
                                        <p:attrNameLst>
                                          <p:attrName>style.visibility</p:attrName>
                                        </p:attrNameLst>
                                      </p:cBhvr>
                                      <p:to>
                                        <p:strVal val="visible"/>
                                      </p:to>
                                    </p:set>
                                    <p:animEffect transition="in" filter="fade">
                                      <p:cBhvr>
                                        <p:cTn id="95" dur="100"/>
                                        <p:tgtEl>
                                          <p:spTgt spid="34"/>
                                        </p:tgtEl>
                                      </p:cBhvr>
                                    </p:animEffect>
                                  </p:childTnLst>
                                </p:cTn>
                              </p:par>
                              <p:par>
                                <p:cTn id="96" presetID="10" presetClass="entr" presetSubtype="0" fill="hold" grpId="0" nodeType="withEffect">
                                  <p:stCondLst>
                                    <p:cond delay="20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100"/>
                                        <p:tgtEl>
                                          <p:spTgt spid="35"/>
                                        </p:tgtEl>
                                      </p:cBhvr>
                                    </p:animEffect>
                                  </p:childTnLst>
                                </p:cTn>
                              </p:par>
                              <p:par>
                                <p:cTn id="99" presetID="10" presetClass="entr" presetSubtype="0" fill="hold" grpId="0" nodeType="withEffect">
                                  <p:stCondLst>
                                    <p:cond delay="300"/>
                                  </p:stCondLst>
                                  <p:childTnLst>
                                    <p:set>
                                      <p:cBhvr>
                                        <p:cTn id="100" dur="1" fill="hold">
                                          <p:stCondLst>
                                            <p:cond delay="0"/>
                                          </p:stCondLst>
                                        </p:cTn>
                                        <p:tgtEl>
                                          <p:spTgt spid="37"/>
                                        </p:tgtEl>
                                        <p:attrNameLst>
                                          <p:attrName>style.visibility</p:attrName>
                                        </p:attrNameLst>
                                      </p:cBhvr>
                                      <p:to>
                                        <p:strVal val="visible"/>
                                      </p:to>
                                    </p:set>
                                    <p:animEffect transition="in" filter="fade">
                                      <p:cBhvr>
                                        <p:cTn id="101" dur="100"/>
                                        <p:tgtEl>
                                          <p:spTgt spid="37"/>
                                        </p:tgtEl>
                                      </p:cBhvr>
                                    </p:animEffect>
                                  </p:childTnLst>
                                </p:cTn>
                              </p:par>
                              <p:par>
                                <p:cTn id="102" presetID="10" presetClass="entr" presetSubtype="0" fill="hold" grpId="0" nodeType="withEffect">
                                  <p:stCondLst>
                                    <p:cond delay="400"/>
                                  </p:stCondLst>
                                  <p:childTnLst>
                                    <p:set>
                                      <p:cBhvr>
                                        <p:cTn id="103" dur="1" fill="hold">
                                          <p:stCondLst>
                                            <p:cond delay="0"/>
                                          </p:stCondLst>
                                        </p:cTn>
                                        <p:tgtEl>
                                          <p:spTgt spid="36"/>
                                        </p:tgtEl>
                                        <p:attrNameLst>
                                          <p:attrName>style.visibility</p:attrName>
                                        </p:attrNameLst>
                                      </p:cBhvr>
                                      <p:to>
                                        <p:strVal val="visible"/>
                                      </p:to>
                                    </p:set>
                                    <p:animEffect transition="in" filter="fade">
                                      <p:cBhvr>
                                        <p:cTn id="104" dur="1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3" grpId="0" animBg="1"/>
      <p:bldP spid="4" grpId="0" animBg="1"/>
      <p:bldP spid="5" grpId="0" animBg="1"/>
      <p:bldP spid="21" grpId="0" animBg="1"/>
      <p:bldP spid="22" grpId="0" animBg="1"/>
      <p:bldP spid="23" grpId="0" animBg="1"/>
      <p:bldP spid="14" grpId="0" animBg="1"/>
      <p:bldP spid="17" grpId="0" animBg="1"/>
      <p:bldP spid="18"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p:bldP spid="35" grpId="0"/>
      <p:bldP spid="36" grpId="0"/>
      <p:bldP spid="3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ight Arrow 19"/>
          <p:cNvSpPr/>
          <p:nvPr/>
        </p:nvSpPr>
        <p:spPr>
          <a:xfrm>
            <a:off x="2024586" y="1983720"/>
            <a:ext cx="4167594" cy="282748"/>
          </a:xfrm>
          <a:prstGeom prst="rightArrow">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08520" y="1662410"/>
            <a:ext cx="2259164" cy="83445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a:t>
            </a:r>
            <a:r>
              <a:rPr lang="en-US" dirty="0"/>
              <a:t> xxx x </a:t>
            </a:r>
            <a:r>
              <a:rPr lang="en-US" dirty="0" err="1"/>
              <a:t>xxxxxxxx</a:t>
            </a:r>
            <a:endParaRPr lang="en-US" dirty="0"/>
          </a:p>
        </p:txBody>
      </p:sp>
      <p:sp>
        <p:nvSpPr>
          <p:cNvPr id="3" name="TextBox 2"/>
          <p:cNvSpPr txBox="1"/>
          <p:nvPr/>
        </p:nvSpPr>
        <p:spPr>
          <a:xfrm>
            <a:off x="1115616" y="3356916"/>
            <a:ext cx="1728474" cy="492443"/>
          </a:xfrm>
          <a:prstGeom prst="rect">
            <a:avLst/>
          </a:prstGeom>
          <a:solidFill>
            <a:schemeClr val="accent1"/>
          </a:solidFill>
        </p:spPr>
        <p:txBody>
          <a:bodyPr wrap="square" lIns="182880" tIns="91440" rIns="182880" bIns="91440" rtlCol="0" anchor="b" anchorCtr="0">
            <a:spAutoFit/>
          </a:bodyPr>
          <a:lstStyle/>
          <a:p>
            <a:r>
              <a:rPr lang="en-US" sz="2000" dirty="0">
                <a:solidFill>
                  <a:srgbClr val="FFFFFF"/>
                </a:solidFill>
              </a:rPr>
              <a:t>1</a:t>
            </a:r>
            <a:r>
              <a:rPr lang="en-US" sz="2000" baseline="30000" dirty="0">
                <a:solidFill>
                  <a:srgbClr val="FFFFFF"/>
                </a:solidFill>
              </a:rPr>
              <a:t>xx</a:t>
            </a:r>
            <a:r>
              <a:rPr lang="en-US" sz="2000" dirty="0">
                <a:solidFill>
                  <a:srgbClr val="FFFFFF"/>
                </a:solidFill>
              </a:rPr>
              <a:t> </a:t>
            </a:r>
          </a:p>
        </p:txBody>
      </p:sp>
      <p:sp>
        <p:nvSpPr>
          <p:cNvPr id="5" name="TextBox 4"/>
          <p:cNvSpPr txBox="1"/>
          <p:nvPr/>
        </p:nvSpPr>
        <p:spPr>
          <a:xfrm>
            <a:off x="2844090" y="2864235"/>
            <a:ext cx="1728474" cy="492443"/>
          </a:xfrm>
          <a:prstGeom prst="rect">
            <a:avLst/>
          </a:prstGeom>
          <a:solidFill>
            <a:schemeClr val="accent3"/>
          </a:solidFill>
        </p:spPr>
        <p:txBody>
          <a:bodyPr wrap="square" lIns="182880" tIns="91440" rIns="182880" bIns="91440" rtlCol="0" anchor="b" anchorCtr="0">
            <a:spAutoFit/>
          </a:bodyPr>
          <a:lstStyle/>
          <a:p>
            <a:r>
              <a:rPr lang="en-US" sz="2000" dirty="0">
                <a:solidFill>
                  <a:srgbClr val="FFFFFF"/>
                </a:solidFill>
              </a:rPr>
              <a:t>2</a:t>
            </a:r>
            <a:r>
              <a:rPr lang="en-US" sz="2000" baseline="30000" dirty="0">
                <a:solidFill>
                  <a:srgbClr val="FFFFFF"/>
                </a:solidFill>
              </a:rPr>
              <a:t> </a:t>
            </a:r>
            <a:endParaRPr lang="en-US" sz="2000" dirty="0">
              <a:solidFill>
                <a:srgbClr val="FFFFFF"/>
              </a:solidFill>
            </a:endParaRPr>
          </a:p>
        </p:txBody>
      </p:sp>
      <p:sp>
        <p:nvSpPr>
          <p:cNvPr id="8" name="TextBox 7"/>
          <p:cNvSpPr txBox="1"/>
          <p:nvPr/>
        </p:nvSpPr>
        <p:spPr>
          <a:xfrm>
            <a:off x="4572564" y="2371554"/>
            <a:ext cx="1728474" cy="492443"/>
          </a:xfrm>
          <a:prstGeom prst="rect">
            <a:avLst/>
          </a:prstGeom>
          <a:solidFill>
            <a:schemeClr val="accent5"/>
          </a:solidFill>
        </p:spPr>
        <p:txBody>
          <a:bodyPr wrap="square" lIns="182880" tIns="91440" rIns="182880" bIns="91440" rtlCol="0" anchor="b" anchorCtr="0">
            <a:spAutoFit/>
          </a:bodyPr>
          <a:lstStyle/>
          <a:p>
            <a:r>
              <a:rPr lang="en-US" sz="2000" dirty="0">
                <a:solidFill>
                  <a:srgbClr val="FFFFFF"/>
                </a:solidFill>
              </a:rPr>
              <a:t>3</a:t>
            </a:r>
            <a:r>
              <a:rPr lang="en-US" sz="2000" baseline="30000" dirty="0">
                <a:solidFill>
                  <a:srgbClr val="FFFFFF"/>
                </a:solidFill>
              </a:rPr>
              <a:t>x </a:t>
            </a:r>
            <a:endParaRPr lang="en-US" sz="2000" dirty="0">
              <a:solidFill>
                <a:srgbClr val="FFFFFF"/>
              </a:solidFill>
            </a:endParaRPr>
          </a:p>
        </p:txBody>
      </p:sp>
      <p:sp>
        <p:nvSpPr>
          <p:cNvPr id="9" name="TextBox 8"/>
          <p:cNvSpPr txBox="1"/>
          <p:nvPr/>
        </p:nvSpPr>
        <p:spPr>
          <a:xfrm>
            <a:off x="6299910" y="1878873"/>
            <a:ext cx="1728474" cy="492443"/>
          </a:xfrm>
          <a:prstGeom prst="rect">
            <a:avLst/>
          </a:prstGeom>
          <a:solidFill>
            <a:schemeClr val="tx2"/>
          </a:solidFill>
        </p:spPr>
        <p:txBody>
          <a:bodyPr wrap="square" lIns="182880" tIns="91440" rIns="182880" bIns="91440" rtlCol="0" anchor="b" anchorCtr="0">
            <a:spAutoFit/>
          </a:bodyPr>
          <a:lstStyle/>
          <a:p>
            <a:r>
              <a:rPr lang="en-US" sz="2000" dirty="0">
                <a:solidFill>
                  <a:srgbClr val="FFFFFF"/>
                </a:solidFill>
              </a:rPr>
              <a:t>4</a:t>
            </a:r>
            <a:r>
              <a:rPr lang="en-US" sz="2000" baseline="30000" dirty="0">
                <a:solidFill>
                  <a:srgbClr val="FFFFFF"/>
                </a:solidFill>
              </a:rPr>
              <a:t>xx</a:t>
            </a:r>
            <a:r>
              <a:rPr lang="en-US" sz="2000" dirty="0">
                <a:solidFill>
                  <a:srgbClr val="FFFFFF"/>
                </a:solidFill>
              </a:rPr>
              <a:t> </a:t>
            </a:r>
          </a:p>
        </p:txBody>
      </p:sp>
      <p:sp>
        <p:nvSpPr>
          <p:cNvPr id="10" name="TextBox 9"/>
          <p:cNvSpPr txBox="1"/>
          <p:nvPr/>
        </p:nvSpPr>
        <p:spPr>
          <a:xfrm>
            <a:off x="1116744" y="3849358"/>
            <a:ext cx="1728474" cy="1146027"/>
          </a:xfrm>
          <a:prstGeom prst="rect">
            <a:avLst/>
          </a:prstGeom>
          <a:solidFill>
            <a:schemeClr val="accent1">
              <a:alpha val="20000"/>
            </a:schemeClr>
          </a:solidFill>
        </p:spPr>
        <p:txBody>
          <a:bodyPr wrap="square" lIns="182880" tIns="91440" rIns="182880" bIns="91440" rtlCol="0">
            <a:no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11" name="TextBox 10"/>
          <p:cNvSpPr txBox="1"/>
          <p:nvPr/>
        </p:nvSpPr>
        <p:spPr>
          <a:xfrm>
            <a:off x="2844090" y="3356678"/>
            <a:ext cx="1728474" cy="1638707"/>
          </a:xfrm>
          <a:prstGeom prst="rect">
            <a:avLst/>
          </a:prstGeom>
          <a:solidFill>
            <a:schemeClr val="accent3">
              <a:alpha val="20000"/>
            </a:schemeClr>
          </a:solidFill>
        </p:spPr>
        <p:txBody>
          <a:bodyPr wrap="square" lIns="182880" tIns="91440" rIns="182880" bIns="91440" rtlCol="0">
            <a:noAutofit/>
          </a:bodyPr>
          <a:lstStyle/>
          <a:p>
            <a:r>
              <a:rPr lang="en-US" sz="1100" dirty="0"/>
              <a:t>Xx xxx xx </a:t>
            </a:r>
            <a:r>
              <a:rPr lang="en-US" sz="1100" dirty="0" err="1"/>
              <a:t>xxxxxx</a:t>
            </a:r>
            <a:r>
              <a:rPr lang="en-US" sz="1100" dirty="0"/>
              <a:t> </a:t>
            </a:r>
            <a:r>
              <a:rPr lang="en-US" sz="1100" dirty="0" err="1"/>
              <a:t>xxxxxxxxxxxxxx</a:t>
            </a:r>
            <a:r>
              <a:rPr lang="en-US" sz="1100" dirty="0"/>
              <a:t> x xx x xxx x </a:t>
            </a:r>
            <a:r>
              <a:rPr lang="en-US" sz="1100" dirty="0" err="1"/>
              <a:t>xxxx</a:t>
            </a:r>
            <a:r>
              <a:rPr lang="en-US" sz="1100" dirty="0"/>
              <a:t> </a:t>
            </a:r>
            <a:r>
              <a:rPr lang="en-US" sz="1100" dirty="0" err="1"/>
              <a:t>xxxxxxxxxxx</a:t>
            </a:r>
            <a:r>
              <a:rPr lang="en-US" sz="1100" dirty="0"/>
              <a:t> xx xxx x </a:t>
            </a:r>
            <a:r>
              <a:rPr lang="en-US" sz="1100" dirty="0" err="1"/>
              <a:t>xxxxxx</a:t>
            </a:r>
            <a:r>
              <a:rPr lang="en-US" sz="1100" dirty="0"/>
              <a:t> x </a:t>
            </a:r>
            <a:r>
              <a:rPr lang="en-US" sz="1100" dirty="0" err="1"/>
              <a:t>xxxx</a:t>
            </a:r>
            <a:r>
              <a:rPr lang="en-US" sz="1100" dirty="0"/>
              <a:t> </a:t>
            </a:r>
            <a:r>
              <a:rPr lang="en-US" sz="1100" dirty="0" err="1"/>
              <a:t>xxxxxx</a:t>
            </a:r>
            <a:r>
              <a:rPr lang="en-US" sz="1100" dirty="0"/>
              <a:t> x </a:t>
            </a:r>
            <a:r>
              <a:rPr lang="en-US" sz="1100" dirty="0" err="1"/>
              <a:t>xxxxxxx</a:t>
            </a:r>
            <a:r>
              <a:rPr lang="en-US" sz="1100" dirty="0"/>
              <a:t> </a:t>
            </a:r>
            <a:r>
              <a:rPr lang="en-US" sz="1100" dirty="0" err="1"/>
              <a:t>xxxxx</a:t>
            </a:r>
            <a:r>
              <a:rPr lang="en-US" sz="1100" dirty="0"/>
              <a:t> </a:t>
            </a:r>
          </a:p>
        </p:txBody>
      </p:sp>
      <p:sp>
        <p:nvSpPr>
          <p:cNvPr id="12" name="TextBox 11"/>
          <p:cNvSpPr txBox="1"/>
          <p:nvPr/>
        </p:nvSpPr>
        <p:spPr>
          <a:xfrm>
            <a:off x="4572564" y="2863758"/>
            <a:ext cx="1728474" cy="2131626"/>
          </a:xfrm>
          <a:prstGeom prst="rect">
            <a:avLst/>
          </a:prstGeom>
          <a:solidFill>
            <a:schemeClr val="accent5">
              <a:alpha val="20000"/>
            </a:schemeClr>
          </a:solidFill>
        </p:spPr>
        <p:txBody>
          <a:bodyPr wrap="square" lIns="182880" tIns="91440" rIns="182880" bIns="91440" rtlCol="0">
            <a:noAutofit/>
          </a:bodyPr>
          <a:lstStyle/>
          <a:p>
            <a:r>
              <a:rPr lang="en-US" sz="1100" dirty="0" err="1"/>
              <a:t>Xxxx</a:t>
            </a:r>
            <a:r>
              <a:rPr lang="en-US" sz="1100" dirty="0"/>
              <a:t> </a:t>
            </a:r>
            <a:r>
              <a:rPr lang="en-US" sz="1100" dirty="0" err="1"/>
              <a:t>xxxxx</a:t>
            </a:r>
            <a:r>
              <a:rPr lang="en-US" sz="1100" dirty="0"/>
              <a:t> xxx </a:t>
            </a:r>
            <a:r>
              <a:rPr lang="en-US" sz="1100" dirty="0" err="1"/>
              <a:t>xxxxxxxxx</a:t>
            </a:r>
            <a:r>
              <a:rPr lang="en-US" sz="1100" dirty="0"/>
              <a:t> xxx x </a:t>
            </a:r>
            <a:r>
              <a:rPr lang="en-US" sz="1100" dirty="0" err="1"/>
              <a:t>xxxxxxxx</a:t>
            </a:r>
            <a:r>
              <a:rPr lang="en-US" sz="1100" dirty="0"/>
              <a:t> Xx </a:t>
            </a:r>
            <a:r>
              <a:rPr lang="en-US" sz="1100" dirty="0" err="1"/>
              <a:t>xx</a:t>
            </a:r>
            <a:r>
              <a:rPr lang="en-US" sz="1100" dirty="0"/>
              <a:t> </a:t>
            </a:r>
            <a:r>
              <a:rPr lang="en-US" sz="1100" dirty="0" err="1"/>
              <a:t>xxxxx</a:t>
            </a:r>
            <a:r>
              <a:rPr lang="en-US" sz="1100" dirty="0"/>
              <a:t> xxx </a:t>
            </a:r>
            <a:r>
              <a:rPr lang="en-US" sz="1100" dirty="0" err="1"/>
              <a:t>xxxxx</a:t>
            </a:r>
            <a:r>
              <a:rPr lang="en-US" sz="1100" dirty="0"/>
              <a:t> </a:t>
            </a:r>
            <a:r>
              <a:rPr lang="en-US" sz="1100" dirty="0" err="1"/>
              <a:t>xxxxxxxxx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x </a:t>
            </a:r>
            <a:r>
              <a:rPr lang="en-US" sz="1100" dirty="0" err="1"/>
              <a:t>xxxxx</a:t>
            </a:r>
            <a:r>
              <a:rPr lang="en-US" sz="1100" dirty="0"/>
              <a:t> </a:t>
            </a:r>
            <a:r>
              <a:rPr lang="en-US" sz="1100" dirty="0" err="1"/>
              <a:t>xxxxx</a:t>
            </a:r>
            <a:r>
              <a:rPr lang="en-US" sz="1100" dirty="0"/>
              <a:t> x </a:t>
            </a:r>
            <a:r>
              <a:rPr lang="en-US" sz="1100" dirty="0" err="1"/>
              <a:t>xxxxxxxxx</a:t>
            </a:r>
            <a:r>
              <a:rPr lang="en-US" sz="1100" dirty="0"/>
              <a:t> xx </a:t>
            </a:r>
            <a:r>
              <a:rPr lang="en-US" sz="1100" dirty="0" err="1"/>
              <a:t>xxxxx</a:t>
            </a:r>
            <a:r>
              <a:rPr lang="en-US" sz="1100" dirty="0"/>
              <a:t> xxx x </a:t>
            </a:r>
            <a:r>
              <a:rPr lang="en-US" sz="1100" dirty="0" err="1"/>
              <a:t>xxxxx</a:t>
            </a:r>
            <a:r>
              <a:rPr lang="en-US" sz="1100" dirty="0"/>
              <a:t> </a:t>
            </a:r>
          </a:p>
        </p:txBody>
      </p:sp>
      <p:sp>
        <p:nvSpPr>
          <p:cNvPr id="13" name="TextBox 12"/>
          <p:cNvSpPr txBox="1"/>
          <p:nvPr/>
        </p:nvSpPr>
        <p:spPr>
          <a:xfrm>
            <a:off x="6299910" y="2371317"/>
            <a:ext cx="1728474" cy="2624068"/>
          </a:xfrm>
          <a:prstGeom prst="rect">
            <a:avLst/>
          </a:prstGeom>
          <a:solidFill>
            <a:schemeClr val="tx2">
              <a:alpha val="20000"/>
            </a:schemeClr>
          </a:solidFill>
        </p:spPr>
        <p:txBody>
          <a:bodyPr wrap="square" lIns="182880" tIns="91440" rIns="182880" bIns="91440" rtlCol="0">
            <a:noAutofit/>
          </a:bodyPr>
          <a:lstStyle/>
          <a:p>
            <a:r>
              <a:rPr lang="en-US" sz="1100" dirty="0"/>
              <a:t>X xxx xx </a:t>
            </a:r>
            <a:r>
              <a:rPr lang="en-US" sz="1100" dirty="0" err="1"/>
              <a:t>xxxxxx</a:t>
            </a:r>
            <a:r>
              <a:rPr lang="en-US" sz="1100" dirty="0"/>
              <a:t> </a:t>
            </a:r>
            <a:r>
              <a:rPr lang="en-US" sz="1100" dirty="0" err="1"/>
              <a:t>xxxx</a:t>
            </a:r>
            <a:r>
              <a:rPr lang="en-US" sz="1100" dirty="0"/>
              <a:t> Xx x </a:t>
            </a:r>
            <a:r>
              <a:rPr lang="en-US" sz="1100" dirty="0" err="1"/>
              <a:t>xxxxx</a:t>
            </a:r>
            <a:r>
              <a:rPr lang="en-US" sz="1100" dirty="0"/>
              <a:t> xx </a:t>
            </a:r>
            <a:r>
              <a:rPr lang="en-US" sz="1100" dirty="0" err="1"/>
              <a:t>xxxxxx</a:t>
            </a:r>
            <a:r>
              <a:rPr lang="en-US" sz="1100" dirty="0"/>
              <a:t>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xxxxxx</a:t>
            </a:r>
            <a:r>
              <a:rPr lang="en-US" sz="1100" dirty="0"/>
              <a:t> xxx </a:t>
            </a:r>
            <a:r>
              <a:rPr lang="en-US" sz="1100" dirty="0" err="1"/>
              <a:t>xxx</a:t>
            </a:r>
            <a:r>
              <a:rPr lang="en-US" sz="1100" dirty="0"/>
              <a:t> </a:t>
            </a:r>
            <a:r>
              <a:rPr lang="en-US" sz="1100" dirty="0" err="1"/>
              <a:t>xxxxx</a:t>
            </a:r>
            <a:r>
              <a:rPr lang="en-US" sz="1100" dirty="0"/>
              <a:t> xxx xx </a:t>
            </a:r>
            <a:r>
              <a:rPr lang="en-US" sz="1100" dirty="0" err="1"/>
              <a:t>xxxxx</a:t>
            </a:r>
            <a:r>
              <a:rPr lang="en-US" sz="1100" dirty="0"/>
              <a:t> </a:t>
            </a:r>
            <a:r>
              <a:rPr lang="en-US" sz="1100" dirty="0" err="1"/>
              <a:t>xxxxxx</a:t>
            </a:r>
            <a:r>
              <a:rPr lang="en-US" sz="1100" dirty="0"/>
              <a:t> x </a:t>
            </a:r>
            <a:r>
              <a:rPr lang="en-US" sz="1100" dirty="0" err="1"/>
              <a:t>xxxx</a:t>
            </a:r>
            <a:r>
              <a:rPr lang="en-US" sz="1100" dirty="0"/>
              <a:t> </a:t>
            </a:r>
            <a:r>
              <a:rPr lang="en-US" sz="1100" dirty="0" err="1"/>
              <a:t>xxxxxxx</a:t>
            </a:r>
            <a:r>
              <a:rPr lang="en-US" sz="1100" dirty="0"/>
              <a:t> xxx </a:t>
            </a:r>
            <a:r>
              <a:rPr lang="en-US" sz="1100" dirty="0" err="1"/>
              <a:t>xxxxx</a:t>
            </a:r>
            <a:r>
              <a:rPr lang="en-US" sz="1100" dirty="0"/>
              <a:t> </a:t>
            </a:r>
            <a:r>
              <a:rPr lang="en-US" sz="1100" dirty="0" err="1"/>
              <a:t>xxxxxxxx</a:t>
            </a:r>
            <a:r>
              <a:rPr lang="en-US" sz="1100" dirty="0"/>
              <a:t> </a:t>
            </a:r>
            <a:r>
              <a:rPr lang="en-US" sz="1100" dirty="0" err="1"/>
              <a:t>xxxxx</a:t>
            </a:r>
            <a:r>
              <a:rPr lang="en-US" sz="1100" dirty="0"/>
              <a:t> </a:t>
            </a:r>
            <a:r>
              <a:rPr lang="en-US" sz="1100" dirty="0" err="1"/>
              <a:t>xxxxxx</a:t>
            </a:r>
            <a:r>
              <a:rPr lang="en-US" sz="1100" dirty="0"/>
              <a:t> </a:t>
            </a:r>
          </a:p>
        </p:txBody>
      </p:sp>
      <p:grpSp>
        <p:nvGrpSpPr>
          <p:cNvPr id="24" name="Group 23"/>
          <p:cNvGrpSpPr/>
          <p:nvPr/>
        </p:nvGrpSpPr>
        <p:grpSpPr>
          <a:xfrm>
            <a:off x="1184551" y="1721878"/>
            <a:ext cx="1074614" cy="839726"/>
            <a:chOff x="1184550" y="864627"/>
            <a:chExt cx="1074614" cy="839726"/>
          </a:xfrm>
        </p:grpSpPr>
        <p:sp>
          <p:nvSpPr>
            <p:cNvPr id="22" name="Oval 21"/>
            <p:cNvSpPr/>
            <p:nvPr/>
          </p:nvSpPr>
          <p:spPr>
            <a:xfrm>
              <a:off x="1787941" y="983236"/>
              <a:ext cx="312545" cy="382339"/>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1862523" y="1168827"/>
              <a:ext cx="378179" cy="261143"/>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4"/>
            <p:cNvGrpSpPr>
              <a:grpSpLocks noChangeAspect="1"/>
            </p:cNvGrpSpPr>
            <p:nvPr/>
          </p:nvGrpSpPr>
          <p:grpSpPr bwMode="auto">
            <a:xfrm>
              <a:off x="1184550" y="864627"/>
              <a:ext cx="1074614" cy="839726"/>
              <a:chOff x="2148" y="1073"/>
              <a:chExt cx="1464" cy="1144"/>
            </a:xfrm>
            <a:solidFill>
              <a:schemeClr val="accent1"/>
            </a:solidFill>
          </p:grpSpPr>
          <p:sp>
            <p:nvSpPr>
              <p:cNvPr id="18"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19023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2" presetClass="entr" presetSubtype="8" decel="70000" fill="hold" grpId="0" nodeType="withEffect">
                                  <p:stCondLst>
                                    <p:cond delay="400"/>
                                  </p:stCondLst>
                                  <p:childTnLst>
                                    <p:set>
                                      <p:cBhvr>
                                        <p:cTn id="33" dur="1" fill="hold">
                                          <p:stCondLst>
                                            <p:cond delay="0"/>
                                          </p:stCondLst>
                                        </p:cTn>
                                        <p:tgtEl>
                                          <p:spTgt spid="20"/>
                                        </p:tgtEl>
                                        <p:attrNameLst>
                                          <p:attrName>style.visibility</p:attrName>
                                        </p:attrNameLst>
                                      </p:cBhvr>
                                      <p:to>
                                        <p:strVal val="visible"/>
                                      </p:to>
                                    </p:set>
                                    <p:anim calcmode="lin" valueType="num">
                                      <p:cBhvr additive="base">
                                        <p:cTn id="34" dur="1000" fill="hold"/>
                                        <p:tgtEl>
                                          <p:spTgt spid="20"/>
                                        </p:tgtEl>
                                        <p:attrNameLst>
                                          <p:attrName>ppt_x</p:attrName>
                                        </p:attrNameLst>
                                      </p:cBhvr>
                                      <p:tavLst>
                                        <p:tav tm="0">
                                          <p:val>
                                            <p:strVal val="0-#ppt_w/2"/>
                                          </p:val>
                                        </p:tav>
                                        <p:tav tm="100000">
                                          <p:val>
                                            <p:strVal val="#ppt_x"/>
                                          </p:val>
                                        </p:tav>
                                      </p:tavLst>
                                    </p:anim>
                                    <p:anim calcmode="lin" valueType="num">
                                      <p:cBhvr additive="base">
                                        <p:cTn id="35" dur="10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 grpId="0" animBg="1"/>
      <p:bldP spid="5" grpId="0" animBg="1"/>
      <p:bldP spid="8" grpId="0" animBg="1"/>
      <p:bldP spid="9" grpId="0" animBg="1"/>
      <p:bldP spid="10" grpId="0" animBg="1"/>
      <p:bldP spid="11" grpId="0" animBg="1"/>
      <p:bldP spid="12" grpId="0" animBg="1"/>
      <p:bldP spid="1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a:off x="2084964" y="3107249"/>
            <a:ext cx="795318" cy="797422"/>
            <a:chOff x="0" y="2445544"/>
            <a:chExt cx="600075" cy="601663"/>
          </a:xfrm>
        </p:grpSpPr>
        <p:sp>
          <p:nvSpPr>
            <p:cNvPr id="19" name="Oval 18"/>
            <p:cNvSpPr>
              <a:spLocks noChangeArrowheads="1"/>
            </p:cNvSpPr>
            <p:nvPr/>
          </p:nvSpPr>
          <p:spPr bwMode="auto">
            <a:xfrm>
              <a:off x="0" y="2445544"/>
              <a:ext cx="600075" cy="601663"/>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3" name="Group 62"/>
            <p:cNvGrpSpPr/>
            <p:nvPr/>
          </p:nvGrpSpPr>
          <p:grpSpPr>
            <a:xfrm>
              <a:off x="119063" y="2594769"/>
              <a:ext cx="361950" cy="303213"/>
              <a:chOff x="119063" y="2792413"/>
              <a:chExt cx="361950" cy="303213"/>
            </a:xfrm>
          </p:grpSpPr>
          <p:sp>
            <p:nvSpPr>
              <p:cNvPr id="38" name="Freeform 37"/>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8" name="Group 77"/>
          <p:cNvGrpSpPr/>
          <p:nvPr/>
        </p:nvGrpSpPr>
        <p:grpSpPr>
          <a:xfrm>
            <a:off x="4867367" y="3107249"/>
            <a:ext cx="797422" cy="797422"/>
            <a:chOff x="1574800" y="2445544"/>
            <a:chExt cx="601663" cy="601663"/>
          </a:xfrm>
        </p:grpSpPr>
        <p:sp>
          <p:nvSpPr>
            <p:cNvPr id="17" name="Oval 16"/>
            <p:cNvSpPr>
              <a:spLocks noChangeArrowheads="1"/>
            </p:cNvSpPr>
            <p:nvPr/>
          </p:nvSpPr>
          <p:spPr bwMode="auto">
            <a:xfrm>
              <a:off x="1574800" y="2445544"/>
              <a:ext cx="601663"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5" name="Group 64"/>
            <p:cNvGrpSpPr/>
            <p:nvPr/>
          </p:nvGrpSpPr>
          <p:grpSpPr>
            <a:xfrm>
              <a:off x="1712913" y="2550319"/>
              <a:ext cx="327025" cy="392113"/>
              <a:chOff x="1712913" y="2809875"/>
              <a:chExt cx="327025" cy="392113"/>
            </a:xfrm>
          </p:grpSpPr>
          <p:sp>
            <p:nvSpPr>
              <p:cNvPr id="40" name="Freeform 39"/>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2006</a:t>
            </a:r>
            <a:endParaRPr lang="en-US" sz="1100" dirty="0"/>
          </a:p>
        </p:txBody>
      </p:sp>
      <p:sp>
        <p:nvSpPr>
          <p:cNvPr id="107" name="Rectangle 106"/>
          <p:cNvSpPr/>
          <p:nvPr/>
        </p:nvSpPr>
        <p:spPr>
          <a:xfrm>
            <a:off x="3070314"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2007</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2008</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2009</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 xx </a:t>
            </a:r>
          </a:p>
          <a:p>
            <a:pPr algn="ctr">
              <a:lnSpc>
                <a:spcPct val="95000"/>
              </a:lnSpc>
              <a:spcBef>
                <a:spcPts val="300"/>
              </a:spcBef>
              <a:spcAft>
                <a:spcPts val="300"/>
              </a:spcAft>
            </a:pPr>
            <a:r>
              <a:rPr lang="en-US" sz="1600" dirty="0"/>
              <a:t>2010</a:t>
            </a:r>
            <a:endParaRPr lang="en-US" sz="1100" dirty="0"/>
          </a:p>
        </p:txBody>
      </p:sp>
      <p:sp>
        <p:nvSpPr>
          <p:cNvPr id="111" name="Title 110"/>
          <p:cNvSpPr>
            <a:spLocks noGrp="1"/>
          </p:cNvSpPr>
          <p:nvPr>
            <p:ph type="title"/>
          </p:nvPr>
        </p:nvSpPr>
        <p:spPr/>
        <p:txBody>
          <a:bodyPr/>
          <a:lstStyle/>
          <a:p>
            <a:r>
              <a:rPr lang="en-US" dirty="0" err="1"/>
              <a:t>Xxxx</a:t>
            </a:r>
            <a:r>
              <a:rPr lang="en-US" dirty="0"/>
              <a:t> xx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Tree>
    <p:extLst>
      <p:ext uri="{BB962C8B-B14F-4D97-AF65-F5344CB8AC3E}">
        <p14:creationId xmlns:p14="http://schemas.microsoft.com/office/powerpoint/2010/main" val="125528183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1488952"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2880283" y="3505959"/>
            <a:ext cx="596012"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4271613"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5664789" y="3505959"/>
            <a:ext cx="595754"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7055860" y="3505959"/>
            <a:ext cx="595496" cy="0"/>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1" y="3503706"/>
            <a:ext cx="691531" cy="4506"/>
          </a:xfrm>
          <a:prstGeom prst="line">
            <a:avLst/>
          </a:prstGeom>
          <a:ln w="22225">
            <a:solidFill>
              <a:schemeClr val="tx2"/>
            </a:solidFil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7654596" y="3107249"/>
            <a:ext cx="795318" cy="797422"/>
            <a:chOff x="11877675" y="2445544"/>
            <a:chExt cx="600075" cy="601663"/>
          </a:xfrm>
        </p:grpSpPr>
        <p:sp>
          <p:nvSpPr>
            <p:cNvPr id="9" name="Oval 8"/>
            <p:cNvSpPr>
              <a:spLocks noChangeArrowheads="1"/>
            </p:cNvSpPr>
            <p:nvPr/>
          </p:nvSpPr>
          <p:spPr bwMode="auto">
            <a:xfrm>
              <a:off x="11877675" y="2445544"/>
              <a:ext cx="600075" cy="601663"/>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12001500" y="2582069"/>
              <a:ext cx="354013" cy="328613"/>
            </a:xfrm>
            <a:custGeom>
              <a:avLst/>
              <a:gdLst>
                <a:gd name="T0" fmla="*/ 104 w 209"/>
                <a:gd name="T1" fmla="*/ 194 h 194"/>
                <a:gd name="T2" fmla="*/ 0 w 209"/>
                <a:gd name="T3" fmla="*/ 64 h 194"/>
                <a:gd name="T4" fmla="*/ 53 w 209"/>
                <a:gd name="T5" fmla="*/ 0 h 194"/>
                <a:gd name="T6" fmla="*/ 104 w 209"/>
                <a:gd name="T7" fmla="*/ 28 h 194"/>
                <a:gd name="T8" fmla="*/ 155 w 209"/>
                <a:gd name="T9" fmla="*/ 0 h 194"/>
                <a:gd name="T10" fmla="*/ 209 w 209"/>
                <a:gd name="T11" fmla="*/ 64 h 194"/>
                <a:gd name="T12" fmla="*/ 104 w 209"/>
                <a:gd name="T13" fmla="*/ 194 h 194"/>
                <a:gd name="T14" fmla="*/ 53 w 209"/>
                <a:gd name="T15" fmla="*/ 5 h 194"/>
                <a:gd name="T16" fmla="*/ 4 w 209"/>
                <a:gd name="T17" fmla="*/ 64 h 194"/>
                <a:gd name="T18" fmla="*/ 46 w 209"/>
                <a:gd name="T19" fmla="*/ 153 h 194"/>
                <a:gd name="T20" fmla="*/ 104 w 209"/>
                <a:gd name="T21" fmla="*/ 189 h 194"/>
                <a:gd name="T22" fmla="*/ 162 w 209"/>
                <a:gd name="T23" fmla="*/ 153 h 194"/>
                <a:gd name="T24" fmla="*/ 204 w 209"/>
                <a:gd name="T25" fmla="*/ 64 h 194"/>
                <a:gd name="T26" fmla="*/ 155 w 209"/>
                <a:gd name="T27" fmla="*/ 5 h 194"/>
                <a:gd name="T28" fmla="*/ 107 w 209"/>
                <a:gd name="T29" fmla="*/ 39 h 194"/>
                <a:gd name="T30" fmla="*/ 104 w 209"/>
                <a:gd name="T31" fmla="*/ 41 h 194"/>
                <a:gd name="T32" fmla="*/ 102 w 209"/>
                <a:gd name="T33" fmla="*/ 39 h 194"/>
                <a:gd name="T34" fmla="*/ 53 w 209"/>
                <a:gd name="T35" fmla="*/ 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94">
                  <a:moveTo>
                    <a:pt x="104" y="194"/>
                  </a:moveTo>
                  <a:cubicBezTo>
                    <a:pt x="79" y="194"/>
                    <a:pt x="0" y="134"/>
                    <a:pt x="0" y="64"/>
                  </a:cubicBezTo>
                  <a:cubicBezTo>
                    <a:pt x="0" y="34"/>
                    <a:pt x="22" y="0"/>
                    <a:pt x="53" y="0"/>
                  </a:cubicBezTo>
                  <a:cubicBezTo>
                    <a:pt x="76" y="0"/>
                    <a:pt x="97" y="12"/>
                    <a:pt x="104" y="28"/>
                  </a:cubicBezTo>
                  <a:cubicBezTo>
                    <a:pt x="111" y="12"/>
                    <a:pt x="132" y="0"/>
                    <a:pt x="155" y="0"/>
                  </a:cubicBezTo>
                  <a:cubicBezTo>
                    <a:pt x="186" y="0"/>
                    <a:pt x="209" y="34"/>
                    <a:pt x="209" y="64"/>
                  </a:cubicBezTo>
                  <a:cubicBezTo>
                    <a:pt x="209" y="134"/>
                    <a:pt x="129" y="194"/>
                    <a:pt x="104" y="194"/>
                  </a:cubicBezTo>
                  <a:close/>
                  <a:moveTo>
                    <a:pt x="53" y="5"/>
                  </a:moveTo>
                  <a:cubicBezTo>
                    <a:pt x="30" y="5"/>
                    <a:pt x="4" y="30"/>
                    <a:pt x="4" y="64"/>
                  </a:cubicBezTo>
                  <a:cubicBezTo>
                    <a:pt x="4" y="104"/>
                    <a:pt x="31" y="137"/>
                    <a:pt x="46" y="153"/>
                  </a:cubicBezTo>
                  <a:cubicBezTo>
                    <a:pt x="69" y="175"/>
                    <a:pt x="94" y="189"/>
                    <a:pt x="104" y="189"/>
                  </a:cubicBezTo>
                  <a:cubicBezTo>
                    <a:pt x="115" y="189"/>
                    <a:pt x="140" y="175"/>
                    <a:pt x="162" y="153"/>
                  </a:cubicBezTo>
                  <a:cubicBezTo>
                    <a:pt x="178" y="137"/>
                    <a:pt x="204" y="104"/>
                    <a:pt x="204" y="64"/>
                  </a:cubicBezTo>
                  <a:cubicBezTo>
                    <a:pt x="204" y="30"/>
                    <a:pt x="178" y="5"/>
                    <a:pt x="155" y="5"/>
                  </a:cubicBezTo>
                  <a:cubicBezTo>
                    <a:pt x="127" y="5"/>
                    <a:pt x="107" y="23"/>
                    <a:pt x="107" y="39"/>
                  </a:cubicBezTo>
                  <a:cubicBezTo>
                    <a:pt x="107" y="40"/>
                    <a:pt x="106" y="41"/>
                    <a:pt x="104" y="41"/>
                  </a:cubicBezTo>
                  <a:cubicBezTo>
                    <a:pt x="103" y="41"/>
                    <a:pt x="102" y="40"/>
                    <a:pt x="102" y="39"/>
                  </a:cubicBezTo>
                  <a:cubicBezTo>
                    <a:pt x="102" y="19"/>
                    <a:pt x="76" y="5"/>
                    <a:pt x="5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694088" y="3107249"/>
            <a:ext cx="795318" cy="797422"/>
            <a:chOff x="4595813" y="2445544"/>
            <a:chExt cx="600075" cy="601663"/>
          </a:xfrm>
        </p:grpSpPr>
        <p:sp>
          <p:nvSpPr>
            <p:cNvPr id="12" name="Oval 11"/>
            <p:cNvSpPr>
              <a:spLocks noChangeArrowheads="1"/>
            </p:cNvSpPr>
            <p:nvPr/>
          </p:nvSpPr>
          <p:spPr bwMode="auto">
            <a:xfrm>
              <a:off x="4595813" y="2445544"/>
              <a:ext cx="600075"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4678363" y="2620169"/>
              <a:ext cx="436563" cy="252413"/>
            </a:xfrm>
            <a:custGeom>
              <a:avLst/>
              <a:gdLst>
                <a:gd name="T0" fmla="*/ 251 w 258"/>
                <a:gd name="T1" fmla="*/ 2 h 148"/>
                <a:gd name="T2" fmla="*/ 250 w 258"/>
                <a:gd name="T3" fmla="*/ 1 h 148"/>
                <a:gd name="T4" fmla="*/ 250 w 258"/>
                <a:gd name="T5" fmla="*/ 1 h 148"/>
                <a:gd name="T6" fmla="*/ 250 w 258"/>
                <a:gd name="T7" fmla="*/ 0 h 148"/>
                <a:gd name="T8" fmla="*/ 249 w 258"/>
                <a:gd name="T9" fmla="*/ 0 h 148"/>
                <a:gd name="T10" fmla="*/ 249 w 258"/>
                <a:gd name="T11" fmla="*/ 0 h 148"/>
                <a:gd name="T12" fmla="*/ 249 w 258"/>
                <a:gd name="T13" fmla="*/ 0 h 148"/>
                <a:gd name="T14" fmla="*/ 248 w 258"/>
                <a:gd name="T15" fmla="*/ 0 h 148"/>
                <a:gd name="T16" fmla="*/ 247 w 258"/>
                <a:gd name="T17" fmla="*/ 0 h 148"/>
                <a:gd name="T18" fmla="*/ 247 w 258"/>
                <a:gd name="T19" fmla="*/ 0 h 148"/>
                <a:gd name="T20" fmla="*/ 209 w 258"/>
                <a:gd name="T21" fmla="*/ 29 h 148"/>
                <a:gd name="T22" fmla="*/ 212 w 258"/>
                <a:gd name="T23" fmla="*/ 32 h 148"/>
                <a:gd name="T24" fmla="*/ 217 w 258"/>
                <a:gd name="T25" fmla="*/ 70 h 148"/>
                <a:gd name="T26" fmla="*/ 194 w 258"/>
                <a:gd name="T27" fmla="*/ 78 h 148"/>
                <a:gd name="T28" fmla="*/ 161 w 258"/>
                <a:gd name="T29" fmla="*/ 55 h 148"/>
                <a:gd name="T30" fmla="*/ 125 w 258"/>
                <a:gd name="T31" fmla="*/ 55 h 148"/>
                <a:gd name="T32" fmla="*/ 111 w 258"/>
                <a:gd name="T33" fmla="*/ 112 h 148"/>
                <a:gd name="T34" fmla="*/ 94 w 258"/>
                <a:gd name="T35" fmla="*/ 114 h 148"/>
                <a:gd name="T36" fmla="*/ 68 w 258"/>
                <a:gd name="T37" fmla="*/ 70 h 148"/>
                <a:gd name="T38" fmla="*/ 32 w 258"/>
                <a:gd name="T39" fmla="*/ 70 h 148"/>
                <a:gd name="T40" fmla="*/ 1 w 258"/>
                <a:gd name="T41" fmla="*/ 128 h 148"/>
                <a:gd name="T42" fmla="*/ 3 w 258"/>
                <a:gd name="T43" fmla="*/ 132 h 148"/>
                <a:gd name="T44" fmla="*/ 40 w 258"/>
                <a:gd name="T45" fmla="*/ 85 h 148"/>
                <a:gd name="T46" fmla="*/ 61 w 258"/>
                <a:gd name="T47" fmla="*/ 85 h 148"/>
                <a:gd name="T48" fmla="*/ 86 w 258"/>
                <a:gd name="T49" fmla="*/ 129 h 148"/>
                <a:gd name="T50" fmla="*/ 123 w 258"/>
                <a:gd name="T51" fmla="*/ 129 h 148"/>
                <a:gd name="T52" fmla="*/ 135 w 258"/>
                <a:gd name="T53" fmla="*/ 71 h 148"/>
                <a:gd name="T54" fmla="*/ 159 w 258"/>
                <a:gd name="T55" fmla="*/ 63 h 148"/>
                <a:gd name="T56" fmla="*/ 191 w 258"/>
                <a:gd name="T57" fmla="*/ 87 h 148"/>
                <a:gd name="T58" fmla="*/ 228 w 258"/>
                <a:gd name="T59" fmla="*/ 87 h 148"/>
                <a:gd name="T60" fmla="*/ 247 w 258"/>
                <a:gd name="T61" fmla="*/ 11 h 148"/>
                <a:gd name="T62" fmla="*/ 255 w 258"/>
                <a:gd name="T63" fmla="*/ 53 h 148"/>
                <a:gd name="T64" fmla="*/ 258 w 258"/>
                <a:gd name="T65" fmla="*/ 50 h 148"/>
                <a:gd name="T66" fmla="*/ 50 w 258"/>
                <a:gd name="T67" fmla="*/ 56 h 148"/>
                <a:gd name="T68" fmla="*/ 59 w 258"/>
                <a:gd name="T69" fmla="*/ 80 h 148"/>
                <a:gd name="T70" fmla="*/ 59 w 258"/>
                <a:gd name="T71" fmla="*/ 80 h 148"/>
                <a:gd name="T72" fmla="*/ 36 w 258"/>
                <a:gd name="T73" fmla="*/ 70 h 148"/>
                <a:gd name="T74" fmla="*/ 105 w 258"/>
                <a:gd name="T75" fmla="*/ 143 h 148"/>
                <a:gd name="T76" fmla="*/ 105 w 258"/>
                <a:gd name="T77" fmla="*/ 116 h 148"/>
                <a:gd name="T78" fmla="*/ 143 w 258"/>
                <a:gd name="T79" fmla="*/ 68 h 148"/>
                <a:gd name="T80" fmla="*/ 143 w 258"/>
                <a:gd name="T81" fmla="*/ 41 h 148"/>
                <a:gd name="T82" fmla="*/ 143 w 258"/>
                <a:gd name="T83" fmla="*/ 68 h 148"/>
                <a:gd name="T84" fmla="*/ 210 w 258"/>
                <a:gd name="T85" fmla="*/ 100 h 148"/>
                <a:gd name="T86" fmla="*/ 210 w 258"/>
                <a:gd name="T87" fmla="*/ 7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8" h="148">
                  <a:moveTo>
                    <a:pt x="258" y="50"/>
                  </a:moveTo>
                  <a:cubicBezTo>
                    <a:pt x="251" y="2"/>
                    <a:pt x="251" y="2"/>
                    <a:pt x="251" y="2"/>
                  </a:cubicBezTo>
                  <a:cubicBezTo>
                    <a:pt x="251" y="2"/>
                    <a:pt x="251" y="2"/>
                    <a:pt x="251" y="2"/>
                  </a:cubicBezTo>
                  <a:cubicBezTo>
                    <a:pt x="251" y="1"/>
                    <a:pt x="251" y="1"/>
                    <a:pt x="250" y="1"/>
                  </a:cubicBezTo>
                  <a:cubicBezTo>
                    <a:pt x="250" y="1"/>
                    <a:pt x="250" y="1"/>
                    <a:pt x="250" y="1"/>
                  </a:cubicBezTo>
                  <a:cubicBezTo>
                    <a:pt x="250" y="1"/>
                    <a:pt x="250" y="1"/>
                    <a:pt x="250" y="1"/>
                  </a:cubicBezTo>
                  <a:cubicBezTo>
                    <a:pt x="250" y="1"/>
                    <a:pt x="250" y="1"/>
                    <a:pt x="250" y="1"/>
                  </a:cubicBezTo>
                  <a:cubicBezTo>
                    <a:pt x="250" y="0"/>
                    <a:pt x="250" y="0"/>
                    <a:pt x="250" y="0"/>
                  </a:cubicBezTo>
                  <a:cubicBezTo>
                    <a:pt x="250" y="0"/>
                    <a:pt x="250" y="0"/>
                    <a:pt x="250" y="0"/>
                  </a:cubicBezTo>
                  <a:cubicBezTo>
                    <a:pt x="250"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9" y="0"/>
                    <a:pt x="249" y="0"/>
                    <a:pt x="249" y="0"/>
                  </a:cubicBezTo>
                  <a:cubicBezTo>
                    <a:pt x="248" y="0"/>
                    <a:pt x="248" y="0"/>
                    <a:pt x="248" y="0"/>
                  </a:cubicBezTo>
                  <a:cubicBezTo>
                    <a:pt x="248" y="0"/>
                    <a:pt x="248" y="0"/>
                    <a:pt x="248" y="0"/>
                  </a:cubicBezTo>
                  <a:cubicBezTo>
                    <a:pt x="248" y="0"/>
                    <a:pt x="248" y="0"/>
                    <a:pt x="247" y="0"/>
                  </a:cubicBezTo>
                  <a:cubicBezTo>
                    <a:pt x="247" y="0"/>
                    <a:pt x="247" y="0"/>
                    <a:pt x="247" y="0"/>
                  </a:cubicBezTo>
                  <a:cubicBezTo>
                    <a:pt x="247" y="0"/>
                    <a:pt x="247" y="0"/>
                    <a:pt x="247" y="0"/>
                  </a:cubicBezTo>
                  <a:cubicBezTo>
                    <a:pt x="247" y="0"/>
                    <a:pt x="247" y="0"/>
                    <a:pt x="247" y="0"/>
                  </a:cubicBezTo>
                  <a:cubicBezTo>
                    <a:pt x="209" y="29"/>
                    <a:pt x="209" y="29"/>
                    <a:pt x="209" y="29"/>
                  </a:cubicBezTo>
                  <a:cubicBezTo>
                    <a:pt x="208" y="29"/>
                    <a:pt x="208" y="31"/>
                    <a:pt x="208" y="32"/>
                  </a:cubicBezTo>
                  <a:cubicBezTo>
                    <a:pt x="209" y="33"/>
                    <a:pt x="211" y="33"/>
                    <a:pt x="212" y="32"/>
                  </a:cubicBezTo>
                  <a:cubicBezTo>
                    <a:pt x="243" y="9"/>
                    <a:pt x="243" y="9"/>
                    <a:pt x="243" y="9"/>
                  </a:cubicBezTo>
                  <a:cubicBezTo>
                    <a:pt x="217" y="70"/>
                    <a:pt x="217" y="70"/>
                    <a:pt x="217" y="70"/>
                  </a:cubicBezTo>
                  <a:cubicBezTo>
                    <a:pt x="214" y="69"/>
                    <a:pt x="212" y="68"/>
                    <a:pt x="210" y="68"/>
                  </a:cubicBezTo>
                  <a:cubicBezTo>
                    <a:pt x="203" y="68"/>
                    <a:pt x="197" y="72"/>
                    <a:pt x="194" y="78"/>
                  </a:cubicBezTo>
                  <a:cubicBezTo>
                    <a:pt x="161" y="59"/>
                    <a:pt x="161" y="59"/>
                    <a:pt x="161" y="59"/>
                  </a:cubicBezTo>
                  <a:cubicBezTo>
                    <a:pt x="161" y="57"/>
                    <a:pt x="161" y="56"/>
                    <a:pt x="161" y="55"/>
                  </a:cubicBezTo>
                  <a:cubicBezTo>
                    <a:pt x="161" y="45"/>
                    <a:pt x="153" y="36"/>
                    <a:pt x="143" y="36"/>
                  </a:cubicBezTo>
                  <a:cubicBezTo>
                    <a:pt x="133" y="36"/>
                    <a:pt x="125" y="45"/>
                    <a:pt x="125" y="55"/>
                  </a:cubicBezTo>
                  <a:cubicBezTo>
                    <a:pt x="125" y="60"/>
                    <a:pt x="127" y="66"/>
                    <a:pt x="131" y="69"/>
                  </a:cubicBezTo>
                  <a:cubicBezTo>
                    <a:pt x="111" y="112"/>
                    <a:pt x="111" y="112"/>
                    <a:pt x="111" y="112"/>
                  </a:cubicBezTo>
                  <a:cubicBezTo>
                    <a:pt x="109" y="111"/>
                    <a:pt x="107" y="111"/>
                    <a:pt x="105" y="111"/>
                  </a:cubicBezTo>
                  <a:cubicBezTo>
                    <a:pt x="101" y="111"/>
                    <a:pt x="97" y="112"/>
                    <a:pt x="94" y="114"/>
                  </a:cubicBezTo>
                  <a:cubicBezTo>
                    <a:pt x="64" y="81"/>
                    <a:pt x="64" y="81"/>
                    <a:pt x="64" y="81"/>
                  </a:cubicBezTo>
                  <a:cubicBezTo>
                    <a:pt x="67" y="78"/>
                    <a:pt x="68" y="74"/>
                    <a:pt x="68" y="70"/>
                  </a:cubicBezTo>
                  <a:cubicBezTo>
                    <a:pt x="68" y="59"/>
                    <a:pt x="60" y="51"/>
                    <a:pt x="50" y="51"/>
                  </a:cubicBezTo>
                  <a:cubicBezTo>
                    <a:pt x="40" y="51"/>
                    <a:pt x="32" y="59"/>
                    <a:pt x="32" y="70"/>
                  </a:cubicBezTo>
                  <a:cubicBezTo>
                    <a:pt x="32" y="74"/>
                    <a:pt x="34" y="79"/>
                    <a:pt x="37" y="82"/>
                  </a:cubicBezTo>
                  <a:cubicBezTo>
                    <a:pt x="1" y="128"/>
                    <a:pt x="1" y="128"/>
                    <a:pt x="1" y="128"/>
                  </a:cubicBezTo>
                  <a:cubicBezTo>
                    <a:pt x="0" y="129"/>
                    <a:pt x="0" y="131"/>
                    <a:pt x="1" y="131"/>
                  </a:cubicBezTo>
                  <a:cubicBezTo>
                    <a:pt x="2" y="132"/>
                    <a:pt x="2" y="132"/>
                    <a:pt x="3" y="132"/>
                  </a:cubicBezTo>
                  <a:cubicBezTo>
                    <a:pt x="4" y="132"/>
                    <a:pt x="4" y="131"/>
                    <a:pt x="5" y="131"/>
                  </a:cubicBezTo>
                  <a:cubicBezTo>
                    <a:pt x="40" y="85"/>
                    <a:pt x="40" y="85"/>
                    <a:pt x="40" y="85"/>
                  </a:cubicBezTo>
                  <a:cubicBezTo>
                    <a:pt x="43" y="87"/>
                    <a:pt x="46" y="88"/>
                    <a:pt x="50" y="88"/>
                  </a:cubicBezTo>
                  <a:cubicBezTo>
                    <a:pt x="54" y="88"/>
                    <a:pt x="58" y="87"/>
                    <a:pt x="61" y="85"/>
                  </a:cubicBezTo>
                  <a:cubicBezTo>
                    <a:pt x="91" y="118"/>
                    <a:pt x="91" y="118"/>
                    <a:pt x="91" y="118"/>
                  </a:cubicBezTo>
                  <a:cubicBezTo>
                    <a:pt x="88" y="121"/>
                    <a:pt x="86" y="125"/>
                    <a:pt x="86" y="129"/>
                  </a:cubicBezTo>
                  <a:cubicBezTo>
                    <a:pt x="86" y="140"/>
                    <a:pt x="94" y="148"/>
                    <a:pt x="105" y="148"/>
                  </a:cubicBezTo>
                  <a:cubicBezTo>
                    <a:pt x="115" y="148"/>
                    <a:pt x="123" y="140"/>
                    <a:pt x="123" y="129"/>
                  </a:cubicBezTo>
                  <a:cubicBezTo>
                    <a:pt x="123" y="123"/>
                    <a:pt x="120" y="118"/>
                    <a:pt x="115" y="114"/>
                  </a:cubicBezTo>
                  <a:cubicBezTo>
                    <a:pt x="135" y="71"/>
                    <a:pt x="135" y="71"/>
                    <a:pt x="135" y="71"/>
                  </a:cubicBezTo>
                  <a:cubicBezTo>
                    <a:pt x="138" y="72"/>
                    <a:pt x="140" y="73"/>
                    <a:pt x="143" y="73"/>
                  </a:cubicBezTo>
                  <a:cubicBezTo>
                    <a:pt x="150" y="73"/>
                    <a:pt x="156" y="69"/>
                    <a:pt x="159" y="63"/>
                  </a:cubicBezTo>
                  <a:cubicBezTo>
                    <a:pt x="192" y="82"/>
                    <a:pt x="192" y="82"/>
                    <a:pt x="192" y="82"/>
                  </a:cubicBezTo>
                  <a:cubicBezTo>
                    <a:pt x="192" y="83"/>
                    <a:pt x="191" y="85"/>
                    <a:pt x="191" y="87"/>
                  </a:cubicBezTo>
                  <a:cubicBezTo>
                    <a:pt x="191" y="97"/>
                    <a:pt x="200" y="105"/>
                    <a:pt x="210" y="105"/>
                  </a:cubicBezTo>
                  <a:cubicBezTo>
                    <a:pt x="220" y="105"/>
                    <a:pt x="228" y="97"/>
                    <a:pt x="228" y="87"/>
                  </a:cubicBezTo>
                  <a:cubicBezTo>
                    <a:pt x="228" y="81"/>
                    <a:pt x="225" y="75"/>
                    <a:pt x="221" y="72"/>
                  </a:cubicBezTo>
                  <a:cubicBezTo>
                    <a:pt x="247" y="11"/>
                    <a:pt x="247" y="11"/>
                    <a:pt x="247" y="11"/>
                  </a:cubicBezTo>
                  <a:cubicBezTo>
                    <a:pt x="253" y="51"/>
                    <a:pt x="253" y="51"/>
                    <a:pt x="253" y="51"/>
                  </a:cubicBezTo>
                  <a:cubicBezTo>
                    <a:pt x="253" y="52"/>
                    <a:pt x="254" y="53"/>
                    <a:pt x="255" y="53"/>
                  </a:cubicBezTo>
                  <a:cubicBezTo>
                    <a:pt x="255" y="53"/>
                    <a:pt x="256" y="53"/>
                    <a:pt x="256" y="53"/>
                  </a:cubicBezTo>
                  <a:cubicBezTo>
                    <a:pt x="257" y="53"/>
                    <a:pt x="258" y="52"/>
                    <a:pt x="258" y="50"/>
                  </a:cubicBezTo>
                  <a:close/>
                  <a:moveTo>
                    <a:pt x="36" y="70"/>
                  </a:moveTo>
                  <a:cubicBezTo>
                    <a:pt x="36" y="62"/>
                    <a:pt x="43" y="56"/>
                    <a:pt x="50" y="56"/>
                  </a:cubicBezTo>
                  <a:cubicBezTo>
                    <a:pt x="58" y="56"/>
                    <a:pt x="64" y="62"/>
                    <a:pt x="64" y="70"/>
                  </a:cubicBezTo>
                  <a:cubicBezTo>
                    <a:pt x="64" y="73"/>
                    <a:pt x="62" y="77"/>
                    <a:pt x="59" y="80"/>
                  </a:cubicBezTo>
                  <a:cubicBezTo>
                    <a:pt x="59" y="80"/>
                    <a:pt x="59" y="80"/>
                    <a:pt x="59" y="80"/>
                  </a:cubicBezTo>
                  <a:cubicBezTo>
                    <a:pt x="59" y="80"/>
                    <a:pt x="59" y="80"/>
                    <a:pt x="59" y="80"/>
                  </a:cubicBezTo>
                  <a:cubicBezTo>
                    <a:pt x="57" y="82"/>
                    <a:pt x="54" y="83"/>
                    <a:pt x="50" y="83"/>
                  </a:cubicBezTo>
                  <a:cubicBezTo>
                    <a:pt x="43" y="83"/>
                    <a:pt x="36" y="77"/>
                    <a:pt x="36" y="70"/>
                  </a:cubicBezTo>
                  <a:close/>
                  <a:moveTo>
                    <a:pt x="118" y="129"/>
                  </a:moveTo>
                  <a:cubicBezTo>
                    <a:pt x="118" y="137"/>
                    <a:pt x="112" y="143"/>
                    <a:pt x="105" y="143"/>
                  </a:cubicBezTo>
                  <a:cubicBezTo>
                    <a:pt x="97" y="143"/>
                    <a:pt x="91" y="137"/>
                    <a:pt x="91" y="129"/>
                  </a:cubicBezTo>
                  <a:cubicBezTo>
                    <a:pt x="91" y="122"/>
                    <a:pt x="97" y="116"/>
                    <a:pt x="105" y="116"/>
                  </a:cubicBezTo>
                  <a:cubicBezTo>
                    <a:pt x="112" y="116"/>
                    <a:pt x="118" y="122"/>
                    <a:pt x="118" y="129"/>
                  </a:cubicBezTo>
                  <a:close/>
                  <a:moveTo>
                    <a:pt x="143" y="68"/>
                  </a:moveTo>
                  <a:cubicBezTo>
                    <a:pt x="136" y="68"/>
                    <a:pt x="129" y="62"/>
                    <a:pt x="129" y="55"/>
                  </a:cubicBezTo>
                  <a:cubicBezTo>
                    <a:pt x="129" y="47"/>
                    <a:pt x="136" y="41"/>
                    <a:pt x="143" y="41"/>
                  </a:cubicBezTo>
                  <a:cubicBezTo>
                    <a:pt x="151" y="41"/>
                    <a:pt x="157" y="47"/>
                    <a:pt x="157" y="55"/>
                  </a:cubicBezTo>
                  <a:cubicBezTo>
                    <a:pt x="157" y="62"/>
                    <a:pt x="151" y="68"/>
                    <a:pt x="143" y="68"/>
                  </a:cubicBezTo>
                  <a:close/>
                  <a:moveTo>
                    <a:pt x="223" y="87"/>
                  </a:moveTo>
                  <a:cubicBezTo>
                    <a:pt x="223" y="94"/>
                    <a:pt x="217" y="100"/>
                    <a:pt x="210" y="100"/>
                  </a:cubicBezTo>
                  <a:cubicBezTo>
                    <a:pt x="202" y="100"/>
                    <a:pt x="196" y="94"/>
                    <a:pt x="196" y="87"/>
                  </a:cubicBezTo>
                  <a:cubicBezTo>
                    <a:pt x="196" y="79"/>
                    <a:pt x="202" y="73"/>
                    <a:pt x="210" y="73"/>
                  </a:cubicBezTo>
                  <a:cubicBezTo>
                    <a:pt x="217" y="73"/>
                    <a:pt x="223" y="79"/>
                    <a:pt x="223" y="8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6262812" y="3106197"/>
            <a:ext cx="795318" cy="799524"/>
            <a:chOff x="9788525" y="2444750"/>
            <a:chExt cx="600075" cy="603250"/>
          </a:xfrm>
        </p:grpSpPr>
        <p:sp>
          <p:nvSpPr>
            <p:cNvPr id="15" name="Oval 14"/>
            <p:cNvSpPr>
              <a:spLocks noChangeArrowheads="1"/>
            </p:cNvSpPr>
            <p:nvPr/>
          </p:nvSpPr>
          <p:spPr bwMode="auto">
            <a:xfrm>
              <a:off x="9788525" y="2444750"/>
              <a:ext cx="600075" cy="603250"/>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 name="Group 15"/>
            <p:cNvGrpSpPr/>
            <p:nvPr/>
          </p:nvGrpSpPr>
          <p:grpSpPr>
            <a:xfrm>
              <a:off x="9928225" y="2586038"/>
              <a:ext cx="328613" cy="320675"/>
              <a:chOff x="9928225" y="2871788"/>
              <a:chExt cx="328613" cy="320675"/>
            </a:xfrm>
          </p:grpSpPr>
          <p:sp>
            <p:nvSpPr>
              <p:cNvPr id="17" name="Freeform 16"/>
              <p:cNvSpPr>
                <a:spLocks noEditPoints="1"/>
              </p:cNvSpPr>
              <p:nvPr/>
            </p:nvSpPr>
            <p:spPr bwMode="auto">
              <a:xfrm>
                <a:off x="9952038" y="2871788"/>
                <a:ext cx="304800" cy="296863"/>
              </a:xfrm>
              <a:custGeom>
                <a:avLst/>
                <a:gdLst>
                  <a:gd name="T0" fmla="*/ 173 w 180"/>
                  <a:gd name="T1" fmla="*/ 2 h 175"/>
                  <a:gd name="T2" fmla="*/ 163 w 180"/>
                  <a:gd name="T3" fmla="*/ 0 h 175"/>
                  <a:gd name="T4" fmla="*/ 98 w 180"/>
                  <a:gd name="T5" fmla="*/ 29 h 175"/>
                  <a:gd name="T6" fmla="*/ 65 w 180"/>
                  <a:gd name="T7" fmla="*/ 65 h 175"/>
                  <a:gd name="T8" fmla="*/ 25 w 180"/>
                  <a:gd name="T9" fmla="*/ 68 h 175"/>
                  <a:gd name="T10" fmla="*/ 0 w 180"/>
                  <a:gd name="T11" fmla="*/ 95 h 175"/>
                  <a:gd name="T12" fmla="*/ 1 w 180"/>
                  <a:gd name="T13" fmla="*/ 97 h 175"/>
                  <a:gd name="T14" fmla="*/ 3 w 180"/>
                  <a:gd name="T15" fmla="*/ 98 h 175"/>
                  <a:gd name="T16" fmla="*/ 34 w 180"/>
                  <a:gd name="T17" fmla="*/ 99 h 175"/>
                  <a:gd name="T18" fmla="*/ 32 w 180"/>
                  <a:gd name="T19" fmla="*/ 101 h 175"/>
                  <a:gd name="T20" fmla="*/ 32 w 180"/>
                  <a:gd name="T21" fmla="*/ 110 h 175"/>
                  <a:gd name="T22" fmla="*/ 22 w 180"/>
                  <a:gd name="T23" fmla="*/ 120 h 175"/>
                  <a:gd name="T24" fmla="*/ 32 w 180"/>
                  <a:gd name="T25" fmla="*/ 143 h 175"/>
                  <a:gd name="T26" fmla="*/ 52 w 180"/>
                  <a:gd name="T27" fmla="*/ 155 h 175"/>
                  <a:gd name="T28" fmla="*/ 55 w 180"/>
                  <a:gd name="T29" fmla="*/ 153 h 175"/>
                  <a:gd name="T30" fmla="*/ 65 w 180"/>
                  <a:gd name="T31" fmla="*/ 143 h 175"/>
                  <a:gd name="T32" fmla="*/ 71 w 180"/>
                  <a:gd name="T33" fmla="*/ 145 h 175"/>
                  <a:gd name="T34" fmla="*/ 74 w 180"/>
                  <a:gd name="T35" fmla="*/ 143 h 175"/>
                  <a:gd name="T36" fmla="*/ 77 w 180"/>
                  <a:gd name="T37" fmla="*/ 141 h 175"/>
                  <a:gd name="T38" fmla="*/ 78 w 180"/>
                  <a:gd name="T39" fmla="*/ 172 h 175"/>
                  <a:gd name="T40" fmla="*/ 78 w 180"/>
                  <a:gd name="T41" fmla="*/ 175 h 175"/>
                  <a:gd name="T42" fmla="*/ 80 w 180"/>
                  <a:gd name="T43" fmla="*/ 175 h 175"/>
                  <a:gd name="T44" fmla="*/ 81 w 180"/>
                  <a:gd name="T45" fmla="*/ 175 h 175"/>
                  <a:gd name="T46" fmla="*/ 108 w 180"/>
                  <a:gd name="T47" fmla="*/ 151 h 175"/>
                  <a:gd name="T48" fmla="*/ 111 w 180"/>
                  <a:gd name="T49" fmla="*/ 110 h 175"/>
                  <a:gd name="T50" fmla="*/ 146 w 180"/>
                  <a:gd name="T51" fmla="*/ 78 h 175"/>
                  <a:gd name="T52" fmla="*/ 173 w 180"/>
                  <a:gd name="T53" fmla="*/ 2 h 175"/>
                  <a:gd name="T54" fmla="*/ 7 w 180"/>
                  <a:gd name="T55" fmla="*/ 92 h 175"/>
                  <a:gd name="T56" fmla="*/ 26 w 180"/>
                  <a:gd name="T57" fmla="*/ 72 h 175"/>
                  <a:gd name="T58" fmla="*/ 61 w 180"/>
                  <a:gd name="T59" fmla="*/ 69 h 175"/>
                  <a:gd name="T60" fmla="*/ 38 w 180"/>
                  <a:gd name="T61" fmla="*/ 95 h 175"/>
                  <a:gd name="T62" fmla="*/ 7 w 180"/>
                  <a:gd name="T63" fmla="*/ 92 h 175"/>
                  <a:gd name="T64" fmla="*/ 52 w 180"/>
                  <a:gd name="T65" fmla="*/ 150 h 175"/>
                  <a:gd name="T66" fmla="*/ 36 w 180"/>
                  <a:gd name="T67" fmla="*/ 140 h 175"/>
                  <a:gd name="T68" fmla="*/ 25 w 180"/>
                  <a:gd name="T69" fmla="*/ 123 h 175"/>
                  <a:gd name="T70" fmla="*/ 34 w 180"/>
                  <a:gd name="T71" fmla="*/ 114 h 175"/>
                  <a:gd name="T72" fmla="*/ 46 w 180"/>
                  <a:gd name="T73" fmla="*/ 129 h 175"/>
                  <a:gd name="T74" fmla="*/ 61 w 180"/>
                  <a:gd name="T75" fmla="*/ 141 h 175"/>
                  <a:gd name="T76" fmla="*/ 52 w 180"/>
                  <a:gd name="T77" fmla="*/ 150 h 175"/>
                  <a:gd name="T78" fmla="*/ 103 w 180"/>
                  <a:gd name="T79" fmla="*/ 149 h 175"/>
                  <a:gd name="T80" fmla="*/ 83 w 180"/>
                  <a:gd name="T81" fmla="*/ 168 h 175"/>
                  <a:gd name="T82" fmla="*/ 81 w 180"/>
                  <a:gd name="T83" fmla="*/ 137 h 175"/>
                  <a:gd name="T84" fmla="*/ 106 w 180"/>
                  <a:gd name="T85" fmla="*/ 115 h 175"/>
                  <a:gd name="T86" fmla="*/ 103 w 180"/>
                  <a:gd name="T87" fmla="*/ 149 h 175"/>
                  <a:gd name="T88" fmla="*/ 77 w 180"/>
                  <a:gd name="T89" fmla="*/ 135 h 175"/>
                  <a:gd name="T90" fmla="*/ 76 w 180"/>
                  <a:gd name="T91" fmla="*/ 135 h 175"/>
                  <a:gd name="T92" fmla="*/ 71 w 180"/>
                  <a:gd name="T93" fmla="*/ 140 h 175"/>
                  <a:gd name="T94" fmla="*/ 71 w 180"/>
                  <a:gd name="T95" fmla="*/ 140 h 175"/>
                  <a:gd name="T96" fmla="*/ 50 w 180"/>
                  <a:gd name="T97" fmla="*/ 126 h 175"/>
                  <a:gd name="T98" fmla="*/ 35 w 180"/>
                  <a:gd name="T99" fmla="*/ 104 h 175"/>
                  <a:gd name="T100" fmla="*/ 40 w 180"/>
                  <a:gd name="T101" fmla="*/ 99 h 175"/>
                  <a:gd name="T102" fmla="*/ 40 w 180"/>
                  <a:gd name="T103" fmla="*/ 99 h 175"/>
                  <a:gd name="T104" fmla="*/ 101 w 180"/>
                  <a:gd name="T105" fmla="*/ 32 h 175"/>
                  <a:gd name="T106" fmla="*/ 163 w 180"/>
                  <a:gd name="T107" fmla="*/ 4 h 175"/>
                  <a:gd name="T108" fmla="*/ 170 w 180"/>
                  <a:gd name="T109" fmla="*/ 6 h 175"/>
                  <a:gd name="T110" fmla="*/ 143 w 180"/>
                  <a:gd name="T111" fmla="*/ 74 h 175"/>
                  <a:gd name="T112" fmla="*/ 77 w 180"/>
                  <a:gd name="T113" fmla="*/ 1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175">
                    <a:moveTo>
                      <a:pt x="173" y="2"/>
                    </a:moveTo>
                    <a:cubicBezTo>
                      <a:pt x="171" y="0"/>
                      <a:pt x="168" y="0"/>
                      <a:pt x="163" y="0"/>
                    </a:cubicBezTo>
                    <a:cubicBezTo>
                      <a:pt x="150" y="0"/>
                      <a:pt x="121" y="6"/>
                      <a:pt x="98" y="29"/>
                    </a:cubicBezTo>
                    <a:cubicBezTo>
                      <a:pt x="65" y="65"/>
                      <a:pt x="65" y="65"/>
                      <a:pt x="65" y="65"/>
                    </a:cubicBezTo>
                    <a:cubicBezTo>
                      <a:pt x="60" y="65"/>
                      <a:pt x="37" y="63"/>
                      <a:pt x="25" y="68"/>
                    </a:cubicBezTo>
                    <a:cubicBezTo>
                      <a:pt x="11" y="73"/>
                      <a:pt x="1" y="94"/>
                      <a:pt x="0" y="95"/>
                    </a:cubicBezTo>
                    <a:cubicBezTo>
                      <a:pt x="0" y="95"/>
                      <a:pt x="0" y="96"/>
                      <a:pt x="1" y="97"/>
                    </a:cubicBezTo>
                    <a:cubicBezTo>
                      <a:pt x="1" y="98"/>
                      <a:pt x="2" y="98"/>
                      <a:pt x="3" y="98"/>
                    </a:cubicBezTo>
                    <a:cubicBezTo>
                      <a:pt x="16" y="94"/>
                      <a:pt x="29" y="97"/>
                      <a:pt x="34" y="99"/>
                    </a:cubicBezTo>
                    <a:cubicBezTo>
                      <a:pt x="32" y="101"/>
                      <a:pt x="32" y="101"/>
                      <a:pt x="32" y="101"/>
                    </a:cubicBezTo>
                    <a:cubicBezTo>
                      <a:pt x="30" y="103"/>
                      <a:pt x="30" y="106"/>
                      <a:pt x="32" y="110"/>
                    </a:cubicBezTo>
                    <a:cubicBezTo>
                      <a:pt x="22" y="120"/>
                      <a:pt x="22" y="120"/>
                      <a:pt x="22" y="120"/>
                    </a:cubicBezTo>
                    <a:cubicBezTo>
                      <a:pt x="18" y="125"/>
                      <a:pt x="24" y="135"/>
                      <a:pt x="32" y="143"/>
                    </a:cubicBezTo>
                    <a:cubicBezTo>
                      <a:pt x="38" y="149"/>
                      <a:pt x="46" y="155"/>
                      <a:pt x="52" y="155"/>
                    </a:cubicBezTo>
                    <a:cubicBezTo>
                      <a:pt x="53" y="155"/>
                      <a:pt x="54" y="154"/>
                      <a:pt x="55" y="153"/>
                    </a:cubicBezTo>
                    <a:cubicBezTo>
                      <a:pt x="65" y="143"/>
                      <a:pt x="65" y="143"/>
                      <a:pt x="65" y="143"/>
                    </a:cubicBezTo>
                    <a:cubicBezTo>
                      <a:pt x="67" y="144"/>
                      <a:pt x="69" y="145"/>
                      <a:pt x="71" y="145"/>
                    </a:cubicBezTo>
                    <a:cubicBezTo>
                      <a:pt x="73" y="145"/>
                      <a:pt x="74" y="144"/>
                      <a:pt x="74" y="143"/>
                    </a:cubicBezTo>
                    <a:cubicBezTo>
                      <a:pt x="77" y="141"/>
                      <a:pt x="77" y="141"/>
                      <a:pt x="77" y="141"/>
                    </a:cubicBezTo>
                    <a:cubicBezTo>
                      <a:pt x="79" y="147"/>
                      <a:pt x="82" y="160"/>
                      <a:pt x="78" y="172"/>
                    </a:cubicBezTo>
                    <a:cubicBezTo>
                      <a:pt x="77" y="173"/>
                      <a:pt x="78" y="174"/>
                      <a:pt x="78" y="175"/>
                    </a:cubicBezTo>
                    <a:cubicBezTo>
                      <a:pt x="79" y="175"/>
                      <a:pt x="79" y="175"/>
                      <a:pt x="80" y="175"/>
                    </a:cubicBezTo>
                    <a:cubicBezTo>
                      <a:pt x="80" y="175"/>
                      <a:pt x="81" y="175"/>
                      <a:pt x="81" y="175"/>
                    </a:cubicBezTo>
                    <a:cubicBezTo>
                      <a:pt x="82" y="175"/>
                      <a:pt x="103" y="165"/>
                      <a:pt x="108" y="151"/>
                    </a:cubicBezTo>
                    <a:cubicBezTo>
                      <a:pt x="112" y="138"/>
                      <a:pt x="111" y="116"/>
                      <a:pt x="111" y="110"/>
                    </a:cubicBezTo>
                    <a:cubicBezTo>
                      <a:pt x="146" y="78"/>
                      <a:pt x="146" y="78"/>
                      <a:pt x="146" y="78"/>
                    </a:cubicBezTo>
                    <a:cubicBezTo>
                      <a:pt x="174" y="50"/>
                      <a:pt x="180" y="9"/>
                      <a:pt x="173" y="2"/>
                    </a:cubicBezTo>
                    <a:close/>
                    <a:moveTo>
                      <a:pt x="7" y="92"/>
                    </a:moveTo>
                    <a:cubicBezTo>
                      <a:pt x="11" y="86"/>
                      <a:pt x="18" y="75"/>
                      <a:pt x="26" y="72"/>
                    </a:cubicBezTo>
                    <a:cubicBezTo>
                      <a:pt x="36" y="69"/>
                      <a:pt x="53" y="69"/>
                      <a:pt x="61" y="69"/>
                    </a:cubicBezTo>
                    <a:cubicBezTo>
                      <a:pt x="38" y="95"/>
                      <a:pt x="38" y="95"/>
                      <a:pt x="38" y="95"/>
                    </a:cubicBezTo>
                    <a:cubicBezTo>
                      <a:pt x="33" y="93"/>
                      <a:pt x="21" y="89"/>
                      <a:pt x="7" y="92"/>
                    </a:cubicBezTo>
                    <a:close/>
                    <a:moveTo>
                      <a:pt x="52" y="150"/>
                    </a:moveTo>
                    <a:cubicBezTo>
                      <a:pt x="51" y="151"/>
                      <a:pt x="44" y="148"/>
                      <a:pt x="36" y="140"/>
                    </a:cubicBezTo>
                    <a:cubicBezTo>
                      <a:pt x="27" y="131"/>
                      <a:pt x="25" y="124"/>
                      <a:pt x="25" y="123"/>
                    </a:cubicBezTo>
                    <a:cubicBezTo>
                      <a:pt x="34" y="114"/>
                      <a:pt x="34" y="114"/>
                      <a:pt x="34" y="114"/>
                    </a:cubicBezTo>
                    <a:cubicBezTo>
                      <a:pt x="38" y="120"/>
                      <a:pt x="42" y="125"/>
                      <a:pt x="46" y="129"/>
                    </a:cubicBezTo>
                    <a:cubicBezTo>
                      <a:pt x="51" y="134"/>
                      <a:pt x="56" y="138"/>
                      <a:pt x="61" y="141"/>
                    </a:cubicBezTo>
                    <a:lnTo>
                      <a:pt x="52" y="150"/>
                    </a:lnTo>
                    <a:close/>
                    <a:moveTo>
                      <a:pt x="103" y="149"/>
                    </a:moveTo>
                    <a:cubicBezTo>
                      <a:pt x="100" y="158"/>
                      <a:pt x="90" y="165"/>
                      <a:pt x="83" y="168"/>
                    </a:cubicBezTo>
                    <a:cubicBezTo>
                      <a:pt x="86" y="155"/>
                      <a:pt x="82" y="142"/>
                      <a:pt x="81" y="137"/>
                    </a:cubicBezTo>
                    <a:cubicBezTo>
                      <a:pt x="106" y="115"/>
                      <a:pt x="106" y="115"/>
                      <a:pt x="106" y="115"/>
                    </a:cubicBezTo>
                    <a:cubicBezTo>
                      <a:pt x="107" y="123"/>
                      <a:pt x="107" y="140"/>
                      <a:pt x="103" y="149"/>
                    </a:cubicBezTo>
                    <a:close/>
                    <a:moveTo>
                      <a:pt x="77" y="135"/>
                    </a:moveTo>
                    <a:cubicBezTo>
                      <a:pt x="77" y="135"/>
                      <a:pt x="77" y="135"/>
                      <a:pt x="76" y="135"/>
                    </a:cubicBezTo>
                    <a:cubicBezTo>
                      <a:pt x="71" y="140"/>
                      <a:pt x="71" y="140"/>
                      <a:pt x="71" y="140"/>
                    </a:cubicBezTo>
                    <a:cubicBezTo>
                      <a:pt x="71" y="140"/>
                      <a:pt x="71" y="140"/>
                      <a:pt x="71" y="140"/>
                    </a:cubicBezTo>
                    <a:cubicBezTo>
                      <a:pt x="67" y="140"/>
                      <a:pt x="59" y="135"/>
                      <a:pt x="50" y="126"/>
                    </a:cubicBezTo>
                    <a:cubicBezTo>
                      <a:pt x="39" y="115"/>
                      <a:pt x="35" y="106"/>
                      <a:pt x="35" y="104"/>
                    </a:cubicBezTo>
                    <a:cubicBezTo>
                      <a:pt x="40" y="99"/>
                      <a:pt x="40" y="99"/>
                      <a:pt x="40" y="99"/>
                    </a:cubicBezTo>
                    <a:cubicBezTo>
                      <a:pt x="40" y="99"/>
                      <a:pt x="40" y="99"/>
                      <a:pt x="40" y="99"/>
                    </a:cubicBezTo>
                    <a:cubicBezTo>
                      <a:pt x="101" y="32"/>
                      <a:pt x="101" y="32"/>
                      <a:pt x="101" y="32"/>
                    </a:cubicBezTo>
                    <a:cubicBezTo>
                      <a:pt x="122" y="12"/>
                      <a:pt x="149" y="4"/>
                      <a:pt x="163" y="4"/>
                    </a:cubicBezTo>
                    <a:cubicBezTo>
                      <a:pt x="167" y="4"/>
                      <a:pt x="169" y="5"/>
                      <a:pt x="170" y="6"/>
                    </a:cubicBezTo>
                    <a:cubicBezTo>
                      <a:pt x="174" y="10"/>
                      <a:pt x="170" y="48"/>
                      <a:pt x="143" y="74"/>
                    </a:cubicBezTo>
                    <a:lnTo>
                      <a:pt x="77"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0123488" y="2941638"/>
                <a:ext cx="58738" cy="53975"/>
              </a:xfrm>
              <a:custGeom>
                <a:avLst/>
                <a:gdLst>
                  <a:gd name="T0" fmla="*/ 17 w 35"/>
                  <a:gd name="T1" fmla="*/ 0 h 32"/>
                  <a:gd name="T2" fmla="*/ 6 w 35"/>
                  <a:gd name="T3" fmla="*/ 5 h 32"/>
                  <a:gd name="T4" fmla="*/ 6 w 35"/>
                  <a:gd name="T5" fmla="*/ 28 h 32"/>
                  <a:gd name="T6" fmla="*/ 17 w 35"/>
                  <a:gd name="T7" fmla="*/ 32 h 32"/>
                  <a:gd name="T8" fmla="*/ 28 w 35"/>
                  <a:gd name="T9" fmla="*/ 28 h 32"/>
                  <a:gd name="T10" fmla="*/ 28 w 35"/>
                  <a:gd name="T11" fmla="*/ 5 h 32"/>
                  <a:gd name="T12" fmla="*/ 17 w 35"/>
                  <a:gd name="T13" fmla="*/ 0 h 32"/>
                  <a:gd name="T14" fmla="*/ 25 w 35"/>
                  <a:gd name="T15" fmla="*/ 24 h 32"/>
                  <a:gd name="T16" fmla="*/ 17 w 35"/>
                  <a:gd name="T17" fmla="*/ 28 h 32"/>
                  <a:gd name="T18" fmla="*/ 9 w 35"/>
                  <a:gd name="T19" fmla="*/ 24 h 32"/>
                  <a:gd name="T20" fmla="*/ 9 w 35"/>
                  <a:gd name="T21" fmla="*/ 8 h 32"/>
                  <a:gd name="T22" fmla="*/ 17 w 35"/>
                  <a:gd name="T23" fmla="*/ 5 h 32"/>
                  <a:gd name="T24" fmla="*/ 25 w 35"/>
                  <a:gd name="T25" fmla="*/ 8 h 32"/>
                  <a:gd name="T26" fmla="*/ 25 w 35"/>
                  <a:gd name="T2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32">
                    <a:moveTo>
                      <a:pt x="17" y="0"/>
                    </a:moveTo>
                    <a:cubicBezTo>
                      <a:pt x="13" y="0"/>
                      <a:pt x="9" y="2"/>
                      <a:pt x="6" y="5"/>
                    </a:cubicBezTo>
                    <a:cubicBezTo>
                      <a:pt x="0" y="11"/>
                      <a:pt x="0" y="21"/>
                      <a:pt x="6" y="28"/>
                    </a:cubicBezTo>
                    <a:cubicBezTo>
                      <a:pt x="9" y="31"/>
                      <a:pt x="13" y="32"/>
                      <a:pt x="17" y="32"/>
                    </a:cubicBezTo>
                    <a:cubicBezTo>
                      <a:pt x="21" y="32"/>
                      <a:pt x="25" y="31"/>
                      <a:pt x="28" y="28"/>
                    </a:cubicBezTo>
                    <a:cubicBezTo>
                      <a:pt x="35" y="21"/>
                      <a:pt x="35" y="11"/>
                      <a:pt x="28" y="5"/>
                    </a:cubicBezTo>
                    <a:cubicBezTo>
                      <a:pt x="25" y="2"/>
                      <a:pt x="21" y="0"/>
                      <a:pt x="17" y="0"/>
                    </a:cubicBezTo>
                    <a:close/>
                    <a:moveTo>
                      <a:pt x="25" y="24"/>
                    </a:moveTo>
                    <a:cubicBezTo>
                      <a:pt x="23" y="26"/>
                      <a:pt x="20" y="28"/>
                      <a:pt x="17" y="28"/>
                    </a:cubicBezTo>
                    <a:cubicBezTo>
                      <a:pt x="14" y="28"/>
                      <a:pt x="11" y="26"/>
                      <a:pt x="9" y="24"/>
                    </a:cubicBezTo>
                    <a:cubicBezTo>
                      <a:pt x="5" y="20"/>
                      <a:pt x="5" y="13"/>
                      <a:pt x="9" y="8"/>
                    </a:cubicBezTo>
                    <a:cubicBezTo>
                      <a:pt x="11" y="6"/>
                      <a:pt x="14" y="5"/>
                      <a:pt x="17" y="5"/>
                    </a:cubicBezTo>
                    <a:cubicBezTo>
                      <a:pt x="20" y="5"/>
                      <a:pt x="23" y="6"/>
                      <a:pt x="25" y="8"/>
                    </a:cubicBezTo>
                    <a:cubicBezTo>
                      <a:pt x="29" y="13"/>
                      <a:pt x="29" y="20"/>
                      <a:pt x="25" y="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p:cNvSpPr>
              <p:nvPr/>
            </p:nvSpPr>
            <p:spPr bwMode="auto">
              <a:xfrm>
                <a:off x="9928225" y="3106738"/>
                <a:ext cx="85725" cy="85725"/>
              </a:xfrm>
              <a:custGeom>
                <a:avLst/>
                <a:gdLst>
                  <a:gd name="T0" fmla="*/ 47 w 51"/>
                  <a:gd name="T1" fmla="*/ 16 h 51"/>
                  <a:gd name="T2" fmla="*/ 45 w 51"/>
                  <a:gd name="T3" fmla="*/ 19 h 51"/>
                  <a:gd name="T4" fmla="*/ 39 w 51"/>
                  <a:gd name="T5" fmla="*/ 35 h 51"/>
                  <a:gd name="T6" fmla="*/ 17 w 51"/>
                  <a:gd name="T7" fmla="*/ 43 h 51"/>
                  <a:gd name="T8" fmla="*/ 6 w 51"/>
                  <a:gd name="T9" fmla="*/ 45 h 51"/>
                  <a:gd name="T10" fmla="*/ 7 w 51"/>
                  <a:gd name="T11" fmla="*/ 36 h 51"/>
                  <a:gd name="T12" fmla="*/ 16 w 51"/>
                  <a:gd name="T13" fmla="*/ 12 h 51"/>
                  <a:gd name="T14" fmla="*/ 33 w 51"/>
                  <a:gd name="T15" fmla="*/ 7 h 51"/>
                  <a:gd name="T16" fmla="*/ 35 w 51"/>
                  <a:gd name="T17" fmla="*/ 5 h 51"/>
                  <a:gd name="T18" fmla="*/ 34 w 51"/>
                  <a:gd name="T19" fmla="*/ 2 h 51"/>
                  <a:gd name="T20" fmla="*/ 13 w 51"/>
                  <a:gd name="T21" fmla="*/ 9 h 51"/>
                  <a:gd name="T22" fmla="*/ 3 w 51"/>
                  <a:gd name="T23" fmla="*/ 36 h 51"/>
                  <a:gd name="T24" fmla="*/ 0 w 51"/>
                  <a:gd name="T25" fmla="*/ 48 h 51"/>
                  <a:gd name="T26" fmla="*/ 1 w 51"/>
                  <a:gd name="T27" fmla="*/ 51 h 51"/>
                  <a:gd name="T28" fmla="*/ 2 w 51"/>
                  <a:gd name="T29" fmla="*/ 51 h 51"/>
                  <a:gd name="T30" fmla="*/ 3 w 51"/>
                  <a:gd name="T31" fmla="*/ 51 h 51"/>
                  <a:gd name="T32" fmla="*/ 18 w 51"/>
                  <a:gd name="T33" fmla="*/ 48 h 51"/>
                  <a:gd name="T34" fmla="*/ 43 w 51"/>
                  <a:gd name="T35" fmla="*/ 39 h 51"/>
                  <a:gd name="T36" fmla="*/ 49 w 51"/>
                  <a:gd name="T37" fmla="*/ 18 h 51"/>
                  <a:gd name="T38" fmla="*/ 47 w 51"/>
                  <a:gd name="T39"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51">
                    <a:moveTo>
                      <a:pt x="47" y="16"/>
                    </a:moveTo>
                    <a:cubicBezTo>
                      <a:pt x="45" y="16"/>
                      <a:pt x="45" y="18"/>
                      <a:pt x="45" y="19"/>
                    </a:cubicBezTo>
                    <a:cubicBezTo>
                      <a:pt x="46" y="24"/>
                      <a:pt x="44" y="30"/>
                      <a:pt x="39" y="35"/>
                    </a:cubicBezTo>
                    <a:cubicBezTo>
                      <a:pt x="34" y="41"/>
                      <a:pt x="26" y="42"/>
                      <a:pt x="17" y="43"/>
                    </a:cubicBezTo>
                    <a:cubicBezTo>
                      <a:pt x="13" y="44"/>
                      <a:pt x="9" y="45"/>
                      <a:pt x="6" y="45"/>
                    </a:cubicBezTo>
                    <a:cubicBezTo>
                      <a:pt x="6" y="43"/>
                      <a:pt x="7" y="39"/>
                      <a:pt x="7" y="36"/>
                    </a:cubicBezTo>
                    <a:cubicBezTo>
                      <a:pt x="9" y="27"/>
                      <a:pt x="10" y="18"/>
                      <a:pt x="16" y="12"/>
                    </a:cubicBezTo>
                    <a:cubicBezTo>
                      <a:pt x="21" y="7"/>
                      <a:pt x="27" y="5"/>
                      <a:pt x="33" y="7"/>
                    </a:cubicBezTo>
                    <a:cubicBezTo>
                      <a:pt x="34" y="7"/>
                      <a:pt x="35" y="6"/>
                      <a:pt x="35" y="5"/>
                    </a:cubicBezTo>
                    <a:cubicBezTo>
                      <a:pt x="36" y="4"/>
                      <a:pt x="35" y="2"/>
                      <a:pt x="34" y="2"/>
                    </a:cubicBezTo>
                    <a:cubicBezTo>
                      <a:pt x="27" y="0"/>
                      <a:pt x="19" y="3"/>
                      <a:pt x="13" y="9"/>
                    </a:cubicBezTo>
                    <a:cubicBezTo>
                      <a:pt x="6" y="16"/>
                      <a:pt x="4" y="26"/>
                      <a:pt x="3" y="36"/>
                    </a:cubicBezTo>
                    <a:cubicBezTo>
                      <a:pt x="2" y="40"/>
                      <a:pt x="1" y="45"/>
                      <a:pt x="0" y="48"/>
                    </a:cubicBezTo>
                    <a:cubicBezTo>
                      <a:pt x="0" y="49"/>
                      <a:pt x="0" y="50"/>
                      <a:pt x="1" y="51"/>
                    </a:cubicBezTo>
                    <a:cubicBezTo>
                      <a:pt x="1" y="51"/>
                      <a:pt x="2" y="51"/>
                      <a:pt x="2" y="51"/>
                    </a:cubicBezTo>
                    <a:cubicBezTo>
                      <a:pt x="3" y="51"/>
                      <a:pt x="3" y="51"/>
                      <a:pt x="3" y="51"/>
                    </a:cubicBezTo>
                    <a:cubicBezTo>
                      <a:pt x="8" y="50"/>
                      <a:pt x="13" y="49"/>
                      <a:pt x="18" y="48"/>
                    </a:cubicBezTo>
                    <a:cubicBezTo>
                      <a:pt x="27" y="47"/>
                      <a:pt x="36" y="45"/>
                      <a:pt x="43" y="39"/>
                    </a:cubicBezTo>
                    <a:cubicBezTo>
                      <a:pt x="49" y="32"/>
                      <a:pt x="51" y="25"/>
                      <a:pt x="49" y="18"/>
                    </a:cubicBezTo>
                    <a:cubicBezTo>
                      <a:pt x="49" y="16"/>
                      <a:pt x="48" y="16"/>
                      <a:pt x="47"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0" name="Group 19"/>
          <p:cNvGrpSpPr/>
          <p:nvPr/>
        </p:nvGrpSpPr>
        <p:grpSpPr>
          <a:xfrm>
            <a:off x="2085872" y="3108300"/>
            <a:ext cx="795318" cy="795318"/>
            <a:chOff x="7239000" y="2446338"/>
            <a:chExt cx="600075" cy="600075"/>
          </a:xfrm>
        </p:grpSpPr>
        <p:sp>
          <p:nvSpPr>
            <p:cNvPr id="21" name="Oval 20"/>
            <p:cNvSpPr>
              <a:spLocks noChangeArrowheads="1"/>
            </p:cNvSpPr>
            <p:nvPr/>
          </p:nvSpPr>
          <p:spPr bwMode="auto">
            <a:xfrm>
              <a:off x="7239000"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2" name="Group 21"/>
            <p:cNvGrpSpPr/>
            <p:nvPr/>
          </p:nvGrpSpPr>
          <p:grpSpPr>
            <a:xfrm>
              <a:off x="7318375" y="2584450"/>
              <a:ext cx="441326" cy="323850"/>
              <a:chOff x="7318375" y="2849563"/>
              <a:chExt cx="441326" cy="323850"/>
            </a:xfrm>
          </p:grpSpPr>
          <p:sp>
            <p:nvSpPr>
              <p:cNvPr id="23" name="Freeform 22"/>
              <p:cNvSpPr>
                <a:spLocks noEditPoints="1"/>
              </p:cNvSpPr>
              <p:nvPr/>
            </p:nvSpPr>
            <p:spPr bwMode="auto">
              <a:xfrm>
                <a:off x="7318375" y="2890838"/>
                <a:ext cx="282575" cy="282575"/>
              </a:xfrm>
              <a:custGeom>
                <a:avLst/>
                <a:gdLst>
                  <a:gd name="T0" fmla="*/ 153 w 166"/>
                  <a:gd name="T1" fmla="*/ 3 h 166"/>
                  <a:gd name="T2" fmla="*/ 150 w 166"/>
                  <a:gd name="T3" fmla="*/ 1 h 166"/>
                  <a:gd name="T4" fmla="*/ 14 w 166"/>
                  <a:gd name="T5" fmla="*/ 35 h 166"/>
                  <a:gd name="T6" fmla="*/ 12 w 166"/>
                  <a:gd name="T7" fmla="*/ 35 h 166"/>
                  <a:gd name="T8" fmla="*/ 12 w 166"/>
                  <a:gd name="T9" fmla="*/ 44 h 166"/>
                  <a:gd name="T10" fmla="*/ 12 w 166"/>
                  <a:gd name="T11" fmla="*/ 90 h 166"/>
                  <a:gd name="T12" fmla="*/ 12 w 166"/>
                  <a:gd name="T13" fmla="*/ 97 h 166"/>
                  <a:gd name="T14" fmla="*/ 14 w 166"/>
                  <a:gd name="T15" fmla="*/ 98 h 166"/>
                  <a:gd name="T16" fmla="*/ 52 w 166"/>
                  <a:gd name="T17" fmla="*/ 164 h 166"/>
                  <a:gd name="T18" fmla="*/ 85 w 166"/>
                  <a:gd name="T19" fmla="*/ 166 h 166"/>
                  <a:gd name="T20" fmla="*/ 90 w 166"/>
                  <a:gd name="T21" fmla="*/ 151 h 166"/>
                  <a:gd name="T22" fmla="*/ 75 w 166"/>
                  <a:gd name="T23" fmla="*/ 134 h 166"/>
                  <a:gd name="T24" fmla="*/ 73 w 166"/>
                  <a:gd name="T25" fmla="*/ 112 h 166"/>
                  <a:gd name="T26" fmla="*/ 62 w 166"/>
                  <a:gd name="T27" fmla="*/ 98 h 166"/>
                  <a:gd name="T28" fmla="*/ 64 w 166"/>
                  <a:gd name="T29" fmla="*/ 98 h 166"/>
                  <a:gd name="T30" fmla="*/ 151 w 166"/>
                  <a:gd name="T31" fmla="*/ 132 h 166"/>
                  <a:gd name="T32" fmla="*/ 153 w 166"/>
                  <a:gd name="T33" fmla="*/ 130 h 166"/>
                  <a:gd name="T34" fmla="*/ 166 w 166"/>
                  <a:gd name="T35" fmla="*/ 67 h 166"/>
                  <a:gd name="T36" fmla="*/ 4 w 166"/>
                  <a:gd name="T37" fmla="*/ 67 h 166"/>
                  <a:gd name="T38" fmla="*/ 12 w 166"/>
                  <a:gd name="T39" fmla="*/ 85 h 166"/>
                  <a:gd name="T40" fmla="*/ 65 w 166"/>
                  <a:gd name="T41" fmla="*/ 109 h 166"/>
                  <a:gd name="T42" fmla="*/ 70 w 166"/>
                  <a:gd name="T43" fmla="*/ 124 h 166"/>
                  <a:gd name="T44" fmla="*/ 79 w 166"/>
                  <a:gd name="T45" fmla="*/ 145 h 166"/>
                  <a:gd name="T46" fmla="*/ 86 w 166"/>
                  <a:gd name="T47" fmla="*/ 159 h 166"/>
                  <a:gd name="T48" fmla="*/ 56 w 166"/>
                  <a:gd name="T49" fmla="*/ 161 h 166"/>
                  <a:gd name="T50" fmla="*/ 57 w 166"/>
                  <a:gd name="T51" fmla="*/ 98 h 166"/>
                  <a:gd name="T52" fmla="*/ 149 w 166"/>
                  <a:gd name="T53" fmla="*/ 125 h 166"/>
                  <a:gd name="T54" fmla="*/ 16 w 166"/>
                  <a:gd name="T55" fmla="*/ 93 h 166"/>
                  <a:gd name="T56" fmla="*/ 64 w 166"/>
                  <a:gd name="T57" fmla="*/ 39 h 166"/>
                  <a:gd name="T58" fmla="*/ 149 w 166"/>
                  <a:gd name="T59" fmla="*/ 8 h 166"/>
                  <a:gd name="T60" fmla="*/ 153 w 166"/>
                  <a:gd name="T61" fmla="*/ 85 h 166"/>
                  <a:gd name="T62" fmla="*/ 161 w 166"/>
                  <a:gd name="T63" fmla="*/ 6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 h="166">
                    <a:moveTo>
                      <a:pt x="153" y="44"/>
                    </a:moveTo>
                    <a:cubicBezTo>
                      <a:pt x="153" y="3"/>
                      <a:pt x="153" y="3"/>
                      <a:pt x="153" y="3"/>
                    </a:cubicBezTo>
                    <a:cubicBezTo>
                      <a:pt x="153" y="2"/>
                      <a:pt x="153" y="1"/>
                      <a:pt x="152" y="0"/>
                    </a:cubicBezTo>
                    <a:cubicBezTo>
                      <a:pt x="151" y="0"/>
                      <a:pt x="150" y="0"/>
                      <a:pt x="150" y="1"/>
                    </a:cubicBezTo>
                    <a:cubicBezTo>
                      <a:pt x="123" y="26"/>
                      <a:pt x="88" y="35"/>
                      <a:pt x="64" y="35"/>
                    </a:cubicBezTo>
                    <a:cubicBezTo>
                      <a:pt x="14" y="35"/>
                      <a:pt x="14" y="35"/>
                      <a:pt x="14" y="35"/>
                    </a:cubicBezTo>
                    <a:cubicBezTo>
                      <a:pt x="14" y="35"/>
                      <a:pt x="14" y="35"/>
                      <a:pt x="14" y="35"/>
                    </a:cubicBezTo>
                    <a:cubicBezTo>
                      <a:pt x="13" y="35"/>
                      <a:pt x="13" y="35"/>
                      <a:pt x="12" y="35"/>
                    </a:cubicBezTo>
                    <a:cubicBezTo>
                      <a:pt x="12" y="36"/>
                      <a:pt x="12" y="36"/>
                      <a:pt x="12" y="37"/>
                    </a:cubicBezTo>
                    <a:cubicBezTo>
                      <a:pt x="12" y="44"/>
                      <a:pt x="12" y="44"/>
                      <a:pt x="12" y="44"/>
                    </a:cubicBezTo>
                    <a:cubicBezTo>
                      <a:pt x="5" y="46"/>
                      <a:pt x="0" y="55"/>
                      <a:pt x="0" y="67"/>
                    </a:cubicBezTo>
                    <a:cubicBezTo>
                      <a:pt x="0" y="79"/>
                      <a:pt x="5" y="88"/>
                      <a:pt x="12" y="90"/>
                    </a:cubicBezTo>
                    <a:cubicBezTo>
                      <a:pt x="12" y="96"/>
                      <a:pt x="12" y="96"/>
                      <a:pt x="12" y="96"/>
                    </a:cubicBezTo>
                    <a:cubicBezTo>
                      <a:pt x="12" y="96"/>
                      <a:pt x="12" y="97"/>
                      <a:pt x="12" y="97"/>
                    </a:cubicBezTo>
                    <a:cubicBezTo>
                      <a:pt x="13" y="98"/>
                      <a:pt x="13" y="98"/>
                      <a:pt x="14" y="98"/>
                    </a:cubicBezTo>
                    <a:cubicBezTo>
                      <a:pt x="14" y="98"/>
                      <a:pt x="14" y="98"/>
                      <a:pt x="14" y="98"/>
                    </a:cubicBezTo>
                    <a:cubicBezTo>
                      <a:pt x="26" y="98"/>
                      <a:pt x="26" y="98"/>
                      <a:pt x="26" y="98"/>
                    </a:cubicBezTo>
                    <a:cubicBezTo>
                      <a:pt x="52" y="164"/>
                      <a:pt x="52" y="164"/>
                      <a:pt x="52" y="164"/>
                    </a:cubicBezTo>
                    <a:cubicBezTo>
                      <a:pt x="52" y="165"/>
                      <a:pt x="53" y="166"/>
                      <a:pt x="54" y="166"/>
                    </a:cubicBezTo>
                    <a:cubicBezTo>
                      <a:pt x="85" y="166"/>
                      <a:pt x="85" y="166"/>
                      <a:pt x="85" y="166"/>
                    </a:cubicBezTo>
                    <a:cubicBezTo>
                      <a:pt x="87" y="166"/>
                      <a:pt x="89" y="165"/>
                      <a:pt x="90" y="162"/>
                    </a:cubicBezTo>
                    <a:cubicBezTo>
                      <a:pt x="91" y="160"/>
                      <a:pt x="92" y="155"/>
                      <a:pt x="90" y="151"/>
                    </a:cubicBezTo>
                    <a:cubicBezTo>
                      <a:pt x="88" y="146"/>
                      <a:pt x="84" y="143"/>
                      <a:pt x="82" y="141"/>
                    </a:cubicBezTo>
                    <a:cubicBezTo>
                      <a:pt x="79" y="139"/>
                      <a:pt x="77" y="137"/>
                      <a:pt x="75" y="134"/>
                    </a:cubicBezTo>
                    <a:cubicBezTo>
                      <a:pt x="74" y="131"/>
                      <a:pt x="74" y="128"/>
                      <a:pt x="75" y="125"/>
                    </a:cubicBezTo>
                    <a:cubicBezTo>
                      <a:pt x="75" y="121"/>
                      <a:pt x="76" y="117"/>
                      <a:pt x="73" y="112"/>
                    </a:cubicBezTo>
                    <a:cubicBezTo>
                      <a:pt x="72" y="108"/>
                      <a:pt x="70" y="107"/>
                      <a:pt x="68" y="106"/>
                    </a:cubicBezTo>
                    <a:cubicBezTo>
                      <a:pt x="66" y="104"/>
                      <a:pt x="65" y="103"/>
                      <a:pt x="62" y="98"/>
                    </a:cubicBezTo>
                    <a:cubicBezTo>
                      <a:pt x="64" y="98"/>
                      <a:pt x="64" y="98"/>
                      <a:pt x="64" y="98"/>
                    </a:cubicBezTo>
                    <a:cubicBezTo>
                      <a:pt x="64" y="98"/>
                      <a:pt x="64" y="98"/>
                      <a:pt x="64" y="98"/>
                    </a:cubicBezTo>
                    <a:cubicBezTo>
                      <a:pt x="88" y="98"/>
                      <a:pt x="123" y="107"/>
                      <a:pt x="150" y="132"/>
                    </a:cubicBezTo>
                    <a:cubicBezTo>
                      <a:pt x="150" y="132"/>
                      <a:pt x="151" y="132"/>
                      <a:pt x="151" y="132"/>
                    </a:cubicBezTo>
                    <a:cubicBezTo>
                      <a:pt x="151" y="132"/>
                      <a:pt x="152" y="132"/>
                      <a:pt x="152" y="132"/>
                    </a:cubicBezTo>
                    <a:cubicBezTo>
                      <a:pt x="153" y="132"/>
                      <a:pt x="153" y="131"/>
                      <a:pt x="153" y="130"/>
                    </a:cubicBezTo>
                    <a:cubicBezTo>
                      <a:pt x="153" y="90"/>
                      <a:pt x="153" y="90"/>
                      <a:pt x="153" y="90"/>
                    </a:cubicBezTo>
                    <a:cubicBezTo>
                      <a:pt x="160" y="88"/>
                      <a:pt x="166" y="79"/>
                      <a:pt x="166" y="67"/>
                    </a:cubicBezTo>
                    <a:cubicBezTo>
                      <a:pt x="166" y="55"/>
                      <a:pt x="160" y="46"/>
                      <a:pt x="153" y="44"/>
                    </a:cubicBezTo>
                    <a:close/>
                    <a:moveTo>
                      <a:pt x="4" y="67"/>
                    </a:moveTo>
                    <a:cubicBezTo>
                      <a:pt x="4" y="58"/>
                      <a:pt x="8" y="51"/>
                      <a:pt x="12" y="49"/>
                    </a:cubicBezTo>
                    <a:cubicBezTo>
                      <a:pt x="12" y="85"/>
                      <a:pt x="12" y="85"/>
                      <a:pt x="12" y="85"/>
                    </a:cubicBezTo>
                    <a:cubicBezTo>
                      <a:pt x="8" y="83"/>
                      <a:pt x="4" y="76"/>
                      <a:pt x="4" y="67"/>
                    </a:cubicBezTo>
                    <a:close/>
                    <a:moveTo>
                      <a:pt x="65" y="109"/>
                    </a:moveTo>
                    <a:cubicBezTo>
                      <a:pt x="67" y="111"/>
                      <a:pt x="68" y="111"/>
                      <a:pt x="69" y="114"/>
                    </a:cubicBezTo>
                    <a:cubicBezTo>
                      <a:pt x="71" y="117"/>
                      <a:pt x="70" y="121"/>
                      <a:pt x="70" y="124"/>
                    </a:cubicBezTo>
                    <a:cubicBezTo>
                      <a:pt x="69" y="128"/>
                      <a:pt x="69" y="132"/>
                      <a:pt x="71" y="137"/>
                    </a:cubicBezTo>
                    <a:cubicBezTo>
                      <a:pt x="73" y="141"/>
                      <a:pt x="76" y="143"/>
                      <a:pt x="79" y="145"/>
                    </a:cubicBezTo>
                    <a:cubicBezTo>
                      <a:pt x="81" y="147"/>
                      <a:pt x="84" y="149"/>
                      <a:pt x="86" y="153"/>
                    </a:cubicBezTo>
                    <a:cubicBezTo>
                      <a:pt x="87" y="156"/>
                      <a:pt x="87" y="158"/>
                      <a:pt x="86" y="159"/>
                    </a:cubicBezTo>
                    <a:cubicBezTo>
                      <a:pt x="86" y="160"/>
                      <a:pt x="85" y="161"/>
                      <a:pt x="85" y="161"/>
                    </a:cubicBezTo>
                    <a:cubicBezTo>
                      <a:pt x="56" y="161"/>
                      <a:pt x="56" y="161"/>
                      <a:pt x="56" y="161"/>
                    </a:cubicBezTo>
                    <a:cubicBezTo>
                      <a:pt x="31" y="98"/>
                      <a:pt x="31" y="98"/>
                      <a:pt x="31" y="98"/>
                    </a:cubicBezTo>
                    <a:cubicBezTo>
                      <a:pt x="57" y="98"/>
                      <a:pt x="57" y="98"/>
                      <a:pt x="57" y="98"/>
                    </a:cubicBezTo>
                    <a:cubicBezTo>
                      <a:pt x="60" y="106"/>
                      <a:pt x="63" y="108"/>
                      <a:pt x="65" y="109"/>
                    </a:cubicBezTo>
                    <a:close/>
                    <a:moveTo>
                      <a:pt x="149" y="125"/>
                    </a:moveTo>
                    <a:cubicBezTo>
                      <a:pt x="122" y="102"/>
                      <a:pt x="87" y="93"/>
                      <a:pt x="64" y="93"/>
                    </a:cubicBezTo>
                    <a:cubicBezTo>
                      <a:pt x="16" y="93"/>
                      <a:pt x="16" y="93"/>
                      <a:pt x="16" y="93"/>
                    </a:cubicBezTo>
                    <a:cubicBezTo>
                      <a:pt x="16" y="39"/>
                      <a:pt x="16" y="39"/>
                      <a:pt x="16" y="39"/>
                    </a:cubicBezTo>
                    <a:cubicBezTo>
                      <a:pt x="64" y="39"/>
                      <a:pt x="64" y="39"/>
                      <a:pt x="64" y="39"/>
                    </a:cubicBezTo>
                    <a:cubicBezTo>
                      <a:pt x="64" y="39"/>
                      <a:pt x="64" y="39"/>
                      <a:pt x="64" y="39"/>
                    </a:cubicBezTo>
                    <a:cubicBezTo>
                      <a:pt x="87" y="39"/>
                      <a:pt x="122" y="31"/>
                      <a:pt x="149" y="8"/>
                    </a:cubicBezTo>
                    <a:lnTo>
                      <a:pt x="149" y="125"/>
                    </a:lnTo>
                    <a:close/>
                    <a:moveTo>
                      <a:pt x="153" y="85"/>
                    </a:moveTo>
                    <a:cubicBezTo>
                      <a:pt x="153" y="49"/>
                      <a:pt x="153" y="49"/>
                      <a:pt x="153" y="49"/>
                    </a:cubicBezTo>
                    <a:cubicBezTo>
                      <a:pt x="158" y="51"/>
                      <a:pt x="161" y="58"/>
                      <a:pt x="161" y="67"/>
                    </a:cubicBezTo>
                    <a:cubicBezTo>
                      <a:pt x="161" y="76"/>
                      <a:pt x="158" y="83"/>
                      <a:pt x="153"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p:cNvSpPr>
              <p:nvPr/>
            </p:nvSpPr>
            <p:spPr bwMode="auto">
              <a:xfrm>
                <a:off x="7632700" y="2925763"/>
                <a:ext cx="38100" cy="160338"/>
              </a:xfrm>
              <a:custGeom>
                <a:avLst/>
                <a:gdLst>
                  <a:gd name="T0" fmla="*/ 5 w 23"/>
                  <a:gd name="T1" fmla="*/ 1 h 94"/>
                  <a:gd name="T2" fmla="*/ 1 w 23"/>
                  <a:gd name="T3" fmla="*/ 1 h 94"/>
                  <a:gd name="T4" fmla="*/ 1 w 23"/>
                  <a:gd name="T5" fmla="*/ 4 h 94"/>
                  <a:gd name="T6" fmla="*/ 18 w 23"/>
                  <a:gd name="T7" fmla="*/ 47 h 94"/>
                  <a:gd name="T8" fmla="*/ 1 w 23"/>
                  <a:gd name="T9" fmla="*/ 90 h 94"/>
                  <a:gd name="T10" fmla="*/ 1 w 23"/>
                  <a:gd name="T11" fmla="*/ 93 h 94"/>
                  <a:gd name="T12" fmla="*/ 3 w 23"/>
                  <a:gd name="T13" fmla="*/ 94 h 94"/>
                  <a:gd name="T14" fmla="*/ 4 w 23"/>
                  <a:gd name="T15" fmla="*/ 93 h 94"/>
                  <a:gd name="T16" fmla="*/ 23 w 23"/>
                  <a:gd name="T17" fmla="*/ 47 h 94"/>
                  <a:gd name="T18" fmla="*/ 5 w 23"/>
                  <a:gd name="T19" fmla="*/ 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94">
                    <a:moveTo>
                      <a:pt x="5" y="1"/>
                    </a:moveTo>
                    <a:cubicBezTo>
                      <a:pt x="4" y="0"/>
                      <a:pt x="2" y="0"/>
                      <a:pt x="1" y="1"/>
                    </a:cubicBezTo>
                    <a:cubicBezTo>
                      <a:pt x="0" y="2"/>
                      <a:pt x="0" y="3"/>
                      <a:pt x="1" y="4"/>
                    </a:cubicBezTo>
                    <a:cubicBezTo>
                      <a:pt x="12" y="15"/>
                      <a:pt x="18" y="31"/>
                      <a:pt x="18" y="47"/>
                    </a:cubicBezTo>
                    <a:cubicBezTo>
                      <a:pt x="18" y="63"/>
                      <a:pt x="12" y="78"/>
                      <a:pt x="1" y="90"/>
                    </a:cubicBezTo>
                    <a:cubicBezTo>
                      <a:pt x="0" y="91"/>
                      <a:pt x="0" y="92"/>
                      <a:pt x="1" y="93"/>
                    </a:cubicBezTo>
                    <a:cubicBezTo>
                      <a:pt x="2" y="93"/>
                      <a:pt x="2" y="94"/>
                      <a:pt x="3" y="94"/>
                    </a:cubicBezTo>
                    <a:cubicBezTo>
                      <a:pt x="3" y="94"/>
                      <a:pt x="4" y="93"/>
                      <a:pt x="4" y="93"/>
                    </a:cubicBezTo>
                    <a:cubicBezTo>
                      <a:pt x="16" y="81"/>
                      <a:pt x="22" y="64"/>
                      <a:pt x="23" y="47"/>
                    </a:cubicBezTo>
                    <a:cubicBezTo>
                      <a:pt x="23" y="29"/>
                      <a:pt x="16" y="13"/>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7662863" y="2887663"/>
                <a:ext cx="52388" cy="236538"/>
              </a:xfrm>
              <a:custGeom>
                <a:avLst/>
                <a:gdLst>
                  <a:gd name="T0" fmla="*/ 4 w 31"/>
                  <a:gd name="T1" fmla="*/ 1 h 139"/>
                  <a:gd name="T2" fmla="*/ 1 w 31"/>
                  <a:gd name="T3" fmla="*/ 1 h 139"/>
                  <a:gd name="T4" fmla="*/ 1 w 31"/>
                  <a:gd name="T5" fmla="*/ 4 h 139"/>
                  <a:gd name="T6" fmla="*/ 26 w 31"/>
                  <a:gd name="T7" fmla="*/ 70 h 139"/>
                  <a:gd name="T8" fmla="*/ 1 w 31"/>
                  <a:gd name="T9" fmla="*/ 135 h 139"/>
                  <a:gd name="T10" fmla="*/ 1 w 31"/>
                  <a:gd name="T11" fmla="*/ 139 h 139"/>
                  <a:gd name="T12" fmla="*/ 2 w 31"/>
                  <a:gd name="T13" fmla="*/ 139 h 139"/>
                  <a:gd name="T14" fmla="*/ 4 w 31"/>
                  <a:gd name="T15" fmla="*/ 139 h 139"/>
                  <a:gd name="T16" fmla="*/ 31 w 31"/>
                  <a:gd name="T17" fmla="*/ 70 h 139"/>
                  <a:gd name="T18" fmla="*/ 4 w 31"/>
                  <a:gd name="T19" fmla="*/ 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9">
                    <a:moveTo>
                      <a:pt x="4" y="1"/>
                    </a:moveTo>
                    <a:cubicBezTo>
                      <a:pt x="3" y="0"/>
                      <a:pt x="2" y="0"/>
                      <a:pt x="1" y="1"/>
                    </a:cubicBezTo>
                    <a:cubicBezTo>
                      <a:pt x="0" y="2"/>
                      <a:pt x="0" y="3"/>
                      <a:pt x="1" y="4"/>
                    </a:cubicBezTo>
                    <a:cubicBezTo>
                      <a:pt x="17" y="22"/>
                      <a:pt x="26" y="45"/>
                      <a:pt x="26" y="70"/>
                    </a:cubicBezTo>
                    <a:cubicBezTo>
                      <a:pt x="26" y="95"/>
                      <a:pt x="17" y="118"/>
                      <a:pt x="1" y="135"/>
                    </a:cubicBezTo>
                    <a:cubicBezTo>
                      <a:pt x="0" y="136"/>
                      <a:pt x="0" y="138"/>
                      <a:pt x="1" y="139"/>
                    </a:cubicBezTo>
                    <a:cubicBezTo>
                      <a:pt x="1" y="139"/>
                      <a:pt x="2" y="139"/>
                      <a:pt x="2" y="139"/>
                    </a:cubicBezTo>
                    <a:cubicBezTo>
                      <a:pt x="3" y="139"/>
                      <a:pt x="4" y="139"/>
                      <a:pt x="4" y="139"/>
                    </a:cubicBezTo>
                    <a:cubicBezTo>
                      <a:pt x="21" y="120"/>
                      <a:pt x="31" y="96"/>
                      <a:pt x="31" y="70"/>
                    </a:cubicBezTo>
                    <a:cubicBezTo>
                      <a:pt x="31" y="44"/>
                      <a:pt x="21" y="19"/>
                      <a:pt x="4"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7691438" y="2849563"/>
                <a:ext cx="68263" cy="312738"/>
              </a:xfrm>
              <a:custGeom>
                <a:avLst/>
                <a:gdLst>
                  <a:gd name="T0" fmla="*/ 5 w 40"/>
                  <a:gd name="T1" fmla="*/ 1 h 184"/>
                  <a:gd name="T2" fmla="*/ 2 w 40"/>
                  <a:gd name="T3" fmla="*/ 0 h 184"/>
                  <a:gd name="T4" fmla="*/ 1 w 40"/>
                  <a:gd name="T5" fmla="*/ 4 h 184"/>
                  <a:gd name="T6" fmla="*/ 36 w 40"/>
                  <a:gd name="T7" fmla="*/ 92 h 184"/>
                  <a:gd name="T8" fmla="*/ 1 w 40"/>
                  <a:gd name="T9" fmla="*/ 180 h 184"/>
                  <a:gd name="T10" fmla="*/ 1 w 40"/>
                  <a:gd name="T11" fmla="*/ 183 h 184"/>
                  <a:gd name="T12" fmla="*/ 3 w 40"/>
                  <a:gd name="T13" fmla="*/ 184 h 184"/>
                  <a:gd name="T14" fmla="*/ 4 w 40"/>
                  <a:gd name="T15" fmla="*/ 183 h 184"/>
                  <a:gd name="T16" fmla="*/ 40 w 40"/>
                  <a:gd name="T17" fmla="*/ 92 h 184"/>
                  <a:gd name="T18" fmla="*/ 5 w 40"/>
                  <a:gd name="T19"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4">
                    <a:moveTo>
                      <a:pt x="5" y="1"/>
                    </a:moveTo>
                    <a:cubicBezTo>
                      <a:pt x="4" y="0"/>
                      <a:pt x="3" y="0"/>
                      <a:pt x="2" y="0"/>
                    </a:cubicBezTo>
                    <a:cubicBezTo>
                      <a:pt x="1" y="1"/>
                      <a:pt x="1" y="3"/>
                      <a:pt x="1" y="4"/>
                    </a:cubicBezTo>
                    <a:cubicBezTo>
                      <a:pt x="24" y="27"/>
                      <a:pt x="36" y="58"/>
                      <a:pt x="36" y="92"/>
                    </a:cubicBezTo>
                    <a:cubicBezTo>
                      <a:pt x="35" y="126"/>
                      <a:pt x="23" y="157"/>
                      <a:pt x="1" y="180"/>
                    </a:cubicBezTo>
                    <a:cubicBezTo>
                      <a:pt x="0" y="181"/>
                      <a:pt x="0" y="183"/>
                      <a:pt x="1" y="183"/>
                    </a:cubicBezTo>
                    <a:cubicBezTo>
                      <a:pt x="2" y="184"/>
                      <a:pt x="2" y="184"/>
                      <a:pt x="3" y="184"/>
                    </a:cubicBezTo>
                    <a:cubicBezTo>
                      <a:pt x="3" y="184"/>
                      <a:pt x="4" y="184"/>
                      <a:pt x="4" y="183"/>
                    </a:cubicBezTo>
                    <a:cubicBezTo>
                      <a:pt x="27" y="159"/>
                      <a:pt x="40" y="127"/>
                      <a:pt x="40" y="92"/>
                    </a:cubicBezTo>
                    <a:cubicBezTo>
                      <a:pt x="40" y="57"/>
                      <a:pt x="28" y="25"/>
                      <a:pt x="5"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p:cNvGrpSpPr/>
          <p:nvPr/>
        </p:nvGrpSpPr>
        <p:grpSpPr>
          <a:xfrm>
            <a:off x="4871028" y="3108300"/>
            <a:ext cx="795318" cy="795318"/>
            <a:chOff x="8977313" y="2446338"/>
            <a:chExt cx="600075" cy="600075"/>
          </a:xfrm>
        </p:grpSpPr>
        <p:sp>
          <p:nvSpPr>
            <p:cNvPr id="28" name="Oval 27"/>
            <p:cNvSpPr>
              <a:spLocks noChangeArrowheads="1"/>
            </p:cNvSpPr>
            <p:nvPr/>
          </p:nvSpPr>
          <p:spPr bwMode="auto">
            <a:xfrm>
              <a:off x="8977313" y="2446338"/>
              <a:ext cx="600075" cy="600075"/>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9147175" y="2559050"/>
              <a:ext cx="261938" cy="374650"/>
            </a:xfrm>
            <a:custGeom>
              <a:avLst/>
              <a:gdLst>
                <a:gd name="T0" fmla="*/ 113 w 155"/>
                <a:gd name="T1" fmla="*/ 73 h 220"/>
                <a:gd name="T2" fmla="*/ 113 w 155"/>
                <a:gd name="T3" fmla="*/ 42 h 220"/>
                <a:gd name="T4" fmla="*/ 114 w 155"/>
                <a:gd name="T5" fmla="*/ 42 h 220"/>
                <a:gd name="T6" fmla="*/ 127 w 155"/>
                <a:gd name="T7" fmla="*/ 27 h 220"/>
                <a:gd name="T8" fmla="*/ 127 w 155"/>
                <a:gd name="T9" fmla="*/ 14 h 220"/>
                <a:gd name="T10" fmla="*/ 114 w 155"/>
                <a:gd name="T11" fmla="*/ 0 h 220"/>
                <a:gd name="T12" fmla="*/ 40 w 155"/>
                <a:gd name="T13" fmla="*/ 0 h 220"/>
                <a:gd name="T14" fmla="*/ 40 w 155"/>
                <a:gd name="T15" fmla="*/ 0 h 220"/>
                <a:gd name="T16" fmla="*/ 27 w 155"/>
                <a:gd name="T17" fmla="*/ 14 h 220"/>
                <a:gd name="T18" fmla="*/ 27 w 155"/>
                <a:gd name="T19" fmla="*/ 27 h 220"/>
                <a:gd name="T20" fmla="*/ 41 w 155"/>
                <a:gd name="T21" fmla="*/ 42 h 220"/>
                <a:gd name="T22" fmla="*/ 42 w 155"/>
                <a:gd name="T23" fmla="*/ 42 h 220"/>
                <a:gd name="T24" fmla="*/ 42 w 155"/>
                <a:gd name="T25" fmla="*/ 73 h 220"/>
                <a:gd name="T26" fmla="*/ 0 w 155"/>
                <a:gd name="T27" fmla="*/ 149 h 220"/>
                <a:gd name="T28" fmla="*/ 8 w 155"/>
                <a:gd name="T29" fmla="*/ 159 h 220"/>
                <a:gd name="T30" fmla="*/ 74 w 155"/>
                <a:gd name="T31" fmla="*/ 159 h 220"/>
                <a:gd name="T32" fmla="*/ 74 w 155"/>
                <a:gd name="T33" fmla="*/ 218 h 220"/>
                <a:gd name="T34" fmla="*/ 76 w 155"/>
                <a:gd name="T35" fmla="*/ 220 h 220"/>
                <a:gd name="T36" fmla="*/ 78 w 155"/>
                <a:gd name="T37" fmla="*/ 218 h 220"/>
                <a:gd name="T38" fmla="*/ 78 w 155"/>
                <a:gd name="T39" fmla="*/ 159 h 220"/>
                <a:gd name="T40" fmla="*/ 146 w 155"/>
                <a:gd name="T41" fmla="*/ 159 h 220"/>
                <a:gd name="T42" fmla="*/ 153 w 155"/>
                <a:gd name="T43" fmla="*/ 156 h 220"/>
                <a:gd name="T44" fmla="*/ 155 w 155"/>
                <a:gd name="T45" fmla="*/ 150 h 220"/>
                <a:gd name="T46" fmla="*/ 113 w 155"/>
                <a:gd name="T47" fmla="*/ 73 h 220"/>
                <a:gd name="T48" fmla="*/ 150 w 155"/>
                <a:gd name="T49" fmla="*/ 152 h 220"/>
                <a:gd name="T50" fmla="*/ 149 w 155"/>
                <a:gd name="T51" fmla="*/ 153 h 220"/>
                <a:gd name="T52" fmla="*/ 146 w 155"/>
                <a:gd name="T53" fmla="*/ 154 h 220"/>
                <a:gd name="T54" fmla="*/ 8 w 155"/>
                <a:gd name="T55" fmla="*/ 154 h 220"/>
                <a:gd name="T56" fmla="*/ 4 w 155"/>
                <a:gd name="T57" fmla="*/ 149 h 220"/>
                <a:gd name="T58" fmla="*/ 45 w 155"/>
                <a:gd name="T59" fmla="*/ 77 h 220"/>
                <a:gd name="T60" fmla="*/ 46 w 155"/>
                <a:gd name="T61" fmla="*/ 75 h 220"/>
                <a:gd name="T62" fmla="*/ 46 w 155"/>
                <a:gd name="T63" fmla="*/ 40 h 220"/>
                <a:gd name="T64" fmla="*/ 44 w 155"/>
                <a:gd name="T65" fmla="*/ 38 h 220"/>
                <a:gd name="T66" fmla="*/ 41 w 155"/>
                <a:gd name="T67" fmla="*/ 38 h 220"/>
                <a:gd name="T68" fmla="*/ 32 w 155"/>
                <a:gd name="T69" fmla="*/ 27 h 220"/>
                <a:gd name="T70" fmla="*/ 32 w 155"/>
                <a:gd name="T71" fmla="*/ 14 h 220"/>
                <a:gd name="T72" fmla="*/ 40 w 155"/>
                <a:gd name="T73" fmla="*/ 4 h 220"/>
                <a:gd name="T74" fmla="*/ 114 w 155"/>
                <a:gd name="T75" fmla="*/ 4 h 220"/>
                <a:gd name="T76" fmla="*/ 123 w 155"/>
                <a:gd name="T77" fmla="*/ 14 h 220"/>
                <a:gd name="T78" fmla="*/ 123 w 155"/>
                <a:gd name="T79" fmla="*/ 27 h 220"/>
                <a:gd name="T80" fmla="*/ 114 w 155"/>
                <a:gd name="T81" fmla="*/ 38 h 220"/>
                <a:gd name="T82" fmla="*/ 110 w 155"/>
                <a:gd name="T83" fmla="*/ 38 h 220"/>
                <a:gd name="T84" fmla="*/ 108 w 155"/>
                <a:gd name="T85" fmla="*/ 40 h 220"/>
                <a:gd name="T86" fmla="*/ 108 w 155"/>
                <a:gd name="T87" fmla="*/ 75 h 220"/>
                <a:gd name="T88" fmla="*/ 109 w 155"/>
                <a:gd name="T89" fmla="*/ 77 h 220"/>
                <a:gd name="T90" fmla="*/ 150 w 155"/>
                <a:gd name="T91" fmla="*/ 150 h 220"/>
                <a:gd name="T92" fmla="*/ 150 w 155"/>
                <a:gd name="T93" fmla="*/ 15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220">
                  <a:moveTo>
                    <a:pt x="113" y="73"/>
                  </a:moveTo>
                  <a:cubicBezTo>
                    <a:pt x="113" y="42"/>
                    <a:pt x="113" y="42"/>
                    <a:pt x="113" y="42"/>
                  </a:cubicBezTo>
                  <a:cubicBezTo>
                    <a:pt x="114" y="42"/>
                    <a:pt x="114" y="42"/>
                    <a:pt x="114" y="42"/>
                  </a:cubicBezTo>
                  <a:cubicBezTo>
                    <a:pt x="121" y="42"/>
                    <a:pt x="127" y="35"/>
                    <a:pt x="127" y="27"/>
                  </a:cubicBezTo>
                  <a:cubicBezTo>
                    <a:pt x="127" y="14"/>
                    <a:pt x="127" y="14"/>
                    <a:pt x="127" y="14"/>
                  </a:cubicBezTo>
                  <a:cubicBezTo>
                    <a:pt x="127" y="6"/>
                    <a:pt x="121" y="0"/>
                    <a:pt x="114" y="0"/>
                  </a:cubicBezTo>
                  <a:cubicBezTo>
                    <a:pt x="40" y="0"/>
                    <a:pt x="40" y="0"/>
                    <a:pt x="40" y="0"/>
                  </a:cubicBezTo>
                  <a:cubicBezTo>
                    <a:pt x="40" y="0"/>
                    <a:pt x="40" y="0"/>
                    <a:pt x="40" y="0"/>
                  </a:cubicBezTo>
                  <a:cubicBezTo>
                    <a:pt x="33" y="0"/>
                    <a:pt x="27" y="6"/>
                    <a:pt x="27" y="14"/>
                  </a:cubicBezTo>
                  <a:cubicBezTo>
                    <a:pt x="27" y="27"/>
                    <a:pt x="27" y="27"/>
                    <a:pt x="27" y="27"/>
                  </a:cubicBezTo>
                  <a:cubicBezTo>
                    <a:pt x="27" y="35"/>
                    <a:pt x="34" y="42"/>
                    <a:pt x="41" y="42"/>
                  </a:cubicBezTo>
                  <a:cubicBezTo>
                    <a:pt x="42" y="42"/>
                    <a:pt x="42" y="42"/>
                    <a:pt x="42" y="42"/>
                  </a:cubicBezTo>
                  <a:cubicBezTo>
                    <a:pt x="42" y="73"/>
                    <a:pt x="42" y="73"/>
                    <a:pt x="42" y="73"/>
                  </a:cubicBezTo>
                  <a:cubicBezTo>
                    <a:pt x="14" y="87"/>
                    <a:pt x="0" y="113"/>
                    <a:pt x="0" y="149"/>
                  </a:cubicBezTo>
                  <a:cubicBezTo>
                    <a:pt x="0" y="155"/>
                    <a:pt x="3" y="159"/>
                    <a:pt x="8" y="159"/>
                  </a:cubicBezTo>
                  <a:cubicBezTo>
                    <a:pt x="74" y="159"/>
                    <a:pt x="74" y="159"/>
                    <a:pt x="74" y="159"/>
                  </a:cubicBezTo>
                  <a:cubicBezTo>
                    <a:pt x="74" y="218"/>
                    <a:pt x="74" y="218"/>
                    <a:pt x="74" y="218"/>
                  </a:cubicBezTo>
                  <a:cubicBezTo>
                    <a:pt x="74" y="219"/>
                    <a:pt x="75" y="220"/>
                    <a:pt x="76" y="220"/>
                  </a:cubicBezTo>
                  <a:cubicBezTo>
                    <a:pt x="77" y="220"/>
                    <a:pt x="78" y="219"/>
                    <a:pt x="78" y="218"/>
                  </a:cubicBezTo>
                  <a:cubicBezTo>
                    <a:pt x="78" y="159"/>
                    <a:pt x="78" y="159"/>
                    <a:pt x="78" y="159"/>
                  </a:cubicBezTo>
                  <a:cubicBezTo>
                    <a:pt x="146" y="159"/>
                    <a:pt x="146" y="159"/>
                    <a:pt x="146" y="159"/>
                  </a:cubicBezTo>
                  <a:cubicBezTo>
                    <a:pt x="148" y="159"/>
                    <a:pt x="151" y="158"/>
                    <a:pt x="153" y="156"/>
                  </a:cubicBezTo>
                  <a:cubicBezTo>
                    <a:pt x="155" y="154"/>
                    <a:pt x="155" y="152"/>
                    <a:pt x="155" y="150"/>
                  </a:cubicBezTo>
                  <a:cubicBezTo>
                    <a:pt x="155" y="113"/>
                    <a:pt x="140" y="87"/>
                    <a:pt x="113" y="73"/>
                  </a:cubicBezTo>
                  <a:close/>
                  <a:moveTo>
                    <a:pt x="150" y="152"/>
                  </a:moveTo>
                  <a:cubicBezTo>
                    <a:pt x="149" y="152"/>
                    <a:pt x="149" y="153"/>
                    <a:pt x="149" y="153"/>
                  </a:cubicBezTo>
                  <a:cubicBezTo>
                    <a:pt x="149" y="154"/>
                    <a:pt x="147" y="154"/>
                    <a:pt x="146" y="154"/>
                  </a:cubicBezTo>
                  <a:cubicBezTo>
                    <a:pt x="8" y="154"/>
                    <a:pt x="8" y="154"/>
                    <a:pt x="8" y="154"/>
                  </a:cubicBezTo>
                  <a:cubicBezTo>
                    <a:pt x="4" y="154"/>
                    <a:pt x="4" y="150"/>
                    <a:pt x="4" y="149"/>
                  </a:cubicBezTo>
                  <a:cubicBezTo>
                    <a:pt x="4" y="114"/>
                    <a:pt x="18" y="89"/>
                    <a:pt x="45" y="77"/>
                  </a:cubicBezTo>
                  <a:cubicBezTo>
                    <a:pt x="46" y="77"/>
                    <a:pt x="46" y="76"/>
                    <a:pt x="46" y="75"/>
                  </a:cubicBezTo>
                  <a:cubicBezTo>
                    <a:pt x="46" y="40"/>
                    <a:pt x="46" y="40"/>
                    <a:pt x="46" y="40"/>
                  </a:cubicBezTo>
                  <a:cubicBezTo>
                    <a:pt x="46" y="39"/>
                    <a:pt x="45" y="38"/>
                    <a:pt x="44" y="38"/>
                  </a:cubicBezTo>
                  <a:cubicBezTo>
                    <a:pt x="41" y="38"/>
                    <a:pt x="41" y="38"/>
                    <a:pt x="41" y="38"/>
                  </a:cubicBezTo>
                  <a:cubicBezTo>
                    <a:pt x="37" y="38"/>
                    <a:pt x="32" y="32"/>
                    <a:pt x="32" y="27"/>
                  </a:cubicBezTo>
                  <a:cubicBezTo>
                    <a:pt x="32" y="14"/>
                    <a:pt x="32" y="14"/>
                    <a:pt x="32" y="14"/>
                  </a:cubicBezTo>
                  <a:cubicBezTo>
                    <a:pt x="32" y="9"/>
                    <a:pt x="36" y="4"/>
                    <a:pt x="40" y="4"/>
                  </a:cubicBezTo>
                  <a:cubicBezTo>
                    <a:pt x="114" y="4"/>
                    <a:pt x="114" y="4"/>
                    <a:pt x="114" y="4"/>
                  </a:cubicBezTo>
                  <a:cubicBezTo>
                    <a:pt x="119" y="4"/>
                    <a:pt x="123" y="9"/>
                    <a:pt x="123" y="14"/>
                  </a:cubicBezTo>
                  <a:cubicBezTo>
                    <a:pt x="123" y="27"/>
                    <a:pt x="123" y="27"/>
                    <a:pt x="123" y="27"/>
                  </a:cubicBezTo>
                  <a:cubicBezTo>
                    <a:pt x="123" y="32"/>
                    <a:pt x="119" y="38"/>
                    <a:pt x="114" y="38"/>
                  </a:cubicBezTo>
                  <a:cubicBezTo>
                    <a:pt x="110" y="38"/>
                    <a:pt x="110" y="38"/>
                    <a:pt x="110" y="38"/>
                  </a:cubicBezTo>
                  <a:cubicBezTo>
                    <a:pt x="109" y="38"/>
                    <a:pt x="108" y="39"/>
                    <a:pt x="108" y="40"/>
                  </a:cubicBezTo>
                  <a:cubicBezTo>
                    <a:pt x="108" y="75"/>
                    <a:pt x="108" y="75"/>
                    <a:pt x="108" y="75"/>
                  </a:cubicBezTo>
                  <a:cubicBezTo>
                    <a:pt x="108" y="76"/>
                    <a:pt x="109" y="77"/>
                    <a:pt x="109" y="77"/>
                  </a:cubicBezTo>
                  <a:cubicBezTo>
                    <a:pt x="143" y="93"/>
                    <a:pt x="150" y="125"/>
                    <a:pt x="150" y="150"/>
                  </a:cubicBezTo>
                  <a:cubicBezTo>
                    <a:pt x="150" y="152"/>
                    <a:pt x="150" y="152"/>
                    <a:pt x="150" y="15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29"/>
          <p:cNvGrpSpPr/>
          <p:nvPr/>
        </p:nvGrpSpPr>
        <p:grpSpPr>
          <a:xfrm>
            <a:off x="3477399" y="3107249"/>
            <a:ext cx="797422" cy="797422"/>
            <a:chOff x="8116888" y="2445544"/>
            <a:chExt cx="601663" cy="601663"/>
          </a:xfrm>
        </p:grpSpPr>
        <p:sp>
          <p:nvSpPr>
            <p:cNvPr id="31" name="Oval 30"/>
            <p:cNvSpPr>
              <a:spLocks noChangeArrowheads="1"/>
            </p:cNvSpPr>
            <p:nvPr/>
          </p:nvSpPr>
          <p:spPr bwMode="auto">
            <a:xfrm>
              <a:off x="8116888" y="2445544"/>
              <a:ext cx="601663" cy="601663"/>
            </a:xfrm>
            <a:prstGeom prst="ellipse">
              <a:avLst/>
            </a:pr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2" name="Group 31"/>
            <p:cNvGrpSpPr/>
            <p:nvPr/>
          </p:nvGrpSpPr>
          <p:grpSpPr>
            <a:xfrm>
              <a:off x="8193088" y="2521744"/>
              <a:ext cx="449263" cy="449263"/>
              <a:chOff x="8193088" y="2874963"/>
              <a:chExt cx="449263" cy="449263"/>
            </a:xfrm>
          </p:grpSpPr>
          <p:sp>
            <p:nvSpPr>
              <p:cNvPr id="33" name="Freeform 32"/>
              <p:cNvSpPr>
                <a:spLocks noEditPoints="1"/>
              </p:cNvSpPr>
              <p:nvPr/>
            </p:nvSpPr>
            <p:spPr bwMode="auto">
              <a:xfrm>
                <a:off x="8429625" y="2925763"/>
                <a:ext cx="30163" cy="20638"/>
              </a:xfrm>
              <a:custGeom>
                <a:avLst/>
                <a:gdLst>
                  <a:gd name="T0" fmla="*/ 0 w 18"/>
                  <a:gd name="T1" fmla="*/ 8 h 12"/>
                  <a:gd name="T2" fmla="*/ 11 w 18"/>
                  <a:gd name="T3" fmla="*/ 12 h 12"/>
                  <a:gd name="T4" fmla="*/ 11 w 18"/>
                  <a:gd name="T5" fmla="*/ 12 h 12"/>
                  <a:gd name="T6" fmla="*/ 17 w 18"/>
                  <a:gd name="T7" fmla="*/ 10 h 12"/>
                  <a:gd name="T8" fmla="*/ 18 w 18"/>
                  <a:gd name="T9" fmla="*/ 6 h 12"/>
                  <a:gd name="T10" fmla="*/ 10 w 18"/>
                  <a:gd name="T11" fmla="*/ 0 h 12"/>
                  <a:gd name="T12" fmla="*/ 1 w 18"/>
                  <a:gd name="T13" fmla="*/ 4 h 12"/>
                  <a:gd name="T14" fmla="*/ 0 w 18"/>
                  <a:gd name="T15" fmla="*/ 8 h 12"/>
                  <a:gd name="T16" fmla="*/ 10 w 18"/>
                  <a:gd name="T17" fmla="*/ 5 h 12"/>
                  <a:gd name="T18" fmla="*/ 13 w 18"/>
                  <a:gd name="T19" fmla="*/ 7 h 12"/>
                  <a:gd name="T20" fmla="*/ 11 w 18"/>
                  <a:gd name="T21" fmla="*/ 7 h 12"/>
                  <a:gd name="T22" fmla="*/ 11 w 18"/>
                  <a:gd name="T23" fmla="*/ 7 h 12"/>
                  <a:gd name="T24" fmla="*/ 5 w 18"/>
                  <a:gd name="T25" fmla="*/ 6 h 12"/>
                  <a:gd name="T26" fmla="*/ 10 w 18"/>
                  <a:gd name="T2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2">
                    <a:moveTo>
                      <a:pt x="0" y="8"/>
                    </a:moveTo>
                    <a:cubicBezTo>
                      <a:pt x="2" y="11"/>
                      <a:pt x="8" y="12"/>
                      <a:pt x="11" y="12"/>
                    </a:cubicBezTo>
                    <a:cubicBezTo>
                      <a:pt x="11" y="12"/>
                      <a:pt x="11" y="12"/>
                      <a:pt x="11" y="12"/>
                    </a:cubicBezTo>
                    <a:cubicBezTo>
                      <a:pt x="14" y="12"/>
                      <a:pt x="16" y="11"/>
                      <a:pt x="17" y="10"/>
                    </a:cubicBezTo>
                    <a:cubicBezTo>
                      <a:pt x="18" y="9"/>
                      <a:pt x="18" y="7"/>
                      <a:pt x="18" y="6"/>
                    </a:cubicBezTo>
                    <a:cubicBezTo>
                      <a:pt x="17" y="2"/>
                      <a:pt x="14" y="0"/>
                      <a:pt x="10" y="0"/>
                    </a:cubicBezTo>
                    <a:cubicBezTo>
                      <a:pt x="7" y="0"/>
                      <a:pt x="3" y="2"/>
                      <a:pt x="1" y="4"/>
                    </a:cubicBezTo>
                    <a:cubicBezTo>
                      <a:pt x="0" y="5"/>
                      <a:pt x="0" y="6"/>
                      <a:pt x="0" y="8"/>
                    </a:cubicBezTo>
                    <a:close/>
                    <a:moveTo>
                      <a:pt x="10" y="5"/>
                    </a:moveTo>
                    <a:cubicBezTo>
                      <a:pt x="12" y="5"/>
                      <a:pt x="13" y="6"/>
                      <a:pt x="13" y="7"/>
                    </a:cubicBezTo>
                    <a:cubicBezTo>
                      <a:pt x="13" y="7"/>
                      <a:pt x="12" y="7"/>
                      <a:pt x="11" y="7"/>
                    </a:cubicBezTo>
                    <a:cubicBezTo>
                      <a:pt x="11" y="7"/>
                      <a:pt x="11" y="7"/>
                      <a:pt x="11" y="7"/>
                    </a:cubicBezTo>
                    <a:cubicBezTo>
                      <a:pt x="9" y="7"/>
                      <a:pt x="7" y="7"/>
                      <a:pt x="5" y="6"/>
                    </a:cubicBezTo>
                    <a:cubicBezTo>
                      <a:pt x="7" y="6"/>
                      <a:pt x="8" y="5"/>
                      <a:pt x="10"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noEditPoints="1"/>
              </p:cNvSpPr>
              <p:nvPr/>
            </p:nvSpPr>
            <p:spPr bwMode="auto">
              <a:xfrm>
                <a:off x="8193088" y="2874963"/>
                <a:ext cx="449263" cy="449263"/>
              </a:xfrm>
              <a:custGeom>
                <a:avLst/>
                <a:gdLst>
                  <a:gd name="T0" fmla="*/ 260 w 265"/>
                  <a:gd name="T1" fmla="*/ 96 h 264"/>
                  <a:gd name="T2" fmla="*/ 151 w 265"/>
                  <a:gd name="T3" fmla="*/ 1 h 264"/>
                  <a:gd name="T4" fmla="*/ 127 w 265"/>
                  <a:gd name="T5" fmla="*/ 0 h 264"/>
                  <a:gd name="T6" fmla="*/ 59 w 265"/>
                  <a:gd name="T7" fmla="*/ 23 h 264"/>
                  <a:gd name="T8" fmla="*/ 5 w 265"/>
                  <a:gd name="T9" fmla="*/ 99 h 264"/>
                  <a:gd name="T10" fmla="*/ 33 w 265"/>
                  <a:gd name="T11" fmla="*/ 218 h 264"/>
                  <a:gd name="T12" fmla="*/ 187 w 265"/>
                  <a:gd name="T13" fmla="*/ 211 h 264"/>
                  <a:gd name="T14" fmla="*/ 230 w 265"/>
                  <a:gd name="T15" fmla="*/ 199 h 264"/>
                  <a:gd name="T16" fmla="*/ 83 w 265"/>
                  <a:gd name="T17" fmla="*/ 240 h 264"/>
                  <a:gd name="T18" fmla="*/ 62 w 265"/>
                  <a:gd name="T19" fmla="*/ 186 h 264"/>
                  <a:gd name="T20" fmla="*/ 25 w 265"/>
                  <a:gd name="T21" fmla="*/ 130 h 264"/>
                  <a:gd name="T22" fmla="*/ 50 w 265"/>
                  <a:gd name="T23" fmla="*/ 173 h 264"/>
                  <a:gd name="T24" fmla="*/ 54 w 265"/>
                  <a:gd name="T25" fmla="*/ 145 h 264"/>
                  <a:gd name="T26" fmla="*/ 10 w 265"/>
                  <a:gd name="T27" fmla="*/ 98 h 264"/>
                  <a:gd name="T28" fmla="*/ 83 w 265"/>
                  <a:gd name="T29" fmla="*/ 48 h 264"/>
                  <a:gd name="T30" fmla="*/ 24 w 265"/>
                  <a:gd name="T31" fmla="*/ 112 h 264"/>
                  <a:gd name="T32" fmla="*/ 117 w 265"/>
                  <a:gd name="T33" fmla="*/ 180 h 264"/>
                  <a:gd name="T34" fmla="*/ 83 w 265"/>
                  <a:gd name="T35" fmla="*/ 42 h 264"/>
                  <a:gd name="T36" fmla="*/ 144 w 265"/>
                  <a:gd name="T37" fmla="*/ 5 h 264"/>
                  <a:gd name="T38" fmla="*/ 126 w 265"/>
                  <a:gd name="T39" fmla="*/ 30 h 264"/>
                  <a:gd name="T40" fmla="*/ 133 w 265"/>
                  <a:gd name="T41" fmla="*/ 5 h 264"/>
                  <a:gd name="T42" fmla="*/ 227 w 265"/>
                  <a:gd name="T43" fmla="*/ 166 h 264"/>
                  <a:gd name="T44" fmla="*/ 190 w 265"/>
                  <a:gd name="T45" fmla="*/ 190 h 264"/>
                  <a:gd name="T46" fmla="*/ 158 w 265"/>
                  <a:gd name="T47" fmla="*/ 93 h 264"/>
                  <a:gd name="T48" fmla="*/ 185 w 265"/>
                  <a:gd name="T49" fmla="*/ 86 h 264"/>
                  <a:gd name="T50" fmla="*/ 212 w 265"/>
                  <a:gd name="T51" fmla="*/ 99 h 264"/>
                  <a:gd name="T52" fmla="*/ 203 w 265"/>
                  <a:gd name="T53" fmla="*/ 82 h 264"/>
                  <a:gd name="T54" fmla="*/ 171 w 265"/>
                  <a:gd name="T55" fmla="*/ 73 h 264"/>
                  <a:gd name="T56" fmla="*/ 167 w 265"/>
                  <a:gd name="T57" fmla="*/ 72 h 264"/>
                  <a:gd name="T58" fmla="*/ 254 w 265"/>
                  <a:gd name="T59" fmla="*/ 94 h 264"/>
                  <a:gd name="T60" fmla="*/ 130 w 265"/>
                  <a:gd name="T61" fmla="*/ 216 h 264"/>
                  <a:gd name="T62" fmla="*/ 130 w 265"/>
                  <a:gd name="T63" fmla="*/ 173 h 264"/>
                  <a:gd name="T64" fmla="*/ 98 w 265"/>
                  <a:gd name="T65" fmla="*/ 65 h 264"/>
                  <a:gd name="T66" fmla="*/ 173 w 265"/>
                  <a:gd name="T67" fmla="*/ 35 h 264"/>
                  <a:gd name="T68" fmla="*/ 135 w 265"/>
                  <a:gd name="T69" fmla="*/ 43 h 264"/>
                  <a:gd name="T70" fmla="*/ 153 w 265"/>
                  <a:gd name="T71" fmla="*/ 78 h 264"/>
                  <a:gd name="T72" fmla="*/ 154 w 265"/>
                  <a:gd name="T73" fmla="*/ 59 h 264"/>
                  <a:gd name="T74" fmla="*/ 159 w 265"/>
                  <a:gd name="T75" fmla="*/ 70 h 264"/>
                  <a:gd name="T76" fmla="*/ 70 w 265"/>
                  <a:gd name="T77" fmla="*/ 130 h 264"/>
                  <a:gd name="T78" fmla="*/ 165 w 265"/>
                  <a:gd name="T79" fmla="*/ 48 h 264"/>
                  <a:gd name="T80" fmla="*/ 154 w 265"/>
                  <a:gd name="T81" fmla="*/ 54 h 264"/>
                  <a:gd name="T82" fmla="*/ 176 w 265"/>
                  <a:gd name="T83" fmla="*/ 48 h 264"/>
                  <a:gd name="T84" fmla="*/ 127 w 265"/>
                  <a:gd name="T85" fmla="*/ 35 h 264"/>
                  <a:gd name="T86" fmla="*/ 56 w 265"/>
                  <a:gd name="T87" fmla="*/ 102 h 264"/>
                  <a:gd name="T88" fmla="*/ 39 w 265"/>
                  <a:gd name="T89" fmla="*/ 99 h 264"/>
                  <a:gd name="T90" fmla="*/ 62 w 265"/>
                  <a:gd name="T91" fmla="*/ 134 h 264"/>
                  <a:gd name="T92" fmla="*/ 185 w 265"/>
                  <a:gd name="T93" fmla="*/ 173 h 264"/>
                  <a:gd name="T94" fmla="*/ 187 w 265"/>
                  <a:gd name="T95" fmla="*/ 81 h 264"/>
                  <a:gd name="T96" fmla="*/ 172 w 265"/>
                  <a:gd name="T97" fmla="*/ 77 h 264"/>
                  <a:gd name="T98" fmla="*/ 193 w 265"/>
                  <a:gd name="T99" fmla="*/ 76 h 264"/>
                  <a:gd name="T100" fmla="*/ 216 w 265"/>
                  <a:gd name="T101" fmla="*/ 90 h 264"/>
                  <a:gd name="T102" fmla="*/ 198 w 265"/>
                  <a:gd name="T103" fmla="*/ 95 h 264"/>
                  <a:gd name="T104" fmla="*/ 88 w 265"/>
                  <a:gd name="T105" fmla="*/ 221 h 264"/>
                  <a:gd name="T106" fmla="*/ 185 w 265"/>
                  <a:gd name="T107" fmla="*/ 178 h 264"/>
                  <a:gd name="T108" fmla="*/ 232 w 265"/>
                  <a:gd name="T109" fmla="*/ 195 h 264"/>
                  <a:gd name="T110" fmla="*/ 231 w 265"/>
                  <a:gd name="T111" fmla="*/ 173 h 264"/>
                  <a:gd name="T112" fmla="*/ 42 w 265"/>
                  <a:gd name="T113" fmla="*/ 221 h 264"/>
                  <a:gd name="T114" fmla="*/ 42 w 265"/>
                  <a:gd name="T115" fmla="*/ 22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 h="264">
                    <a:moveTo>
                      <a:pt x="257" y="176"/>
                    </a:moveTo>
                    <a:cubicBezTo>
                      <a:pt x="262" y="162"/>
                      <a:pt x="265" y="147"/>
                      <a:pt x="265" y="132"/>
                    </a:cubicBezTo>
                    <a:cubicBezTo>
                      <a:pt x="265" y="124"/>
                      <a:pt x="264" y="115"/>
                      <a:pt x="262" y="107"/>
                    </a:cubicBezTo>
                    <a:cubicBezTo>
                      <a:pt x="262" y="107"/>
                      <a:pt x="262" y="107"/>
                      <a:pt x="262" y="107"/>
                    </a:cubicBezTo>
                    <a:cubicBezTo>
                      <a:pt x="262" y="107"/>
                      <a:pt x="262" y="107"/>
                      <a:pt x="262" y="107"/>
                    </a:cubicBezTo>
                    <a:cubicBezTo>
                      <a:pt x="262" y="105"/>
                      <a:pt x="261" y="103"/>
                      <a:pt x="261" y="102"/>
                    </a:cubicBezTo>
                    <a:cubicBezTo>
                      <a:pt x="261" y="101"/>
                      <a:pt x="261" y="101"/>
                      <a:pt x="261" y="100"/>
                    </a:cubicBezTo>
                    <a:cubicBezTo>
                      <a:pt x="260" y="99"/>
                      <a:pt x="260" y="97"/>
                      <a:pt x="260" y="96"/>
                    </a:cubicBezTo>
                    <a:cubicBezTo>
                      <a:pt x="259" y="95"/>
                      <a:pt x="259" y="94"/>
                      <a:pt x="259" y="94"/>
                    </a:cubicBezTo>
                    <a:cubicBezTo>
                      <a:pt x="259" y="93"/>
                      <a:pt x="258" y="92"/>
                      <a:pt x="258" y="91"/>
                    </a:cubicBezTo>
                    <a:cubicBezTo>
                      <a:pt x="258" y="90"/>
                      <a:pt x="257" y="88"/>
                      <a:pt x="257" y="87"/>
                    </a:cubicBezTo>
                    <a:cubicBezTo>
                      <a:pt x="257" y="87"/>
                      <a:pt x="257" y="86"/>
                      <a:pt x="256" y="86"/>
                    </a:cubicBezTo>
                    <a:cubicBezTo>
                      <a:pt x="248" y="62"/>
                      <a:pt x="232" y="41"/>
                      <a:pt x="211" y="26"/>
                    </a:cubicBezTo>
                    <a:cubicBezTo>
                      <a:pt x="211" y="26"/>
                      <a:pt x="210" y="25"/>
                      <a:pt x="210" y="25"/>
                    </a:cubicBezTo>
                    <a:cubicBezTo>
                      <a:pt x="193" y="13"/>
                      <a:pt x="173" y="4"/>
                      <a:pt x="151" y="1"/>
                    </a:cubicBezTo>
                    <a:cubicBezTo>
                      <a:pt x="151" y="1"/>
                      <a:pt x="151" y="1"/>
                      <a:pt x="151" y="1"/>
                    </a:cubicBezTo>
                    <a:cubicBezTo>
                      <a:pt x="150" y="1"/>
                      <a:pt x="150" y="1"/>
                      <a:pt x="150" y="1"/>
                    </a:cubicBezTo>
                    <a:cubicBezTo>
                      <a:pt x="148" y="1"/>
                      <a:pt x="145" y="1"/>
                      <a:pt x="142" y="0"/>
                    </a:cubicBezTo>
                    <a:cubicBezTo>
                      <a:pt x="142" y="0"/>
                      <a:pt x="141" y="0"/>
                      <a:pt x="141" y="0"/>
                    </a:cubicBezTo>
                    <a:cubicBezTo>
                      <a:pt x="140" y="0"/>
                      <a:pt x="139" y="0"/>
                      <a:pt x="138" y="0"/>
                    </a:cubicBezTo>
                    <a:cubicBezTo>
                      <a:pt x="137" y="0"/>
                      <a:pt x="137" y="0"/>
                      <a:pt x="137" y="0"/>
                    </a:cubicBezTo>
                    <a:cubicBezTo>
                      <a:pt x="135" y="0"/>
                      <a:pt x="134" y="0"/>
                      <a:pt x="133" y="0"/>
                    </a:cubicBezTo>
                    <a:cubicBezTo>
                      <a:pt x="132" y="0"/>
                      <a:pt x="130" y="0"/>
                      <a:pt x="129" y="0"/>
                    </a:cubicBezTo>
                    <a:cubicBezTo>
                      <a:pt x="129" y="0"/>
                      <a:pt x="128" y="0"/>
                      <a:pt x="127" y="0"/>
                    </a:cubicBezTo>
                    <a:cubicBezTo>
                      <a:pt x="127" y="0"/>
                      <a:pt x="126" y="0"/>
                      <a:pt x="126" y="0"/>
                    </a:cubicBezTo>
                    <a:cubicBezTo>
                      <a:pt x="125" y="0"/>
                      <a:pt x="124" y="0"/>
                      <a:pt x="123" y="0"/>
                    </a:cubicBezTo>
                    <a:cubicBezTo>
                      <a:pt x="123" y="0"/>
                      <a:pt x="123" y="0"/>
                      <a:pt x="122" y="1"/>
                    </a:cubicBezTo>
                    <a:cubicBezTo>
                      <a:pt x="121" y="1"/>
                      <a:pt x="120" y="1"/>
                      <a:pt x="119" y="1"/>
                    </a:cubicBezTo>
                    <a:cubicBezTo>
                      <a:pt x="119" y="1"/>
                      <a:pt x="119" y="1"/>
                      <a:pt x="119" y="1"/>
                    </a:cubicBezTo>
                    <a:cubicBezTo>
                      <a:pt x="104" y="2"/>
                      <a:pt x="89" y="7"/>
                      <a:pt x="75" y="14"/>
                    </a:cubicBezTo>
                    <a:cubicBezTo>
                      <a:pt x="75" y="14"/>
                      <a:pt x="74" y="14"/>
                      <a:pt x="74" y="14"/>
                    </a:cubicBezTo>
                    <a:cubicBezTo>
                      <a:pt x="69" y="16"/>
                      <a:pt x="64" y="19"/>
                      <a:pt x="59" y="23"/>
                    </a:cubicBezTo>
                    <a:cubicBezTo>
                      <a:pt x="59" y="23"/>
                      <a:pt x="59" y="23"/>
                      <a:pt x="58" y="23"/>
                    </a:cubicBezTo>
                    <a:cubicBezTo>
                      <a:pt x="37" y="38"/>
                      <a:pt x="20" y="59"/>
                      <a:pt x="10" y="84"/>
                    </a:cubicBezTo>
                    <a:cubicBezTo>
                      <a:pt x="10" y="84"/>
                      <a:pt x="10" y="84"/>
                      <a:pt x="10" y="84"/>
                    </a:cubicBezTo>
                    <a:cubicBezTo>
                      <a:pt x="9" y="86"/>
                      <a:pt x="9" y="87"/>
                      <a:pt x="8" y="89"/>
                    </a:cubicBezTo>
                    <a:cubicBezTo>
                      <a:pt x="8" y="90"/>
                      <a:pt x="8" y="90"/>
                      <a:pt x="7" y="91"/>
                    </a:cubicBezTo>
                    <a:cubicBezTo>
                      <a:pt x="7" y="92"/>
                      <a:pt x="7" y="93"/>
                      <a:pt x="6" y="94"/>
                    </a:cubicBezTo>
                    <a:cubicBezTo>
                      <a:pt x="6" y="95"/>
                      <a:pt x="6" y="96"/>
                      <a:pt x="5" y="97"/>
                    </a:cubicBezTo>
                    <a:cubicBezTo>
                      <a:pt x="5" y="98"/>
                      <a:pt x="5" y="98"/>
                      <a:pt x="5" y="99"/>
                    </a:cubicBezTo>
                    <a:cubicBezTo>
                      <a:pt x="5" y="99"/>
                      <a:pt x="5" y="99"/>
                      <a:pt x="5" y="99"/>
                    </a:cubicBezTo>
                    <a:cubicBezTo>
                      <a:pt x="2" y="109"/>
                      <a:pt x="1" y="120"/>
                      <a:pt x="1" y="131"/>
                    </a:cubicBezTo>
                    <a:cubicBezTo>
                      <a:pt x="1" y="131"/>
                      <a:pt x="0" y="131"/>
                      <a:pt x="0" y="132"/>
                    </a:cubicBezTo>
                    <a:cubicBezTo>
                      <a:pt x="0" y="132"/>
                      <a:pt x="1" y="133"/>
                      <a:pt x="1" y="133"/>
                    </a:cubicBezTo>
                    <a:cubicBezTo>
                      <a:pt x="1" y="148"/>
                      <a:pt x="4" y="162"/>
                      <a:pt x="8" y="175"/>
                    </a:cubicBezTo>
                    <a:cubicBezTo>
                      <a:pt x="8" y="175"/>
                      <a:pt x="8" y="175"/>
                      <a:pt x="8" y="175"/>
                    </a:cubicBezTo>
                    <a:cubicBezTo>
                      <a:pt x="8" y="176"/>
                      <a:pt x="8" y="176"/>
                      <a:pt x="9" y="177"/>
                    </a:cubicBezTo>
                    <a:cubicBezTo>
                      <a:pt x="14" y="192"/>
                      <a:pt x="23" y="206"/>
                      <a:pt x="33" y="218"/>
                    </a:cubicBezTo>
                    <a:cubicBezTo>
                      <a:pt x="33" y="218"/>
                      <a:pt x="33" y="218"/>
                      <a:pt x="33" y="218"/>
                    </a:cubicBezTo>
                    <a:cubicBezTo>
                      <a:pt x="33" y="220"/>
                      <a:pt x="34" y="221"/>
                      <a:pt x="35" y="221"/>
                    </a:cubicBezTo>
                    <a:cubicBezTo>
                      <a:pt x="59" y="247"/>
                      <a:pt x="94" y="264"/>
                      <a:pt x="133" y="264"/>
                    </a:cubicBezTo>
                    <a:cubicBezTo>
                      <a:pt x="190" y="264"/>
                      <a:pt x="239" y="227"/>
                      <a:pt x="257" y="176"/>
                    </a:cubicBezTo>
                    <a:cubicBezTo>
                      <a:pt x="257" y="176"/>
                      <a:pt x="257" y="176"/>
                      <a:pt x="257" y="176"/>
                    </a:cubicBezTo>
                    <a:close/>
                    <a:moveTo>
                      <a:pt x="228" y="216"/>
                    </a:moveTo>
                    <a:cubicBezTo>
                      <a:pt x="185" y="216"/>
                      <a:pt x="185" y="216"/>
                      <a:pt x="185" y="216"/>
                    </a:cubicBezTo>
                    <a:cubicBezTo>
                      <a:pt x="185" y="214"/>
                      <a:pt x="186" y="212"/>
                      <a:pt x="187" y="211"/>
                    </a:cubicBezTo>
                    <a:cubicBezTo>
                      <a:pt x="187" y="211"/>
                      <a:pt x="188" y="212"/>
                      <a:pt x="188" y="213"/>
                    </a:cubicBezTo>
                    <a:cubicBezTo>
                      <a:pt x="190" y="215"/>
                      <a:pt x="193" y="216"/>
                      <a:pt x="196" y="216"/>
                    </a:cubicBezTo>
                    <a:cubicBezTo>
                      <a:pt x="196" y="216"/>
                      <a:pt x="196" y="216"/>
                      <a:pt x="196" y="216"/>
                    </a:cubicBezTo>
                    <a:cubicBezTo>
                      <a:pt x="198" y="216"/>
                      <a:pt x="200" y="215"/>
                      <a:pt x="203" y="215"/>
                    </a:cubicBezTo>
                    <a:cubicBezTo>
                      <a:pt x="221" y="210"/>
                      <a:pt x="227" y="193"/>
                      <a:pt x="230" y="178"/>
                    </a:cubicBezTo>
                    <a:cubicBezTo>
                      <a:pt x="232" y="178"/>
                      <a:pt x="232" y="178"/>
                      <a:pt x="232" y="178"/>
                    </a:cubicBezTo>
                    <a:cubicBezTo>
                      <a:pt x="230" y="182"/>
                      <a:pt x="228" y="188"/>
                      <a:pt x="228" y="188"/>
                    </a:cubicBezTo>
                    <a:cubicBezTo>
                      <a:pt x="227" y="194"/>
                      <a:pt x="227" y="198"/>
                      <a:pt x="230" y="199"/>
                    </a:cubicBezTo>
                    <a:cubicBezTo>
                      <a:pt x="231" y="200"/>
                      <a:pt x="231" y="200"/>
                      <a:pt x="232" y="200"/>
                    </a:cubicBezTo>
                    <a:cubicBezTo>
                      <a:pt x="232" y="200"/>
                      <a:pt x="232" y="200"/>
                      <a:pt x="232" y="200"/>
                    </a:cubicBezTo>
                    <a:cubicBezTo>
                      <a:pt x="238" y="200"/>
                      <a:pt x="241" y="187"/>
                      <a:pt x="242" y="181"/>
                    </a:cubicBezTo>
                    <a:cubicBezTo>
                      <a:pt x="242" y="180"/>
                      <a:pt x="242" y="179"/>
                      <a:pt x="242" y="178"/>
                    </a:cubicBezTo>
                    <a:cubicBezTo>
                      <a:pt x="252" y="178"/>
                      <a:pt x="252" y="178"/>
                      <a:pt x="252" y="178"/>
                    </a:cubicBezTo>
                    <a:cubicBezTo>
                      <a:pt x="246" y="192"/>
                      <a:pt x="238" y="205"/>
                      <a:pt x="228" y="216"/>
                    </a:cubicBezTo>
                    <a:close/>
                    <a:moveTo>
                      <a:pt x="82" y="237"/>
                    </a:moveTo>
                    <a:cubicBezTo>
                      <a:pt x="83" y="239"/>
                      <a:pt x="83" y="240"/>
                      <a:pt x="83" y="240"/>
                    </a:cubicBezTo>
                    <a:cubicBezTo>
                      <a:pt x="83" y="240"/>
                      <a:pt x="83" y="240"/>
                      <a:pt x="82" y="240"/>
                    </a:cubicBezTo>
                    <a:cubicBezTo>
                      <a:pt x="81" y="240"/>
                      <a:pt x="79" y="240"/>
                      <a:pt x="78" y="238"/>
                    </a:cubicBezTo>
                    <a:cubicBezTo>
                      <a:pt x="75" y="235"/>
                      <a:pt x="74" y="228"/>
                      <a:pt x="74" y="221"/>
                    </a:cubicBezTo>
                    <a:cubicBezTo>
                      <a:pt x="82" y="221"/>
                      <a:pt x="82" y="221"/>
                      <a:pt x="82" y="221"/>
                    </a:cubicBezTo>
                    <a:cubicBezTo>
                      <a:pt x="79" y="226"/>
                      <a:pt x="78" y="231"/>
                      <a:pt x="82" y="237"/>
                    </a:cubicBezTo>
                    <a:close/>
                    <a:moveTo>
                      <a:pt x="14" y="178"/>
                    </a:moveTo>
                    <a:cubicBezTo>
                      <a:pt x="53" y="178"/>
                      <a:pt x="53" y="178"/>
                      <a:pt x="53" y="178"/>
                    </a:cubicBezTo>
                    <a:cubicBezTo>
                      <a:pt x="56" y="181"/>
                      <a:pt x="59" y="184"/>
                      <a:pt x="62" y="186"/>
                    </a:cubicBezTo>
                    <a:cubicBezTo>
                      <a:pt x="64" y="188"/>
                      <a:pt x="66" y="190"/>
                      <a:pt x="67" y="191"/>
                    </a:cubicBezTo>
                    <a:cubicBezTo>
                      <a:pt x="69" y="194"/>
                      <a:pt x="69" y="203"/>
                      <a:pt x="69" y="211"/>
                    </a:cubicBezTo>
                    <a:cubicBezTo>
                      <a:pt x="69" y="213"/>
                      <a:pt x="69" y="214"/>
                      <a:pt x="69" y="216"/>
                    </a:cubicBezTo>
                    <a:cubicBezTo>
                      <a:pt x="37" y="216"/>
                      <a:pt x="37" y="216"/>
                      <a:pt x="37" y="216"/>
                    </a:cubicBezTo>
                    <a:cubicBezTo>
                      <a:pt x="27" y="205"/>
                      <a:pt x="19" y="192"/>
                      <a:pt x="14" y="178"/>
                    </a:cubicBezTo>
                    <a:close/>
                    <a:moveTo>
                      <a:pt x="8" y="106"/>
                    </a:moveTo>
                    <a:cubicBezTo>
                      <a:pt x="10" y="111"/>
                      <a:pt x="11" y="114"/>
                      <a:pt x="12" y="117"/>
                    </a:cubicBezTo>
                    <a:cubicBezTo>
                      <a:pt x="13" y="122"/>
                      <a:pt x="19" y="126"/>
                      <a:pt x="25" y="130"/>
                    </a:cubicBezTo>
                    <a:cubicBezTo>
                      <a:pt x="6" y="130"/>
                      <a:pt x="6" y="130"/>
                      <a:pt x="6" y="130"/>
                    </a:cubicBezTo>
                    <a:cubicBezTo>
                      <a:pt x="6" y="122"/>
                      <a:pt x="7" y="114"/>
                      <a:pt x="8" y="106"/>
                    </a:cubicBezTo>
                    <a:close/>
                    <a:moveTo>
                      <a:pt x="33" y="134"/>
                    </a:moveTo>
                    <a:cubicBezTo>
                      <a:pt x="37" y="137"/>
                      <a:pt x="40" y="140"/>
                      <a:pt x="40" y="142"/>
                    </a:cubicBezTo>
                    <a:cubicBezTo>
                      <a:pt x="40" y="148"/>
                      <a:pt x="46" y="148"/>
                      <a:pt x="48" y="148"/>
                    </a:cubicBezTo>
                    <a:cubicBezTo>
                      <a:pt x="49" y="148"/>
                      <a:pt x="50" y="148"/>
                      <a:pt x="51" y="148"/>
                    </a:cubicBezTo>
                    <a:cubicBezTo>
                      <a:pt x="51" y="148"/>
                      <a:pt x="51" y="149"/>
                      <a:pt x="50" y="150"/>
                    </a:cubicBezTo>
                    <a:cubicBezTo>
                      <a:pt x="47" y="160"/>
                      <a:pt x="48" y="167"/>
                      <a:pt x="50" y="173"/>
                    </a:cubicBezTo>
                    <a:cubicBezTo>
                      <a:pt x="12" y="173"/>
                      <a:pt x="12" y="173"/>
                      <a:pt x="12" y="173"/>
                    </a:cubicBezTo>
                    <a:cubicBezTo>
                      <a:pt x="8" y="161"/>
                      <a:pt x="6" y="148"/>
                      <a:pt x="6" y="134"/>
                    </a:cubicBezTo>
                    <a:lnTo>
                      <a:pt x="33" y="134"/>
                    </a:lnTo>
                    <a:close/>
                    <a:moveTo>
                      <a:pt x="74" y="211"/>
                    </a:moveTo>
                    <a:cubicBezTo>
                      <a:pt x="74" y="201"/>
                      <a:pt x="74" y="192"/>
                      <a:pt x="70" y="188"/>
                    </a:cubicBezTo>
                    <a:cubicBezTo>
                      <a:pt x="69" y="186"/>
                      <a:pt x="67" y="185"/>
                      <a:pt x="65" y="183"/>
                    </a:cubicBezTo>
                    <a:cubicBezTo>
                      <a:pt x="57" y="176"/>
                      <a:pt x="49" y="169"/>
                      <a:pt x="55" y="151"/>
                    </a:cubicBezTo>
                    <a:cubicBezTo>
                      <a:pt x="55" y="150"/>
                      <a:pt x="56" y="147"/>
                      <a:pt x="54" y="145"/>
                    </a:cubicBezTo>
                    <a:cubicBezTo>
                      <a:pt x="53" y="143"/>
                      <a:pt x="50" y="143"/>
                      <a:pt x="48" y="143"/>
                    </a:cubicBezTo>
                    <a:cubicBezTo>
                      <a:pt x="45" y="143"/>
                      <a:pt x="45" y="143"/>
                      <a:pt x="45" y="142"/>
                    </a:cubicBezTo>
                    <a:cubicBezTo>
                      <a:pt x="45" y="137"/>
                      <a:pt x="40" y="134"/>
                      <a:pt x="35" y="130"/>
                    </a:cubicBezTo>
                    <a:cubicBezTo>
                      <a:pt x="35" y="130"/>
                      <a:pt x="35" y="130"/>
                      <a:pt x="35" y="130"/>
                    </a:cubicBezTo>
                    <a:cubicBezTo>
                      <a:pt x="33" y="129"/>
                      <a:pt x="32" y="128"/>
                      <a:pt x="30" y="127"/>
                    </a:cubicBezTo>
                    <a:cubicBezTo>
                      <a:pt x="24" y="124"/>
                      <a:pt x="17" y="119"/>
                      <a:pt x="17" y="116"/>
                    </a:cubicBezTo>
                    <a:cubicBezTo>
                      <a:pt x="16" y="112"/>
                      <a:pt x="14" y="106"/>
                      <a:pt x="10" y="99"/>
                    </a:cubicBezTo>
                    <a:cubicBezTo>
                      <a:pt x="10" y="99"/>
                      <a:pt x="10" y="98"/>
                      <a:pt x="10" y="98"/>
                    </a:cubicBezTo>
                    <a:cubicBezTo>
                      <a:pt x="10" y="97"/>
                      <a:pt x="11" y="96"/>
                      <a:pt x="11" y="95"/>
                    </a:cubicBezTo>
                    <a:cubicBezTo>
                      <a:pt x="11" y="94"/>
                      <a:pt x="12" y="93"/>
                      <a:pt x="12" y="92"/>
                    </a:cubicBezTo>
                    <a:cubicBezTo>
                      <a:pt x="12" y="91"/>
                      <a:pt x="12" y="91"/>
                      <a:pt x="13" y="90"/>
                    </a:cubicBezTo>
                    <a:cubicBezTo>
                      <a:pt x="13" y="89"/>
                      <a:pt x="14" y="87"/>
                      <a:pt x="14" y="86"/>
                    </a:cubicBezTo>
                    <a:cubicBezTo>
                      <a:pt x="14" y="86"/>
                      <a:pt x="14" y="85"/>
                      <a:pt x="14" y="85"/>
                    </a:cubicBezTo>
                    <a:cubicBezTo>
                      <a:pt x="24" y="62"/>
                      <a:pt x="40" y="42"/>
                      <a:pt x="60" y="28"/>
                    </a:cubicBezTo>
                    <a:cubicBezTo>
                      <a:pt x="70" y="36"/>
                      <a:pt x="77" y="42"/>
                      <a:pt x="82" y="48"/>
                    </a:cubicBezTo>
                    <a:cubicBezTo>
                      <a:pt x="82" y="48"/>
                      <a:pt x="82" y="48"/>
                      <a:pt x="83" y="48"/>
                    </a:cubicBezTo>
                    <a:cubicBezTo>
                      <a:pt x="91" y="56"/>
                      <a:pt x="94" y="61"/>
                      <a:pt x="93" y="64"/>
                    </a:cubicBezTo>
                    <a:cubicBezTo>
                      <a:pt x="93" y="64"/>
                      <a:pt x="92" y="65"/>
                      <a:pt x="91" y="65"/>
                    </a:cubicBezTo>
                    <a:cubicBezTo>
                      <a:pt x="71" y="69"/>
                      <a:pt x="58" y="77"/>
                      <a:pt x="53" y="88"/>
                    </a:cubicBezTo>
                    <a:cubicBezTo>
                      <a:pt x="50" y="93"/>
                      <a:pt x="51" y="99"/>
                      <a:pt x="52" y="103"/>
                    </a:cubicBezTo>
                    <a:cubicBezTo>
                      <a:pt x="52" y="104"/>
                      <a:pt x="52" y="106"/>
                      <a:pt x="52" y="106"/>
                    </a:cubicBezTo>
                    <a:cubicBezTo>
                      <a:pt x="51" y="106"/>
                      <a:pt x="51" y="106"/>
                      <a:pt x="50" y="104"/>
                    </a:cubicBezTo>
                    <a:cubicBezTo>
                      <a:pt x="50" y="100"/>
                      <a:pt x="48" y="94"/>
                      <a:pt x="39" y="94"/>
                    </a:cubicBezTo>
                    <a:cubicBezTo>
                      <a:pt x="28" y="94"/>
                      <a:pt x="24" y="103"/>
                      <a:pt x="24" y="112"/>
                    </a:cubicBezTo>
                    <a:cubicBezTo>
                      <a:pt x="24" y="115"/>
                      <a:pt x="25" y="118"/>
                      <a:pt x="28" y="120"/>
                    </a:cubicBezTo>
                    <a:cubicBezTo>
                      <a:pt x="31" y="123"/>
                      <a:pt x="35" y="125"/>
                      <a:pt x="39" y="125"/>
                    </a:cubicBezTo>
                    <a:cubicBezTo>
                      <a:pt x="42" y="125"/>
                      <a:pt x="43" y="128"/>
                      <a:pt x="44" y="133"/>
                    </a:cubicBezTo>
                    <a:cubicBezTo>
                      <a:pt x="45" y="137"/>
                      <a:pt x="46" y="141"/>
                      <a:pt x="50" y="141"/>
                    </a:cubicBezTo>
                    <a:cubicBezTo>
                      <a:pt x="52" y="141"/>
                      <a:pt x="54" y="141"/>
                      <a:pt x="56" y="140"/>
                    </a:cubicBezTo>
                    <a:cubicBezTo>
                      <a:pt x="60" y="139"/>
                      <a:pt x="64" y="138"/>
                      <a:pt x="69" y="138"/>
                    </a:cubicBezTo>
                    <a:cubicBezTo>
                      <a:pt x="73" y="138"/>
                      <a:pt x="77" y="139"/>
                      <a:pt x="80" y="141"/>
                    </a:cubicBezTo>
                    <a:cubicBezTo>
                      <a:pt x="97" y="148"/>
                      <a:pt x="124" y="165"/>
                      <a:pt x="117" y="180"/>
                    </a:cubicBezTo>
                    <a:cubicBezTo>
                      <a:pt x="114" y="186"/>
                      <a:pt x="107" y="194"/>
                      <a:pt x="100" y="201"/>
                    </a:cubicBezTo>
                    <a:cubicBezTo>
                      <a:pt x="94" y="206"/>
                      <a:pt x="89" y="211"/>
                      <a:pt x="85" y="216"/>
                    </a:cubicBezTo>
                    <a:cubicBezTo>
                      <a:pt x="74" y="216"/>
                      <a:pt x="74" y="216"/>
                      <a:pt x="74" y="216"/>
                    </a:cubicBezTo>
                    <a:cubicBezTo>
                      <a:pt x="74" y="214"/>
                      <a:pt x="74" y="213"/>
                      <a:pt x="74" y="211"/>
                    </a:cubicBezTo>
                    <a:close/>
                    <a:moveTo>
                      <a:pt x="76" y="18"/>
                    </a:moveTo>
                    <a:cubicBezTo>
                      <a:pt x="87" y="23"/>
                      <a:pt x="88" y="25"/>
                      <a:pt x="88" y="25"/>
                    </a:cubicBezTo>
                    <a:cubicBezTo>
                      <a:pt x="88" y="27"/>
                      <a:pt x="88" y="29"/>
                      <a:pt x="89" y="31"/>
                    </a:cubicBezTo>
                    <a:cubicBezTo>
                      <a:pt x="87" y="35"/>
                      <a:pt x="85" y="38"/>
                      <a:pt x="83" y="42"/>
                    </a:cubicBezTo>
                    <a:cubicBezTo>
                      <a:pt x="78" y="37"/>
                      <a:pt x="72" y="31"/>
                      <a:pt x="64" y="25"/>
                    </a:cubicBezTo>
                    <a:cubicBezTo>
                      <a:pt x="68" y="23"/>
                      <a:pt x="72" y="20"/>
                      <a:pt x="76" y="18"/>
                    </a:cubicBezTo>
                    <a:close/>
                    <a:moveTo>
                      <a:pt x="133" y="5"/>
                    </a:moveTo>
                    <a:cubicBezTo>
                      <a:pt x="134" y="5"/>
                      <a:pt x="135" y="5"/>
                      <a:pt x="136" y="5"/>
                    </a:cubicBezTo>
                    <a:cubicBezTo>
                      <a:pt x="137" y="5"/>
                      <a:pt x="137" y="5"/>
                      <a:pt x="137" y="5"/>
                    </a:cubicBezTo>
                    <a:cubicBezTo>
                      <a:pt x="138" y="5"/>
                      <a:pt x="139" y="5"/>
                      <a:pt x="140" y="5"/>
                    </a:cubicBezTo>
                    <a:cubicBezTo>
                      <a:pt x="140" y="5"/>
                      <a:pt x="141" y="5"/>
                      <a:pt x="141" y="5"/>
                    </a:cubicBezTo>
                    <a:cubicBezTo>
                      <a:pt x="142" y="5"/>
                      <a:pt x="143" y="5"/>
                      <a:pt x="144" y="5"/>
                    </a:cubicBezTo>
                    <a:cubicBezTo>
                      <a:pt x="144" y="5"/>
                      <a:pt x="144" y="5"/>
                      <a:pt x="145" y="5"/>
                    </a:cubicBezTo>
                    <a:cubicBezTo>
                      <a:pt x="146" y="5"/>
                      <a:pt x="147" y="6"/>
                      <a:pt x="148" y="6"/>
                    </a:cubicBezTo>
                    <a:cubicBezTo>
                      <a:pt x="148" y="6"/>
                      <a:pt x="148" y="6"/>
                      <a:pt x="148" y="6"/>
                    </a:cubicBezTo>
                    <a:cubicBezTo>
                      <a:pt x="148" y="6"/>
                      <a:pt x="148" y="7"/>
                      <a:pt x="148" y="7"/>
                    </a:cubicBezTo>
                    <a:cubicBezTo>
                      <a:pt x="148" y="7"/>
                      <a:pt x="148" y="7"/>
                      <a:pt x="148" y="7"/>
                    </a:cubicBezTo>
                    <a:cubicBezTo>
                      <a:pt x="148" y="8"/>
                      <a:pt x="148" y="9"/>
                      <a:pt x="147" y="9"/>
                    </a:cubicBezTo>
                    <a:cubicBezTo>
                      <a:pt x="144" y="10"/>
                      <a:pt x="138" y="13"/>
                      <a:pt x="138" y="24"/>
                    </a:cubicBezTo>
                    <a:cubicBezTo>
                      <a:pt x="137" y="28"/>
                      <a:pt x="133" y="29"/>
                      <a:pt x="126" y="30"/>
                    </a:cubicBezTo>
                    <a:cubicBezTo>
                      <a:pt x="124" y="31"/>
                      <a:pt x="122" y="31"/>
                      <a:pt x="120" y="32"/>
                    </a:cubicBezTo>
                    <a:cubicBezTo>
                      <a:pt x="115" y="33"/>
                      <a:pt x="114" y="36"/>
                      <a:pt x="112" y="38"/>
                    </a:cubicBezTo>
                    <a:cubicBezTo>
                      <a:pt x="111" y="41"/>
                      <a:pt x="110" y="42"/>
                      <a:pt x="107" y="42"/>
                    </a:cubicBezTo>
                    <a:cubicBezTo>
                      <a:pt x="106" y="42"/>
                      <a:pt x="106" y="42"/>
                      <a:pt x="106" y="42"/>
                    </a:cubicBezTo>
                    <a:cubicBezTo>
                      <a:pt x="106" y="42"/>
                      <a:pt x="106" y="42"/>
                      <a:pt x="106" y="42"/>
                    </a:cubicBezTo>
                    <a:cubicBezTo>
                      <a:pt x="100" y="42"/>
                      <a:pt x="92" y="30"/>
                      <a:pt x="92" y="25"/>
                    </a:cubicBezTo>
                    <a:cubicBezTo>
                      <a:pt x="92" y="23"/>
                      <a:pt x="91" y="20"/>
                      <a:pt x="82" y="16"/>
                    </a:cubicBezTo>
                    <a:cubicBezTo>
                      <a:pt x="97" y="9"/>
                      <a:pt x="115" y="5"/>
                      <a:pt x="133" y="5"/>
                    </a:cubicBezTo>
                    <a:close/>
                    <a:moveTo>
                      <a:pt x="254" y="94"/>
                    </a:moveTo>
                    <a:cubicBezTo>
                      <a:pt x="254" y="94"/>
                      <a:pt x="255" y="95"/>
                      <a:pt x="255" y="96"/>
                    </a:cubicBezTo>
                    <a:cubicBezTo>
                      <a:pt x="255" y="98"/>
                      <a:pt x="256" y="99"/>
                      <a:pt x="256" y="100"/>
                    </a:cubicBezTo>
                    <a:cubicBezTo>
                      <a:pt x="256" y="101"/>
                      <a:pt x="256" y="101"/>
                      <a:pt x="256" y="101"/>
                    </a:cubicBezTo>
                    <a:cubicBezTo>
                      <a:pt x="257" y="103"/>
                      <a:pt x="257" y="105"/>
                      <a:pt x="257" y="106"/>
                    </a:cubicBezTo>
                    <a:cubicBezTo>
                      <a:pt x="257" y="106"/>
                      <a:pt x="257" y="106"/>
                      <a:pt x="257" y="106"/>
                    </a:cubicBezTo>
                    <a:cubicBezTo>
                      <a:pt x="237" y="118"/>
                      <a:pt x="230" y="151"/>
                      <a:pt x="228" y="161"/>
                    </a:cubicBezTo>
                    <a:cubicBezTo>
                      <a:pt x="228" y="163"/>
                      <a:pt x="227" y="164"/>
                      <a:pt x="227" y="166"/>
                    </a:cubicBezTo>
                    <a:cubicBezTo>
                      <a:pt x="227" y="168"/>
                      <a:pt x="226" y="171"/>
                      <a:pt x="226" y="175"/>
                    </a:cubicBezTo>
                    <a:cubicBezTo>
                      <a:pt x="226" y="175"/>
                      <a:pt x="226" y="175"/>
                      <a:pt x="226" y="175"/>
                    </a:cubicBezTo>
                    <a:cubicBezTo>
                      <a:pt x="223" y="189"/>
                      <a:pt x="218" y="206"/>
                      <a:pt x="202" y="210"/>
                    </a:cubicBezTo>
                    <a:cubicBezTo>
                      <a:pt x="200" y="211"/>
                      <a:pt x="198" y="211"/>
                      <a:pt x="196" y="211"/>
                    </a:cubicBezTo>
                    <a:cubicBezTo>
                      <a:pt x="196" y="211"/>
                      <a:pt x="196" y="211"/>
                      <a:pt x="196" y="211"/>
                    </a:cubicBezTo>
                    <a:cubicBezTo>
                      <a:pt x="194" y="211"/>
                      <a:pt x="193" y="211"/>
                      <a:pt x="192" y="210"/>
                    </a:cubicBezTo>
                    <a:cubicBezTo>
                      <a:pt x="189" y="207"/>
                      <a:pt x="190" y="201"/>
                      <a:pt x="190" y="196"/>
                    </a:cubicBezTo>
                    <a:cubicBezTo>
                      <a:pt x="190" y="194"/>
                      <a:pt x="190" y="192"/>
                      <a:pt x="190" y="190"/>
                    </a:cubicBezTo>
                    <a:cubicBezTo>
                      <a:pt x="190" y="188"/>
                      <a:pt x="190" y="187"/>
                      <a:pt x="190" y="185"/>
                    </a:cubicBezTo>
                    <a:cubicBezTo>
                      <a:pt x="190" y="172"/>
                      <a:pt x="190" y="154"/>
                      <a:pt x="183" y="146"/>
                    </a:cubicBezTo>
                    <a:cubicBezTo>
                      <a:pt x="181" y="144"/>
                      <a:pt x="178" y="143"/>
                      <a:pt x="175" y="143"/>
                    </a:cubicBezTo>
                    <a:cubicBezTo>
                      <a:pt x="173" y="143"/>
                      <a:pt x="171" y="143"/>
                      <a:pt x="168" y="144"/>
                    </a:cubicBezTo>
                    <a:cubicBezTo>
                      <a:pt x="166" y="144"/>
                      <a:pt x="164" y="145"/>
                      <a:pt x="162" y="145"/>
                    </a:cubicBezTo>
                    <a:cubicBezTo>
                      <a:pt x="160" y="145"/>
                      <a:pt x="157" y="144"/>
                      <a:pt x="153" y="140"/>
                    </a:cubicBezTo>
                    <a:cubicBezTo>
                      <a:pt x="146" y="132"/>
                      <a:pt x="143" y="123"/>
                      <a:pt x="144" y="115"/>
                    </a:cubicBezTo>
                    <a:cubicBezTo>
                      <a:pt x="146" y="102"/>
                      <a:pt x="158" y="93"/>
                      <a:pt x="158" y="93"/>
                    </a:cubicBezTo>
                    <a:cubicBezTo>
                      <a:pt x="159" y="93"/>
                      <a:pt x="160" y="92"/>
                      <a:pt x="159" y="91"/>
                    </a:cubicBezTo>
                    <a:cubicBezTo>
                      <a:pt x="159" y="91"/>
                      <a:pt x="159" y="90"/>
                      <a:pt x="159" y="89"/>
                    </a:cubicBezTo>
                    <a:cubicBezTo>
                      <a:pt x="159" y="89"/>
                      <a:pt x="159" y="89"/>
                      <a:pt x="159" y="89"/>
                    </a:cubicBezTo>
                    <a:cubicBezTo>
                      <a:pt x="160" y="89"/>
                      <a:pt x="165" y="89"/>
                      <a:pt x="169" y="89"/>
                    </a:cubicBezTo>
                    <a:cubicBezTo>
                      <a:pt x="169" y="89"/>
                      <a:pt x="169" y="89"/>
                      <a:pt x="169" y="89"/>
                    </a:cubicBezTo>
                    <a:cubicBezTo>
                      <a:pt x="172" y="89"/>
                      <a:pt x="174" y="89"/>
                      <a:pt x="175" y="88"/>
                    </a:cubicBezTo>
                    <a:cubicBezTo>
                      <a:pt x="177" y="87"/>
                      <a:pt x="181" y="86"/>
                      <a:pt x="184" y="86"/>
                    </a:cubicBezTo>
                    <a:cubicBezTo>
                      <a:pt x="184" y="86"/>
                      <a:pt x="185" y="86"/>
                      <a:pt x="185" y="86"/>
                    </a:cubicBezTo>
                    <a:cubicBezTo>
                      <a:pt x="185" y="86"/>
                      <a:pt x="185" y="87"/>
                      <a:pt x="185" y="88"/>
                    </a:cubicBezTo>
                    <a:cubicBezTo>
                      <a:pt x="184" y="90"/>
                      <a:pt x="183" y="96"/>
                      <a:pt x="191" y="98"/>
                    </a:cubicBezTo>
                    <a:cubicBezTo>
                      <a:pt x="193" y="99"/>
                      <a:pt x="194" y="99"/>
                      <a:pt x="195" y="99"/>
                    </a:cubicBezTo>
                    <a:cubicBezTo>
                      <a:pt x="195" y="99"/>
                      <a:pt x="195" y="99"/>
                      <a:pt x="195" y="99"/>
                    </a:cubicBezTo>
                    <a:cubicBezTo>
                      <a:pt x="196" y="99"/>
                      <a:pt x="197" y="99"/>
                      <a:pt x="198" y="99"/>
                    </a:cubicBezTo>
                    <a:cubicBezTo>
                      <a:pt x="201" y="99"/>
                      <a:pt x="203" y="99"/>
                      <a:pt x="204" y="99"/>
                    </a:cubicBezTo>
                    <a:cubicBezTo>
                      <a:pt x="206" y="98"/>
                      <a:pt x="207" y="98"/>
                      <a:pt x="208" y="98"/>
                    </a:cubicBezTo>
                    <a:cubicBezTo>
                      <a:pt x="209" y="98"/>
                      <a:pt x="211" y="99"/>
                      <a:pt x="212" y="99"/>
                    </a:cubicBezTo>
                    <a:cubicBezTo>
                      <a:pt x="215" y="100"/>
                      <a:pt x="217" y="101"/>
                      <a:pt x="220" y="101"/>
                    </a:cubicBezTo>
                    <a:cubicBezTo>
                      <a:pt x="222" y="101"/>
                      <a:pt x="223" y="100"/>
                      <a:pt x="224" y="99"/>
                    </a:cubicBezTo>
                    <a:cubicBezTo>
                      <a:pt x="225" y="98"/>
                      <a:pt x="226" y="96"/>
                      <a:pt x="226" y="94"/>
                    </a:cubicBezTo>
                    <a:cubicBezTo>
                      <a:pt x="225" y="87"/>
                      <a:pt x="220" y="86"/>
                      <a:pt x="216" y="85"/>
                    </a:cubicBezTo>
                    <a:cubicBezTo>
                      <a:pt x="215" y="85"/>
                      <a:pt x="213" y="85"/>
                      <a:pt x="212" y="84"/>
                    </a:cubicBezTo>
                    <a:cubicBezTo>
                      <a:pt x="211" y="83"/>
                      <a:pt x="210" y="82"/>
                      <a:pt x="209" y="82"/>
                    </a:cubicBezTo>
                    <a:cubicBezTo>
                      <a:pt x="207" y="82"/>
                      <a:pt x="206" y="84"/>
                      <a:pt x="205" y="85"/>
                    </a:cubicBezTo>
                    <a:cubicBezTo>
                      <a:pt x="204" y="84"/>
                      <a:pt x="204" y="83"/>
                      <a:pt x="203" y="82"/>
                    </a:cubicBezTo>
                    <a:cubicBezTo>
                      <a:pt x="198" y="74"/>
                      <a:pt x="194" y="68"/>
                      <a:pt x="190" y="68"/>
                    </a:cubicBezTo>
                    <a:cubicBezTo>
                      <a:pt x="190" y="68"/>
                      <a:pt x="189" y="68"/>
                      <a:pt x="189" y="68"/>
                    </a:cubicBezTo>
                    <a:cubicBezTo>
                      <a:pt x="188" y="68"/>
                      <a:pt x="187" y="68"/>
                      <a:pt x="186" y="69"/>
                    </a:cubicBezTo>
                    <a:cubicBezTo>
                      <a:pt x="186" y="70"/>
                      <a:pt x="186" y="71"/>
                      <a:pt x="186" y="73"/>
                    </a:cubicBezTo>
                    <a:cubicBezTo>
                      <a:pt x="185" y="72"/>
                      <a:pt x="184" y="72"/>
                      <a:pt x="183" y="72"/>
                    </a:cubicBezTo>
                    <a:cubicBezTo>
                      <a:pt x="181" y="71"/>
                      <a:pt x="179" y="71"/>
                      <a:pt x="178" y="71"/>
                    </a:cubicBezTo>
                    <a:cubicBezTo>
                      <a:pt x="176" y="71"/>
                      <a:pt x="174" y="72"/>
                      <a:pt x="172" y="72"/>
                    </a:cubicBezTo>
                    <a:cubicBezTo>
                      <a:pt x="171" y="73"/>
                      <a:pt x="171" y="73"/>
                      <a:pt x="171" y="73"/>
                    </a:cubicBezTo>
                    <a:cubicBezTo>
                      <a:pt x="167" y="74"/>
                      <a:pt x="168" y="77"/>
                      <a:pt x="168" y="78"/>
                    </a:cubicBezTo>
                    <a:cubicBezTo>
                      <a:pt x="168" y="79"/>
                      <a:pt x="168" y="79"/>
                      <a:pt x="168" y="80"/>
                    </a:cubicBezTo>
                    <a:cubicBezTo>
                      <a:pt x="167" y="81"/>
                      <a:pt x="165" y="81"/>
                      <a:pt x="164" y="82"/>
                    </a:cubicBezTo>
                    <a:cubicBezTo>
                      <a:pt x="162" y="82"/>
                      <a:pt x="159" y="83"/>
                      <a:pt x="158" y="84"/>
                    </a:cubicBezTo>
                    <a:cubicBezTo>
                      <a:pt x="158" y="83"/>
                      <a:pt x="157" y="82"/>
                      <a:pt x="157" y="81"/>
                    </a:cubicBezTo>
                    <a:cubicBezTo>
                      <a:pt x="157" y="81"/>
                      <a:pt x="157" y="80"/>
                      <a:pt x="158" y="78"/>
                    </a:cubicBezTo>
                    <a:cubicBezTo>
                      <a:pt x="159" y="77"/>
                      <a:pt x="161" y="76"/>
                      <a:pt x="162" y="76"/>
                    </a:cubicBezTo>
                    <a:cubicBezTo>
                      <a:pt x="164" y="76"/>
                      <a:pt x="166" y="74"/>
                      <a:pt x="167" y="72"/>
                    </a:cubicBezTo>
                    <a:cubicBezTo>
                      <a:pt x="167" y="70"/>
                      <a:pt x="165" y="67"/>
                      <a:pt x="162" y="66"/>
                    </a:cubicBezTo>
                    <a:cubicBezTo>
                      <a:pt x="165" y="64"/>
                      <a:pt x="171" y="61"/>
                      <a:pt x="176" y="61"/>
                    </a:cubicBezTo>
                    <a:cubicBezTo>
                      <a:pt x="179" y="60"/>
                      <a:pt x="181" y="59"/>
                      <a:pt x="182" y="56"/>
                    </a:cubicBezTo>
                    <a:cubicBezTo>
                      <a:pt x="184" y="52"/>
                      <a:pt x="181" y="45"/>
                      <a:pt x="177" y="39"/>
                    </a:cubicBezTo>
                    <a:cubicBezTo>
                      <a:pt x="176" y="38"/>
                      <a:pt x="176" y="38"/>
                      <a:pt x="176" y="38"/>
                    </a:cubicBezTo>
                    <a:cubicBezTo>
                      <a:pt x="177" y="36"/>
                      <a:pt x="183" y="33"/>
                      <a:pt x="209" y="30"/>
                    </a:cubicBezTo>
                    <a:cubicBezTo>
                      <a:pt x="229" y="45"/>
                      <a:pt x="245" y="66"/>
                      <a:pt x="253" y="91"/>
                    </a:cubicBezTo>
                    <a:cubicBezTo>
                      <a:pt x="253" y="92"/>
                      <a:pt x="254" y="93"/>
                      <a:pt x="254" y="94"/>
                    </a:cubicBezTo>
                    <a:close/>
                    <a:moveTo>
                      <a:pt x="260" y="130"/>
                    </a:moveTo>
                    <a:cubicBezTo>
                      <a:pt x="243" y="130"/>
                      <a:pt x="243" y="130"/>
                      <a:pt x="243" y="130"/>
                    </a:cubicBezTo>
                    <a:cubicBezTo>
                      <a:pt x="247" y="121"/>
                      <a:pt x="252" y="115"/>
                      <a:pt x="258" y="111"/>
                    </a:cubicBezTo>
                    <a:cubicBezTo>
                      <a:pt x="259" y="117"/>
                      <a:pt x="260" y="123"/>
                      <a:pt x="260" y="130"/>
                    </a:cubicBezTo>
                    <a:close/>
                    <a:moveTo>
                      <a:pt x="122" y="181"/>
                    </a:moveTo>
                    <a:cubicBezTo>
                      <a:pt x="122" y="180"/>
                      <a:pt x="123" y="179"/>
                      <a:pt x="123" y="178"/>
                    </a:cubicBezTo>
                    <a:cubicBezTo>
                      <a:pt x="130" y="178"/>
                      <a:pt x="130" y="178"/>
                      <a:pt x="130" y="178"/>
                    </a:cubicBezTo>
                    <a:cubicBezTo>
                      <a:pt x="130" y="216"/>
                      <a:pt x="130" y="216"/>
                      <a:pt x="130" y="216"/>
                    </a:cubicBezTo>
                    <a:cubicBezTo>
                      <a:pt x="91" y="216"/>
                      <a:pt x="91" y="216"/>
                      <a:pt x="91" y="216"/>
                    </a:cubicBezTo>
                    <a:cubicBezTo>
                      <a:pt x="94" y="212"/>
                      <a:pt x="99" y="208"/>
                      <a:pt x="103" y="204"/>
                    </a:cubicBezTo>
                    <a:cubicBezTo>
                      <a:pt x="110" y="197"/>
                      <a:pt x="118" y="189"/>
                      <a:pt x="122" y="181"/>
                    </a:cubicBezTo>
                    <a:close/>
                    <a:moveTo>
                      <a:pt x="123" y="173"/>
                    </a:moveTo>
                    <a:cubicBezTo>
                      <a:pt x="120" y="154"/>
                      <a:pt x="86" y="138"/>
                      <a:pt x="82" y="136"/>
                    </a:cubicBezTo>
                    <a:cubicBezTo>
                      <a:pt x="80" y="135"/>
                      <a:pt x="78" y="135"/>
                      <a:pt x="75" y="134"/>
                    </a:cubicBezTo>
                    <a:cubicBezTo>
                      <a:pt x="130" y="134"/>
                      <a:pt x="130" y="134"/>
                      <a:pt x="130" y="134"/>
                    </a:cubicBezTo>
                    <a:cubicBezTo>
                      <a:pt x="130" y="173"/>
                      <a:pt x="130" y="173"/>
                      <a:pt x="130" y="173"/>
                    </a:cubicBezTo>
                    <a:lnTo>
                      <a:pt x="123" y="173"/>
                    </a:lnTo>
                    <a:close/>
                    <a:moveTo>
                      <a:pt x="89" y="48"/>
                    </a:moveTo>
                    <a:cubicBezTo>
                      <a:pt x="130" y="48"/>
                      <a:pt x="130" y="48"/>
                      <a:pt x="130" y="48"/>
                    </a:cubicBezTo>
                    <a:cubicBezTo>
                      <a:pt x="130" y="86"/>
                      <a:pt x="130" y="86"/>
                      <a:pt x="130" y="86"/>
                    </a:cubicBezTo>
                    <a:cubicBezTo>
                      <a:pt x="74" y="86"/>
                      <a:pt x="74" y="86"/>
                      <a:pt x="74" y="86"/>
                    </a:cubicBezTo>
                    <a:cubicBezTo>
                      <a:pt x="75" y="82"/>
                      <a:pt x="76" y="78"/>
                      <a:pt x="77" y="74"/>
                    </a:cubicBezTo>
                    <a:cubicBezTo>
                      <a:pt x="82" y="72"/>
                      <a:pt x="87" y="71"/>
                      <a:pt x="92" y="69"/>
                    </a:cubicBezTo>
                    <a:cubicBezTo>
                      <a:pt x="96" y="69"/>
                      <a:pt x="98" y="67"/>
                      <a:pt x="98" y="65"/>
                    </a:cubicBezTo>
                    <a:cubicBezTo>
                      <a:pt x="99" y="61"/>
                      <a:pt x="96" y="56"/>
                      <a:pt x="89" y="48"/>
                    </a:cubicBezTo>
                    <a:close/>
                    <a:moveTo>
                      <a:pt x="98" y="43"/>
                    </a:moveTo>
                    <a:cubicBezTo>
                      <a:pt x="88" y="43"/>
                      <a:pt x="88" y="43"/>
                      <a:pt x="88" y="43"/>
                    </a:cubicBezTo>
                    <a:cubicBezTo>
                      <a:pt x="89" y="41"/>
                      <a:pt x="91" y="38"/>
                      <a:pt x="92" y="36"/>
                    </a:cubicBezTo>
                    <a:cubicBezTo>
                      <a:pt x="93" y="39"/>
                      <a:pt x="95" y="41"/>
                      <a:pt x="98" y="43"/>
                    </a:cubicBezTo>
                    <a:close/>
                    <a:moveTo>
                      <a:pt x="149" y="13"/>
                    </a:moveTo>
                    <a:cubicBezTo>
                      <a:pt x="150" y="13"/>
                      <a:pt x="151" y="12"/>
                      <a:pt x="152" y="11"/>
                    </a:cubicBezTo>
                    <a:cubicBezTo>
                      <a:pt x="159" y="16"/>
                      <a:pt x="167" y="24"/>
                      <a:pt x="173" y="35"/>
                    </a:cubicBezTo>
                    <a:cubicBezTo>
                      <a:pt x="173" y="35"/>
                      <a:pt x="172" y="35"/>
                      <a:pt x="172" y="36"/>
                    </a:cubicBezTo>
                    <a:cubicBezTo>
                      <a:pt x="172" y="37"/>
                      <a:pt x="171" y="39"/>
                      <a:pt x="173" y="41"/>
                    </a:cubicBezTo>
                    <a:cubicBezTo>
                      <a:pt x="173" y="42"/>
                      <a:pt x="173" y="42"/>
                      <a:pt x="174" y="43"/>
                    </a:cubicBezTo>
                    <a:cubicBezTo>
                      <a:pt x="166" y="43"/>
                      <a:pt x="166" y="43"/>
                      <a:pt x="166" y="43"/>
                    </a:cubicBezTo>
                    <a:cubicBezTo>
                      <a:pt x="164" y="43"/>
                      <a:pt x="163" y="43"/>
                      <a:pt x="161" y="42"/>
                    </a:cubicBezTo>
                    <a:cubicBezTo>
                      <a:pt x="161" y="42"/>
                      <a:pt x="161" y="42"/>
                      <a:pt x="161" y="42"/>
                    </a:cubicBezTo>
                    <a:cubicBezTo>
                      <a:pt x="159" y="42"/>
                      <a:pt x="159" y="43"/>
                      <a:pt x="158" y="43"/>
                    </a:cubicBezTo>
                    <a:cubicBezTo>
                      <a:pt x="135" y="43"/>
                      <a:pt x="135" y="43"/>
                      <a:pt x="135" y="43"/>
                    </a:cubicBezTo>
                    <a:cubicBezTo>
                      <a:pt x="135" y="33"/>
                      <a:pt x="135" y="33"/>
                      <a:pt x="135" y="33"/>
                    </a:cubicBezTo>
                    <a:cubicBezTo>
                      <a:pt x="139" y="31"/>
                      <a:pt x="142" y="29"/>
                      <a:pt x="142" y="24"/>
                    </a:cubicBezTo>
                    <a:cubicBezTo>
                      <a:pt x="142" y="16"/>
                      <a:pt x="146" y="15"/>
                      <a:pt x="149" y="13"/>
                    </a:cubicBezTo>
                    <a:close/>
                    <a:moveTo>
                      <a:pt x="159" y="70"/>
                    </a:moveTo>
                    <a:cubicBezTo>
                      <a:pt x="161" y="70"/>
                      <a:pt x="162" y="71"/>
                      <a:pt x="162" y="71"/>
                    </a:cubicBezTo>
                    <a:cubicBezTo>
                      <a:pt x="162" y="71"/>
                      <a:pt x="162" y="71"/>
                      <a:pt x="162" y="71"/>
                    </a:cubicBezTo>
                    <a:cubicBezTo>
                      <a:pt x="162" y="72"/>
                      <a:pt x="162" y="72"/>
                      <a:pt x="162" y="72"/>
                    </a:cubicBezTo>
                    <a:cubicBezTo>
                      <a:pt x="158" y="72"/>
                      <a:pt x="154" y="75"/>
                      <a:pt x="153" y="78"/>
                    </a:cubicBezTo>
                    <a:cubicBezTo>
                      <a:pt x="151" y="81"/>
                      <a:pt x="152" y="83"/>
                      <a:pt x="153" y="84"/>
                    </a:cubicBezTo>
                    <a:cubicBezTo>
                      <a:pt x="153" y="84"/>
                      <a:pt x="154" y="85"/>
                      <a:pt x="154" y="86"/>
                    </a:cubicBezTo>
                    <a:cubicBezTo>
                      <a:pt x="135" y="86"/>
                      <a:pt x="135" y="86"/>
                      <a:pt x="135" y="86"/>
                    </a:cubicBezTo>
                    <a:cubicBezTo>
                      <a:pt x="135" y="48"/>
                      <a:pt x="135" y="48"/>
                      <a:pt x="135" y="48"/>
                    </a:cubicBezTo>
                    <a:cubicBezTo>
                      <a:pt x="149" y="48"/>
                      <a:pt x="149" y="48"/>
                      <a:pt x="149" y="48"/>
                    </a:cubicBezTo>
                    <a:cubicBezTo>
                      <a:pt x="149" y="49"/>
                      <a:pt x="148" y="50"/>
                      <a:pt x="148" y="51"/>
                    </a:cubicBezTo>
                    <a:cubicBezTo>
                      <a:pt x="148" y="55"/>
                      <a:pt x="150" y="58"/>
                      <a:pt x="153" y="59"/>
                    </a:cubicBezTo>
                    <a:cubicBezTo>
                      <a:pt x="153" y="59"/>
                      <a:pt x="153" y="59"/>
                      <a:pt x="154" y="59"/>
                    </a:cubicBezTo>
                    <a:cubicBezTo>
                      <a:pt x="156" y="59"/>
                      <a:pt x="159" y="57"/>
                      <a:pt x="159" y="53"/>
                    </a:cubicBezTo>
                    <a:cubicBezTo>
                      <a:pt x="159" y="53"/>
                      <a:pt x="159" y="52"/>
                      <a:pt x="159" y="51"/>
                    </a:cubicBezTo>
                    <a:cubicBezTo>
                      <a:pt x="160" y="52"/>
                      <a:pt x="160" y="52"/>
                      <a:pt x="161" y="53"/>
                    </a:cubicBezTo>
                    <a:cubicBezTo>
                      <a:pt x="161" y="53"/>
                      <a:pt x="161" y="53"/>
                      <a:pt x="161" y="53"/>
                    </a:cubicBezTo>
                    <a:cubicBezTo>
                      <a:pt x="159" y="56"/>
                      <a:pt x="157" y="59"/>
                      <a:pt x="158" y="61"/>
                    </a:cubicBezTo>
                    <a:cubicBezTo>
                      <a:pt x="159" y="61"/>
                      <a:pt x="159" y="62"/>
                      <a:pt x="160" y="62"/>
                    </a:cubicBezTo>
                    <a:cubicBezTo>
                      <a:pt x="157" y="64"/>
                      <a:pt x="156" y="65"/>
                      <a:pt x="156" y="67"/>
                    </a:cubicBezTo>
                    <a:cubicBezTo>
                      <a:pt x="156" y="67"/>
                      <a:pt x="156" y="70"/>
                      <a:pt x="159" y="70"/>
                    </a:cubicBezTo>
                    <a:close/>
                    <a:moveTo>
                      <a:pt x="142" y="130"/>
                    </a:moveTo>
                    <a:cubicBezTo>
                      <a:pt x="135" y="130"/>
                      <a:pt x="135" y="130"/>
                      <a:pt x="135" y="130"/>
                    </a:cubicBezTo>
                    <a:cubicBezTo>
                      <a:pt x="135" y="91"/>
                      <a:pt x="135" y="91"/>
                      <a:pt x="135" y="91"/>
                    </a:cubicBezTo>
                    <a:cubicBezTo>
                      <a:pt x="153" y="91"/>
                      <a:pt x="153" y="91"/>
                      <a:pt x="153" y="91"/>
                    </a:cubicBezTo>
                    <a:cubicBezTo>
                      <a:pt x="149" y="95"/>
                      <a:pt x="141" y="103"/>
                      <a:pt x="140" y="114"/>
                    </a:cubicBezTo>
                    <a:cubicBezTo>
                      <a:pt x="139" y="119"/>
                      <a:pt x="140" y="125"/>
                      <a:pt x="142" y="130"/>
                    </a:cubicBezTo>
                    <a:close/>
                    <a:moveTo>
                      <a:pt x="130" y="130"/>
                    </a:moveTo>
                    <a:cubicBezTo>
                      <a:pt x="70" y="130"/>
                      <a:pt x="70" y="130"/>
                      <a:pt x="70" y="130"/>
                    </a:cubicBezTo>
                    <a:cubicBezTo>
                      <a:pt x="70" y="117"/>
                      <a:pt x="72" y="104"/>
                      <a:pt x="74" y="91"/>
                    </a:cubicBezTo>
                    <a:cubicBezTo>
                      <a:pt x="130" y="91"/>
                      <a:pt x="130" y="91"/>
                      <a:pt x="130" y="91"/>
                    </a:cubicBezTo>
                    <a:lnTo>
                      <a:pt x="130" y="130"/>
                    </a:lnTo>
                    <a:close/>
                    <a:moveTo>
                      <a:pt x="165" y="48"/>
                    </a:moveTo>
                    <a:cubicBezTo>
                      <a:pt x="165" y="48"/>
                      <a:pt x="165" y="49"/>
                      <a:pt x="165" y="49"/>
                    </a:cubicBezTo>
                    <a:cubicBezTo>
                      <a:pt x="164" y="49"/>
                      <a:pt x="164" y="49"/>
                      <a:pt x="164" y="49"/>
                    </a:cubicBezTo>
                    <a:cubicBezTo>
                      <a:pt x="164" y="49"/>
                      <a:pt x="163" y="48"/>
                      <a:pt x="163" y="48"/>
                    </a:cubicBezTo>
                    <a:lnTo>
                      <a:pt x="165" y="48"/>
                    </a:lnTo>
                    <a:close/>
                    <a:moveTo>
                      <a:pt x="163" y="58"/>
                    </a:moveTo>
                    <a:cubicBezTo>
                      <a:pt x="163" y="57"/>
                      <a:pt x="164" y="57"/>
                      <a:pt x="164" y="56"/>
                    </a:cubicBezTo>
                    <a:cubicBezTo>
                      <a:pt x="165" y="56"/>
                      <a:pt x="165" y="55"/>
                      <a:pt x="165" y="55"/>
                    </a:cubicBezTo>
                    <a:cubicBezTo>
                      <a:pt x="166" y="56"/>
                      <a:pt x="166" y="57"/>
                      <a:pt x="167" y="57"/>
                    </a:cubicBezTo>
                    <a:cubicBezTo>
                      <a:pt x="166" y="58"/>
                      <a:pt x="165" y="58"/>
                      <a:pt x="163" y="58"/>
                    </a:cubicBezTo>
                    <a:close/>
                    <a:moveTo>
                      <a:pt x="155" y="53"/>
                    </a:moveTo>
                    <a:cubicBezTo>
                      <a:pt x="154" y="53"/>
                      <a:pt x="154" y="54"/>
                      <a:pt x="154" y="54"/>
                    </a:cubicBezTo>
                    <a:cubicBezTo>
                      <a:pt x="154" y="54"/>
                      <a:pt x="154" y="54"/>
                      <a:pt x="154" y="54"/>
                    </a:cubicBezTo>
                    <a:cubicBezTo>
                      <a:pt x="153" y="54"/>
                      <a:pt x="153" y="53"/>
                      <a:pt x="153" y="53"/>
                    </a:cubicBezTo>
                    <a:cubicBezTo>
                      <a:pt x="153" y="51"/>
                      <a:pt x="153" y="50"/>
                      <a:pt x="154" y="50"/>
                    </a:cubicBezTo>
                    <a:cubicBezTo>
                      <a:pt x="154" y="50"/>
                      <a:pt x="155" y="51"/>
                      <a:pt x="155" y="53"/>
                    </a:cubicBezTo>
                    <a:close/>
                    <a:moveTo>
                      <a:pt x="172" y="57"/>
                    </a:moveTo>
                    <a:cubicBezTo>
                      <a:pt x="172" y="55"/>
                      <a:pt x="171" y="54"/>
                      <a:pt x="169" y="53"/>
                    </a:cubicBezTo>
                    <a:cubicBezTo>
                      <a:pt x="169" y="53"/>
                      <a:pt x="169" y="51"/>
                      <a:pt x="169" y="50"/>
                    </a:cubicBezTo>
                    <a:cubicBezTo>
                      <a:pt x="170" y="49"/>
                      <a:pt x="170" y="49"/>
                      <a:pt x="170" y="48"/>
                    </a:cubicBezTo>
                    <a:cubicBezTo>
                      <a:pt x="176" y="48"/>
                      <a:pt x="176" y="48"/>
                      <a:pt x="176" y="48"/>
                    </a:cubicBezTo>
                    <a:cubicBezTo>
                      <a:pt x="177" y="51"/>
                      <a:pt x="178" y="53"/>
                      <a:pt x="178" y="55"/>
                    </a:cubicBezTo>
                    <a:cubicBezTo>
                      <a:pt x="177" y="55"/>
                      <a:pt x="176" y="56"/>
                      <a:pt x="175" y="56"/>
                    </a:cubicBezTo>
                    <a:cubicBezTo>
                      <a:pt x="174" y="56"/>
                      <a:pt x="173" y="56"/>
                      <a:pt x="172" y="57"/>
                    </a:cubicBezTo>
                    <a:close/>
                    <a:moveTo>
                      <a:pt x="130" y="43"/>
                    </a:moveTo>
                    <a:cubicBezTo>
                      <a:pt x="114" y="43"/>
                      <a:pt x="114" y="43"/>
                      <a:pt x="114" y="43"/>
                    </a:cubicBezTo>
                    <a:cubicBezTo>
                      <a:pt x="115" y="42"/>
                      <a:pt x="116" y="42"/>
                      <a:pt x="116" y="41"/>
                    </a:cubicBezTo>
                    <a:cubicBezTo>
                      <a:pt x="117" y="39"/>
                      <a:pt x="118" y="37"/>
                      <a:pt x="121" y="36"/>
                    </a:cubicBezTo>
                    <a:cubicBezTo>
                      <a:pt x="123" y="36"/>
                      <a:pt x="125" y="35"/>
                      <a:pt x="127" y="35"/>
                    </a:cubicBezTo>
                    <a:cubicBezTo>
                      <a:pt x="128" y="35"/>
                      <a:pt x="129" y="34"/>
                      <a:pt x="130" y="34"/>
                    </a:cubicBezTo>
                    <a:lnTo>
                      <a:pt x="130" y="43"/>
                    </a:lnTo>
                    <a:close/>
                    <a:moveTo>
                      <a:pt x="70" y="86"/>
                    </a:moveTo>
                    <a:cubicBezTo>
                      <a:pt x="59" y="86"/>
                      <a:pt x="59" y="86"/>
                      <a:pt x="59" y="86"/>
                    </a:cubicBezTo>
                    <a:cubicBezTo>
                      <a:pt x="62" y="82"/>
                      <a:pt x="66" y="79"/>
                      <a:pt x="72" y="76"/>
                    </a:cubicBezTo>
                    <a:cubicBezTo>
                      <a:pt x="71" y="79"/>
                      <a:pt x="70" y="83"/>
                      <a:pt x="70" y="86"/>
                    </a:cubicBezTo>
                    <a:close/>
                    <a:moveTo>
                      <a:pt x="55" y="109"/>
                    </a:moveTo>
                    <a:cubicBezTo>
                      <a:pt x="57" y="108"/>
                      <a:pt x="57" y="105"/>
                      <a:pt x="56" y="102"/>
                    </a:cubicBezTo>
                    <a:cubicBezTo>
                      <a:pt x="56" y="99"/>
                      <a:pt x="55" y="95"/>
                      <a:pt x="57" y="91"/>
                    </a:cubicBezTo>
                    <a:cubicBezTo>
                      <a:pt x="69" y="91"/>
                      <a:pt x="69" y="91"/>
                      <a:pt x="69" y="91"/>
                    </a:cubicBezTo>
                    <a:cubicBezTo>
                      <a:pt x="67" y="104"/>
                      <a:pt x="66" y="117"/>
                      <a:pt x="66" y="130"/>
                    </a:cubicBezTo>
                    <a:cubicBezTo>
                      <a:pt x="48" y="130"/>
                      <a:pt x="48" y="130"/>
                      <a:pt x="48" y="130"/>
                    </a:cubicBezTo>
                    <a:cubicBezTo>
                      <a:pt x="47" y="125"/>
                      <a:pt x="45" y="120"/>
                      <a:pt x="39" y="120"/>
                    </a:cubicBezTo>
                    <a:cubicBezTo>
                      <a:pt x="36" y="120"/>
                      <a:pt x="33" y="119"/>
                      <a:pt x="31" y="117"/>
                    </a:cubicBezTo>
                    <a:cubicBezTo>
                      <a:pt x="30" y="116"/>
                      <a:pt x="29" y="114"/>
                      <a:pt x="29" y="112"/>
                    </a:cubicBezTo>
                    <a:cubicBezTo>
                      <a:pt x="29" y="108"/>
                      <a:pt x="30" y="99"/>
                      <a:pt x="39" y="99"/>
                    </a:cubicBezTo>
                    <a:cubicBezTo>
                      <a:pt x="44" y="99"/>
                      <a:pt x="45" y="101"/>
                      <a:pt x="46" y="105"/>
                    </a:cubicBezTo>
                    <a:cubicBezTo>
                      <a:pt x="47" y="107"/>
                      <a:pt x="47" y="111"/>
                      <a:pt x="52" y="111"/>
                    </a:cubicBezTo>
                    <a:cubicBezTo>
                      <a:pt x="53" y="111"/>
                      <a:pt x="54" y="110"/>
                      <a:pt x="55" y="109"/>
                    </a:cubicBezTo>
                    <a:close/>
                    <a:moveTo>
                      <a:pt x="62" y="134"/>
                    </a:moveTo>
                    <a:cubicBezTo>
                      <a:pt x="60" y="135"/>
                      <a:pt x="57" y="135"/>
                      <a:pt x="55" y="136"/>
                    </a:cubicBezTo>
                    <a:cubicBezTo>
                      <a:pt x="53" y="136"/>
                      <a:pt x="51" y="137"/>
                      <a:pt x="50" y="137"/>
                    </a:cubicBezTo>
                    <a:cubicBezTo>
                      <a:pt x="50" y="136"/>
                      <a:pt x="50" y="135"/>
                      <a:pt x="49" y="134"/>
                    </a:cubicBezTo>
                    <a:lnTo>
                      <a:pt x="62" y="134"/>
                    </a:lnTo>
                    <a:close/>
                    <a:moveTo>
                      <a:pt x="135" y="134"/>
                    </a:moveTo>
                    <a:cubicBezTo>
                      <a:pt x="144" y="134"/>
                      <a:pt x="144" y="134"/>
                      <a:pt x="144" y="134"/>
                    </a:cubicBezTo>
                    <a:cubicBezTo>
                      <a:pt x="145" y="137"/>
                      <a:pt x="147" y="140"/>
                      <a:pt x="149" y="143"/>
                    </a:cubicBezTo>
                    <a:cubicBezTo>
                      <a:pt x="153" y="147"/>
                      <a:pt x="157" y="150"/>
                      <a:pt x="162" y="150"/>
                    </a:cubicBezTo>
                    <a:cubicBezTo>
                      <a:pt x="165" y="150"/>
                      <a:pt x="167" y="149"/>
                      <a:pt x="170" y="148"/>
                    </a:cubicBezTo>
                    <a:cubicBezTo>
                      <a:pt x="172" y="148"/>
                      <a:pt x="173" y="147"/>
                      <a:pt x="175" y="147"/>
                    </a:cubicBezTo>
                    <a:cubicBezTo>
                      <a:pt x="177" y="147"/>
                      <a:pt x="178" y="148"/>
                      <a:pt x="179" y="149"/>
                    </a:cubicBezTo>
                    <a:cubicBezTo>
                      <a:pt x="183" y="154"/>
                      <a:pt x="185" y="164"/>
                      <a:pt x="185" y="173"/>
                    </a:cubicBezTo>
                    <a:cubicBezTo>
                      <a:pt x="135" y="173"/>
                      <a:pt x="135" y="173"/>
                      <a:pt x="135" y="173"/>
                    </a:cubicBezTo>
                    <a:lnTo>
                      <a:pt x="135" y="134"/>
                    </a:lnTo>
                    <a:close/>
                    <a:moveTo>
                      <a:pt x="172" y="77"/>
                    </a:moveTo>
                    <a:cubicBezTo>
                      <a:pt x="172" y="77"/>
                      <a:pt x="172" y="77"/>
                      <a:pt x="172" y="77"/>
                    </a:cubicBezTo>
                    <a:cubicBezTo>
                      <a:pt x="172" y="77"/>
                      <a:pt x="173" y="77"/>
                      <a:pt x="173" y="77"/>
                    </a:cubicBezTo>
                    <a:cubicBezTo>
                      <a:pt x="174" y="77"/>
                      <a:pt x="174" y="77"/>
                      <a:pt x="174" y="77"/>
                    </a:cubicBezTo>
                    <a:cubicBezTo>
                      <a:pt x="177" y="76"/>
                      <a:pt x="177" y="76"/>
                      <a:pt x="182" y="76"/>
                    </a:cubicBezTo>
                    <a:cubicBezTo>
                      <a:pt x="184" y="76"/>
                      <a:pt x="185" y="78"/>
                      <a:pt x="187" y="81"/>
                    </a:cubicBezTo>
                    <a:cubicBezTo>
                      <a:pt x="187" y="81"/>
                      <a:pt x="187" y="82"/>
                      <a:pt x="188" y="82"/>
                    </a:cubicBezTo>
                    <a:cubicBezTo>
                      <a:pt x="187" y="82"/>
                      <a:pt x="185" y="81"/>
                      <a:pt x="184" y="81"/>
                    </a:cubicBezTo>
                    <a:cubicBezTo>
                      <a:pt x="180" y="81"/>
                      <a:pt x="175" y="83"/>
                      <a:pt x="173" y="84"/>
                    </a:cubicBezTo>
                    <a:cubicBezTo>
                      <a:pt x="173" y="84"/>
                      <a:pt x="172" y="85"/>
                      <a:pt x="169" y="85"/>
                    </a:cubicBezTo>
                    <a:cubicBezTo>
                      <a:pt x="169" y="85"/>
                      <a:pt x="169" y="85"/>
                      <a:pt x="169" y="85"/>
                    </a:cubicBezTo>
                    <a:cubicBezTo>
                      <a:pt x="169" y="85"/>
                      <a:pt x="169" y="85"/>
                      <a:pt x="169" y="85"/>
                    </a:cubicBezTo>
                    <a:cubicBezTo>
                      <a:pt x="170" y="84"/>
                      <a:pt x="171" y="83"/>
                      <a:pt x="172" y="82"/>
                    </a:cubicBezTo>
                    <a:cubicBezTo>
                      <a:pt x="173" y="80"/>
                      <a:pt x="173" y="78"/>
                      <a:pt x="172" y="77"/>
                    </a:cubicBezTo>
                    <a:close/>
                    <a:moveTo>
                      <a:pt x="189" y="84"/>
                    </a:moveTo>
                    <a:cubicBezTo>
                      <a:pt x="190" y="85"/>
                      <a:pt x="190" y="85"/>
                      <a:pt x="191" y="85"/>
                    </a:cubicBezTo>
                    <a:cubicBezTo>
                      <a:pt x="191" y="88"/>
                      <a:pt x="192" y="91"/>
                      <a:pt x="192" y="94"/>
                    </a:cubicBezTo>
                    <a:cubicBezTo>
                      <a:pt x="189" y="93"/>
                      <a:pt x="189" y="91"/>
                      <a:pt x="189" y="88"/>
                    </a:cubicBezTo>
                    <a:cubicBezTo>
                      <a:pt x="190" y="87"/>
                      <a:pt x="190" y="85"/>
                      <a:pt x="189" y="84"/>
                    </a:cubicBezTo>
                    <a:close/>
                    <a:moveTo>
                      <a:pt x="197" y="95"/>
                    </a:moveTo>
                    <a:cubicBezTo>
                      <a:pt x="197" y="91"/>
                      <a:pt x="196" y="87"/>
                      <a:pt x="195" y="84"/>
                    </a:cubicBezTo>
                    <a:cubicBezTo>
                      <a:pt x="196" y="82"/>
                      <a:pt x="195" y="80"/>
                      <a:pt x="193" y="76"/>
                    </a:cubicBezTo>
                    <a:cubicBezTo>
                      <a:pt x="193" y="75"/>
                      <a:pt x="192" y="75"/>
                      <a:pt x="192" y="74"/>
                    </a:cubicBezTo>
                    <a:cubicBezTo>
                      <a:pt x="194" y="76"/>
                      <a:pt x="197" y="82"/>
                      <a:pt x="199" y="84"/>
                    </a:cubicBezTo>
                    <a:cubicBezTo>
                      <a:pt x="201" y="87"/>
                      <a:pt x="202" y="89"/>
                      <a:pt x="203" y="90"/>
                    </a:cubicBezTo>
                    <a:cubicBezTo>
                      <a:pt x="203" y="91"/>
                      <a:pt x="204" y="91"/>
                      <a:pt x="205" y="91"/>
                    </a:cubicBezTo>
                    <a:cubicBezTo>
                      <a:pt x="205" y="91"/>
                      <a:pt x="205" y="91"/>
                      <a:pt x="205" y="91"/>
                    </a:cubicBezTo>
                    <a:cubicBezTo>
                      <a:pt x="207" y="91"/>
                      <a:pt x="208" y="89"/>
                      <a:pt x="209" y="88"/>
                    </a:cubicBezTo>
                    <a:cubicBezTo>
                      <a:pt x="209" y="88"/>
                      <a:pt x="209" y="88"/>
                      <a:pt x="209" y="88"/>
                    </a:cubicBezTo>
                    <a:cubicBezTo>
                      <a:pt x="211" y="89"/>
                      <a:pt x="213" y="90"/>
                      <a:pt x="216" y="90"/>
                    </a:cubicBezTo>
                    <a:cubicBezTo>
                      <a:pt x="220" y="91"/>
                      <a:pt x="221" y="91"/>
                      <a:pt x="221" y="94"/>
                    </a:cubicBezTo>
                    <a:cubicBezTo>
                      <a:pt x="221" y="95"/>
                      <a:pt x="221" y="95"/>
                      <a:pt x="221" y="96"/>
                    </a:cubicBezTo>
                    <a:cubicBezTo>
                      <a:pt x="221" y="96"/>
                      <a:pt x="220" y="96"/>
                      <a:pt x="220" y="96"/>
                    </a:cubicBezTo>
                    <a:cubicBezTo>
                      <a:pt x="218" y="96"/>
                      <a:pt x="216" y="95"/>
                      <a:pt x="214" y="95"/>
                    </a:cubicBezTo>
                    <a:cubicBezTo>
                      <a:pt x="212" y="94"/>
                      <a:pt x="210" y="94"/>
                      <a:pt x="209" y="93"/>
                    </a:cubicBezTo>
                    <a:cubicBezTo>
                      <a:pt x="209" y="93"/>
                      <a:pt x="208" y="93"/>
                      <a:pt x="208" y="93"/>
                    </a:cubicBezTo>
                    <a:cubicBezTo>
                      <a:pt x="206" y="93"/>
                      <a:pt x="204" y="94"/>
                      <a:pt x="203" y="94"/>
                    </a:cubicBezTo>
                    <a:cubicBezTo>
                      <a:pt x="202" y="94"/>
                      <a:pt x="200" y="95"/>
                      <a:pt x="198" y="95"/>
                    </a:cubicBezTo>
                    <a:cubicBezTo>
                      <a:pt x="198" y="95"/>
                      <a:pt x="197" y="95"/>
                      <a:pt x="197" y="95"/>
                    </a:cubicBezTo>
                    <a:close/>
                    <a:moveTo>
                      <a:pt x="177" y="32"/>
                    </a:moveTo>
                    <a:cubicBezTo>
                      <a:pt x="170" y="21"/>
                      <a:pt x="162" y="12"/>
                      <a:pt x="154" y="6"/>
                    </a:cubicBezTo>
                    <a:cubicBezTo>
                      <a:pt x="172" y="9"/>
                      <a:pt x="188" y="16"/>
                      <a:pt x="203" y="26"/>
                    </a:cubicBezTo>
                    <a:cubicBezTo>
                      <a:pt x="190" y="28"/>
                      <a:pt x="181" y="29"/>
                      <a:pt x="177" y="32"/>
                    </a:cubicBezTo>
                    <a:close/>
                    <a:moveTo>
                      <a:pt x="130" y="221"/>
                    </a:moveTo>
                    <a:cubicBezTo>
                      <a:pt x="130" y="259"/>
                      <a:pt x="130" y="259"/>
                      <a:pt x="130" y="259"/>
                    </a:cubicBezTo>
                    <a:cubicBezTo>
                      <a:pt x="115" y="258"/>
                      <a:pt x="99" y="244"/>
                      <a:pt x="88" y="221"/>
                    </a:cubicBezTo>
                    <a:lnTo>
                      <a:pt x="130" y="221"/>
                    </a:lnTo>
                    <a:close/>
                    <a:moveTo>
                      <a:pt x="135" y="221"/>
                    </a:moveTo>
                    <a:cubicBezTo>
                      <a:pt x="177" y="221"/>
                      <a:pt x="177" y="221"/>
                      <a:pt x="177" y="221"/>
                    </a:cubicBezTo>
                    <a:cubicBezTo>
                      <a:pt x="166" y="244"/>
                      <a:pt x="151" y="258"/>
                      <a:pt x="135" y="259"/>
                    </a:cubicBezTo>
                    <a:lnTo>
                      <a:pt x="135" y="221"/>
                    </a:lnTo>
                    <a:close/>
                    <a:moveTo>
                      <a:pt x="135" y="216"/>
                    </a:moveTo>
                    <a:cubicBezTo>
                      <a:pt x="135" y="178"/>
                      <a:pt x="135" y="178"/>
                      <a:pt x="135" y="178"/>
                    </a:cubicBezTo>
                    <a:cubicBezTo>
                      <a:pt x="185" y="178"/>
                      <a:pt x="185" y="178"/>
                      <a:pt x="185" y="178"/>
                    </a:cubicBezTo>
                    <a:cubicBezTo>
                      <a:pt x="185" y="180"/>
                      <a:pt x="185" y="182"/>
                      <a:pt x="186" y="185"/>
                    </a:cubicBezTo>
                    <a:cubicBezTo>
                      <a:pt x="186" y="187"/>
                      <a:pt x="186" y="189"/>
                      <a:pt x="186" y="190"/>
                    </a:cubicBezTo>
                    <a:cubicBezTo>
                      <a:pt x="186" y="192"/>
                      <a:pt x="186" y="194"/>
                      <a:pt x="185" y="196"/>
                    </a:cubicBezTo>
                    <a:cubicBezTo>
                      <a:pt x="185" y="198"/>
                      <a:pt x="185" y="199"/>
                      <a:pt x="185" y="201"/>
                    </a:cubicBezTo>
                    <a:cubicBezTo>
                      <a:pt x="183" y="206"/>
                      <a:pt x="182" y="211"/>
                      <a:pt x="180" y="216"/>
                    </a:cubicBezTo>
                    <a:lnTo>
                      <a:pt x="135" y="216"/>
                    </a:lnTo>
                    <a:close/>
                    <a:moveTo>
                      <a:pt x="235" y="191"/>
                    </a:moveTo>
                    <a:cubicBezTo>
                      <a:pt x="234" y="194"/>
                      <a:pt x="233" y="195"/>
                      <a:pt x="232" y="195"/>
                    </a:cubicBezTo>
                    <a:cubicBezTo>
                      <a:pt x="232" y="194"/>
                      <a:pt x="232" y="191"/>
                      <a:pt x="233" y="187"/>
                    </a:cubicBezTo>
                    <a:cubicBezTo>
                      <a:pt x="235" y="182"/>
                      <a:pt x="236" y="179"/>
                      <a:pt x="238" y="178"/>
                    </a:cubicBezTo>
                    <a:cubicBezTo>
                      <a:pt x="238" y="180"/>
                      <a:pt x="237" y="186"/>
                      <a:pt x="235" y="191"/>
                    </a:cubicBezTo>
                    <a:close/>
                    <a:moveTo>
                      <a:pt x="240" y="173"/>
                    </a:moveTo>
                    <a:cubicBezTo>
                      <a:pt x="240" y="173"/>
                      <a:pt x="240" y="172"/>
                      <a:pt x="239" y="172"/>
                    </a:cubicBezTo>
                    <a:cubicBezTo>
                      <a:pt x="239" y="172"/>
                      <a:pt x="239" y="172"/>
                      <a:pt x="238" y="172"/>
                    </a:cubicBezTo>
                    <a:cubicBezTo>
                      <a:pt x="237" y="172"/>
                      <a:pt x="237" y="172"/>
                      <a:pt x="236" y="173"/>
                    </a:cubicBezTo>
                    <a:cubicBezTo>
                      <a:pt x="231" y="173"/>
                      <a:pt x="231" y="173"/>
                      <a:pt x="231" y="173"/>
                    </a:cubicBezTo>
                    <a:cubicBezTo>
                      <a:pt x="231" y="171"/>
                      <a:pt x="232" y="168"/>
                      <a:pt x="232" y="166"/>
                    </a:cubicBezTo>
                    <a:cubicBezTo>
                      <a:pt x="232" y="165"/>
                      <a:pt x="232" y="163"/>
                      <a:pt x="233" y="162"/>
                    </a:cubicBezTo>
                    <a:cubicBezTo>
                      <a:pt x="233" y="158"/>
                      <a:pt x="236" y="146"/>
                      <a:pt x="241" y="135"/>
                    </a:cubicBezTo>
                    <a:cubicBezTo>
                      <a:pt x="241" y="135"/>
                      <a:pt x="241" y="134"/>
                      <a:pt x="241" y="134"/>
                    </a:cubicBezTo>
                    <a:cubicBezTo>
                      <a:pt x="260" y="134"/>
                      <a:pt x="260" y="134"/>
                      <a:pt x="260" y="134"/>
                    </a:cubicBezTo>
                    <a:cubicBezTo>
                      <a:pt x="260" y="148"/>
                      <a:pt x="257" y="161"/>
                      <a:pt x="253" y="173"/>
                    </a:cubicBezTo>
                    <a:lnTo>
                      <a:pt x="240" y="173"/>
                    </a:lnTo>
                    <a:close/>
                    <a:moveTo>
                      <a:pt x="42" y="221"/>
                    </a:moveTo>
                    <a:cubicBezTo>
                      <a:pt x="69" y="221"/>
                      <a:pt x="69" y="221"/>
                      <a:pt x="69" y="221"/>
                    </a:cubicBezTo>
                    <a:cubicBezTo>
                      <a:pt x="69" y="229"/>
                      <a:pt x="70" y="237"/>
                      <a:pt x="74" y="241"/>
                    </a:cubicBezTo>
                    <a:cubicBezTo>
                      <a:pt x="76" y="243"/>
                      <a:pt x="79" y="245"/>
                      <a:pt x="82" y="245"/>
                    </a:cubicBezTo>
                    <a:cubicBezTo>
                      <a:pt x="84" y="245"/>
                      <a:pt x="86" y="244"/>
                      <a:pt x="87" y="243"/>
                    </a:cubicBezTo>
                    <a:cubicBezTo>
                      <a:pt x="88" y="241"/>
                      <a:pt x="88" y="238"/>
                      <a:pt x="86" y="234"/>
                    </a:cubicBezTo>
                    <a:cubicBezTo>
                      <a:pt x="84" y="232"/>
                      <a:pt x="84" y="228"/>
                      <a:pt x="85" y="225"/>
                    </a:cubicBezTo>
                    <a:cubicBezTo>
                      <a:pt x="93" y="240"/>
                      <a:pt x="102" y="251"/>
                      <a:pt x="112" y="257"/>
                    </a:cubicBezTo>
                    <a:cubicBezTo>
                      <a:pt x="85" y="253"/>
                      <a:pt x="60" y="240"/>
                      <a:pt x="42" y="221"/>
                    </a:cubicBezTo>
                    <a:close/>
                    <a:moveTo>
                      <a:pt x="154" y="258"/>
                    </a:moveTo>
                    <a:cubicBezTo>
                      <a:pt x="165" y="250"/>
                      <a:pt x="175" y="238"/>
                      <a:pt x="183" y="221"/>
                    </a:cubicBezTo>
                    <a:cubicBezTo>
                      <a:pt x="224" y="221"/>
                      <a:pt x="224" y="221"/>
                      <a:pt x="224" y="221"/>
                    </a:cubicBezTo>
                    <a:cubicBezTo>
                      <a:pt x="205" y="240"/>
                      <a:pt x="181" y="253"/>
                      <a:pt x="154" y="25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5" name="Rectangle 34"/>
          <p:cNvSpPr/>
          <p:nvPr/>
        </p:nvSpPr>
        <p:spPr>
          <a:xfrm>
            <a:off x="304408"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2011</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6" name="Rectangle 35"/>
          <p:cNvSpPr/>
          <p:nvPr/>
        </p:nvSpPr>
        <p:spPr>
          <a:xfrm>
            <a:off x="1697844"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2012</a:t>
            </a:r>
            <a:endParaRPr lang="en-US" sz="1100" dirty="0"/>
          </a:p>
        </p:txBody>
      </p:sp>
      <p:sp>
        <p:nvSpPr>
          <p:cNvPr id="37" name="Rectangle 36"/>
          <p:cNvSpPr/>
          <p:nvPr/>
        </p:nvSpPr>
        <p:spPr>
          <a:xfrm>
            <a:off x="3070314"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2013</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38" name="Rectangle 37"/>
          <p:cNvSpPr/>
          <p:nvPr/>
        </p:nvSpPr>
        <p:spPr>
          <a:xfrm>
            <a:off x="447733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2014</a:t>
            </a:r>
            <a:endParaRPr lang="en-US" sz="1100" dirty="0"/>
          </a:p>
        </p:txBody>
      </p:sp>
      <p:sp>
        <p:nvSpPr>
          <p:cNvPr id="39" name="Rectangle 38"/>
          <p:cNvSpPr/>
          <p:nvPr/>
        </p:nvSpPr>
        <p:spPr>
          <a:xfrm>
            <a:off x="5866405" y="4044530"/>
            <a:ext cx="1569560" cy="885627"/>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40" name="Rectangle 39"/>
          <p:cNvSpPr/>
          <p:nvPr/>
        </p:nvSpPr>
        <p:spPr>
          <a:xfrm>
            <a:off x="7273420" y="2141047"/>
            <a:ext cx="1569560" cy="885627"/>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a:p>
            <a:pPr algn="ctr">
              <a:lnSpc>
                <a:spcPct val="95000"/>
              </a:lnSpc>
              <a:spcBef>
                <a:spcPts val="300"/>
              </a:spcBef>
              <a:spcAft>
                <a:spcPts val="300"/>
              </a:spcAft>
            </a:pPr>
            <a:r>
              <a:rPr lang="en-US" sz="1600" dirty="0"/>
              <a:t>2016</a:t>
            </a:r>
            <a:endParaRPr lang="en-US" sz="1100" dirty="0"/>
          </a:p>
        </p:txBody>
      </p:sp>
      <p:sp>
        <p:nvSpPr>
          <p:cNvPr id="41" name="Title 4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42" name="Text Placeholder 4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747465614"/>
      </p:ext>
    </p:extLst>
  </p:cSld>
  <p:clrMapOvr>
    <a:masterClrMapping/>
  </p:clrMapOvr>
  <p:transition spd="slow">
    <p:push/>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p:cNvCxnSpPr/>
          <p:nvPr/>
        </p:nvCxnSpPr>
        <p:spPr>
          <a:xfrm>
            <a:off x="5682498" y="2129549"/>
            <a:ext cx="1025074" cy="0"/>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5681470" y="2141842"/>
            <a:ext cx="0" cy="620323"/>
          </a:xfrm>
          <a:prstGeom prst="line">
            <a:avLst/>
          </a:prstGeom>
          <a:ln w="571500" cap="rnd">
            <a:solidFill>
              <a:schemeClr val="bg2">
                <a:alpha val="40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643051" y="2760256"/>
            <a:ext cx="1025074" cy="0"/>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V="1">
            <a:off x="4643050" y="2768573"/>
            <a:ext cx="0" cy="620323"/>
          </a:xfrm>
          <a:prstGeom prst="line">
            <a:avLst/>
          </a:prstGeom>
          <a:ln w="571500" cap="rnd">
            <a:solidFill>
              <a:schemeClr val="accent6">
                <a:alpha val="40000"/>
              </a:schemeClr>
            </a:solidFill>
          </a:ln>
        </p:spPr>
        <p:style>
          <a:lnRef idx="1">
            <a:schemeClr val="accent1"/>
          </a:lnRef>
          <a:fillRef idx="0">
            <a:schemeClr val="accent1"/>
          </a:fillRef>
          <a:effectRef idx="0">
            <a:schemeClr val="accent1"/>
          </a:effectRef>
          <a:fontRef idx="minor">
            <a:schemeClr val="tx1"/>
          </a:fontRef>
        </p:style>
      </p:cxnSp>
      <p:sp>
        <p:nvSpPr>
          <p:cNvPr id="97" name="Oval 96"/>
          <p:cNvSpPr>
            <a:spLocks noChangeAspect="1"/>
          </p:cNvSpPr>
          <p:nvPr/>
        </p:nvSpPr>
        <p:spPr>
          <a:xfrm>
            <a:off x="5466312" y="254509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04</a:t>
            </a:r>
          </a:p>
        </p:txBody>
      </p:sp>
      <p:cxnSp>
        <p:nvCxnSpPr>
          <p:cNvPr id="80" name="Straight Connector 79"/>
          <p:cNvCxnSpPr/>
          <p:nvPr/>
        </p:nvCxnSpPr>
        <p:spPr>
          <a:xfrm>
            <a:off x="1357768" y="4668113"/>
            <a:ext cx="1206181" cy="0"/>
          </a:xfrm>
          <a:prstGeom prst="line">
            <a:avLst/>
          </a:prstGeom>
          <a:ln w="5715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2594427" y="4028703"/>
            <a:ext cx="1017412" cy="0"/>
          </a:xfrm>
          <a:prstGeom prst="line">
            <a:avLst/>
          </a:prstGeom>
          <a:ln w="5715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cxnSp>
      <p:sp>
        <p:nvSpPr>
          <p:cNvPr id="85" name="Rectangle 84"/>
          <p:cNvSpPr/>
          <p:nvPr/>
        </p:nvSpPr>
        <p:spPr>
          <a:xfrm>
            <a:off x="2906571" y="4455198"/>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30" name="Title 29"/>
          <p:cNvSpPr>
            <a:spLocks noGrp="1"/>
          </p:cNvSpPr>
          <p:nvPr>
            <p:ph type="title"/>
          </p:nvPr>
        </p:nvSpPr>
        <p:spPr/>
        <p:txBody>
          <a:bodyPr/>
          <a:lstStyle/>
          <a:p>
            <a:r>
              <a:rPr lang="en-US" dirty="0" err="1"/>
              <a:t>Xxxxxxxxxxx</a:t>
            </a:r>
            <a:r>
              <a:rPr lang="en-US" dirty="0"/>
              <a:t> </a:t>
            </a:r>
            <a:r>
              <a:rPr lang="en-US" dirty="0" err="1"/>
              <a:t>xxxx</a:t>
            </a:r>
            <a:r>
              <a:rPr lang="en-US" dirty="0"/>
              <a:t> xxx x</a:t>
            </a:r>
          </a:p>
        </p:txBody>
      </p:sp>
      <p:cxnSp>
        <p:nvCxnSpPr>
          <p:cNvPr id="81" name="Straight Connector 80"/>
          <p:cNvCxnSpPr/>
          <p:nvPr/>
        </p:nvCxnSpPr>
        <p:spPr>
          <a:xfrm flipV="1">
            <a:off x="2575887" y="4028284"/>
            <a:ext cx="2668" cy="619922"/>
          </a:xfrm>
          <a:prstGeom prst="line">
            <a:avLst/>
          </a:prstGeom>
          <a:ln w="571500" cap="rnd">
            <a:solidFill>
              <a:schemeClr val="accent2">
                <a:alpha val="40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a:spLocks noChangeAspect="1"/>
          </p:cNvSpPr>
          <p:nvPr/>
        </p:nvSpPr>
        <p:spPr>
          <a:xfrm>
            <a:off x="2358554" y="4440465"/>
            <a:ext cx="434664" cy="43466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01</a:t>
            </a:r>
          </a:p>
        </p:txBody>
      </p:sp>
      <p:cxnSp>
        <p:nvCxnSpPr>
          <p:cNvPr id="88" name="Straight Connector 87"/>
          <p:cNvCxnSpPr/>
          <p:nvPr/>
        </p:nvCxnSpPr>
        <p:spPr>
          <a:xfrm>
            <a:off x="3617976" y="3390499"/>
            <a:ext cx="1025074" cy="0"/>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V="1">
            <a:off x="3611838" y="3390500"/>
            <a:ext cx="0" cy="620323"/>
          </a:xfrm>
          <a:prstGeom prst="line">
            <a:avLst/>
          </a:prstGeom>
          <a:ln w="5715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cxnSp>
      <p:sp>
        <p:nvSpPr>
          <p:cNvPr id="35" name="Oval 34"/>
          <p:cNvSpPr>
            <a:spLocks noChangeAspect="1"/>
          </p:cNvSpPr>
          <p:nvPr/>
        </p:nvSpPr>
        <p:spPr>
          <a:xfrm>
            <a:off x="3400089" y="3813545"/>
            <a:ext cx="430318" cy="43031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02</a:t>
            </a:r>
          </a:p>
        </p:txBody>
      </p:sp>
      <p:sp>
        <p:nvSpPr>
          <p:cNvPr id="36" name="Oval 35"/>
          <p:cNvSpPr>
            <a:spLocks noChangeAspect="1"/>
          </p:cNvSpPr>
          <p:nvPr/>
        </p:nvSpPr>
        <p:spPr>
          <a:xfrm>
            <a:off x="4427892" y="3174768"/>
            <a:ext cx="430318" cy="43031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t>03</a:t>
            </a:r>
          </a:p>
        </p:txBody>
      </p:sp>
      <p:grpSp>
        <p:nvGrpSpPr>
          <p:cNvPr id="2" name="Group 1"/>
          <p:cNvGrpSpPr>
            <a:grpSpLocks noChangeAspect="1"/>
          </p:cNvGrpSpPr>
          <p:nvPr/>
        </p:nvGrpSpPr>
        <p:grpSpPr bwMode="auto">
          <a:xfrm>
            <a:off x="609600" y="4095794"/>
            <a:ext cx="1144638" cy="1144638"/>
            <a:chOff x="1736" y="476"/>
            <a:chExt cx="2288" cy="2288"/>
          </a:xfrm>
          <a:solidFill>
            <a:schemeClr val="bg1"/>
          </a:solidFill>
        </p:grpSpPr>
        <p:sp>
          <p:nvSpPr>
            <p:cNvPr id="3"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3" name="Rectangle 102"/>
          <p:cNvSpPr/>
          <p:nvPr/>
        </p:nvSpPr>
        <p:spPr>
          <a:xfrm>
            <a:off x="3951137" y="3832662"/>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4" name="Rectangle 103"/>
          <p:cNvSpPr/>
          <p:nvPr/>
        </p:nvSpPr>
        <p:spPr>
          <a:xfrm>
            <a:off x="4995702" y="321012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105" name="Rectangle 104"/>
          <p:cNvSpPr/>
          <p:nvPr/>
        </p:nvSpPr>
        <p:spPr>
          <a:xfrm>
            <a:off x="6007353" y="2587590"/>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40" name="Group 39"/>
          <p:cNvGrpSpPr/>
          <p:nvPr/>
        </p:nvGrpSpPr>
        <p:grpSpPr>
          <a:xfrm>
            <a:off x="6503883" y="1914390"/>
            <a:ext cx="430318" cy="430318"/>
            <a:chOff x="0" y="-1971675"/>
            <a:chExt cx="1939925" cy="1938338"/>
          </a:xfrm>
        </p:grpSpPr>
        <p:sp>
          <p:nvSpPr>
            <p:cNvPr id="41"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79400" y="-1397000"/>
              <a:ext cx="1387475" cy="788988"/>
              <a:chOff x="279400" y="-1397000"/>
              <a:chExt cx="1387475" cy="788988"/>
            </a:xfrm>
          </p:grpSpPr>
          <p:sp>
            <p:nvSpPr>
              <p:cNvPr id="43"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 name="Group 46"/>
          <p:cNvGrpSpPr/>
          <p:nvPr/>
        </p:nvGrpSpPr>
        <p:grpSpPr>
          <a:xfrm>
            <a:off x="5463500" y="1914390"/>
            <a:ext cx="430318" cy="430318"/>
            <a:chOff x="7204075" y="-1846263"/>
            <a:chExt cx="1939925" cy="1944688"/>
          </a:xfrm>
        </p:grpSpPr>
        <p:sp>
          <p:nvSpPr>
            <p:cNvPr id="48"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7519988" y="-1506538"/>
              <a:ext cx="1312862" cy="1265238"/>
              <a:chOff x="7519988" y="-1506538"/>
              <a:chExt cx="1312862" cy="1265238"/>
            </a:xfrm>
          </p:grpSpPr>
          <p:sp>
            <p:nvSpPr>
              <p:cNvPr id="50"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5" name="Group 64"/>
          <p:cNvGrpSpPr/>
          <p:nvPr/>
        </p:nvGrpSpPr>
        <p:grpSpPr>
          <a:xfrm rot="21540000">
            <a:off x="3399255" y="3170034"/>
            <a:ext cx="430318" cy="430318"/>
            <a:chOff x="2552700" y="-1971675"/>
            <a:chExt cx="1935163" cy="1938338"/>
          </a:xfrm>
        </p:grpSpPr>
        <p:sp>
          <p:nvSpPr>
            <p:cNvPr id="66"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2908300" y="-1620838"/>
              <a:ext cx="1228725" cy="1236663"/>
              <a:chOff x="2908300" y="-1620838"/>
              <a:chExt cx="1228725" cy="1236663"/>
            </a:xfrm>
          </p:grpSpPr>
          <p:sp>
            <p:nvSpPr>
              <p:cNvPr id="68"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3" name="Group 34"/>
          <p:cNvGrpSpPr>
            <a:grpSpLocks noChangeAspect="1"/>
          </p:cNvGrpSpPr>
          <p:nvPr/>
        </p:nvGrpSpPr>
        <p:grpSpPr bwMode="auto">
          <a:xfrm>
            <a:off x="2361312" y="3813544"/>
            <a:ext cx="430318" cy="430316"/>
            <a:chOff x="1544" y="1525"/>
            <a:chExt cx="426" cy="426"/>
          </a:xfrm>
        </p:grpSpPr>
        <p:sp>
          <p:nvSpPr>
            <p:cNvPr id="74"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425629" y="2545098"/>
            <a:ext cx="430318" cy="430318"/>
            <a:chOff x="5137150" y="-1846263"/>
            <a:chExt cx="1935163" cy="1944688"/>
          </a:xfrm>
        </p:grpSpPr>
        <p:sp>
          <p:nvSpPr>
            <p:cNvPr id="56"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7" name="Group 56"/>
            <p:cNvGrpSpPr/>
            <p:nvPr/>
          </p:nvGrpSpPr>
          <p:grpSpPr>
            <a:xfrm>
              <a:off x="5526088" y="-1517650"/>
              <a:ext cx="1158875" cy="1292225"/>
              <a:chOff x="5526088" y="-1517650"/>
              <a:chExt cx="1158875" cy="1292225"/>
            </a:xfrm>
          </p:grpSpPr>
          <p:sp>
            <p:nvSpPr>
              <p:cNvPr id="58"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2" name="Rectangle 101"/>
          <p:cNvSpPr/>
          <p:nvPr/>
        </p:nvSpPr>
        <p:spPr>
          <a:xfrm>
            <a:off x="7003053" y="1938116"/>
            <a:ext cx="1765048" cy="369845"/>
          </a:xfrm>
          <a:prstGeom prst="rect">
            <a:avLst/>
          </a:prstGeom>
        </p:spPr>
        <p:txBody>
          <a:bodyPr wrap="square" lIns="0" tIns="0" rIns="0" bIns="0">
            <a:spAutoFit/>
          </a:bodyPr>
          <a:lstStyle/>
          <a:p>
            <a:pPr>
              <a:lnSpc>
                <a:spcPct val="89000"/>
              </a:lnSpc>
            </a:pPr>
            <a:r>
              <a:rPr lang="en-US" sz="1600" dirty="0"/>
              <a:t>2 xx xxx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34792768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5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0000">
                                          <p:cBhvr additive="base">
                                            <p:cTn id="7" dur="9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900" fill="hold"/>
                                            <p:tgtEl>
                                              <p:spTgt spid="2"/>
                                            </p:tgtEl>
                                            <p:attrNameLst>
                                              <p:attrName>ppt_x</p:attrName>
                                            </p:attrNameLst>
                                          </p:cBhvr>
                                          <p:tavLst>
                                            <p:tav tm="0">
                                              <p:val>
                                                <p:strVal val="#ppt_x"/>
                                              </p:val>
                                            </p:tav>
                                            <p:tav tm="100000">
                                              <p:val>
                                                <p:strVal val="#ppt_x"/>
                                              </p:val>
                                            </p:tav>
                                          </p:tavLst>
                                        </p:anim>
                                        <p:anim calcmode="lin" valueType="num">
                                          <p:cBhvr additive="base">
                                            <p:cTn id="8" dur="9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22" presetClass="entr" presetSubtype="8"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200"/>
                                            <p:tgtEl>
                                              <p:spTgt spid="80"/>
                                            </p:tgtEl>
                                          </p:cBhvr>
                                        </p:animEffect>
                                      </p:childTnLst>
                                    </p:cTn>
                                  </p:par>
                                </p:childTnLst>
                              </p:cTn>
                            </p:par>
                            <p:par>
                              <p:cTn id="13" fill="hold">
                                <p:stCondLst>
                                  <p:cond delay="1100"/>
                                </p:stCondLst>
                                <p:childTnLst>
                                  <p:par>
                                    <p:cTn id="14" presetID="10" presetClass="entr" presetSubtype="0"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animEffect transition="in" filter="fade">
                                          <p:cBhvr>
                                            <p:cTn id="19" dur="200"/>
                                            <p:tgtEl>
                                              <p:spTgt spid="85"/>
                                            </p:tgtEl>
                                          </p:cBhvr>
                                        </p:animEffect>
                                      </p:childTnLst>
                                    </p:cTn>
                                  </p:par>
                                </p:childTnLst>
                              </p:cTn>
                            </p:par>
                            <p:par>
                              <p:cTn id="20" fill="hold">
                                <p:stCondLst>
                                  <p:cond delay="1300"/>
                                </p:stCondLst>
                                <p:childTnLst>
                                  <p:par>
                                    <p:cTn id="21" presetID="22" presetClass="entr" presetSubtype="4" fill="hold" nodeType="after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wipe(down)">
                                          <p:cBhvr>
                                            <p:cTn id="23" dur="200"/>
                                            <p:tgtEl>
                                              <p:spTgt spid="81"/>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3"/>
                                            </p:tgtEl>
                                            <p:attrNameLst>
                                              <p:attrName>style.visibility</p:attrName>
                                            </p:attrNameLst>
                                          </p:cBhvr>
                                          <p:to>
                                            <p:strVal val="visible"/>
                                          </p:to>
                                        </p:set>
                                        <p:animEffect transition="in" filter="fade">
                                          <p:cBhvr>
                                            <p:cTn id="27" dur="200"/>
                                            <p:tgtEl>
                                              <p:spTgt spid="73"/>
                                            </p:tgtEl>
                                          </p:cBhvr>
                                        </p:animEffect>
                                      </p:childTnLst>
                                    </p:cTn>
                                  </p:par>
                                </p:childTnLst>
                              </p:cTn>
                            </p:par>
                            <p:par>
                              <p:cTn id="28" fill="hold">
                                <p:stCondLst>
                                  <p:cond delay="17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200"/>
                                            <p:tgtEl>
                                              <p:spTgt spid="82"/>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
                                            <p:tgtEl>
                                              <p:spTgt spid="3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fade">
                                          <p:cBhvr>
                                            <p:cTn id="38" dur="200"/>
                                            <p:tgtEl>
                                              <p:spTgt spid="103"/>
                                            </p:tgtEl>
                                          </p:cBhvr>
                                        </p:animEffect>
                                      </p:childTnLst>
                                    </p:cTn>
                                  </p:par>
                                </p:childTnLst>
                              </p:cTn>
                            </p:par>
                            <p:par>
                              <p:cTn id="39" fill="hold">
                                <p:stCondLst>
                                  <p:cond delay="2100"/>
                                </p:stCondLst>
                                <p:childTnLst>
                                  <p:par>
                                    <p:cTn id="40" presetID="22" presetClass="entr" presetSubtype="4" fill="hold"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200"/>
                                            <p:tgtEl>
                                              <p:spTgt spid="89"/>
                                            </p:tgtEl>
                                          </p:cBhvr>
                                        </p:animEffect>
                                      </p:childTnLst>
                                    </p:cTn>
                                  </p:par>
                                </p:childTnLst>
                              </p:cTn>
                            </p:par>
                            <p:par>
                              <p:cTn id="43" fill="hold">
                                <p:stCondLst>
                                  <p:cond delay="2300"/>
                                </p:stCondLst>
                                <p:childTnLst>
                                  <p:par>
                                    <p:cTn id="44" presetID="10" presetClass="entr" presetSubtype="0" fill="hold" nodeType="afterEffect">
                                      <p:stCondLst>
                                        <p:cond delay="0"/>
                                      </p:stCondLst>
                                      <p:childTnLst>
                                        <p:set>
                                          <p:cBhvr>
                                            <p:cTn id="45" dur="1" fill="hold">
                                              <p:stCondLst>
                                                <p:cond delay="0"/>
                                              </p:stCondLst>
                                            </p:cTn>
                                            <p:tgtEl>
                                              <p:spTgt spid="65"/>
                                            </p:tgtEl>
                                            <p:attrNameLst>
                                              <p:attrName>style.visibility</p:attrName>
                                            </p:attrNameLst>
                                          </p:cBhvr>
                                          <p:to>
                                            <p:strVal val="visible"/>
                                          </p:to>
                                        </p:set>
                                        <p:animEffect transition="in" filter="fade">
                                          <p:cBhvr>
                                            <p:cTn id="46" dur="200"/>
                                            <p:tgtEl>
                                              <p:spTgt spid="65"/>
                                            </p:tgtEl>
                                          </p:cBhvr>
                                        </p:animEffect>
                                      </p:childTnLst>
                                    </p:cTn>
                                  </p:par>
                                </p:childTnLst>
                              </p:cTn>
                            </p:par>
                            <p:par>
                              <p:cTn id="47" fill="hold">
                                <p:stCondLst>
                                  <p:cond delay="2500"/>
                                </p:stCondLst>
                                <p:childTnLst>
                                  <p:par>
                                    <p:cTn id="48" presetID="22" presetClass="entr" presetSubtype="8" fill="hold" nodeType="after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left)">
                                          <p:cBhvr>
                                            <p:cTn id="50" dur="200"/>
                                            <p:tgtEl>
                                              <p:spTgt spid="88"/>
                                            </p:tgtEl>
                                          </p:cBhvr>
                                        </p:animEffect>
                                      </p:childTnLst>
                                    </p:cTn>
                                  </p:par>
                                </p:childTnLst>
                              </p:cTn>
                            </p:par>
                            <p:par>
                              <p:cTn id="51" fill="hold">
                                <p:stCondLst>
                                  <p:cond delay="2700"/>
                                </p:stCondLst>
                                <p:childTnLst>
                                  <p:par>
                                    <p:cTn id="52" presetID="10" presetClass="entr" presetSubtype="0"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200"/>
                                            <p:tgtEl>
                                              <p:spTgt spid="3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4"/>
                                            </p:tgtEl>
                                            <p:attrNameLst>
                                              <p:attrName>style.visibility</p:attrName>
                                            </p:attrNameLst>
                                          </p:cBhvr>
                                          <p:to>
                                            <p:strVal val="visible"/>
                                          </p:to>
                                        </p:set>
                                        <p:animEffect transition="in" filter="fade">
                                          <p:cBhvr>
                                            <p:cTn id="57" dur="200"/>
                                            <p:tgtEl>
                                              <p:spTgt spid="104"/>
                                            </p:tgtEl>
                                          </p:cBhvr>
                                        </p:animEffect>
                                      </p:childTnLst>
                                    </p:cTn>
                                  </p:par>
                                </p:childTnLst>
                              </p:cTn>
                            </p:par>
                            <p:par>
                              <p:cTn id="58" fill="hold">
                                <p:stCondLst>
                                  <p:cond delay="2900"/>
                                </p:stCondLst>
                                <p:childTnLst>
                                  <p:par>
                                    <p:cTn id="59" presetID="22" presetClass="entr" presetSubtype="4" fill="hold" nodeType="after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down)">
                                          <p:cBhvr>
                                            <p:cTn id="61" dur="200"/>
                                            <p:tgtEl>
                                              <p:spTgt spid="95"/>
                                            </p:tgtEl>
                                          </p:cBhvr>
                                        </p:animEffect>
                                      </p:childTnLst>
                                    </p:cTn>
                                  </p:par>
                                </p:childTnLst>
                              </p:cTn>
                            </p:par>
                            <p:par>
                              <p:cTn id="62" fill="hold">
                                <p:stCondLst>
                                  <p:cond delay="3100"/>
                                </p:stCondLst>
                                <p:childTnLst>
                                  <p:par>
                                    <p:cTn id="63" presetID="10" presetClass="entr" presetSubtype="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Effect transition="in" filter="fade">
                                          <p:cBhvr>
                                            <p:cTn id="65" dur="200"/>
                                            <p:tgtEl>
                                              <p:spTgt spid="55"/>
                                            </p:tgtEl>
                                          </p:cBhvr>
                                        </p:animEffect>
                                      </p:childTnLst>
                                    </p:cTn>
                                  </p:par>
                                </p:childTnLst>
                              </p:cTn>
                            </p:par>
                            <p:par>
                              <p:cTn id="66" fill="hold">
                                <p:stCondLst>
                                  <p:cond delay="3300"/>
                                </p:stCondLst>
                                <p:childTnLst>
                                  <p:par>
                                    <p:cTn id="67" presetID="22" presetClass="entr" presetSubtype="8" fill="hold"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wipe(left)">
                                          <p:cBhvr>
                                            <p:cTn id="69" dur="200"/>
                                            <p:tgtEl>
                                              <p:spTgt spid="94"/>
                                            </p:tgtEl>
                                          </p:cBhvr>
                                        </p:animEffect>
                                      </p:childTnLst>
                                    </p:cTn>
                                  </p:par>
                                </p:childTnLst>
                              </p:cTn>
                            </p:par>
                            <p:par>
                              <p:cTn id="70" fill="hold">
                                <p:stCondLst>
                                  <p:cond delay="3500"/>
                                </p:stCondLst>
                                <p:childTnLst>
                                  <p:par>
                                    <p:cTn id="71" presetID="10" presetClass="entr" presetSubtype="0" fill="hold" grpId="0"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fade">
                                          <p:cBhvr>
                                            <p:cTn id="73" dur="200"/>
                                            <p:tgtEl>
                                              <p:spTgt spid="9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05"/>
                                            </p:tgtEl>
                                            <p:attrNameLst>
                                              <p:attrName>style.visibility</p:attrName>
                                            </p:attrNameLst>
                                          </p:cBhvr>
                                          <p:to>
                                            <p:strVal val="visible"/>
                                          </p:to>
                                        </p:set>
                                        <p:animEffect transition="in" filter="fade">
                                          <p:cBhvr>
                                            <p:cTn id="76" dur="200"/>
                                            <p:tgtEl>
                                              <p:spTgt spid="105"/>
                                            </p:tgtEl>
                                          </p:cBhvr>
                                        </p:animEffect>
                                      </p:childTnLst>
                                    </p:cTn>
                                  </p:par>
                                </p:childTnLst>
                              </p:cTn>
                            </p:par>
                            <p:par>
                              <p:cTn id="77" fill="hold">
                                <p:stCondLst>
                                  <p:cond delay="3700"/>
                                </p:stCondLst>
                                <p:childTnLst>
                                  <p:par>
                                    <p:cTn id="78" presetID="22" presetClass="entr" presetSubtype="4" fill="hold" nodeType="afterEffect">
                                      <p:stCondLst>
                                        <p:cond delay="0"/>
                                      </p:stCondLst>
                                      <p:childTnLst>
                                        <p:set>
                                          <p:cBhvr>
                                            <p:cTn id="79" dur="1" fill="hold">
                                              <p:stCondLst>
                                                <p:cond delay="0"/>
                                              </p:stCondLst>
                                            </p:cTn>
                                            <p:tgtEl>
                                              <p:spTgt spid="99"/>
                                            </p:tgtEl>
                                            <p:attrNameLst>
                                              <p:attrName>style.visibility</p:attrName>
                                            </p:attrNameLst>
                                          </p:cBhvr>
                                          <p:to>
                                            <p:strVal val="visible"/>
                                          </p:to>
                                        </p:set>
                                        <p:animEffect transition="in" filter="wipe(down)">
                                          <p:cBhvr>
                                            <p:cTn id="80" dur="200"/>
                                            <p:tgtEl>
                                              <p:spTgt spid="99"/>
                                            </p:tgtEl>
                                          </p:cBhvr>
                                        </p:animEffect>
                                      </p:childTnLst>
                                    </p:cTn>
                                  </p:par>
                                </p:childTnLst>
                              </p:cTn>
                            </p:par>
                            <p:par>
                              <p:cTn id="81" fill="hold">
                                <p:stCondLst>
                                  <p:cond delay="3900"/>
                                </p:stCondLst>
                                <p:childTnLst>
                                  <p:par>
                                    <p:cTn id="82" presetID="10" presetClass="entr" presetSubtype="0" fill="hold" nodeType="afterEffect">
                                      <p:stCondLst>
                                        <p:cond delay="0"/>
                                      </p:stCondLst>
                                      <p:childTnLst>
                                        <p:set>
                                          <p:cBhvr>
                                            <p:cTn id="83" dur="1" fill="hold">
                                              <p:stCondLst>
                                                <p:cond delay="0"/>
                                              </p:stCondLst>
                                            </p:cTn>
                                            <p:tgtEl>
                                              <p:spTgt spid="47"/>
                                            </p:tgtEl>
                                            <p:attrNameLst>
                                              <p:attrName>style.visibility</p:attrName>
                                            </p:attrNameLst>
                                          </p:cBhvr>
                                          <p:to>
                                            <p:strVal val="visible"/>
                                          </p:to>
                                        </p:set>
                                        <p:animEffect transition="in" filter="fade">
                                          <p:cBhvr>
                                            <p:cTn id="84" dur="200"/>
                                            <p:tgtEl>
                                              <p:spTgt spid="47"/>
                                            </p:tgtEl>
                                          </p:cBhvr>
                                        </p:animEffect>
                                      </p:childTnLst>
                                    </p:cTn>
                                  </p:par>
                                </p:childTnLst>
                              </p:cTn>
                            </p:par>
                            <p:par>
                              <p:cTn id="85" fill="hold">
                                <p:stCondLst>
                                  <p:cond delay="4100"/>
                                </p:stCondLst>
                                <p:childTnLst>
                                  <p:par>
                                    <p:cTn id="86" presetID="22" presetClass="entr" presetSubtype="8" fill="hold" nodeType="afterEffect">
                                      <p:stCondLst>
                                        <p:cond delay="0"/>
                                      </p:stCondLst>
                                      <p:childTnLst>
                                        <p:set>
                                          <p:cBhvr>
                                            <p:cTn id="87" dur="1" fill="hold">
                                              <p:stCondLst>
                                                <p:cond delay="0"/>
                                              </p:stCondLst>
                                            </p:cTn>
                                            <p:tgtEl>
                                              <p:spTgt spid="98"/>
                                            </p:tgtEl>
                                            <p:attrNameLst>
                                              <p:attrName>style.visibility</p:attrName>
                                            </p:attrNameLst>
                                          </p:cBhvr>
                                          <p:to>
                                            <p:strVal val="visible"/>
                                          </p:to>
                                        </p:set>
                                        <p:animEffect transition="in" filter="wipe(left)">
                                          <p:cBhvr>
                                            <p:cTn id="88" dur="200"/>
                                            <p:tgtEl>
                                              <p:spTgt spid="98"/>
                                            </p:tgtEl>
                                          </p:cBhvr>
                                        </p:animEffect>
                                      </p:childTnLst>
                                    </p:cTn>
                                  </p:par>
                                </p:childTnLst>
                              </p:cTn>
                            </p:par>
                            <p:par>
                              <p:cTn id="89" fill="hold">
                                <p:stCondLst>
                                  <p:cond delay="4300"/>
                                </p:stCondLst>
                                <p:childTnLst>
                                  <p:par>
                                    <p:cTn id="90" presetID="10" presetClass="entr" presetSubtype="0" fill="hold" nodeType="afterEffect">
                                      <p:stCondLst>
                                        <p:cond delay="0"/>
                                      </p:stCondLst>
                                      <p:childTnLst>
                                        <p:set>
                                          <p:cBhvr>
                                            <p:cTn id="91" dur="1" fill="hold">
                                              <p:stCondLst>
                                                <p:cond delay="0"/>
                                              </p:stCondLst>
                                            </p:cTn>
                                            <p:tgtEl>
                                              <p:spTgt spid="40"/>
                                            </p:tgtEl>
                                            <p:attrNameLst>
                                              <p:attrName>style.visibility</p:attrName>
                                            </p:attrNameLst>
                                          </p:cBhvr>
                                          <p:to>
                                            <p:strVal val="visible"/>
                                          </p:to>
                                        </p:set>
                                        <p:animEffect transition="in" filter="fade">
                                          <p:cBhvr>
                                            <p:cTn id="92" dur="200"/>
                                            <p:tgtEl>
                                              <p:spTgt spid="4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02"/>
                                            </p:tgtEl>
                                            <p:attrNameLst>
                                              <p:attrName>style.visibility</p:attrName>
                                            </p:attrNameLst>
                                          </p:cBhvr>
                                          <p:to>
                                            <p:strVal val="visible"/>
                                          </p:to>
                                        </p:set>
                                        <p:animEffect transition="in" filter="fade">
                                          <p:cBhvr>
                                            <p:cTn id="95" dur="2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85" grpId="0"/>
          <p:bldP spid="34" grpId="0" animBg="1"/>
          <p:bldP spid="35" grpId="0" animBg="1"/>
          <p:bldP spid="36" grpId="0" animBg="1"/>
          <p:bldP spid="103" grpId="0"/>
          <p:bldP spid="104" grpId="0"/>
          <p:bldP spid="105" grpId="0"/>
          <p:bldP spid="10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a:t>
            </a:r>
            <a:r>
              <a:rPr lang="en-US" dirty="0"/>
              <a:t> </a:t>
            </a:r>
            <a:r>
              <a:rPr lang="en-US" dirty="0" err="1"/>
              <a:t>xxxxxxxxx</a:t>
            </a:r>
            <a:r>
              <a:rPr lang="en-US" dirty="0"/>
              <a:t> x </a:t>
            </a:r>
            <a:r>
              <a:rPr lang="en-US" dirty="0" err="1"/>
              <a:t>xxxx</a:t>
            </a:r>
            <a:r>
              <a:rPr lang="en-US" dirty="0"/>
              <a:t> </a:t>
            </a:r>
            <a:r>
              <a:rPr lang="en-US" dirty="0" err="1"/>
              <a:t>xxxxx</a:t>
            </a:r>
            <a:endParaRPr lang="en-US" dirty="0"/>
          </a:p>
        </p:txBody>
      </p:sp>
      <p:sp>
        <p:nvSpPr>
          <p:cNvPr id="138" name="Text Placeholder 137"/>
          <p:cNvSpPr>
            <a:spLocks noGrp="1"/>
          </p:cNvSpPr>
          <p:nvPr>
            <p:ph type="body" sz="quarter" idx="10"/>
          </p:nvPr>
        </p:nvSpPr>
        <p:spPr/>
        <p:txBody>
          <a:bodyPr/>
          <a:lstStyle/>
          <a:p>
            <a:r>
              <a:rPr lang="en-US" dirty="0" err="1"/>
              <a:t>Xxxx</a:t>
            </a:r>
            <a:r>
              <a:rPr lang="en-US" dirty="0"/>
              <a:t> </a:t>
            </a:r>
            <a:r>
              <a:rPr lang="en-US" dirty="0" err="1"/>
              <a:t>xxxxxx</a:t>
            </a:r>
            <a:r>
              <a:rPr lang="en-US" dirty="0"/>
              <a:t> </a:t>
            </a:r>
            <a:r>
              <a:rPr lang="en-US" dirty="0" err="1"/>
              <a:t>xxxxxxxxxxxxxx</a:t>
            </a:r>
            <a:r>
              <a:rPr lang="en-US" dirty="0"/>
              <a:t> x</a:t>
            </a:r>
          </a:p>
        </p:txBody>
      </p:sp>
      <p:grpSp>
        <p:nvGrpSpPr>
          <p:cNvPr id="93" name="Group 92"/>
          <p:cNvGrpSpPr/>
          <p:nvPr/>
        </p:nvGrpSpPr>
        <p:grpSpPr>
          <a:xfrm>
            <a:off x="644785" y="2060847"/>
            <a:ext cx="1918375" cy="1980223"/>
            <a:chOff x="644784" y="1059582"/>
            <a:chExt cx="1918375" cy="1980223"/>
          </a:xfrm>
        </p:grpSpPr>
        <p:sp useBgFill="1">
          <p:nvSpPr>
            <p:cNvPr id="4" name="TextBox 3"/>
            <p:cNvSpPr txBox="1"/>
            <p:nvPr/>
          </p:nvSpPr>
          <p:spPr>
            <a:xfrm>
              <a:off x="1171909" y="1059582"/>
              <a:ext cx="1391250" cy="1980222"/>
            </a:xfrm>
            <a:prstGeom prst="rect">
              <a:avLst/>
            </a:prstGeom>
            <a:ln w="3175">
              <a:solidFill>
                <a:schemeClr val="accent1"/>
              </a:solidFill>
            </a:ln>
          </p:spPr>
          <p:txBody>
            <a:bodyPr wrap="square" lIns="137160" tIns="91440" rIns="137160" bIns="91440" rtlCol="0">
              <a:noAutofit/>
            </a:bodyPr>
            <a:lstStyle/>
            <a:p>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 </a:t>
              </a:r>
              <a:r>
                <a:rPr lang="en-US" sz="1000" dirty="0" err="1"/>
                <a:t>xxxxxxxxxxxxxx</a:t>
              </a:r>
              <a:r>
                <a:rPr lang="en-US" sz="1000" dirty="0"/>
                <a:t> </a:t>
              </a:r>
              <a:r>
                <a:rPr lang="en-US" sz="1000" dirty="0" err="1"/>
                <a:t>xxxx</a:t>
              </a:r>
              <a:r>
                <a:rPr lang="en-US" sz="1000" dirty="0"/>
                <a:t> </a:t>
              </a:r>
              <a:r>
                <a:rPr lang="en-US" sz="1000" dirty="0" err="1"/>
                <a:t>xxxxxx</a:t>
              </a:r>
              <a:r>
                <a:rPr lang="en-US" sz="1000" dirty="0"/>
                <a:t> x </a:t>
              </a:r>
              <a:r>
                <a:rPr lang="en-US" sz="1000" dirty="0" err="1"/>
                <a:t>xxxx</a:t>
              </a:r>
              <a:r>
                <a:rPr lang="en-US" sz="1000" dirty="0"/>
                <a:t> </a:t>
              </a:r>
              <a:r>
                <a:rPr lang="en-US" sz="1000" dirty="0" err="1"/>
                <a:t>Xxxxxx</a:t>
              </a:r>
              <a:r>
                <a:rPr lang="en-US" sz="1000" dirty="0"/>
                <a:t> x xx </a:t>
              </a:r>
              <a:r>
                <a:rPr lang="en-US" sz="1000" dirty="0" err="1"/>
                <a:t>xxxxx</a:t>
              </a:r>
              <a:r>
                <a:rPr lang="en-US" sz="1000" dirty="0"/>
                <a:t> </a:t>
              </a:r>
              <a:r>
                <a:rPr lang="en-US" sz="1000" dirty="0" err="1"/>
                <a:t>xxxxxxxxx</a:t>
              </a:r>
              <a:r>
                <a:rPr lang="en-US" sz="1000" dirty="0"/>
                <a:t> xx x </a:t>
              </a:r>
              <a:r>
                <a:rPr lang="en-US" sz="1000" dirty="0" err="1"/>
                <a:t>xxxxxx</a:t>
              </a:r>
              <a:r>
                <a:rPr lang="en-US" sz="1000" dirty="0"/>
                <a:t> </a:t>
              </a:r>
              <a:r>
                <a:rPr lang="en-US" sz="1000" dirty="0" err="1"/>
                <a:t>xxxx</a:t>
              </a:r>
              <a:r>
                <a:rPr lang="en-US" sz="1000" dirty="0"/>
                <a:t> xxx Xx </a:t>
              </a:r>
              <a:r>
                <a:rPr lang="en-US" sz="1000" dirty="0" err="1"/>
                <a:t>xxxxx</a:t>
              </a:r>
              <a:r>
                <a:rPr lang="en-US" sz="1000" dirty="0"/>
                <a:t> xxx </a:t>
              </a:r>
              <a:r>
                <a:rPr lang="en-US" sz="1000" dirty="0" err="1"/>
                <a:t>xxxxxx</a:t>
              </a:r>
              <a:r>
                <a:rPr lang="en-US" sz="1000" dirty="0"/>
                <a:t> x </a:t>
              </a:r>
              <a:r>
                <a:rPr lang="en-US" sz="1000" dirty="0" err="1"/>
                <a:t>xxxxxxxx</a:t>
              </a:r>
              <a:endParaRPr lang="en-US" sz="1000" dirty="0"/>
            </a:p>
          </p:txBody>
        </p:sp>
        <p:sp>
          <p:nvSpPr>
            <p:cNvPr id="5" name="TextBox 4"/>
            <p:cNvSpPr txBox="1"/>
            <p:nvPr/>
          </p:nvSpPr>
          <p:spPr>
            <a:xfrm rot="16200000">
              <a:off x="-114493"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01</a:t>
              </a:r>
            </a:p>
          </p:txBody>
        </p:sp>
        <p:sp>
          <p:nvSpPr>
            <p:cNvPr id="6" name="TextBox 5"/>
            <p:cNvSpPr txBox="1"/>
            <p:nvPr/>
          </p:nvSpPr>
          <p:spPr>
            <a:xfrm rot="16200000">
              <a:off x="126440" y="1993427"/>
              <a:ext cx="1980221" cy="112533"/>
            </a:xfrm>
            <a:prstGeom prst="rect">
              <a:avLst/>
            </a:prstGeom>
            <a:solidFill>
              <a:schemeClr val="accent1"/>
            </a:solidFill>
            <a:ln w="3175">
              <a:solidFill>
                <a:schemeClr val="accent1"/>
              </a:solidFill>
            </a:ln>
          </p:spPr>
          <p:txBody>
            <a:bodyPr wrap="square" rtlCol="0">
              <a:noAutofit/>
            </a:bodyPr>
            <a:lstStyle/>
            <a:p>
              <a:endParaRPr lang="en-US" dirty="0">
                <a:solidFill>
                  <a:schemeClr val="bg1"/>
                </a:solidFill>
              </a:endParaRPr>
            </a:p>
          </p:txBody>
        </p:sp>
        <p:sp>
          <p:nvSpPr>
            <p:cNvPr id="7" name="Isosceles Triangle 6"/>
            <p:cNvSpPr/>
            <p:nvPr/>
          </p:nvSpPr>
          <p:spPr>
            <a:xfrm rot="5400000">
              <a:off x="1007001"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4" name="Group 93"/>
          <p:cNvGrpSpPr/>
          <p:nvPr/>
        </p:nvGrpSpPr>
        <p:grpSpPr>
          <a:xfrm>
            <a:off x="2656275" y="2060847"/>
            <a:ext cx="1918375" cy="1980223"/>
            <a:chOff x="2656276" y="1059582"/>
            <a:chExt cx="1918375" cy="1980223"/>
          </a:xfrm>
        </p:grpSpPr>
        <p:sp useBgFill="1">
          <p:nvSpPr>
            <p:cNvPr id="8" name="TextBox 7"/>
            <p:cNvSpPr txBox="1"/>
            <p:nvPr/>
          </p:nvSpPr>
          <p:spPr>
            <a:xfrm>
              <a:off x="3183401" y="1059582"/>
              <a:ext cx="1391250" cy="1980222"/>
            </a:xfrm>
            <a:prstGeom prst="rect">
              <a:avLst/>
            </a:prstGeom>
            <a:ln w="3175">
              <a:solidFill>
                <a:schemeClr val="accent3"/>
              </a:solidFill>
            </a:ln>
          </p:spPr>
          <p:txBody>
            <a:bodyPr wrap="square" lIns="137160" tIns="91440" rIns="137160" bIns="91440" rtlCol="0">
              <a:noAutofit/>
            </a:bodyPr>
            <a:lstStyle/>
            <a:p>
              <a:r>
                <a:rPr lang="en-US" sz="1000" dirty="0"/>
                <a:t>Xx xxx x </a:t>
              </a:r>
              <a:r>
                <a:rPr lang="en-US" sz="1000" dirty="0" err="1"/>
                <a:t>xxxxxx</a:t>
              </a:r>
              <a:r>
                <a:rPr lang="en-US" sz="1000" dirty="0"/>
                <a:t> x </a:t>
              </a:r>
              <a:r>
                <a:rPr lang="en-US" sz="1000" dirty="0" err="1"/>
                <a:t>xxxxx</a:t>
              </a:r>
              <a:r>
                <a:rPr lang="en-US" sz="1000" dirty="0"/>
                <a:t> x xx </a:t>
              </a:r>
              <a:r>
                <a:rPr lang="en-US" sz="1000" dirty="0" err="1"/>
                <a:t>xxxxxxx</a:t>
              </a:r>
              <a:r>
                <a:rPr lang="en-US" sz="1000" dirty="0"/>
                <a:t> xxx </a:t>
              </a:r>
              <a:r>
                <a:rPr lang="en-US" sz="1000" dirty="0" err="1"/>
                <a:t>xxx</a:t>
              </a:r>
              <a:r>
                <a:rPr lang="en-US" sz="1000" dirty="0"/>
                <a:t> </a:t>
              </a:r>
              <a:r>
                <a:rPr lang="en-US" sz="1000" dirty="0" err="1"/>
                <a:t>xxxxx</a:t>
              </a:r>
              <a:r>
                <a:rPr lang="en-US" sz="1000" dirty="0"/>
                <a:t> x Xx x xxx x </a:t>
              </a:r>
              <a:r>
                <a:rPr lang="en-US" sz="1000" dirty="0" err="1"/>
                <a:t>xxxxxxxx</a:t>
              </a:r>
              <a:r>
                <a:rPr lang="en-US" sz="1000" dirty="0"/>
                <a:t> xx xxx </a:t>
              </a:r>
              <a:r>
                <a:rPr lang="en-US" sz="1000" dirty="0" err="1"/>
                <a:t>Xxxx</a:t>
              </a:r>
              <a:r>
                <a:rPr lang="en-US" sz="1000" dirty="0"/>
                <a:t> x </a:t>
              </a:r>
              <a:r>
                <a:rPr lang="en-US" sz="1000" dirty="0" err="1"/>
                <a:t>xxxxxxxxxxxxx</a:t>
              </a:r>
              <a:r>
                <a:rPr lang="en-US" sz="1000" dirty="0"/>
                <a:t> xxx </a:t>
              </a:r>
              <a:r>
                <a:rPr lang="en-US" sz="1000" dirty="0" err="1"/>
                <a:t>xxx</a:t>
              </a:r>
              <a:r>
                <a:rPr lang="en-US" sz="1000" dirty="0"/>
                <a:t> x </a:t>
              </a:r>
              <a:r>
                <a:rPr lang="en-US" sz="1000" dirty="0" err="1"/>
                <a:t>xxxx</a:t>
              </a:r>
              <a:r>
                <a:rPr lang="en-US" sz="1000" dirty="0"/>
                <a:t> Xxx xx </a:t>
              </a:r>
              <a:r>
                <a:rPr lang="en-US" sz="1000" dirty="0" err="1"/>
                <a:t>xxxx</a:t>
              </a:r>
              <a:r>
                <a:rPr lang="en-US" sz="1000" dirty="0"/>
                <a:t> xxx </a:t>
              </a:r>
              <a:r>
                <a:rPr lang="en-US" sz="1000" dirty="0" err="1"/>
                <a:t>xxxxx</a:t>
              </a:r>
              <a:endParaRPr lang="en-US" sz="1000" dirty="0"/>
            </a:p>
          </p:txBody>
        </p:sp>
        <p:sp>
          <p:nvSpPr>
            <p:cNvPr id="9" name="TextBox 8"/>
            <p:cNvSpPr txBox="1"/>
            <p:nvPr/>
          </p:nvSpPr>
          <p:spPr>
            <a:xfrm rot="16200000">
              <a:off x="1896999"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02</a:t>
              </a:r>
            </a:p>
          </p:txBody>
        </p:sp>
        <p:sp>
          <p:nvSpPr>
            <p:cNvPr id="10" name="TextBox 9"/>
            <p:cNvSpPr txBox="1"/>
            <p:nvPr/>
          </p:nvSpPr>
          <p:spPr>
            <a:xfrm rot="16200000">
              <a:off x="2137932" y="1993427"/>
              <a:ext cx="1980221" cy="112533"/>
            </a:xfrm>
            <a:prstGeom prst="rect">
              <a:avLst/>
            </a:prstGeom>
            <a:solidFill>
              <a:schemeClr val="accent3"/>
            </a:solidFill>
            <a:ln w="3175">
              <a:solidFill>
                <a:schemeClr val="accent3"/>
              </a:solidFill>
            </a:ln>
          </p:spPr>
          <p:txBody>
            <a:bodyPr wrap="square" rtlCol="0">
              <a:noAutofit/>
            </a:bodyPr>
            <a:lstStyle/>
            <a:p>
              <a:endParaRPr lang="en-US" dirty="0">
                <a:solidFill>
                  <a:schemeClr val="bg1"/>
                </a:solidFill>
              </a:endParaRPr>
            </a:p>
          </p:txBody>
        </p:sp>
        <p:sp>
          <p:nvSpPr>
            <p:cNvPr id="11" name="Isosceles Triangle 10"/>
            <p:cNvSpPr/>
            <p:nvPr/>
          </p:nvSpPr>
          <p:spPr>
            <a:xfrm rot="5400000">
              <a:off x="3018493"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5" name="Group 94"/>
          <p:cNvGrpSpPr/>
          <p:nvPr/>
        </p:nvGrpSpPr>
        <p:grpSpPr>
          <a:xfrm>
            <a:off x="4667767" y="2060847"/>
            <a:ext cx="1918375" cy="1980223"/>
            <a:chOff x="4667768" y="1059582"/>
            <a:chExt cx="1918375" cy="1980223"/>
          </a:xfrm>
        </p:grpSpPr>
        <p:sp useBgFill="1">
          <p:nvSpPr>
            <p:cNvPr id="12" name="TextBox 11"/>
            <p:cNvSpPr txBox="1"/>
            <p:nvPr/>
          </p:nvSpPr>
          <p:spPr>
            <a:xfrm>
              <a:off x="5194893" y="1059582"/>
              <a:ext cx="1391250" cy="1980222"/>
            </a:xfrm>
            <a:prstGeom prst="rect">
              <a:avLst/>
            </a:prstGeom>
            <a:ln w="3175">
              <a:solidFill>
                <a:schemeClr val="accent5"/>
              </a:solidFill>
            </a:ln>
          </p:spPr>
          <p:txBody>
            <a:bodyPr wrap="square" lIns="137160" tIns="91440" rIns="137160" bIns="91440" rtlCol="0">
              <a:noAutofit/>
            </a:bodyPr>
            <a:lstStyle/>
            <a:p>
              <a:r>
                <a:rPr lang="en-US" sz="1000" dirty="0"/>
                <a:t>Xxx </a:t>
              </a:r>
              <a:r>
                <a:rPr lang="en-US" sz="1000" dirty="0" err="1"/>
                <a:t>xxxxxx</a:t>
              </a:r>
              <a:r>
                <a:rPr lang="en-US" sz="1000" dirty="0"/>
                <a:t> </a:t>
              </a:r>
              <a:r>
                <a:rPr lang="en-US" sz="1000" dirty="0" err="1"/>
                <a:t>xxxxxxxxxxxxxxxxxxx</a:t>
              </a:r>
              <a:r>
                <a:rPr lang="en-US" sz="1000" dirty="0"/>
                <a:t> x </a:t>
              </a:r>
              <a:r>
                <a:rPr lang="en-US" sz="1000" dirty="0" err="1"/>
                <a:t>xxxxx</a:t>
              </a:r>
              <a:r>
                <a:rPr lang="en-US" sz="1000" dirty="0"/>
                <a:t> </a:t>
              </a:r>
              <a:r>
                <a:rPr lang="en-US" sz="1000" dirty="0" err="1"/>
                <a:t>xxxxx</a:t>
              </a:r>
              <a:r>
                <a:rPr lang="en-US" sz="1000" dirty="0"/>
                <a:t> x </a:t>
              </a:r>
              <a:r>
                <a:rPr lang="en-US" sz="1000" dirty="0" err="1"/>
                <a:t>xxxxxx</a:t>
              </a:r>
              <a:r>
                <a:rPr lang="en-US" sz="1000" dirty="0"/>
                <a:t> </a:t>
              </a:r>
              <a:r>
                <a:rPr lang="en-US" sz="1000" dirty="0" err="1"/>
                <a:t>xxxxxx</a:t>
              </a:r>
              <a:r>
                <a:rPr lang="en-US" sz="1000" dirty="0"/>
                <a:t> </a:t>
              </a:r>
              <a:r>
                <a:rPr lang="en-US" sz="1000" dirty="0" err="1"/>
                <a:t>xxxxxxxxxxxxxx</a:t>
              </a:r>
              <a:r>
                <a:rPr lang="en-US" sz="1000" dirty="0"/>
                <a:t> xxx </a:t>
              </a:r>
              <a:r>
                <a:rPr lang="en-US" sz="1000" dirty="0" err="1"/>
                <a:t>Xxxx</a:t>
              </a:r>
              <a:r>
                <a:rPr lang="en-US" sz="1000" dirty="0"/>
                <a:t> x </a:t>
              </a:r>
              <a:r>
                <a:rPr lang="en-US" sz="1000" dirty="0" err="1"/>
                <a:t>xxxx</a:t>
              </a:r>
              <a:r>
                <a:rPr lang="en-US" sz="1000" dirty="0"/>
                <a:t> xxx </a:t>
              </a:r>
              <a:r>
                <a:rPr lang="en-US" sz="1000" dirty="0" err="1"/>
                <a:t>xxx</a:t>
              </a:r>
              <a:r>
                <a:rPr lang="en-US" sz="1000" dirty="0"/>
                <a:t> x </a:t>
              </a:r>
              <a:r>
                <a:rPr lang="en-US" sz="1000" dirty="0" err="1"/>
                <a:t>xxxxx</a:t>
              </a:r>
              <a:r>
                <a:rPr lang="en-US" sz="1000" dirty="0"/>
                <a:t> x </a:t>
              </a:r>
              <a:r>
                <a:rPr lang="en-US" sz="1000" dirty="0" err="1"/>
                <a:t>xxxx</a:t>
              </a:r>
              <a:r>
                <a:rPr lang="en-US" sz="1000" dirty="0"/>
                <a:t> </a:t>
              </a:r>
              <a:r>
                <a:rPr lang="en-US" sz="1000" dirty="0" err="1"/>
                <a:t>xxxxxxxx</a:t>
              </a:r>
              <a:r>
                <a:rPr lang="en-US" sz="1000" dirty="0"/>
                <a:t> </a:t>
              </a:r>
              <a:r>
                <a:rPr lang="en-US" sz="1000" dirty="0" err="1"/>
                <a:t>xxxxx</a:t>
              </a:r>
              <a:r>
                <a:rPr lang="en-US" sz="1000" dirty="0"/>
                <a:t> </a:t>
              </a:r>
              <a:r>
                <a:rPr lang="en-US" sz="1000" dirty="0" err="1"/>
                <a:t>xxxxxxxx</a:t>
              </a:r>
              <a:r>
                <a:rPr lang="en-US" sz="1000" dirty="0"/>
                <a:t> xxx</a:t>
              </a:r>
            </a:p>
          </p:txBody>
        </p:sp>
        <p:sp>
          <p:nvSpPr>
            <p:cNvPr id="13" name="TextBox 12"/>
            <p:cNvSpPr txBox="1"/>
            <p:nvPr/>
          </p:nvSpPr>
          <p:spPr>
            <a:xfrm rot="16200000">
              <a:off x="3908491"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03</a:t>
              </a:r>
            </a:p>
          </p:txBody>
        </p:sp>
        <p:sp>
          <p:nvSpPr>
            <p:cNvPr id="14" name="TextBox 13"/>
            <p:cNvSpPr txBox="1"/>
            <p:nvPr/>
          </p:nvSpPr>
          <p:spPr>
            <a:xfrm rot="16200000">
              <a:off x="4149424" y="1993427"/>
              <a:ext cx="1980221" cy="112533"/>
            </a:xfrm>
            <a:prstGeom prst="rect">
              <a:avLst/>
            </a:prstGeom>
            <a:solidFill>
              <a:schemeClr val="accent5"/>
            </a:solidFill>
            <a:ln w="3175">
              <a:solidFill>
                <a:schemeClr val="accent5"/>
              </a:solidFill>
            </a:ln>
          </p:spPr>
          <p:txBody>
            <a:bodyPr wrap="square" rtlCol="0">
              <a:noAutofit/>
            </a:bodyPr>
            <a:lstStyle/>
            <a:p>
              <a:endParaRPr lang="en-US" dirty="0">
                <a:solidFill>
                  <a:schemeClr val="bg1"/>
                </a:solidFill>
              </a:endParaRPr>
            </a:p>
          </p:txBody>
        </p:sp>
        <p:sp>
          <p:nvSpPr>
            <p:cNvPr id="15" name="Isosceles Triangle 14"/>
            <p:cNvSpPr/>
            <p:nvPr/>
          </p:nvSpPr>
          <p:spPr>
            <a:xfrm rot="5400000">
              <a:off x="5029985"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96" name="Group 95"/>
          <p:cNvGrpSpPr/>
          <p:nvPr/>
        </p:nvGrpSpPr>
        <p:grpSpPr>
          <a:xfrm>
            <a:off x="6679260" y="2050325"/>
            <a:ext cx="1918375" cy="1980223"/>
            <a:chOff x="6679261" y="1059582"/>
            <a:chExt cx="1918375" cy="1980223"/>
          </a:xfrm>
        </p:grpSpPr>
        <p:sp useBgFill="1">
          <p:nvSpPr>
            <p:cNvPr id="16" name="TextBox 15"/>
            <p:cNvSpPr txBox="1"/>
            <p:nvPr/>
          </p:nvSpPr>
          <p:spPr>
            <a:xfrm>
              <a:off x="7206386" y="1059582"/>
              <a:ext cx="1391250" cy="1980222"/>
            </a:xfrm>
            <a:prstGeom prst="rect">
              <a:avLst/>
            </a:prstGeom>
            <a:ln w="3175">
              <a:solidFill>
                <a:schemeClr val="tx2"/>
              </a:solidFill>
            </a:ln>
          </p:spPr>
          <p:txBody>
            <a:bodyPr wrap="square" lIns="137160" tIns="91440" rIns="137160" bIns="91440" rtlCol="0">
              <a:noAutofit/>
            </a:bodyPr>
            <a:lstStyle/>
            <a:p>
              <a:r>
                <a:rPr lang="en-US" sz="1000" dirty="0" err="1"/>
                <a:t>Xxxx</a:t>
              </a:r>
              <a:r>
                <a:rPr lang="en-US" sz="1000" dirty="0"/>
                <a:t> </a:t>
              </a:r>
              <a:r>
                <a:rPr lang="en-US" sz="1000" dirty="0" err="1"/>
                <a:t>xxxxxxxxx</a:t>
              </a:r>
              <a:r>
                <a:rPr lang="en-US" sz="1000" dirty="0"/>
                <a:t> </a:t>
              </a:r>
              <a:r>
                <a:rPr lang="en-US" sz="1000" dirty="0" err="1"/>
                <a:t>xxxx</a:t>
              </a:r>
              <a:r>
                <a:rPr lang="en-US" sz="1000" dirty="0"/>
                <a:t> </a:t>
              </a:r>
              <a:r>
                <a:rPr lang="en-US" sz="1000" dirty="0" err="1"/>
                <a:t>xxxxx</a:t>
              </a:r>
              <a:r>
                <a:rPr lang="en-US" sz="1000" dirty="0"/>
                <a:t> </a:t>
              </a:r>
              <a:r>
                <a:rPr lang="en-US" sz="1000" dirty="0" err="1"/>
                <a:t>xxxxx</a:t>
              </a:r>
              <a:r>
                <a:rPr lang="en-US" sz="1000" dirty="0"/>
                <a:t> xx </a:t>
              </a:r>
              <a:r>
                <a:rPr lang="en-US" sz="1000" dirty="0" err="1"/>
                <a:t>xxxxxxxxx</a:t>
              </a:r>
              <a:r>
                <a:rPr lang="en-US" sz="1000" dirty="0"/>
                <a:t> x xxx </a:t>
              </a:r>
              <a:r>
                <a:rPr lang="en-US" sz="1000" dirty="0" err="1"/>
                <a:t>xxx</a:t>
              </a:r>
              <a:r>
                <a:rPr lang="en-US" sz="1000" dirty="0"/>
                <a:t> </a:t>
              </a:r>
              <a:r>
                <a:rPr lang="en-US" sz="1000" dirty="0" err="1"/>
                <a:t>xxxxxxxxx</a:t>
              </a:r>
              <a:r>
                <a:rPr lang="en-US" sz="1000" dirty="0"/>
                <a:t> xx </a:t>
              </a:r>
              <a:r>
                <a:rPr lang="en-US" sz="1000" dirty="0" err="1"/>
                <a:t>xxxx</a:t>
              </a:r>
              <a:r>
                <a:rPr lang="en-US" sz="1000" dirty="0"/>
                <a:t> </a:t>
              </a:r>
              <a:r>
                <a:rPr lang="en-US" sz="1000" dirty="0" err="1"/>
                <a:t>xxxx</a:t>
              </a:r>
              <a:r>
                <a:rPr lang="en-US" sz="1000" dirty="0"/>
                <a:t> </a:t>
              </a:r>
              <a:r>
                <a:rPr lang="en-US" sz="1000" dirty="0" err="1"/>
                <a:t>xxxxxxxxxxxxxxx</a:t>
              </a:r>
              <a:r>
                <a:rPr lang="en-US" sz="1000" dirty="0"/>
                <a:t> </a:t>
              </a:r>
              <a:r>
                <a:rPr lang="en-US" sz="1000" dirty="0" err="1"/>
                <a:t>xxxxx</a:t>
              </a:r>
              <a:r>
                <a:rPr lang="en-US" sz="1000" dirty="0"/>
                <a:t> </a:t>
              </a:r>
              <a:r>
                <a:rPr lang="en-US" sz="1000" dirty="0" err="1"/>
                <a:t>xxxxxxxx</a:t>
              </a:r>
              <a:r>
                <a:rPr lang="en-US" sz="1000" dirty="0"/>
                <a:t> </a:t>
              </a:r>
              <a:r>
                <a:rPr lang="en-US" sz="1000" dirty="0" err="1"/>
                <a:t>Xxxx</a:t>
              </a:r>
              <a:r>
                <a:rPr lang="en-US" sz="1000" dirty="0"/>
                <a:t> xxx </a:t>
              </a:r>
              <a:r>
                <a:rPr lang="en-US" sz="1000" dirty="0" err="1"/>
                <a:t>xxxxxxx</a:t>
              </a:r>
              <a:r>
                <a:rPr lang="en-US" sz="1000" dirty="0"/>
                <a:t> xx </a:t>
              </a:r>
              <a:r>
                <a:rPr lang="en-US" sz="1000" dirty="0" err="1"/>
                <a:t>xx</a:t>
              </a:r>
              <a:r>
                <a:rPr lang="en-US" sz="1000" dirty="0"/>
                <a:t> xxx </a:t>
              </a:r>
              <a:r>
                <a:rPr lang="en-US" sz="1000" dirty="0" err="1"/>
                <a:t>xxx</a:t>
              </a:r>
              <a:r>
                <a:rPr lang="en-US" sz="1000" dirty="0"/>
                <a:t> </a:t>
              </a:r>
              <a:r>
                <a:rPr lang="en-US" sz="1000" dirty="0" err="1"/>
                <a:t>xxxxxxxx</a:t>
              </a:r>
              <a:r>
                <a:rPr lang="en-US" sz="1000" dirty="0"/>
                <a:t> x xxx</a:t>
              </a:r>
            </a:p>
          </p:txBody>
        </p:sp>
        <p:sp>
          <p:nvSpPr>
            <p:cNvPr id="17" name="TextBox 16"/>
            <p:cNvSpPr txBox="1"/>
            <p:nvPr/>
          </p:nvSpPr>
          <p:spPr>
            <a:xfrm rot="16200000">
              <a:off x="5919984" y="1818862"/>
              <a:ext cx="1980220" cy="461665"/>
            </a:xfrm>
            <a:prstGeom prst="rect">
              <a:avLst/>
            </a:prstGeom>
            <a:solidFill>
              <a:schemeClr val="tx1"/>
            </a:solidFill>
            <a:ln w="3175">
              <a:solidFill>
                <a:schemeClr val="tx1"/>
              </a:solidFill>
            </a:ln>
          </p:spPr>
          <p:txBody>
            <a:bodyPr wrap="square" rtlCol="0">
              <a:spAutoFit/>
            </a:bodyPr>
            <a:lstStyle/>
            <a:p>
              <a:r>
                <a:rPr lang="en-US" dirty="0">
                  <a:solidFill>
                    <a:srgbClr val="FFFFFF"/>
                  </a:solidFill>
                </a:rPr>
                <a:t>04</a:t>
              </a:r>
            </a:p>
          </p:txBody>
        </p:sp>
        <p:sp>
          <p:nvSpPr>
            <p:cNvPr id="18" name="TextBox 17"/>
            <p:cNvSpPr txBox="1"/>
            <p:nvPr/>
          </p:nvSpPr>
          <p:spPr>
            <a:xfrm rot="16200000">
              <a:off x="6160917" y="1993427"/>
              <a:ext cx="1980221" cy="112533"/>
            </a:xfrm>
            <a:prstGeom prst="rect">
              <a:avLst/>
            </a:prstGeom>
            <a:solidFill>
              <a:schemeClr val="tx2"/>
            </a:solidFill>
            <a:ln w="3175">
              <a:solidFill>
                <a:schemeClr val="tx2"/>
              </a:solidFill>
            </a:ln>
          </p:spPr>
          <p:txBody>
            <a:bodyPr wrap="square" rtlCol="0">
              <a:noAutofit/>
            </a:bodyPr>
            <a:lstStyle/>
            <a:p>
              <a:endParaRPr lang="en-US" dirty="0">
                <a:solidFill>
                  <a:schemeClr val="bg1"/>
                </a:solidFill>
              </a:endParaRPr>
            </a:p>
          </p:txBody>
        </p:sp>
        <p:sp>
          <p:nvSpPr>
            <p:cNvPr id="19" name="Isosceles Triangle 18"/>
            <p:cNvSpPr/>
            <p:nvPr/>
          </p:nvSpPr>
          <p:spPr>
            <a:xfrm rot="5400000">
              <a:off x="7041478" y="1241353"/>
              <a:ext cx="216024" cy="115607"/>
            </a:xfrm>
            <a:prstGeom prst="triangle">
              <a:avLst/>
            </a:prstGeom>
            <a:solidFill>
              <a:schemeClr val="tx1"/>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120" name="Picture 11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92300" y="2181027"/>
            <a:ext cx="171244" cy="232716"/>
          </a:xfrm>
          <a:prstGeom prst="rect">
            <a:avLst/>
          </a:prstGeom>
        </p:spPr>
      </p:pic>
      <p:pic>
        <p:nvPicPr>
          <p:cNvPr id="121" name="Picture 1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72910" y="2184490"/>
            <a:ext cx="227491" cy="227491"/>
          </a:xfrm>
          <a:prstGeom prst="rect">
            <a:avLst/>
          </a:prstGeom>
        </p:spPr>
      </p:pic>
      <p:pic>
        <p:nvPicPr>
          <p:cNvPr id="122" name="Picture 12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772545" y="2228349"/>
            <a:ext cx="241081" cy="154153"/>
          </a:xfrm>
          <a:prstGeom prst="rect">
            <a:avLst/>
          </a:prstGeom>
        </p:spPr>
      </p:pic>
      <p:pic>
        <p:nvPicPr>
          <p:cNvPr id="123" name="Picture 12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792323" y="2178008"/>
            <a:ext cx="246195" cy="248496"/>
          </a:xfrm>
          <a:prstGeom prst="rect">
            <a:avLst/>
          </a:prstGeom>
        </p:spPr>
      </p:pic>
      <p:sp>
        <p:nvSpPr>
          <p:cNvPr id="137" name="Rectangle 136"/>
          <p:cNvSpPr/>
          <p:nvPr/>
        </p:nvSpPr>
        <p:spPr>
          <a:xfrm>
            <a:off x="690951" y="4293096"/>
            <a:ext cx="8858562" cy="648072"/>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US" sz="1200" dirty="0">
                <a:solidFill>
                  <a:schemeClr val="tx1"/>
                </a:solidFill>
              </a:rPr>
              <a:t> </a:t>
            </a:r>
            <a:r>
              <a:rPr lang="en-US" sz="1200" dirty="0" err="1">
                <a:solidFill>
                  <a:schemeClr val="tx1"/>
                </a:solidFill>
              </a:rPr>
              <a:t>xxxxx</a:t>
            </a:r>
            <a:r>
              <a:rPr lang="en-US" sz="1200" dirty="0">
                <a:solidFill>
                  <a:schemeClr val="tx1"/>
                </a:solidFill>
              </a:rPr>
              <a:t> x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Xxxxxxxx</a:t>
            </a:r>
            <a:endParaRPr lang="en-US" sz="1200" dirty="0">
              <a:solidFill>
                <a:schemeClr val="tx1"/>
              </a:solidFill>
            </a:endParaRPr>
          </a:p>
          <a:p>
            <a:r>
              <a:rPr lang="en-US" sz="1200" dirty="0" err="1">
                <a:solidFill>
                  <a:schemeClr val="tx1"/>
                </a:solidFill>
              </a:rPr>
              <a:t>xxxxxxxxxxxxxx</a:t>
            </a:r>
            <a:r>
              <a:rPr lang="en-US" sz="1200" dirty="0">
                <a:solidFill>
                  <a:schemeClr val="tx1"/>
                </a:solidFill>
              </a:rPr>
              <a:t> </a:t>
            </a:r>
            <a:r>
              <a:rPr lang="en-US" sz="1200" dirty="0" err="1">
                <a:solidFill>
                  <a:schemeClr val="tx1"/>
                </a:solidFill>
              </a:rPr>
              <a:t>xxxx</a:t>
            </a:r>
            <a:r>
              <a:rPr lang="en-US" sz="1200" dirty="0">
                <a:solidFill>
                  <a:schemeClr val="tx1"/>
                </a:solidFill>
              </a:rPr>
              <a:t> </a:t>
            </a:r>
            <a:r>
              <a:rPr lang="en-US" sz="1200" dirty="0" err="1">
                <a:solidFill>
                  <a:schemeClr val="tx1"/>
                </a:solidFill>
              </a:rPr>
              <a:t>xxxxxxxxx</a:t>
            </a:r>
            <a:r>
              <a:rPr lang="en-US" sz="1200" dirty="0">
                <a:solidFill>
                  <a:schemeClr val="tx1"/>
                </a:solidFill>
              </a:rPr>
              <a:t> </a:t>
            </a:r>
            <a:r>
              <a:rPr lang="en-US" sz="1200" dirty="0" err="1">
                <a:solidFill>
                  <a:schemeClr val="tx1"/>
                </a:solidFill>
              </a:rPr>
              <a:t>xxxxxxx</a:t>
            </a:r>
            <a:endParaRPr lang="en-US" sz="1200" dirty="0">
              <a:solidFill>
                <a:schemeClr val="tx1"/>
              </a:solidFill>
            </a:endParaRPr>
          </a:p>
        </p:txBody>
      </p:sp>
    </p:spTree>
    <p:extLst>
      <p:ext uri="{BB962C8B-B14F-4D97-AF65-F5344CB8AC3E}">
        <p14:creationId xmlns:p14="http://schemas.microsoft.com/office/powerpoint/2010/main" val="100352844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14:presetBounceEnd="63636">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14:bounceEnd="63636">
                                          <p:cBhvr additive="base">
                                            <p:cTn id="31" dur="1100" fill="hold"/>
                                            <p:tgtEl>
                                              <p:spTgt spid="137"/>
                                            </p:tgtEl>
                                            <p:attrNameLst>
                                              <p:attrName>ppt_x</p:attrName>
                                            </p:attrNameLst>
                                          </p:cBhvr>
                                          <p:tavLst>
                                            <p:tav tm="0">
                                              <p:val>
                                                <p:strVal val="1+#ppt_w/2"/>
                                              </p:val>
                                            </p:tav>
                                            <p:tav tm="100000">
                                              <p:val>
                                                <p:strVal val="#ppt_x"/>
                                              </p:val>
                                            </p:tav>
                                          </p:tavLst>
                                        </p:anim>
                                        <p:anim calcmode="lin" valueType="num" p14:bounceEnd="63636">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600"/>
                                      </p:stCondLst>
                                      <p:childTnLst>
                                        <p:set>
                                          <p:cBhvr>
                                            <p:cTn id="6" dur="1" fill="hold">
                                              <p:stCondLst>
                                                <p:cond delay="0"/>
                                              </p:stCondLst>
                                            </p:cTn>
                                            <p:tgtEl>
                                              <p:spTgt spid="120"/>
                                            </p:tgtEl>
                                            <p:attrNameLst>
                                              <p:attrName>style.visibility</p:attrName>
                                            </p:attrNameLst>
                                          </p:cBhvr>
                                          <p:to>
                                            <p:strVal val="visible"/>
                                          </p:to>
                                        </p:set>
                                        <p:animEffect transition="in" filter="fade">
                                          <p:cBhvr>
                                            <p:cTn id="7" dur="500"/>
                                            <p:tgtEl>
                                              <p:spTgt spid="120"/>
                                            </p:tgtEl>
                                          </p:cBhvr>
                                        </p:animEffect>
                                      </p:childTnLst>
                                    </p:cTn>
                                  </p:par>
                                  <p:par>
                                    <p:cTn id="8" presetID="10" presetClass="entr" presetSubtype="0" fill="hold" nodeType="withEffect">
                                      <p:stCondLst>
                                        <p:cond delay="600"/>
                                      </p:stCondLst>
                                      <p:childTnLst>
                                        <p:set>
                                          <p:cBhvr>
                                            <p:cTn id="9" dur="1" fill="hold">
                                              <p:stCondLst>
                                                <p:cond delay="0"/>
                                              </p:stCondLst>
                                            </p:cTn>
                                            <p:tgtEl>
                                              <p:spTgt spid="93"/>
                                            </p:tgtEl>
                                            <p:attrNameLst>
                                              <p:attrName>style.visibility</p:attrName>
                                            </p:attrNameLst>
                                          </p:cBhvr>
                                          <p:to>
                                            <p:strVal val="visible"/>
                                          </p:to>
                                        </p:set>
                                        <p:animEffect transition="in" filter="fade">
                                          <p:cBhvr>
                                            <p:cTn id="10" dur="500"/>
                                            <p:tgtEl>
                                              <p:spTgt spid="93"/>
                                            </p:tgtEl>
                                          </p:cBhvr>
                                        </p:animEffect>
                                      </p:childTnLst>
                                    </p:cTn>
                                  </p:par>
                                  <p:par>
                                    <p:cTn id="11" presetID="10" presetClass="entr" presetSubtype="0" fill="hold" nodeType="withEffect">
                                      <p:stCondLst>
                                        <p:cond delay="900"/>
                                      </p:stCondLst>
                                      <p:childTnLst>
                                        <p:set>
                                          <p:cBhvr>
                                            <p:cTn id="12" dur="1" fill="hold">
                                              <p:stCondLst>
                                                <p:cond delay="0"/>
                                              </p:stCondLst>
                                            </p:cTn>
                                            <p:tgtEl>
                                              <p:spTgt spid="121"/>
                                            </p:tgtEl>
                                            <p:attrNameLst>
                                              <p:attrName>style.visibility</p:attrName>
                                            </p:attrNameLst>
                                          </p:cBhvr>
                                          <p:to>
                                            <p:strVal val="visible"/>
                                          </p:to>
                                        </p:set>
                                        <p:animEffect transition="in" filter="fade">
                                          <p:cBhvr>
                                            <p:cTn id="13" dur="500"/>
                                            <p:tgtEl>
                                              <p:spTgt spid="121"/>
                                            </p:tgtEl>
                                          </p:cBhvr>
                                        </p:animEffect>
                                      </p:childTnLst>
                                    </p:cTn>
                                  </p:par>
                                  <p:par>
                                    <p:cTn id="14" presetID="10" presetClass="entr" presetSubtype="0" fill="hold" nodeType="withEffect">
                                      <p:stCondLst>
                                        <p:cond delay="900"/>
                                      </p:stCondLst>
                                      <p:childTnLst>
                                        <p:set>
                                          <p:cBhvr>
                                            <p:cTn id="15" dur="1" fill="hold">
                                              <p:stCondLst>
                                                <p:cond delay="0"/>
                                              </p:stCondLst>
                                            </p:cTn>
                                            <p:tgtEl>
                                              <p:spTgt spid="94"/>
                                            </p:tgtEl>
                                            <p:attrNameLst>
                                              <p:attrName>style.visibility</p:attrName>
                                            </p:attrNameLst>
                                          </p:cBhvr>
                                          <p:to>
                                            <p:strVal val="visible"/>
                                          </p:to>
                                        </p:set>
                                        <p:animEffect transition="in" filter="fade">
                                          <p:cBhvr>
                                            <p:cTn id="16" dur="500"/>
                                            <p:tgtEl>
                                              <p:spTgt spid="94"/>
                                            </p:tgtEl>
                                          </p:cBhvr>
                                        </p:animEffect>
                                      </p:childTnLst>
                                    </p:cTn>
                                  </p:par>
                                  <p:par>
                                    <p:cTn id="17" presetID="10" presetClass="entr" presetSubtype="0" fill="hold" nodeType="withEffect">
                                      <p:stCondLst>
                                        <p:cond delay="1200"/>
                                      </p:stCondLst>
                                      <p:childTnLst>
                                        <p:set>
                                          <p:cBhvr>
                                            <p:cTn id="18" dur="1" fill="hold">
                                              <p:stCondLst>
                                                <p:cond delay="0"/>
                                              </p:stCondLst>
                                            </p:cTn>
                                            <p:tgtEl>
                                              <p:spTgt spid="122"/>
                                            </p:tgtEl>
                                            <p:attrNameLst>
                                              <p:attrName>style.visibility</p:attrName>
                                            </p:attrNameLst>
                                          </p:cBhvr>
                                          <p:to>
                                            <p:strVal val="visible"/>
                                          </p:to>
                                        </p:set>
                                        <p:animEffect transition="in" filter="fade">
                                          <p:cBhvr>
                                            <p:cTn id="19" dur="500"/>
                                            <p:tgtEl>
                                              <p:spTgt spid="122"/>
                                            </p:tgtEl>
                                          </p:cBhvr>
                                        </p:animEffect>
                                      </p:childTnLst>
                                    </p:cTn>
                                  </p:par>
                                  <p:par>
                                    <p:cTn id="20" presetID="10" presetClass="entr" presetSubtype="0" fill="hold" nodeType="withEffect">
                                      <p:stCondLst>
                                        <p:cond delay="120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nodeType="withEffect">
                                      <p:stCondLst>
                                        <p:cond delay="1400"/>
                                      </p:stCondLst>
                                      <p:childTnLst>
                                        <p:set>
                                          <p:cBhvr>
                                            <p:cTn id="24" dur="1" fill="hold">
                                              <p:stCondLst>
                                                <p:cond delay="0"/>
                                              </p:stCondLst>
                                            </p:cTn>
                                            <p:tgtEl>
                                              <p:spTgt spid="123"/>
                                            </p:tgtEl>
                                            <p:attrNameLst>
                                              <p:attrName>style.visibility</p:attrName>
                                            </p:attrNameLst>
                                          </p:cBhvr>
                                          <p:to>
                                            <p:strVal val="visible"/>
                                          </p:to>
                                        </p:set>
                                        <p:animEffect transition="in" filter="fade">
                                          <p:cBhvr>
                                            <p:cTn id="25" dur="500"/>
                                            <p:tgtEl>
                                              <p:spTgt spid="123"/>
                                            </p:tgtEl>
                                          </p:cBhvr>
                                        </p:animEffect>
                                      </p:childTnLst>
                                    </p:cTn>
                                  </p:par>
                                  <p:par>
                                    <p:cTn id="26" presetID="10" presetClass="entr" presetSubtype="0" fill="hold" nodeType="withEffect">
                                      <p:stCondLst>
                                        <p:cond delay="1400"/>
                                      </p:stCondLst>
                                      <p:childTnLst>
                                        <p:set>
                                          <p:cBhvr>
                                            <p:cTn id="27" dur="1" fill="hold">
                                              <p:stCondLst>
                                                <p:cond delay="0"/>
                                              </p:stCondLst>
                                            </p:cTn>
                                            <p:tgtEl>
                                              <p:spTgt spid="96"/>
                                            </p:tgtEl>
                                            <p:attrNameLst>
                                              <p:attrName>style.visibility</p:attrName>
                                            </p:attrNameLst>
                                          </p:cBhvr>
                                          <p:to>
                                            <p:strVal val="visible"/>
                                          </p:to>
                                        </p:set>
                                        <p:animEffect transition="in" filter="fade">
                                          <p:cBhvr>
                                            <p:cTn id="28" dur="500"/>
                                            <p:tgtEl>
                                              <p:spTgt spid="96"/>
                                            </p:tgtEl>
                                          </p:cBhvr>
                                        </p:animEffect>
                                      </p:childTnLst>
                                    </p:cTn>
                                  </p:par>
                                  <p:par>
                                    <p:cTn id="29" presetID="2" presetClass="entr" presetSubtype="2" fill="hold" grpId="0" nodeType="withEffect">
                                      <p:stCondLst>
                                        <p:cond delay="1400"/>
                                      </p:stCondLst>
                                      <p:childTnLst>
                                        <p:set>
                                          <p:cBhvr>
                                            <p:cTn id="30" dur="1" fill="hold">
                                              <p:stCondLst>
                                                <p:cond delay="0"/>
                                              </p:stCondLst>
                                            </p:cTn>
                                            <p:tgtEl>
                                              <p:spTgt spid="137"/>
                                            </p:tgtEl>
                                            <p:attrNameLst>
                                              <p:attrName>style.visibility</p:attrName>
                                            </p:attrNameLst>
                                          </p:cBhvr>
                                          <p:to>
                                            <p:strVal val="visible"/>
                                          </p:to>
                                        </p:set>
                                        <p:anim calcmode="lin" valueType="num">
                                          <p:cBhvr additive="base">
                                            <p:cTn id="31" dur="1100" fill="hold"/>
                                            <p:tgtEl>
                                              <p:spTgt spid="137"/>
                                            </p:tgtEl>
                                            <p:attrNameLst>
                                              <p:attrName>ppt_x</p:attrName>
                                            </p:attrNameLst>
                                          </p:cBhvr>
                                          <p:tavLst>
                                            <p:tav tm="0">
                                              <p:val>
                                                <p:strVal val="1+#ppt_w/2"/>
                                              </p:val>
                                            </p:tav>
                                            <p:tav tm="100000">
                                              <p:val>
                                                <p:strVal val="#ppt_x"/>
                                              </p:val>
                                            </p:tav>
                                          </p:tavLst>
                                        </p:anim>
                                        <p:anim calcmode="lin" valueType="num">
                                          <p:cBhvr additive="base">
                                            <p:cTn id="32" dur="11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08</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p>
          <a:p>
            <a:pPr algn="ctr">
              <a:lnSpc>
                <a:spcPct val="85000"/>
              </a:lnSpc>
            </a:pPr>
            <a:r>
              <a:rPr lang="en-US" sz="2100" dirty="0"/>
              <a:t>31</a:t>
            </a:r>
          </a:p>
        </p:txBody>
      </p:sp>
      <p:sp>
        <p:nvSpPr>
          <p:cNvPr id="17" name="Oval 16"/>
          <p:cNvSpPr>
            <a:spLocks noChangeArrowheads="1"/>
          </p:cNvSpPr>
          <p:nvPr/>
        </p:nvSpPr>
        <p:spPr bwMode="auto">
          <a:xfrm>
            <a:off x="5818013" y="3107248"/>
            <a:ext cx="802386" cy="802386"/>
          </a:xfrm>
          <a:prstGeom prst="ellipse">
            <a:avLst/>
          </a:prstGeom>
          <a:solidFill>
            <a:schemeClr val="bg1"/>
          </a:solidFill>
          <a:ln w="6350">
            <a:solidFill>
              <a:schemeClr val="accent4"/>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 </a:t>
            </a:r>
            <a:br>
              <a:rPr lang="en-US" sz="1500" dirty="0"/>
            </a:br>
            <a:r>
              <a:rPr lang="en-US" sz="2100" dirty="0"/>
              <a:t>22</a:t>
            </a:r>
          </a:p>
        </p:txBody>
      </p:sp>
      <p:sp>
        <p:nvSpPr>
          <p:cNvPr id="11" name="Oval 10"/>
          <p:cNvSpPr>
            <a:spLocks noChangeArrowheads="1"/>
          </p:cNvSpPr>
          <p:nvPr/>
        </p:nvSpPr>
        <p:spPr bwMode="auto">
          <a:xfrm>
            <a:off x="7489125" y="3106197"/>
            <a:ext cx="802386" cy="802386"/>
          </a:xfrm>
          <a:prstGeom prst="ellipse">
            <a:avLst/>
          </a:prstGeom>
          <a:gradFill>
            <a:gsLst>
              <a:gs pos="0">
                <a:schemeClr val="accent4"/>
              </a:gs>
              <a:gs pos="100000">
                <a:schemeClr val="accent5"/>
              </a:gs>
            </a:gsLst>
            <a:lin ang="5400000" scaled="0"/>
          </a:gra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Xxx</a:t>
            </a:r>
          </a:p>
          <a:p>
            <a:pPr algn="ctr">
              <a:lnSpc>
                <a:spcPct val="85000"/>
              </a:lnSpc>
            </a:pPr>
            <a:r>
              <a:rPr lang="en-US" sz="2100" dirty="0">
                <a:solidFill>
                  <a:srgbClr val="FFFFFF"/>
                </a:solidFill>
              </a:rPr>
              <a:t>06</a:t>
            </a:r>
          </a:p>
        </p:txBody>
      </p:sp>
      <p:cxnSp>
        <p:nvCxnSpPr>
          <p:cNvPr id="75" name="Straight Connector 74"/>
          <p:cNvCxnSpPr>
            <a:stCxn id="15" idx="6"/>
            <a:endCxn id="19" idx="2"/>
          </p:cNvCxnSpPr>
          <p:nvPr/>
        </p:nvCxnSpPr>
        <p:spPr>
          <a:xfrm>
            <a:off x="1607062" y="3508441"/>
            <a:ext cx="868727"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a:stCxn id="11" idx="6"/>
          </p:cNvCxnSpPr>
          <p:nvPr/>
        </p:nvCxnSpPr>
        <p:spPr>
          <a:xfrm flipV="1">
            <a:off x="8291511" y="3505959"/>
            <a:ext cx="966612"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1"/>
            </a:solidFill>
          </a:ln>
        </p:spPr>
        <p:txBody>
          <a:bodyPr wrap="square" tIns="68580" bIns="54864">
            <a:noAutofit/>
          </a:bodyPr>
          <a:lstStyle/>
          <a:p>
            <a:pPr algn="ctr">
              <a:lnSpc>
                <a:spcPct val="95000"/>
              </a:lnSpc>
            </a:pPr>
            <a:r>
              <a:rPr lang="en-US" sz="1350" dirty="0"/>
              <a:t>Xxx </a:t>
            </a:r>
            <a:r>
              <a:rPr lang="en-US" sz="1350" dirty="0" err="1"/>
              <a:t>xxxx</a:t>
            </a:r>
            <a:endParaRPr lang="en-US" sz="1350" dirty="0"/>
          </a:p>
          <a:p>
            <a:pPr algn="ctr">
              <a:lnSpc>
                <a:spcPct val="95000"/>
              </a:lnSpc>
            </a:pPr>
            <a:r>
              <a:rPr lang="en-US" sz="1350" dirty="0" err="1"/>
              <a:t>xxxxx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2"/>
            </a:solidFill>
          </a:ln>
        </p:spPr>
        <p:txBody>
          <a:bodyPr wrap="square" tIns="68580" bIns="54864">
            <a:noAutofit/>
          </a:bodyPr>
          <a:lstStyle/>
          <a:p>
            <a:pPr algn="ctr">
              <a:lnSpc>
                <a:spcPct val="95000"/>
              </a:lnSpc>
            </a:pPr>
            <a:r>
              <a:rPr lang="en-US" sz="1350" dirty="0" err="1"/>
              <a:t>Xxxxx</a:t>
            </a:r>
            <a:r>
              <a:rPr lang="en-US" sz="1350" dirty="0"/>
              <a:t> </a:t>
            </a:r>
            <a:r>
              <a:rPr lang="en-US" sz="1350" dirty="0" err="1"/>
              <a:t>xxxxx</a:t>
            </a:r>
            <a:r>
              <a:rPr lang="en-US" sz="1350" dirty="0"/>
              <a:t> xxx</a:t>
            </a:r>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Xxx </a:t>
            </a:r>
            <a:r>
              <a:rPr lang="en-US" sz="1350" dirty="0" err="1"/>
              <a:t>xxxx</a:t>
            </a:r>
            <a:r>
              <a:rPr lang="en-US" sz="1350" dirty="0"/>
              <a:t> </a:t>
            </a:r>
            <a:br>
              <a:rPr lang="en-US" sz="1350" dirty="0"/>
            </a:br>
            <a:r>
              <a:rPr lang="en-US" sz="1350" dirty="0" err="1"/>
              <a:t>xxxxxx</a:t>
            </a:r>
            <a:endParaRPr lang="en-US" sz="1350" dirty="0"/>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ln w="6350">
            <a:solidFill>
              <a:schemeClr val="accent4"/>
            </a:solidFill>
          </a:ln>
        </p:spPr>
        <p:txBody>
          <a:bodyPr wrap="square" tIns="68580" bIns="54864">
            <a:noAutofit/>
          </a:bodyPr>
          <a:lstStyle/>
          <a:p>
            <a:pPr algn="ctr">
              <a:lnSpc>
                <a:spcPct val="95000"/>
              </a:lnSpc>
            </a:pPr>
            <a:r>
              <a:rPr lang="en-US" sz="1350" dirty="0" err="1"/>
              <a:t>Xxxx</a:t>
            </a:r>
            <a:r>
              <a:rPr lang="en-US" sz="1350" dirty="0"/>
              <a:t> </a:t>
            </a:r>
            <a:r>
              <a:rPr lang="en-US" sz="1350" dirty="0" err="1"/>
              <a:t>xxxxxx</a:t>
            </a:r>
            <a:r>
              <a:rPr lang="en-US" sz="1350" dirty="0"/>
              <a:t> xxx</a:t>
            </a: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gradFill>
            <a:gsLst>
              <a:gs pos="0">
                <a:schemeClr val="accent4"/>
              </a:gs>
              <a:gs pos="100000">
                <a:schemeClr val="accent5"/>
              </a:gs>
            </a:gsLst>
            <a:lin ang="5400000" scaled="0"/>
          </a:gradFill>
          <a:ln w="6350">
            <a:solidFill>
              <a:schemeClr val="accent5"/>
            </a:solidFill>
          </a:ln>
        </p:spPr>
        <p:txBody>
          <a:bodyPr wrap="square" tIns="68580" bIns="54864">
            <a:noAutofit/>
          </a:bodyPr>
          <a:lstStyle/>
          <a:p>
            <a:pPr algn="ctr">
              <a:lnSpc>
                <a:spcPct val="95000"/>
              </a:lnSpc>
            </a:pPr>
            <a:r>
              <a:rPr lang="en-US" sz="1350" dirty="0" err="1">
                <a:solidFill>
                  <a:srgbClr val="FFFFFF"/>
                </a:solidFill>
              </a:rPr>
              <a:t>Xxxx</a:t>
            </a:r>
            <a:r>
              <a:rPr lang="en-US" sz="1350" dirty="0">
                <a:solidFill>
                  <a:srgbClr val="FFFFFF"/>
                </a:solidFill>
              </a:rPr>
              <a:t> x </a:t>
            </a:r>
            <a:br>
              <a:rPr lang="en-US" sz="1350" dirty="0">
                <a:solidFill>
                  <a:srgbClr val="FFFFFF"/>
                </a:solidFill>
              </a:rPr>
            </a:br>
            <a:r>
              <a:rPr lang="en-US" sz="1350" dirty="0" err="1">
                <a:solidFill>
                  <a:srgbClr val="FFFFFF"/>
                </a:solidFill>
              </a:rPr>
              <a:t>xxxxxx</a:t>
            </a:r>
            <a:endParaRPr lang="en-US" sz="1350" dirty="0">
              <a:solidFill>
                <a:srgbClr val="FFFFFF"/>
              </a:solidFill>
            </a:endParaRPr>
          </a:p>
        </p:txBody>
      </p:sp>
    </p:spTree>
    <p:extLst>
      <p:ext uri="{BB962C8B-B14F-4D97-AF65-F5344CB8AC3E}">
        <p14:creationId xmlns:p14="http://schemas.microsoft.com/office/powerpoint/2010/main" val="28226877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Title 110"/>
          <p:cNvSpPr>
            <a:spLocks noGrp="1"/>
          </p:cNvSpPr>
          <p:nvPr>
            <p:ph type="title"/>
          </p:nvPr>
        </p:nvSpPr>
        <p:spPr/>
        <p:txBody>
          <a:bodyPr/>
          <a:lstStyle/>
          <a:p>
            <a:r>
              <a:rPr lang="en-US" dirty="0" err="1"/>
              <a:t>Xxxxxx</a:t>
            </a:r>
            <a:r>
              <a:rPr lang="en-US" dirty="0"/>
              <a:t> x </a:t>
            </a:r>
            <a:r>
              <a:rPr lang="en-US" dirty="0" err="1"/>
              <a:t>xxxx</a:t>
            </a:r>
            <a:r>
              <a:rPr lang="en-US" dirty="0"/>
              <a:t> xxx x</a:t>
            </a:r>
          </a:p>
        </p:txBody>
      </p:sp>
      <p:sp>
        <p:nvSpPr>
          <p:cNvPr id="112" name="Text Placeholder 111"/>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8" name="Oval 17"/>
          <p:cNvSpPr>
            <a:spLocks noChangeArrowheads="1"/>
          </p:cNvSpPr>
          <p:nvPr/>
        </p:nvSpPr>
        <p:spPr bwMode="auto">
          <a:xfrm>
            <a:off x="4146901" y="3106197"/>
            <a:ext cx="802386" cy="802386"/>
          </a:xfrm>
          <a:prstGeom prst="ellipse">
            <a:avLst/>
          </a:prstGeom>
          <a:solidFill>
            <a:schemeClr val="bg1"/>
          </a:solidFill>
          <a:ln w="6350">
            <a:solidFill>
              <a:schemeClr val="accent3"/>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26</a:t>
            </a:r>
          </a:p>
        </p:txBody>
      </p:sp>
      <p:sp>
        <p:nvSpPr>
          <p:cNvPr id="19" name="Oval 18"/>
          <p:cNvSpPr>
            <a:spLocks noChangeArrowheads="1"/>
          </p:cNvSpPr>
          <p:nvPr/>
        </p:nvSpPr>
        <p:spPr bwMode="auto">
          <a:xfrm>
            <a:off x="2475788" y="3107248"/>
            <a:ext cx="802386" cy="802386"/>
          </a:xfrm>
          <a:prstGeom prst="ellipse">
            <a:avLst/>
          </a:prstGeom>
          <a:solidFill>
            <a:schemeClr val="bg1"/>
          </a:solidFill>
          <a:ln w="6350">
            <a:solidFill>
              <a:schemeClr val="accent5"/>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r>
              <a:rPr lang="en-US" sz="1500" dirty="0" err="1"/>
              <a:t>x</a:t>
            </a:r>
            <a:endParaRPr lang="en-US" sz="1500" dirty="0"/>
          </a:p>
          <a:p>
            <a:pPr algn="ctr">
              <a:lnSpc>
                <a:spcPct val="85000"/>
              </a:lnSpc>
            </a:pPr>
            <a:r>
              <a:rPr lang="en-US" sz="2100" dirty="0"/>
              <a:t>14</a:t>
            </a:r>
          </a:p>
        </p:txBody>
      </p:sp>
      <p:sp>
        <p:nvSpPr>
          <p:cNvPr id="17" name="Oval 16"/>
          <p:cNvSpPr>
            <a:spLocks noChangeArrowheads="1"/>
          </p:cNvSpPr>
          <p:nvPr/>
        </p:nvSpPr>
        <p:spPr bwMode="auto">
          <a:xfrm>
            <a:off x="5818013" y="3107248"/>
            <a:ext cx="802386" cy="802386"/>
          </a:xfrm>
          <a:prstGeom prst="ellipse">
            <a:avLst/>
          </a:prstGeom>
          <a:gradFill>
            <a:gsLst>
              <a:gs pos="0">
                <a:schemeClr val="accent1"/>
              </a:gs>
              <a:gs pos="100000">
                <a:schemeClr val="accent3"/>
              </a:gs>
            </a:gsLst>
            <a:lin ang="5400000" scaled="0"/>
          </a:gradFill>
          <a:ln w="6350">
            <a:solidFill>
              <a:schemeClr val="accent2"/>
            </a:solidFill>
          </a:ln>
        </p:spPr>
        <p:txBody>
          <a:bodyPr vert="horz" wrap="none" lIns="0" tIns="96012" rIns="0" bIns="45720" numCol="1" anchor="ctr" anchorCtr="0" compatLnSpc="1">
            <a:prstTxWarp prst="textNoShape">
              <a:avLst/>
            </a:prstTxWarp>
          </a:bodyPr>
          <a:lstStyle/>
          <a:p>
            <a:pPr algn="ctr">
              <a:lnSpc>
                <a:spcPct val="85000"/>
              </a:lnSpc>
            </a:pPr>
            <a:r>
              <a:rPr lang="en-US" sz="1500" dirty="0">
                <a:solidFill>
                  <a:srgbClr val="FFFFFF"/>
                </a:solidFill>
              </a:rPr>
              <a:t>x </a:t>
            </a:r>
          </a:p>
          <a:p>
            <a:pPr algn="ctr">
              <a:lnSpc>
                <a:spcPct val="85000"/>
              </a:lnSpc>
            </a:pPr>
            <a:r>
              <a:rPr lang="en-US" sz="2100" dirty="0">
                <a:solidFill>
                  <a:srgbClr val="FFFFFF"/>
                </a:solidFill>
              </a:rPr>
              <a:t>04</a:t>
            </a:r>
          </a:p>
        </p:txBody>
      </p:sp>
      <p:sp>
        <p:nvSpPr>
          <p:cNvPr id="15" name="Oval 14"/>
          <p:cNvSpPr>
            <a:spLocks noChangeArrowheads="1"/>
          </p:cNvSpPr>
          <p:nvPr/>
        </p:nvSpPr>
        <p:spPr bwMode="auto">
          <a:xfrm>
            <a:off x="804676" y="3107248"/>
            <a:ext cx="802386" cy="802386"/>
          </a:xfrm>
          <a:prstGeom prst="ellipse">
            <a:avLst/>
          </a:prstGeom>
          <a:solidFill>
            <a:schemeClr val="bg1"/>
          </a:solidFill>
          <a:ln w="6350">
            <a:solidFill>
              <a:schemeClr val="accent6"/>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Xxx</a:t>
            </a:r>
            <a:br>
              <a:rPr lang="en-US" sz="1500" dirty="0"/>
            </a:br>
            <a:r>
              <a:rPr lang="en-US" sz="2100" dirty="0"/>
              <a:t>27</a:t>
            </a:r>
          </a:p>
        </p:txBody>
      </p:sp>
      <p:sp>
        <p:nvSpPr>
          <p:cNvPr id="11" name="Oval 10"/>
          <p:cNvSpPr>
            <a:spLocks noChangeArrowheads="1"/>
          </p:cNvSpPr>
          <p:nvPr/>
        </p:nvSpPr>
        <p:spPr bwMode="auto">
          <a:xfrm>
            <a:off x="7489125" y="3106197"/>
            <a:ext cx="802386" cy="802386"/>
          </a:xfrm>
          <a:prstGeom prst="ellipse">
            <a:avLst/>
          </a:prstGeom>
          <a:solidFill>
            <a:schemeClr val="bg1"/>
          </a:solidFill>
          <a:ln w="6350">
            <a:solidFill>
              <a:schemeClr val="accent1"/>
            </a:solidFill>
          </a:ln>
        </p:spPr>
        <p:txBody>
          <a:bodyPr vert="horz" wrap="none" lIns="0" tIns="96012" rIns="0" bIns="45720" numCol="1" anchor="ctr" anchorCtr="0" compatLnSpc="1">
            <a:prstTxWarp prst="textNoShape">
              <a:avLst/>
            </a:prstTxWarp>
          </a:bodyPr>
          <a:lstStyle/>
          <a:p>
            <a:pPr algn="ctr">
              <a:lnSpc>
                <a:spcPct val="85000"/>
              </a:lnSpc>
            </a:pPr>
            <a:r>
              <a:rPr lang="en-US" sz="1500" dirty="0"/>
              <a:t>x </a:t>
            </a:r>
          </a:p>
          <a:p>
            <a:pPr algn="ctr">
              <a:lnSpc>
                <a:spcPct val="85000"/>
              </a:lnSpc>
            </a:pPr>
            <a:r>
              <a:rPr lang="en-US" sz="2100" dirty="0"/>
              <a:t>09</a:t>
            </a:r>
          </a:p>
        </p:txBody>
      </p:sp>
      <p:cxnSp>
        <p:nvCxnSpPr>
          <p:cNvPr id="75" name="Straight Connector 74"/>
          <p:cNvCxnSpPr/>
          <p:nvPr/>
        </p:nvCxnSpPr>
        <p:spPr>
          <a:xfrm>
            <a:off x="1607062" y="3508441"/>
            <a:ext cx="868727" cy="0"/>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19" idx="6"/>
            <a:endCxn id="18" idx="2"/>
          </p:cNvCxnSpPr>
          <p:nvPr/>
        </p:nvCxnSpPr>
        <p:spPr>
          <a:xfrm flipV="1">
            <a:off x="3278174" y="3507390"/>
            <a:ext cx="868727" cy="1051"/>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8" idx="6"/>
            <a:endCxn id="17" idx="2"/>
          </p:cNvCxnSpPr>
          <p:nvPr/>
        </p:nvCxnSpPr>
        <p:spPr>
          <a:xfrm>
            <a:off x="4949287" y="3507390"/>
            <a:ext cx="868727" cy="1051"/>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a:stCxn id="17" idx="6"/>
            <a:endCxn id="11" idx="2"/>
          </p:cNvCxnSpPr>
          <p:nvPr/>
        </p:nvCxnSpPr>
        <p:spPr>
          <a:xfrm flipV="1">
            <a:off x="6620400" y="3507390"/>
            <a:ext cx="868726" cy="10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519961"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57" name="Rectangle 56"/>
          <p:cNvSpPr/>
          <p:nvPr/>
        </p:nvSpPr>
        <p:spPr>
          <a:xfrm>
            <a:off x="2191073"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68" name="Rectangle 67"/>
          <p:cNvSpPr/>
          <p:nvPr/>
        </p:nvSpPr>
        <p:spPr>
          <a:xfrm>
            <a:off x="3862185"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0" name="Rectangle 69"/>
          <p:cNvSpPr/>
          <p:nvPr/>
        </p:nvSpPr>
        <p:spPr>
          <a:xfrm>
            <a:off x="5533298"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71" name="Rectangle 70"/>
          <p:cNvSpPr/>
          <p:nvPr/>
        </p:nvSpPr>
        <p:spPr>
          <a:xfrm>
            <a:off x="7204410" y="4044530"/>
            <a:ext cx="1371816" cy="552844"/>
          </a:xfrm>
          <a:prstGeom prst="rect">
            <a:avLst/>
          </a:prstGeom>
        </p:spPr>
        <p:txBody>
          <a:bodyPr wrap="square">
            <a:spAutoFit/>
          </a:bodyPr>
          <a:lstStyle/>
          <a:p>
            <a:pPr algn="ctr">
              <a:lnSpc>
                <a:spcPct val="95000"/>
              </a:lnSpc>
              <a:spcBef>
                <a:spcPts val="300"/>
              </a:spcBef>
              <a:spcAft>
                <a:spcPts val="30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p>
        </p:txBody>
      </p:sp>
      <p:sp>
        <p:nvSpPr>
          <p:cNvPr id="97" name="Freeform 96"/>
          <p:cNvSpPr/>
          <p:nvPr/>
        </p:nvSpPr>
        <p:spPr>
          <a:xfrm>
            <a:off x="519961"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ln w="6350">
            <a:solidFill>
              <a:schemeClr val="accent6"/>
            </a:solidFill>
          </a:ln>
        </p:spPr>
        <p:txBody>
          <a:bodyPr wrap="square" tIns="68580" bIns="54864">
            <a:noAutofit/>
          </a:bodyPr>
          <a:lstStyle/>
          <a:p>
            <a:pPr algn="ctr">
              <a:lnSpc>
                <a:spcPct val="95000"/>
              </a:lnSpc>
            </a:pPr>
            <a:r>
              <a:rPr lang="en-US" sz="1350" dirty="0" err="1"/>
              <a:t>Xxxxx</a:t>
            </a:r>
            <a:r>
              <a:rPr lang="en-US" sz="1350" dirty="0"/>
              <a:t> x</a:t>
            </a:r>
          </a:p>
          <a:p>
            <a:pPr algn="ctr">
              <a:lnSpc>
                <a:spcPct val="95000"/>
              </a:lnSpc>
            </a:pPr>
            <a:r>
              <a:rPr lang="en-US" sz="1350" dirty="0" err="1"/>
              <a:t>Xxxx</a:t>
            </a:r>
            <a:endParaRPr lang="en-US" sz="1350" dirty="0"/>
          </a:p>
        </p:txBody>
      </p:sp>
      <p:sp>
        <p:nvSpPr>
          <p:cNvPr id="98" name="Freeform 97"/>
          <p:cNvSpPr/>
          <p:nvPr/>
        </p:nvSpPr>
        <p:spPr>
          <a:xfrm>
            <a:off x="2191073"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5"/>
            </a:solidFill>
          </a:ln>
        </p:spPr>
        <p:txBody>
          <a:bodyPr wrap="square" tIns="68580" bIns="54864">
            <a:noAutofit/>
          </a:bodyPr>
          <a:lstStyle/>
          <a:p>
            <a:pPr algn="ctr">
              <a:lnSpc>
                <a:spcPct val="95000"/>
              </a:lnSpc>
            </a:pPr>
            <a:r>
              <a:rPr lang="en-US" sz="1350" dirty="0" err="1"/>
              <a:t>Xxxxxxxx</a:t>
            </a:r>
            <a:endParaRPr lang="en-US" sz="1350" dirty="0"/>
          </a:p>
          <a:p>
            <a:pPr algn="ctr">
              <a:lnSpc>
                <a:spcPct val="95000"/>
              </a:lnSpc>
            </a:pPr>
            <a:r>
              <a:rPr lang="en-US" sz="1350" dirty="0" err="1"/>
              <a:t>Xxxx</a:t>
            </a:r>
            <a:endParaRPr lang="en-US" sz="1350" dirty="0"/>
          </a:p>
        </p:txBody>
      </p:sp>
      <p:sp>
        <p:nvSpPr>
          <p:cNvPr id="100" name="Freeform 99"/>
          <p:cNvSpPr/>
          <p:nvPr/>
        </p:nvSpPr>
        <p:spPr>
          <a:xfrm>
            <a:off x="3862185" y="2132855"/>
            <a:ext cx="1371816" cy="973340"/>
          </a:xfrm>
          <a:custGeom>
            <a:avLst/>
            <a:gdLst>
              <a:gd name="connsiteX0" fmla="*/ 0 w 1523552"/>
              <a:gd name="connsiteY0" fmla="*/ 0 h 1373864"/>
              <a:gd name="connsiteX1" fmla="*/ 1523552 w 1523552"/>
              <a:gd name="connsiteY1" fmla="*/ 0 h 1373864"/>
              <a:gd name="connsiteX2" fmla="*/ 1523552 w 1523552"/>
              <a:gd name="connsiteY2" fmla="*/ 750975 h 1373864"/>
              <a:gd name="connsiteX3" fmla="*/ 885310 w 1523552"/>
              <a:gd name="connsiteY3" fmla="*/ 750975 h 1373864"/>
              <a:gd name="connsiteX4" fmla="*/ 761777 w 1523552"/>
              <a:gd name="connsiteY4" fmla="*/ 1373864 h 1373864"/>
              <a:gd name="connsiteX5" fmla="*/ 638245 w 1523552"/>
              <a:gd name="connsiteY5" fmla="*/ 750975 h 1373864"/>
              <a:gd name="connsiteX6" fmla="*/ 0 w 1523552"/>
              <a:gd name="connsiteY6" fmla="*/ 750975 h 13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4">
                <a:moveTo>
                  <a:pt x="0" y="0"/>
                </a:moveTo>
                <a:lnTo>
                  <a:pt x="1523552" y="0"/>
                </a:lnTo>
                <a:lnTo>
                  <a:pt x="1523552" y="750975"/>
                </a:lnTo>
                <a:lnTo>
                  <a:pt x="885310" y="750975"/>
                </a:lnTo>
                <a:lnTo>
                  <a:pt x="761777" y="1373864"/>
                </a:lnTo>
                <a:lnTo>
                  <a:pt x="638245" y="750975"/>
                </a:lnTo>
                <a:lnTo>
                  <a:pt x="0" y="750975"/>
                </a:lnTo>
                <a:close/>
              </a:path>
            </a:pathLst>
          </a:custGeom>
          <a:ln w="6350">
            <a:solidFill>
              <a:schemeClr val="accent3"/>
            </a:solidFill>
          </a:ln>
        </p:spPr>
        <p:txBody>
          <a:bodyPr wrap="square" tIns="68580" bIns="54864">
            <a:noAutofit/>
          </a:bodyPr>
          <a:lstStyle/>
          <a:p>
            <a:pPr algn="ctr">
              <a:lnSpc>
                <a:spcPct val="95000"/>
              </a:lnSpc>
            </a:pPr>
            <a:r>
              <a:rPr lang="en-US" sz="1350" dirty="0"/>
              <a:t>Xx x</a:t>
            </a:r>
          </a:p>
          <a:p>
            <a:pPr algn="ctr">
              <a:lnSpc>
                <a:spcPct val="95000"/>
              </a:lnSpc>
            </a:pPr>
            <a:r>
              <a:rPr lang="en-US" sz="1350" dirty="0" err="1"/>
              <a:t>Xxxxx</a:t>
            </a:r>
            <a:r>
              <a:rPr lang="en-US" sz="1350" dirty="0"/>
              <a:t> x</a:t>
            </a:r>
          </a:p>
        </p:txBody>
      </p:sp>
      <p:sp>
        <p:nvSpPr>
          <p:cNvPr id="101" name="Freeform 100"/>
          <p:cNvSpPr/>
          <p:nvPr/>
        </p:nvSpPr>
        <p:spPr>
          <a:xfrm>
            <a:off x="5533298"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5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5" y="750975"/>
                </a:lnTo>
                <a:lnTo>
                  <a:pt x="0" y="750975"/>
                </a:lnTo>
                <a:close/>
              </a:path>
            </a:pathLst>
          </a:custGeom>
          <a:gradFill>
            <a:gsLst>
              <a:gs pos="0">
                <a:schemeClr val="accent1"/>
              </a:gs>
              <a:gs pos="100000">
                <a:schemeClr val="accent3"/>
              </a:gs>
            </a:gsLst>
            <a:lin ang="5400000" scaled="0"/>
          </a:gradFill>
          <a:ln w="6350">
            <a:solidFill>
              <a:schemeClr val="accent2"/>
            </a:solidFill>
          </a:ln>
        </p:spPr>
        <p:txBody>
          <a:bodyPr wrap="square" tIns="68580" bIns="54864">
            <a:noAutofit/>
          </a:bodyPr>
          <a:lstStyle/>
          <a:p>
            <a:pPr algn="ctr">
              <a:lnSpc>
                <a:spcPct val="95000"/>
              </a:lnSpc>
            </a:pPr>
            <a:r>
              <a:rPr lang="en-US" sz="1350" dirty="0" err="1">
                <a:solidFill>
                  <a:srgbClr val="FFFFFF"/>
                </a:solidFill>
              </a:rPr>
              <a:t>Xxxx</a:t>
            </a:r>
            <a:endParaRPr lang="en-US" sz="1350" dirty="0">
              <a:solidFill>
                <a:srgbClr val="FFFFFF"/>
              </a:solidFill>
            </a:endParaRPr>
          </a:p>
          <a:p>
            <a:pPr algn="ctr">
              <a:lnSpc>
                <a:spcPct val="95000"/>
              </a:lnSpc>
            </a:pPr>
            <a:r>
              <a:rPr lang="en-US" sz="1350" dirty="0" err="1">
                <a:solidFill>
                  <a:srgbClr val="FFFFFF"/>
                </a:solidFill>
              </a:rPr>
              <a:t>Xxxx</a:t>
            </a:r>
            <a:endParaRPr lang="en-US" sz="1350" dirty="0">
              <a:solidFill>
                <a:srgbClr val="FFFFFF"/>
              </a:solidFill>
            </a:endParaRPr>
          </a:p>
        </p:txBody>
      </p:sp>
      <p:sp>
        <p:nvSpPr>
          <p:cNvPr id="103" name="Freeform 102"/>
          <p:cNvSpPr/>
          <p:nvPr/>
        </p:nvSpPr>
        <p:spPr>
          <a:xfrm>
            <a:off x="7204410" y="2132857"/>
            <a:ext cx="1371816" cy="973340"/>
          </a:xfrm>
          <a:custGeom>
            <a:avLst/>
            <a:gdLst>
              <a:gd name="connsiteX0" fmla="*/ 0 w 1523552"/>
              <a:gd name="connsiteY0" fmla="*/ 0 h 1373865"/>
              <a:gd name="connsiteX1" fmla="*/ 1523552 w 1523552"/>
              <a:gd name="connsiteY1" fmla="*/ 0 h 1373865"/>
              <a:gd name="connsiteX2" fmla="*/ 1523552 w 1523552"/>
              <a:gd name="connsiteY2" fmla="*/ 750975 h 1373865"/>
              <a:gd name="connsiteX3" fmla="*/ 885310 w 1523552"/>
              <a:gd name="connsiteY3" fmla="*/ 750975 h 1373865"/>
              <a:gd name="connsiteX4" fmla="*/ 761777 w 1523552"/>
              <a:gd name="connsiteY4" fmla="*/ 1373865 h 1373865"/>
              <a:gd name="connsiteX5" fmla="*/ 638244 w 1523552"/>
              <a:gd name="connsiteY5" fmla="*/ 750975 h 1373865"/>
              <a:gd name="connsiteX6" fmla="*/ 0 w 1523552"/>
              <a:gd name="connsiteY6" fmla="*/ 750975 h 137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552" h="1373865">
                <a:moveTo>
                  <a:pt x="0" y="0"/>
                </a:moveTo>
                <a:lnTo>
                  <a:pt x="1523552" y="0"/>
                </a:lnTo>
                <a:lnTo>
                  <a:pt x="1523552" y="750975"/>
                </a:lnTo>
                <a:lnTo>
                  <a:pt x="885310" y="750975"/>
                </a:lnTo>
                <a:lnTo>
                  <a:pt x="761777" y="1373865"/>
                </a:lnTo>
                <a:lnTo>
                  <a:pt x="638244" y="750975"/>
                </a:lnTo>
                <a:lnTo>
                  <a:pt x="0" y="750975"/>
                </a:lnTo>
                <a:close/>
              </a:path>
            </a:pathLst>
          </a:custGeom>
          <a:solidFill>
            <a:schemeClr val="bg1"/>
          </a:solidFill>
          <a:ln w="6350">
            <a:solidFill>
              <a:schemeClr val="accent1"/>
            </a:solidFill>
          </a:ln>
        </p:spPr>
        <p:txBody>
          <a:bodyPr wrap="square" tIns="68580" bIns="54864">
            <a:noAutofit/>
          </a:bodyPr>
          <a:lstStyle/>
          <a:p>
            <a:pPr algn="ctr">
              <a:lnSpc>
                <a:spcPct val="95000"/>
              </a:lnSpc>
            </a:pPr>
            <a:r>
              <a:rPr lang="en-US" sz="1350" dirty="0" err="1"/>
              <a:t>Xxxxxx</a:t>
            </a:r>
            <a:r>
              <a:rPr lang="en-US" sz="1350" dirty="0"/>
              <a:t>/</a:t>
            </a:r>
          </a:p>
          <a:p>
            <a:pPr algn="ctr">
              <a:lnSpc>
                <a:spcPct val="95000"/>
              </a:lnSpc>
            </a:pPr>
            <a:r>
              <a:rPr lang="en-US" sz="1350" dirty="0" err="1"/>
              <a:t>Xxxxxxx</a:t>
            </a:r>
            <a:endParaRPr lang="en-US" sz="1350" dirty="0"/>
          </a:p>
        </p:txBody>
      </p:sp>
      <p:cxnSp>
        <p:nvCxnSpPr>
          <p:cNvPr id="24" name="Straight Connector 23"/>
          <p:cNvCxnSpPr>
            <a:endCxn id="15" idx="2"/>
          </p:cNvCxnSpPr>
          <p:nvPr/>
        </p:nvCxnSpPr>
        <p:spPr>
          <a:xfrm flipV="1">
            <a:off x="-243043" y="3508441"/>
            <a:ext cx="1047719" cy="1431"/>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673475"/>
      </p:ext>
    </p:extLst>
  </p:cSld>
  <p:clrMapOvr>
    <a:masterClrMapping/>
  </p:clrMapOvr>
  <p:transition spd="slow">
    <p:push/>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1" name="Picture 50">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6795941" y="2590800"/>
            <a:ext cx="1595578" cy="304800"/>
            <a:chOff x="6862622" y="1733550"/>
            <a:chExt cx="1595578" cy="304800"/>
          </a:xfrm>
        </p:grpSpPr>
        <p:sp>
          <p:nvSpPr>
            <p:cNvPr id="14" name="Chevron 13"/>
            <p:cNvSpPr/>
            <p:nvPr/>
          </p:nvSpPr>
          <p:spPr>
            <a:xfrm>
              <a:off x="6862622" y="1733550"/>
              <a:ext cx="1595578" cy="304800"/>
            </a:xfrm>
            <a:prstGeom prst="chevron">
              <a:avLst>
                <a:gd name="adj" fmla="val 32323"/>
              </a:avLst>
            </a:prstGeom>
            <a:solidFill>
              <a:schemeClr val="accent5"/>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6" name="Oval 45"/>
            <p:cNvSpPr/>
            <p:nvPr/>
          </p:nvSpPr>
          <p:spPr>
            <a:xfrm>
              <a:off x="7617114"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8" name="Group 7"/>
          <p:cNvGrpSpPr/>
          <p:nvPr/>
        </p:nvGrpSpPr>
        <p:grpSpPr>
          <a:xfrm>
            <a:off x="5275550" y="2590800"/>
            <a:ext cx="1595578" cy="304800"/>
            <a:chOff x="5318416" y="1733550"/>
            <a:chExt cx="1595578" cy="304800"/>
          </a:xfrm>
        </p:grpSpPr>
        <p:sp>
          <p:nvSpPr>
            <p:cNvPr id="13" name="Chevron 12"/>
            <p:cNvSpPr/>
            <p:nvPr/>
          </p:nvSpPr>
          <p:spPr>
            <a:xfrm>
              <a:off x="5318416" y="1733550"/>
              <a:ext cx="1595578" cy="304800"/>
            </a:xfrm>
            <a:prstGeom prst="chevron">
              <a:avLst>
                <a:gd name="adj" fmla="val 32323"/>
              </a:avLst>
            </a:prstGeom>
            <a:solidFill>
              <a:schemeClr val="accent4"/>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5" name="Oval 44"/>
            <p:cNvSpPr/>
            <p:nvPr/>
          </p:nvSpPr>
          <p:spPr>
            <a:xfrm>
              <a:off x="6072908"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7" name="Group 6"/>
          <p:cNvGrpSpPr/>
          <p:nvPr/>
        </p:nvGrpSpPr>
        <p:grpSpPr>
          <a:xfrm>
            <a:off x="3755160" y="2590800"/>
            <a:ext cx="1595578" cy="304800"/>
            <a:chOff x="3774211" y="1733550"/>
            <a:chExt cx="1595578" cy="304800"/>
          </a:xfrm>
        </p:grpSpPr>
        <p:sp>
          <p:nvSpPr>
            <p:cNvPr id="12" name="Chevron 11"/>
            <p:cNvSpPr/>
            <p:nvPr/>
          </p:nvSpPr>
          <p:spPr>
            <a:xfrm>
              <a:off x="3774211" y="1733550"/>
              <a:ext cx="1595578" cy="304800"/>
            </a:xfrm>
            <a:prstGeom prst="chevron">
              <a:avLst>
                <a:gd name="adj" fmla="val 32323"/>
              </a:avLst>
            </a:prstGeom>
            <a:solidFill>
              <a:schemeClr val="accent3"/>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4" name="Oval 43"/>
            <p:cNvSpPr/>
            <p:nvPr/>
          </p:nvSpPr>
          <p:spPr>
            <a:xfrm>
              <a:off x="4528703"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grpSp>
        <p:nvGrpSpPr>
          <p:cNvPr id="6" name="Group 5"/>
          <p:cNvGrpSpPr/>
          <p:nvPr/>
        </p:nvGrpSpPr>
        <p:grpSpPr>
          <a:xfrm>
            <a:off x="2234769" y="2590800"/>
            <a:ext cx="1595578" cy="304800"/>
            <a:chOff x="2230005" y="1733550"/>
            <a:chExt cx="1595578" cy="304800"/>
          </a:xfrm>
        </p:grpSpPr>
        <p:sp>
          <p:nvSpPr>
            <p:cNvPr id="11" name="Chevron 10"/>
            <p:cNvSpPr/>
            <p:nvPr/>
          </p:nvSpPr>
          <p:spPr>
            <a:xfrm>
              <a:off x="2230005" y="1733550"/>
              <a:ext cx="1595578" cy="304800"/>
            </a:xfrm>
            <a:prstGeom prst="chevron">
              <a:avLst>
                <a:gd name="adj" fmla="val 32323"/>
              </a:avLst>
            </a:prstGeom>
            <a:solidFill>
              <a:schemeClr val="accent2"/>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Oval 42"/>
            <p:cNvSpPr/>
            <p:nvPr/>
          </p:nvSpPr>
          <p:spPr>
            <a:xfrm>
              <a:off x="2984497"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sp>
        <p:nvSpPr>
          <p:cNvPr id="2" name="Title 1"/>
          <p:cNvSpPr>
            <a:spLocks noGrp="1"/>
          </p:cNvSpPr>
          <p:nvPr>
            <p:ph type="title"/>
          </p:nvPr>
        </p:nvSpPr>
        <p:spPr/>
        <p:txBody>
          <a:bodyPr/>
          <a:lstStyle/>
          <a:p>
            <a:r>
              <a:rPr lang="en-US" dirty="0"/>
              <a:t>xx  </a:t>
            </a:r>
            <a:r>
              <a:rPr lang="en-US" dirty="0" err="1"/>
              <a:t>xxxxxxxxx</a:t>
            </a:r>
            <a:r>
              <a:rPr lang="en-US" dirty="0"/>
              <a:t> xx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a:t>
            </a:r>
            <a:r>
              <a:rPr lang="en-US" dirty="0"/>
              <a:t> x </a:t>
            </a:r>
            <a:r>
              <a:rPr lang="en-US" dirty="0" err="1"/>
              <a:t>xxxx</a:t>
            </a:r>
            <a:r>
              <a:rPr lang="en-US" dirty="0"/>
              <a:t> xxx </a:t>
            </a:r>
            <a:r>
              <a:rPr lang="en-US" dirty="0" err="1"/>
              <a:t>xxx</a:t>
            </a:r>
            <a:r>
              <a:rPr lang="en-US" dirty="0"/>
              <a:t> </a:t>
            </a:r>
            <a:r>
              <a:rPr lang="en-US" dirty="0" err="1"/>
              <a:t>xxxx</a:t>
            </a:r>
            <a:r>
              <a:rPr lang="en-US" dirty="0"/>
              <a:t> </a:t>
            </a:r>
            <a:r>
              <a:rPr lang="en-US" dirty="0" err="1"/>
              <a:t>xxxxxx</a:t>
            </a:r>
            <a:r>
              <a:rPr lang="en-US" dirty="0"/>
              <a:t> x</a:t>
            </a:r>
          </a:p>
        </p:txBody>
      </p:sp>
      <p:sp>
        <p:nvSpPr>
          <p:cNvPr id="16" name="Oval 15"/>
          <p:cNvSpPr/>
          <p:nvPr/>
        </p:nvSpPr>
        <p:spPr>
          <a:xfrm>
            <a:off x="1246622" y="3276600"/>
            <a:ext cx="531090" cy="53109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2767012" y="3276600"/>
            <a:ext cx="531090" cy="53109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Oval 17"/>
          <p:cNvSpPr/>
          <p:nvPr/>
        </p:nvSpPr>
        <p:spPr>
          <a:xfrm>
            <a:off x="4287403" y="3276600"/>
            <a:ext cx="531090" cy="53109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9" name="Oval 18"/>
          <p:cNvSpPr/>
          <p:nvPr/>
        </p:nvSpPr>
        <p:spPr>
          <a:xfrm>
            <a:off x="5807793" y="3276600"/>
            <a:ext cx="531090" cy="53109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0" name="Oval 19"/>
          <p:cNvSpPr/>
          <p:nvPr/>
        </p:nvSpPr>
        <p:spPr>
          <a:xfrm>
            <a:off x="7328184" y="3276600"/>
            <a:ext cx="531090" cy="53109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1" name="Rectangle 20"/>
          <p:cNvSpPr/>
          <p:nvPr/>
        </p:nvSpPr>
        <p:spPr>
          <a:xfrm>
            <a:off x="1185796" y="2209800"/>
            <a:ext cx="652744" cy="338554"/>
          </a:xfrm>
          <a:prstGeom prst="rect">
            <a:avLst/>
          </a:prstGeom>
        </p:spPr>
        <p:txBody>
          <a:bodyPr wrap="none">
            <a:spAutoFit/>
          </a:bodyPr>
          <a:lstStyle/>
          <a:p>
            <a:pPr algn="ctr"/>
            <a:r>
              <a:rPr lang="en-US" sz="1600" dirty="0"/>
              <a:t>2013</a:t>
            </a:r>
          </a:p>
        </p:txBody>
      </p:sp>
      <p:sp>
        <p:nvSpPr>
          <p:cNvPr id="22" name="Rectangle 21"/>
          <p:cNvSpPr/>
          <p:nvPr/>
        </p:nvSpPr>
        <p:spPr>
          <a:xfrm>
            <a:off x="2706186" y="2209800"/>
            <a:ext cx="652744" cy="338554"/>
          </a:xfrm>
          <a:prstGeom prst="rect">
            <a:avLst/>
          </a:prstGeom>
        </p:spPr>
        <p:txBody>
          <a:bodyPr wrap="none">
            <a:spAutoFit/>
          </a:bodyPr>
          <a:lstStyle/>
          <a:p>
            <a:pPr algn="ctr"/>
            <a:r>
              <a:rPr lang="en-US" sz="1600" dirty="0"/>
              <a:t>2014</a:t>
            </a:r>
          </a:p>
        </p:txBody>
      </p:sp>
      <p:sp>
        <p:nvSpPr>
          <p:cNvPr id="23" name="Rectangle 22"/>
          <p:cNvSpPr/>
          <p:nvPr/>
        </p:nvSpPr>
        <p:spPr>
          <a:xfrm>
            <a:off x="4226577" y="2209800"/>
            <a:ext cx="652744" cy="338554"/>
          </a:xfrm>
          <a:prstGeom prst="rect">
            <a:avLst/>
          </a:prstGeom>
        </p:spPr>
        <p:txBody>
          <a:bodyPr wrap="none">
            <a:spAutoFit/>
          </a:bodyPr>
          <a:lstStyle/>
          <a:p>
            <a:pPr algn="ctr"/>
            <a:r>
              <a:rPr lang="en-US" sz="1600" dirty="0"/>
              <a:t>2015</a:t>
            </a:r>
          </a:p>
        </p:txBody>
      </p:sp>
      <p:sp>
        <p:nvSpPr>
          <p:cNvPr id="24" name="Rectangle 23"/>
          <p:cNvSpPr/>
          <p:nvPr/>
        </p:nvSpPr>
        <p:spPr>
          <a:xfrm>
            <a:off x="5746967" y="2209800"/>
            <a:ext cx="652744" cy="338554"/>
          </a:xfrm>
          <a:prstGeom prst="rect">
            <a:avLst/>
          </a:prstGeom>
        </p:spPr>
        <p:txBody>
          <a:bodyPr wrap="none">
            <a:spAutoFit/>
          </a:bodyPr>
          <a:lstStyle/>
          <a:p>
            <a:pPr algn="ctr"/>
            <a:r>
              <a:rPr lang="en-US" sz="1600" dirty="0"/>
              <a:t>2016</a:t>
            </a:r>
          </a:p>
        </p:txBody>
      </p:sp>
      <p:sp>
        <p:nvSpPr>
          <p:cNvPr id="25" name="Rectangle 24"/>
          <p:cNvSpPr/>
          <p:nvPr/>
        </p:nvSpPr>
        <p:spPr>
          <a:xfrm>
            <a:off x="7267358" y="2209800"/>
            <a:ext cx="652744" cy="338554"/>
          </a:xfrm>
          <a:prstGeom prst="rect">
            <a:avLst/>
          </a:prstGeom>
        </p:spPr>
        <p:txBody>
          <a:bodyPr wrap="none">
            <a:spAutoFit/>
          </a:bodyPr>
          <a:lstStyle/>
          <a:p>
            <a:pPr algn="ctr"/>
            <a:r>
              <a:rPr lang="en-US" sz="1600" dirty="0"/>
              <a:t>2017</a:t>
            </a:r>
          </a:p>
        </p:txBody>
      </p:sp>
      <p:cxnSp>
        <p:nvCxnSpPr>
          <p:cNvPr id="27" name="Straight Connector 26"/>
          <p:cNvCxnSpPr/>
          <p:nvPr/>
        </p:nvCxnSpPr>
        <p:spPr>
          <a:xfrm flipH="1" flipV="1">
            <a:off x="1512167" y="2895600"/>
            <a:ext cx="0" cy="381000"/>
          </a:xfrm>
          <a:prstGeom prst="line">
            <a:avLst/>
          </a:prstGeom>
          <a:ln w="12700" cmpd="sng"/>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flipV="1">
            <a:off x="3032557" y="2895600"/>
            <a:ext cx="0" cy="381000"/>
          </a:xfrm>
          <a:prstGeom prst="line">
            <a:avLst/>
          </a:prstGeom>
          <a:ln w="1270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flipH="1" flipV="1">
            <a:off x="4552948" y="2895600"/>
            <a:ext cx="0" cy="381000"/>
          </a:xfrm>
          <a:prstGeom prst="line">
            <a:avLst/>
          </a:prstGeom>
          <a:ln w="127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flipH="1" flipV="1">
            <a:off x="6073338" y="2895600"/>
            <a:ext cx="0" cy="381000"/>
          </a:xfrm>
          <a:prstGeom prst="line">
            <a:avLst/>
          </a:prstGeom>
          <a:ln w="1270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H="1" flipV="1">
            <a:off x="7593729" y="2895600"/>
            <a:ext cx="0" cy="381000"/>
          </a:xfrm>
          <a:prstGeom prst="line">
            <a:avLst/>
          </a:prstGeom>
          <a:ln w="12700" cmpd="sng">
            <a:solidFill>
              <a:schemeClr val="accent6"/>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767487"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8" name="Rectangle 37"/>
          <p:cNvSpPr/>
          <p:nvPr/>
        </p:nvSpPr>
        <p:spPr>
          <a:xfrm>
            <a:off x="2287878"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9" name="Rectangle 38"/>
          <p:cNvSpPr/>
          <p:nvPr/>
        </p:nvSpPr>
        <p:spPr>
          <a:xfrm>
            <a:off x="380826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0" name="Rectangle 39"/>
          <p:cNvSpPr/>
          <p:nvPr/>
        </p:nvSpPr>
        <p:spPr>
          <a:xfrm>
            <a:off x="5328659"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41" name="Rectangle 40"/>
          <p:cNvSpPr/>
          <p:nvPr/>
        </p:nvSpPr>
        <p:spPr>
          <a:xfrm>
            <a:off x="6849050" y="3953170"/>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4" name="Group 3"/>
          <p:cNvGrpSpPr/>
          <p:nvPr/>
        </p:nvGrpSpPr>
        <p:grpSpPr>
          <a:xfrm>
            <a:off x="714378" y="2590800"/>
            <a:ext cx="1595578" cy="304800"/>
            <a:chOff x="685800" y="1733550"/>
            <a:chExt cx="1595578" cy="304800"/>
          </a:xfrm>
        </p:grpSpPr>
        <p:sp>
          <p:nvSpPr>
            <p:cNvPr id="5" name="Chevron 4"/>
            <p:cNvSpPr/>
            <p:nvPr/>
          </p:nvSpPr>
          <p:spPr>
            <a:xfrm>
              <a:off x="685800" y="1733550"/>
              <a:ext cx="1595578" cy="304800"/>
            </a:xfrm>
            <a:prstGeom prst="chevron">
              <a:avLst>
                <a:gd name="adj" fmla="val 32323"/>
              </a:avLst>
            </a:prstGeom>
            <a:solidFill>
              <a:schemeClr val="accent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2" name="Oval 41"/>
            <p:cNvSpPr/>
            <p:nvPr/>
          </p:nvSpPr>
          <p:spPr>
            <a:xfrm>
              <a:off x="1440292" y="1833416"/>
              <a:ext cx="86594" cy="86594"/>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49" name="Picture 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387075" y="3372149"/>
            <a:ext cx="250184" cy="339994"/>
          </a:xfrm>
          <a:prstGeom prst="rect">
            <a:avLst/>
          </a:prstGeom>
        </p:spPr>
      </p:pic>
      <p:pic>
        <p:nvPicPr>
          <p:cNvPr id="50" name="Picture 4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66378" y="3375966"/>
            <a:ext cx="332360" cy="332360"/>
          </a:xfrm>
          <a:prstGeom prst="rect">
            <a:avLst/>
          </a:prstGeom>
        </p:spPr>
      </p:pic>
      <p:pic>
        <p:nvPicPr>
          <p:cNvPr id="51" name="Picture 5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76842" y="3429539"/>
            <a:ext cx="352214" cy="225214"/>
          </a:xfrm>
          <a:prstGeom prst="rect">
            <a:avLst/>
          </a:prstGeom>
        </p:spPr>
      </p:pic>
      <p:pic>
        <p:nvPicPr>
          <p:cNvPr id="52" name="Picture 5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893496" y="3360621"/>
            <a:ext cx="359686" cy="363048"/>
          </a:xfrm>
          <a:prstGeom prst="rect">
            <a:avLst/>
          </a:prstGeom>
        </p:spPr>
      </p:pic>
      <p:grpSp>
        <p:nvGrpSpPr>
          <p:cNvPr id="55" name="Group 17"/>
          <p:cNvGrpSpPr>
            <a:grpSpLocks noChangeAspect="1"/>
          </p:cNvGrpSpPr>
          <p:nvPr/>
        </p:nvGrpSpPr>
        <p:grpSpPr bwMode="auto">
          <a:xfrm>
            <a:off x="7446842" y="3392050"/>
            <a:ext cx="293777" cy="300193"/>
            <a:chOff x="3263" y="1117"/>
            <a:chExt cx="229" cy="234"/>
          </a:xfrm>
        </p:grpSpPr>
        <p:sp>
          <p:nvSpPr>
            <p:cNvPr id="5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useBgFill="1">
        <p:nvSpPr>
          <p:cNvPr id="67" name="Chevron 66"/>
          <p:cNvSpPr/>
          <p:nvPr/>
        </p:nvSpPr>
        <p:spPr bwMode="white">
          <a:xfrm>
            <a:off x="-777435" y="2548355"/>
            <a:ext cx="1595578" cy="389692"/>
          </a:xfrm>
          <a:prstGeom prst="chevron">
            <a:avLst>
              <a:gd name="adj" fmla="val 32323"/>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Tree>
    <p:extLst>
      <p:ext uri="{BB962C8B-B14F-4D97-AF65-F5344CB8AC3E}">
        <p14:creationId xmlns:p14="http://schemas.microsoft.com/office/powerpoint/2010/main" val="491955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0-#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0-#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decel="50000" fill="hold"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0-#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200" fill="hold"/>
                                        <p:tgtEl>
                                          <p:spTgt spid="8"/>
                                        </p:tgtEl>
                                        <p:attrNameLst>
                                          <p:attrName>ppt_x</p:attrName>
                                        </p:attrNameLst>
                                      </p:cBhvr>
                                      <p:tavLst>
                                        <p:tav tm="0">
                                          <p:val>
                                            <p:strVal val="0-#ppt_w/2"/>
                                          </p:val>
                                        </p:tav>
                                        <p:tav tm="100000">
                                          <p:val>
                                            <p:strVal val="#ppt_x"/>
                                          </p:val>
                                        </p:tav>
                                      </p:tavLst>
                                    </p:anim>
                                    <p:anim calcmode="lin" valueType="num">
                                      <p:cBhvr additive="base">
                                        <p:cTn id="20" dur="12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decel="66667" fill="hold"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0-#ppt_w/2"/>
                                          </p:val>
                                        </p:tav>
                                        <p:tav tm="100000">
                                          <p:val>
                                            <p:strVal val="#ppt_x"/>
                                          </p:val>
                                        </p:tav>
                                      </p:tavLst>
                                    </p:anim>
                                    <p:anim calcmode="lin" valueType="num">
                                      <p:cBhvr additive="base">
                                        <p:cTn id="24" dur="15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grpId="0" nodeType="withEffect">
                                  <p:stCondLst>
                                    <p:cond delay="40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par>
                                <p:cTn id="28" presetID="10" presetClass="entr" presetSubtype="0" fill="hold" grpId="0" nodeType="withEffect">
                                  <p:stCondLst>
                                    <p:cond delay="60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10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par>
                                <p:cTn id="37" presetID="10" presetClass="entr" presetSubtype="0" fill="hold" grpId="0" nodeType="withEffect">
                                  <p:stCondLst>
                                    <p:cond delay="170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6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22" presetClass="entr" presetSubtype="1" fill="hold" nodeType="withEffect">
                                  <p:stCondLst>
                                    <p:cond delay="600"/>
                                  </p:stCondLst>
                                  <p:childTnLst>
                                    <p:set>
                                      <p:cBhvr>
                                        <p:cTn id="44" dur="1" fill="hold">
                                          <p:stCondLst>
                                            <p:cond delay="0"/>
                                          </p:stCondLst>
                                        </p:cTn>
                                        <p:tgtEl>
                                          <p:spTgt spid="27"/>
                                        </p:tgtEl>
                                        <p:attrNameLst>
                                          <p:attrName>style.visibility</p:attrName>
                                        </p:attrNameLst>
                                      </p:cBhvr>
                                      <p:to>
                                        <p:strVal val="visible"/>
                                      </p:to>
                                    </p:set>
                                    <p:animEffect transition="in" filter="wipe(up)">
                                      <p:cBhvr>
                                        <p:cTn id="45" dur="500"/>
                                        <p:tgtEl>
                                          <p:spTgt spid="27"/>
                                        </p:tgtEl>
                                      </p:cBhvr>
                                    </p:animEffect>
                                  </p:childTnLst>
                                </p:cTn>
                              </p:par>
                              <p:par>
                                <p:cTn id="46" presetID="10" presetClass="entr" presetSubtype="0" fill="hold" grpId="0" nodeType="withEffect">
                                  <p:stCondLst>
                                    <p:cond delay="60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600"/>
                                  </p:stCondLst>
                                  <p:childTnLst>
                                    <p:set>
                                      <p:cBhvr>
                                        <p:cTn id="50" dur="1" fill="hold">
                                          <p:stCondLst>
                                            <p:cond delay="0"/>
                                          </p:stCondLst>
                                        </p:cTn>
                                        <p:tgtEl>
                                          <p:spTgt spid="49"/>
                                        </p:tgtEl>
                                        <p:attrNameLst>
                                          <p:attrName>style.visibility</p:attrName>
                                        </p:attrNameLst>
                                      </p:cBhvr>
                                      <p:to>
                                        <p:strVal val="visible"/>
                                      </p:to>
                                    </p:set>
                                    <p:animEffect transition="in" filter="fade">
                                      <p:cBhvr>
                                        <p:cTn id="51" dur="500"/>
                                        <p:tgtEl>
                                          <p:spTgt spid="49"/>
                                        </p:tgtEl>
                                      </p:cBhvr>
                                    </p:animEffect>
                                  </p:childTnLst>
                                </p:cTn>
                              </p:par>
                              <p:par>
                                <p:cTn id="52" presetID="10" presetClass="entr" presetSubtype="0" fill="hold" grpId="0" nodeType="withEffect">
                                  <p:stCondLst>
                                    <p:cond delay="9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22" presetClass="entr" presetSubtype="1" fill="hold" nodeType="withEffect">
                                  <p:stCondLst>
                                    <p:cond delay="900"/>
                                  </p:stCondLst>
                                  <p:childTnLst>
                                    <p:set>
                                      <p:cBhvr>
                                        <p:cTn id="56" dur="1" fill="hold">
                                          <p:stCondLst>
                                            <p:cond delay="0"/>
                                          </p:stCondLst>
                                        </p:cTn>
                                        <p:tgtEl>
                                          <p:spTgt spid="28"/>
                                        </p:tgtEl>
                                        <p:attrNameLst>
                                          <p:attrName>style.visibility</p:attrName>
                                        </p:attrNameLst>
                                      </p:cBhvr>
                                      <p:to>
                                        <p:strVal val="visible"/>
                                      </p:to>
                                    </p:set>
                                    <p:animEffect transition="in" filter="wipe(up)">
                                      <p:cBhvr>
                                        <p:cTn id="57" dur="500"/>
                                        <p:tgtEl>
                                          <p:spTgt spid="28"/>
                                        </p:tgtEl>
                                      </p:cBhvr>
                                    </p:animEffect>
                                  </p:childTnLst>
                                </p:cTn>
                              </p:par>
                              <p:par>
                                <p:cTn id="58" presetID="10" presetClass="entr" presetSubtype="0" fill="hold" grpId="0" nodeType="withEffect">
                                  <p:stCondLst>
                                    <p:cond delay="90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nodeType="withEffect">
                                  <p:stCondLst>
                                    <p:cond delay="9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500"/>
                                        <p:tgtEl>
                                          <p:spTgt spid="50"/>
                                        </p:tgtEl>
                                      </p:cBhvr>
                                    </p:animEffect>
                                  </p:childTnLst>
                                </p:cTn>
                              </p:par>
                              <p:par>
                                <p:cTn id="64" presetID="10" presetClass="entr" presetSubtype="0" fill="hold" grpId="0" nodeType="withEffect">
                                  <p:stCondLst>
                                    <p:cond delay="120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par>
                                <p:cTn id="67" presetID="22" presetClass="entr" presetSubtype="1" fill="hold" nodeType="withEffect">
                                  <p:stCondLst>
                                    <p:cond delay="1200"/>
                                  </p:stCondLst>
                                  <p:childTnLst>
                                    <p:set>
                                      <p:cBhvr>
                                        <p:cTn id="68" dur="1" fill="hold">
                                          <p:stCondLst>
                                            <p:cond delay="0"/>
                                          </p:stCondLst>
                                        </p:cTn>
                                        <p:tgtEl>
                                          <p:spTgt spid="29"/>
                                        </p:tgtEl>
                                        <p:attrNameLst>
                                          <p:attrName>style.visibility</p:attrName>
                                        </p:attrNameLst>
                                      </p:cBhvr>
                                      <p:to>
                                        <p:strVal val="visible"/>
                                      </p:to>
                                    </p:set>
                                    <p:animEffect transition="in" filter="wipe(up)">
                                      <p:cBhvr>
                                        <p:cTn id="69" dur="500"/>
                                        <p:tgtEl>
                                          <p:spTgt spid="29"/>
                                        </p:tgtEl>
                                      </p:cBhvr>
                                    </p:animEffect>
                                  </p:childTnLst>
                                </p:cTn>
                              </p:par>
                              <p:par>
                                <p:cTn id="70" presetID="10" presetClass="entr" presetSubtype="0" fill="hold" grpId="0" nodeType="withEffect">
                                  <p:stCondLst>
                                    <p:cond delay="120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par>
                                <p:cTn id="73" presetID="10" presetClass="entr" presetSubtype="0" fill="hold" nodeType="withEffect">
                                  <p:stCondLst>
                                    <p:cond delay="1200"/>
                                  </p:stCondLst>
                                  <p:childTnLst>
                                    <p:set>
                                      <p:cBhvr>
                                        <p:cTn id="74" dur="1" fill="hold">
                                          <p:stCondLst>
                                            <p:cond delay="0"/>
                                          </p:stCondLst>
                                        </p:cTn>
                                        <p:tgtEl>
                                          <p:spTgt spid="51"/>
                                        </p:tgtEl>
                                        <p:attrNameLst>
                                          <p:attrName>style.visibility</p:attrName>
                                        </p:attrNameLst>
                                      </p:cBhvr>
                                      <p:to>
                                        <p:strVal val="visible"/>
                                      </p:to>
                                    </p:set>
                                    <p:animEffect transition="in" filter="fade">
                                      <p:cBhvr>
                                        <p:cTn id="75" dur="500"/>
                                        <p:tgtEl>
                                          <p:spTgt spid="51"/>
                                        </p:tgtEl>
                                      </p:cBhvr>
                                    </p:animEffect>
                                  </p:childTnLst>
                                </p:cTn>
                              </p:par>
                              <p:par>
                                <p:cTn id="76" presetID="10" presetClass="entr" presetSubtype="0" fill="hold" grpId="0" nodeType="withEffect">
                                  <p:stCondLst>
                                    <p:cond delay="140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22" presetClass="entr" presetSubtype="1" fill="hold" nodeType="withEffect">
                                  <p:stCondLst>
                                    <p:cond delay="140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par>
                                <p:cTn id="82" presetID="10" presetClass="entr" presetSubtype="0" fill="hold" grpId="0" nodeType="withEffect">
                                  <p:stCondLst>
                                    <p:cond delay="1400"/>
                                  </p:stCondLst>
                                  <p:childTnLst>
                                    <p:set>
                                      <p:cBhvr>
                                        <p:cTn id="83" dur="1" fill="hold">
                                          <p:stCondLst>
                                            <p:cond delay="0"/>
                                          </p:stCondLst>
                                        </p:cTn>
                                        <p:tgtEl>
                                          <p:spTgt spid="40"/>
                                        </p:tgtEl>
                                        <p:attrNameLst>
                                          <p:attrName>style.visibility</p:attrName>
                                        </p:attrNameLst>
                                      </p:cBhvr>
                                      <p:to>
                                        <p:strVal val="visible"/>
                                      </p:to>
                                    </p:set>
                                    <p:animEffect transition="in" filter="fade">
                                      <p:cBhvr>
                                        <p:cTn id="84" dur="500"/>
                                        <p:tgtEl>
                                          <p:spTgt spid="40"/>
                                        </p:tgtEl>
                                      </p:cBhvr>
                                    </p:animEffect>
                                  </p:childTnLst>
                                </p:cTn>
                              </p:par>
                              <p:par>
                                <p:cTn id="85" presetID="10" presetClass="entr" presetSubtype="0" fill="hold" nodeType="withEffect">
                                  <p:stCondLst>
                                    <p:cond delay="1400"/>
                                  </p:stCondLst>
                                  <p:childTnLst>
                                    <p:set>
                                      <p:cBhvr>
                                        <p:cTn id="86" dur="1" fill="hold">
                                          <p:stCondLst>
                                            <p:cond delay="0"/>
                                          </p:stCondLst>
                                        </p:cTn>
                                        <p:tgtEl>
                                          <p:spTgt spid="52"/>
                                        </p:tgtEl>
                                        <p:attrNameLst>
                                          <p:attrName>style.visibility</p:attrName>
                                        </p:attrNameLst>
                                      </p:cBhvr>
                                      <p:to>
                                        <p:strVal val="visible"/>
                                      </p:to>
                                    </p:set>
                                    <p:animEffect transition="in" filter="fade">
                                      <p:cBhvr>
                                        <p:cTn id="87" dur="500"/>
                                        <p:tgtEl>
                                          <p:spTgt spid="52"/>
                                        </p:tgtEl>
                                      </p:cBhvr>
                                    </p:animEffect>
                                  </p:childTnLst>
                                </p:cTn>
                              </p:par>
                              <p:par>
                                <p:cTn id="88" presetID="10" presetClass="entr" presetSubtype="0" fill="hold" grpId="0" nodeType="withEffect">
                                  <p:stCondLst>
                                    <p:cond delay="180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par>
                                <p:cTn id="91" presetID="22" presetClass="entr" presetSubtype="1" fill="hold" nodeType="withEffect">
                                  <p:stCondLst>
                                    <p:cond delay="1800"/>
                                  </p:stCondLst>
                                  <p:childTnLst>
                                    <p:set>
                                      <p:cBhvr>
                                        <p:cTn id="92" dur="1" fill="hold">
                                          <p:stCondLst>
                                            <p:cond delay="0"/>
                                          </p:stCondLst>
                                        </p:cTn>
                                        <p:tgtEl>
                                          <p:spTgt spid="31"/>
                                        </p:tgtEl>
                                        <p:attrNameLst>
                                          <p:attrName>style.visibility</p:attrName>
                                        </p:attrNameLst>
                                      </p:cBhvr>
                                      <p:to>
                                        <p:strVal val="visible"/>
                                      </p:to>
                                    </p:set>
                                    <p:animEffect transition="in" filter="wipe(up)">
                                      <p:cBhvr>
                                        <p:cTn id="93" dur="500"/>
                                        <p:tgtEl>
                                          <p:spTgt spid="31"/>
                                        </p:tgtEl>
                                      </p:cBhvr>
                                    </p:animEffect>
                                  </p:childTnLst>
                                </p:cTn>
                              </p:par>
                              <p:par>
                                <p:cTn id="94" presetID="10" presetClass="entr" presetSubtype="0" fill="hold" grpId="0" nodeType="withEffect">
                                  <p:stCondLst>
                                    <p:cond delay="180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500"/>
                                        <p:tgtEl>
                                          <p:spTgt spid="41"/>
                                        </p:tgtEl>
                                      </p:cBhvr>
                                    </p:animEffect>
                                  </p:childTnLst>
                                </p:cTn>
                              </p:par>
                              <p:par>
                                <p:cTn id="97" presetID="10" presetClass="entr" presetSubtype="0" fill="hold" nodeType="withEffect">
                                  <p:stCondLst>
                                    <p:cond delay="180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p:bldP spid="22" grpId="0"/>
      <p:bldP spid="23" grpId="0"/>
      <p:bldP spid="24" grpId="0"/>
      <p:bldP spid="25" grpId="0"/>
      <p:bldP spid="33" grpId="0"/>
      <p:bldP spid="38" grpId="0"/>
      <p:bldP spid="39" grpId="0"/>
      <p:bldP spid="40" grpId="0"/>
      <p:bldP spid="4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a:t>
            </a:r>
            <a:r>
              <a:rPr lang="en-US" dirty="0"/>
              <a:t> xxx x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a:t>
            </a:r>
            <a:r>
              <a:rPr lang="en-US" dirty="0"/>
              <a:t> </a:t>
            </a:r>
            <a:r>
              <a:rPr lang="en-US" dirty="0" err="1"/>
              <a:t>xxxxxxx</a:t>
            </a:r>
            <a:r>
              <a:rPr lang="en-US" dirty="0"/>
              <a:t> Xx </a:t>
            </a:r>
            <a:r>
              <a:rPr lang="en-US" dirty="0" err="1"/>
              <a:t>xx</a:t>
            </a:r>
            <a:r>
              <a:rPr lang="en-US" dirty="0"/>
              <a:t> xxx x ’x </a:t>
            </a:r>
            <a:r>
              <a:rPr lang="en-US" dirty="0" err="1"/>
              <a:t>xxxxxxx</a:t>
            </a:r>
            <a:r>
              <a:rPr lang="en-US" dirty="0"/>
              <a:t> xx </a:t>
            </a:r>
          </a:p>
        </p:txBody>
      </p:sp>
      <p:sp>
        <p:nvSpPr>
          <p:cNvPr id="23" name="Right Arrow 22"/>
          <p:cNvSpPr/>
          <p:nvPr/>
        </p:nvSpPr>
        <p:spPr>
          <a:xfrm>
            <a:off x="6780804" y="3390900"/>
            <a:ext cx="1808042" cy="2191824"/>
          </a:xfrm>
          <a:prstGeom prst="rightArrow">
            <a:avLst>
              <a:gd name="adj1" fmla="val 71160"/>
              <a:gd name="adj2" fmla="val 35249"/>
            </a:avLst>
          </a:prstGeom>
          <a:solidFill>
            <a:schemeClr val="accent6"/>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endParaRPr lang="en-US" sz="1600" dirty="0">
              <a:solidFill>
                <a:srgbClr val="FFFFFF"/>
              </a:solidFill>
            </a:endParaRPr>
          </a:p>
        </p:txBody>
      </p:sp>
      <p:sp>
        <p:nvSpPr>
          <p:cNvPr id="24" name="Right Arrow Callout 23"/>
          <p:cNvSpPr/>
          <p:nvPr/>
        </p:nvSpPr>
        <p:spPr>
          <a:xfrm>
            <a:off x="5206602" y="3707751"/>
            <a:ext cx="1808042" cy="1558124"/>
          </a:xfrm>
          <a:prstGeom prst="rightArrowCallout">
            <a:avLst>
              <a:gd name="adj1" fmla="val 50000"/>
              <a:gd name="adj2" fmla="val 14426"/>
              <a:gd name="adj3" fmla="val 15009"/>
              <a:gd name="adj4" fmla="val 87066"/>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XXX/XXX</a:t>
            </a:r>
          </a:p>
        </p:txBody>
      </p:sp>
      <p:sp>
        <p:nvSpPr>
          <p:cNvPr id="25" name="Right Arrow Callout 24"/>
          <p:cNvSpPr/>
          <p:nvPr/>
        </p:nvSpPr>
        <p:spPr>
          <a:xfrm>
            <a:off x="3655143" y="3707751"/>
            <a:ext cx="1808042" cy="1558124"/>
          </a:xfrm>
          <a:prstGeom prst="rightArrowCallout">
            <a:avLst>
              <a:gd name="adj1" fmla="val 50000"/>
              <a:gd name="adj2" fmla="val 14426"/>
              <a:gd name="adj3" fmla="val 15009"/>
              <a:gd name="adj4" fmla="val 87066"/>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Xx x</a:t>
            </a:r>
          </a:p>
        </p:txBody>
      </p:sp>
      <p:sp>
        <p:nvSpPr>
          <p:cNvPr id="26" name="Down Arrow Callout 25"/>
          <p:cNvSpPr/>
          <p:nvPr/>
        </p:nvSpPr>
        <p:spPr>
          <a:xfrm>
            <a:off x="3650333" y="2150976"/>
            <a:ext cx="1580453" cy="1812760"/>
          </a:xfrm>
          <a:prstGeom prst="downArrowCallout">
            <a:avLst>
              <a:gd name="adj1" fmla="val 50000"/>
              <a:gd name="adj2" fmla="val 14600"/>
              <a:gd name="adj3" fmla="val 16145"/>
              <a:gd name="adj4" fmla="val 89520"/>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Xxxxx</a:t>
            </a:r>
            <a:r>
              <a:rPr lang="en-US" sz="1600" dirty="0">
                <a:solidFill>
                  <a:srgbClr val="FFFFFF"/>
                </a:solidFill>
              </a:rPr>
              <a:t> </a:t>
            </a:r>
          </a:p>
        </p:txBody>
      </p:sp>
      <p:sp>
        <p:nvSpPr>
          <p:cNvPr id="27" name="Right Arrow Callout 26"/>
          <p:cNvSpPr/>
          <p:nvPr/>
        </p:nvSpPr>
        <p:spPr>
          <a:xfrm>
            <a:off x="2084860" y="2150977"/>
            <a:ext cx="1808042" cy="1558124"/>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err="1">
                <a:solidFill>
                  <a:srgbClr val="FFFFFF"/>
                </a:solidFill>
              </a:rPr>
              <a:t>Xxxx</a:t>
            </a:r>
            <a:r>
              <a:rPr lang="en-US" sz="1600" dirty="0">
                <a:solidFill>
                  <a:srgbClr val="FFFFFF"/>
                </a:solidFill>
              </a:rPr>
              <a:t> xxx</a:t>
            </a:r>
          </a:p>
        </p:txBody>
      </p:sp>
      <p:sp>
        <p:nvSpPr>
          <p:cNvPr id="28" name="Right Arrow Callout 27"/>
          <p:cNvSpPr/>
          <p:nvPr/>
        </p:nvSpPr>
        <p:spPr>
          <a:xfrm>
            <a:off x="533401" y="2150977"/>
            <a:ext cx="1808042" cy="1558124"/>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91440" tIns="228600" rIns="91440" bIns="228600" rtlCol="0" anchor="b" anchorCtr="0"/>
          <a:lstStyle/>
          <a:p>
            <a:pPr algn="ctr"/>
            <a:r>
              <a:rPr lang="en-US" sz="1600" dirty="0">
                <a:solidFill>
                  <a:srgbClr val="FFFFFF"/>
                </a:solidFill>
              </a:rPr>
              <a:t> </a:t>
            </a:r>
            <a:r>
              <a:rPr lang="en-US" sz="1600" dirty="0" err="1">
                <a:solidFill>
                  <a:srgbClr val="FFFFFF"/>
                </a:solidFill>
              </a:rPr>
              <a:t>xxxx</a:t>
            </a:r>
            <a:r>
              <a:rPr lang="en-US" sz="1600" dirty="0">
                <a:solidFill>
                  <a:srgbClr val="FFFFFF"/>
                </a:solidFill>
              </a:rPr>
              <a:t> xxx </a:t>
            </a:r>
          </a:p>
        </p:txBody>
      </p:sp>
      <p:pic>
        <p:nvPicPr>
          <p:cNvPr id="29" name="Picture 2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10056" y="2512944"/>
            <a:ext cx="438682" cy="556788"/>
          </a:xfrm>
          <a:prstGeom prst="rect">
            <a:avLst/>
          </a:prstGeom>
        </p:spPr>
      </p:pic>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144691" y="4135368"/>
            <a:ext cx="563956" cy="428189"/>
          </a:xfrm>
          <a:prstGeom prst="rect">
            <a:avLst/>
          </a:prstGeom>
        </p:spPr>
      </p:pic>
      <p:pic>
        <p:nvPicPr>
          <p:cNvPr id="31" name="Picture 30"/>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217754" y="4233634"/>
            <a:ext cx="632094" cy="359222"/>
          </a:xfrm>
          <a:prstGeom prst="rect">
            <a:avLst/>
          </a:prstGeom>
        </p:spPr>
      </p:pic>
      <p:pic>
        <p:nvPicPr>
          <p:cNvPr id="32" name="Picture 31"/>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98831" y="4181377"/>
            <a:ext cx="553693" cy="390842"/>
          </a:xfrm>
          <a:prstGeom prst="rect">
            <a:avLst/>
          </a:prstGeom>
        </p:spPr>
      </p:pic>
      <p:sp>
        <p:nvSpPr>
          <p:cNvPr id="39" name="Isosceles Triangle 38"/>
          <p:cNvSpPr/>
          <p:nvPr/>
        </p:nvSpPr>
        <p:spPr>
          <a:xfrm rot="5400000">
            <a:off x="3583128" y="2812732"/>
            <a:ext cx="363562" cy="234614"/>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00"/>
          </a:p>
        </p:txBody>
      </p:sp>
      <p:pic>
        <p:nvPicPr>
          <p:cNvPr id="40" name="Picture 39"/>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526847" y="2662356"/>
            <a:ext cx="701610" cy="312635"/>
          </a:xfrm>
          <a:prstGeom prst="rect">
            <a:avLst/>
          </a:prstGeom>
        </p:spPr>
      </p:pic>
      <p:grpSp>
        <p:nvGrpSpPr>
          <p:cNvPr id="41" name="Group 40"/>
          <p:cNvGrpSpPr/>
          <p:nvPr/>
        </p:nvGrpSpPr>
        <p:grpSpPr>
          <a:xfrm>
            <a:off x="1132735" y="2483190"/>
            <a:ext cx="373586" cy="616296"/>
            <a:chOff x="6531329" y="2691707"/>
            <a:chExt cx="444716" cy="733318"/>
          </a:xfrm>
        </p:grpSpPr>
        <p:sp>
          <p:nvSpPr>
            <p:cNvPr id="42"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3"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4"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5"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6"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
        <p:nvSpPr>
          <p:cNvPr id="47" name="TextBox 46"/>
          <p:cNvSpPr txBox="1"/>
          <p:nvPr/>
        </p:nvSpPr>
        <p:spPr>
          <a:xfrm>
            <a:off x="5964031" y="2057401"/>
            <a:ext cx="2438400" cy="1015663"/>
          </a:xfrm>
          <a:prstGeom prst="rect">
            <a:avLst/>
          </a:prstGeom>
          <a:noFill/>
        </p:spPr>
        <p:txBody>
          <a:bodyPr wrap="square" rtlCol="0">
            <a:spAutoFit/>
          </a:bodyPr>
          <a:lstStyle/>
          <a:p>
            <a:r>
              <a:rPr lang="en-US" dirty="0"/>
              <a:t>Xxx </a:t>
            </a:r>
            <a:r>
              <a:rPr lang="en-US" dirty="0" err="1"/>
              <a:t>xxxx</a:t>
            </a:r>
            <a:r>
              <a:rPr lang="en-US" dirty="0"/>
              <a:t> x</a:t>
            </a:r>
          </a:p>
          <a:p>
            <a:r>
              <a:rPr lang="en-US" sz="1200" dirty="0"/>
              <a:t>Xx x </a:t>
            </a:r>
            <a:r>
              <a:rPr lang="en-US" sz="1200" dirty="0" err="1"/>
              <a:t>xxxxxxxxx</a:t>
            </a:r>
            <a:r>
              <a:rPr lang="en-US" sz="1200" dirty="0"/>
              <a:t> </a:t>
            </a:r>
            <a:r>
              <a:rPr lang="en-US" sz="1200" dirty="0" err="1"/>
              <a:t>xxxx</a:t>
            </a:r>
            <a:r>
              <a:rPr lang="en-US" sz="1200" dirty="0"/>
              <a:t> </a:t>
            </a:r>
            <a:r>
              <a:rPr lang="en-US" sz="1200" dirty="0" err="1"/>
              <a:t>xxxxxxxxxxxx</a:t>
            </a:r>
            <a:r>
              <a:rPr lang="en-US" sz="1200" dirty="0"/>
              <a:t> </a:t>
            </a:r>
            <a:r>
              <a:rPr lang="en-US" sz="1200" dirty="0" err="1"/>
              <a:t>xxxxxx</a:t>
            </a:r>
            <a:r>
              <a:rPr lang="en-US" sz="1200" dirty="0"/>
              <a:t> xxx </a:t>
            </a:r>
            <a:r>
              <a:rPr lang="en-US" sz="1200" dirty="0" err="1"/>
              <a:t>xxx</a:t>
            </a:r>
            <a:r>
              <a:rPr lang="en-US" sz="1200" dirty="0"/>
              <a:t> x </a:t>
            </a:r>
            <a:r>
              <a:rPr lang="en-US" sz="1200" dirty="0" err="1"/>
              <a:t>xxxxx</a:t>
            </a:r>
            <a:r>
              <a:rPr lang="en-US" sz="1200" dirty="0"/>
              <a:t> </a:t>
            </a: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a:t>
            </a:r>
          </a:p>
        </p:txBody>
      </p:sp>
    </p:spTree>
    <p:extLst>
      <p:ext uri="{BB962C8B-B14F-4D97-AF65-F5344CB8AC3E}">
        <p14:creationId xmlns:p14="http://schemas.microsoft.com/office/powerpoint/2010/main" val="3983522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00"/>
                                        <p:tgtEl>
                                          <p:spTgt spid="28"/>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200"/>
                                        <p:tgtEl>
                                          <p:spTgt spid="41"/>
                                        </p:tgtEl>
                                      </p:cBhvr>
                                    </p:animEffect>
                                  </p:childTnLst>
                                </p:cTn>
                              </p:par>
                            </p:childTnLst>
                          </p:cTn>
                        </p:par>
                        <p:par>
                          <p:cTn id="11" fill="hold">
                            <p:stCondLst>
                              <p:cond delay="200"/>
                            </p:stCondLst>
                            <p:childTnLst>
                              <p:par>
                                <p:cTn id="12" presetID="10"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200"/>
                                        <p:tgtEl>
                                          <p:spTgt spid="2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200"/>
                                        <p:tgtEl>
                                          <p:spTgt spid="39"/>
                                        </p:tgtEl>
                                      </p:cBhvr>
                                    </p:animEffect>
                                  </p:childTnLst>
                                </p:cTn>
                              </p:par>
                              <p:par>
                                <p:cTn id="18" presetID="10" presetClass="entr" presetSubtype="0" fill="hold"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200"/>
                                        <p:tgtEl>
                                          <p:spTgt spid="40"/>
                                        </p:tgtEl>
                                      </p:cBhvr>
                                    </p:animEffect>
                                  </p:childTnLst>
                                </p:cTn>
                              </p:par>
                            </p:childTnLst>
                          </p:cTn>
                        </p:par>
                        <p:par>
                          <p:cTn id="21" fill="hold">
                            <p:stCondLst>
                              <p:cond delay="400"/>
                            </p:stCondLst>
                            <p:childTnLst>
                              <p:par>
                                <p:cTn id="22" presetID="10" presetClass="entr" presetSubtype="0" fill="hold" grpId="0"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200"/>
                                        <p:tgtEl>
                                          <p:spTgt spid="26"/>
                                        </p:tgtEl>
                                      </p:cBhvr>
                                    </p:animEffect>
                                  </p:childTnLst>
                                </p:cTn>
                              </p:par>
                              <p:par>
                                <p:cTn id="25" presetID="10" presetClass="entr" presetSubtype="0"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200"/>
                                        <p:tgtEl>
                                          <p:spTgt spid="29"/>
                                        </p:tgtEl>
                                      </p:cBhvr>
                                    </p:animEffect>
                                  </p:childTnLst>
                                </p:cTn>
                              </p:par>
                            </p:childTnLst>
                          </p:cTn>
                        </p:par>
                        <p:par>
                          <p:cTn id="28" fill="hold">
                            <p:stCondLst>
                              <p:cond delay="600"/>
                            </p:stCondLst>
                            <p:childTnLst>
                              <p:par>
                                <p:cTn id="29" presetID="10"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2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200"/>
                                        <p:tgtEl>
                                          <p:spTgt spid="30"/>
                                        </p:tgtEl>
                                      </p:cBhvr>
                                    </p:animEffect>
                                  </p:childTnLst>
                                </p:cTn>
                              </p:par>
                            </p:childTnLst>
                          </p:cTn>
                        </p:par>
                        <p:par>
                          <p:cTn id="35" fill="hold">
                            <p:stCondLst>
                              <p:cond delay="8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200"/>
                                        <p:tgtEl>
                                          <p:spTgt spid="24"/>
                                        </p:tgtEl>
                                      </p:cBhvr>
                                    </p:animEffect>
                                  </p:childTnLst>
                                </p:cTn>
                              </p:par>
                              <p:par>
                                <p:cTn id="39" presetID="10" presetClass="entr" presetSubtype="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2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200"/>
                                        <p:tgtEl>
                                          <p:spTgt spid="23"/>
                                        </p:tgtEl>
                                      </p:cBhvr>
                                    </p:animEffect>
                                  </p:childTnLst>
                                </p:cTn>
                              </p:par>
                              <p:par>
                                <p:cTn id="46" presetID="10" presetClass="entr" presetSubtype="0" fill="hold" nodeType="with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200"/>
                                        <p:tgtEl>
                                          <p:spTgt spid="31"/>
                                        </p:tgtEl>
                                      </p:cBhvr>
                                    </p:animEffect>
                                  </p:childTnLst>
                                </p:cTn>
                              </p:par>
                              <p:par>
                                <p:cTn id="49" presetID="10" presetClass="entr" presetSubtype="0" fill="hold" nodeType="withEffect">
                                  <p:stCondLst>
                                    <p:cond delay="0"/>
                                  </p:stCondLst>
                                  <p:childTnLst>
                                    <p:set>
                                      <p:cBhvr>
                                        <p:cTn id="50" dur="1" fill="hold">
                                          <p:stCondLst>
                                            <p:cond delay="0"/>
                                          </p:stCondLst>
                                        </p:cTn>
                                        <p:tgtEl>
                                          <p:spTgt spid="47">
                                            <p:txEl>
                                              <p:pRg st="0" end="0"/>
                                            </p:txEl>
                                          </p:spTgt>
                                        </p:tgtEl>
                                        <p:attrNameLst>
                                          <p:attrName>style.visibility</p:attrName>
                                        </p:attrNameLst>
                                      </p:cBhvr>
                                      <p:to>
                                        <p:strVal val="visible"/>
                                      </p:to>
                                    </p:set>
                                    <p:animEffect transition="in" filter="fade">
                                      <p:cBhvr>
                                        <p:cTn id="51" dur="200"/>
                                        <p:tgtEl>
                                          <p:spTgt spid="47">
                                            <p:txEl>
                                              <p:pRg st="0" end="0"/>
                                            </p:txEl>
                                          </p:spTgt>
                                        </p:tgtEl>
                                      </p:cBhvr>
                                    </p:animEffect>
                                  </p:childTnLst>
                                </p:cTn>
                              </p:par>
                              <p:par>
                                <p:cTn id="52" presetID="10" presetClass="entr" presetSubtype="0" fill="hold" nodeType="withEffect">
                                  <p:stCondLst>
                                    <p:cond delay="0"/>
                                  </p:stCondLst>
                                  <p:childTnLst>
                                    <p:set>
                                      <p:cBhvr>
                                        <p:cTn id="53" dur="1" fill="hold">
                                          <p:stCondLst>
                                            <p:cond delay="0"/>
                                          </p:stCondLst>
                                        </p:cTn>
                                        <p:tgtEl>
                                          <p:spTgt spid="47">
                                            <p:txEl>
                                              <p:pRg st="1" end="1"/>
                                            </p:txEl>
                                          </p:spTgt>
                                        </p:tgtEl>
                                        <p:attrNameLst>
                                          <p:attrName>style.visibility</p:attrName>
                                        </p:attrNameLst>
                                      </p:cBhvr>
                                      <p:to>
                                        <p:strVal val="visible"/>
                                      </p:to>
                                    </p:set>
                                    <p:animEffect transition="in" filter="fade">
                                      <p:cBhvr>
                                        <p:cTn id="54" dur="200"/>
                                        <p:tgtEl>
                                          <p:spTgt spid="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6" grpId="0" animBg="1"/>
      <p:bldP spid="27" grpId="0" animBg="1"/>
      <p:bldP spid="28" grpId="0" animBg="1"/>
      <p:bldP spid="3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Xxxxxxxxxxxxxxxxxx</a:t>
            </a:r>
            <a:r>
              <a:rPr lang="en-US" dirty="0"/>
              <a:t> </a:t>
            </a:r>
            <a:r>
              <a:rPr lang="en-US" dirty="0" err="1"/>
              <a:t>xxxx</a:t>
            </a:r>
            <a:r>
              <a:rPr lang="en-US" dirty="0"/>
              <a:t> </a:t>
            </a:r>
            <a:r>
              <a:rPr lang="en-US" dirty="0" err="1"/>
              <a:t>xxxxxx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6" name="Chevron 15"/>
          <p:cNvSpPr/>
          <p:nvPr/>
        </p:nvSpPr>
        <p:spPr>
          <a:xfrm>
            <a:off x="6187842" y="2209800"/>
            <a:ext cx="1889359" cy="1066800"/>
          </a:xfrm>
          <a:prstGeom prst="chevron">
            <a:avLst>
              <a:gd name="adj" fmla="val 17785"/>
            </a:avLst>
          </a:prstGeom>
          <a:solidFill>
            <a:schemeClr val="bg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17" name="TextBox 16"/>
          <p:cNvSpPr txBox="1"/>
          <p:nvPr/>
        </p:nvSpPr>
        <p:spPr>
          <a:xfrm>
            <a:off x="6220881"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a:t>Xx x </a:t>
            </a:r>
            <a:r>
              <a:rPr lang="en-US" sz="1100" dirty="0" err="1"/>
              <a:t>xxxxxxxxx</a:t>
            </a:r>
            <a:r>
              <a:rPr lang="en-US" sz="1100" dirty="0"/>
              <a:t> </a:t>
            </a:r>
            <a:r>
              <a:rPr lang="en-US" sz="1100" dirty="0" err="1"/>
              <a:t>xxxx</a:t>
            </a:r>
            <a:r>
              <a:rPr lang="en-US" sz="1100" dirty="0"/>
              <a:t> </a:t>
            </a:r>
            <a:r>
              <a:rPr lang="en-US" sz="1100" dirty="0" err="1"/>
              <a:t>xxxxxxxxxxxx</a:t>
            </a:r>
            <a:r>
              <a:rPr lang="en-US" sz="1100" dirty="0"/>
              <a:t> </a:t>
            </a:r>
            <a:r>
              <a:rPr lang="en-US" sz="1100" dirty="0" err="1"/>
              <a:t>xxxxxx</a:t>
            </a:r>
            <a:r>
              <a:rPr lang="en-US" sz="1100" dirty="0"/>
              <a:t> xxx </a:t>
            </a:r>
            <a:r>
              <a:rPr lang="en-US" sz="1100" dirty="0" err="1"/>
              <a:t>xxx</a:t>
            </a:r>
            <a:r>
              <a:rPr lang="en-US" sz="1100" dirty="0"/>
              <a:t> </a:t>
            </a:r>
          </a:p>
        </p:txBody>
      </p:sp>
      <p:pic>
        <p:nvPicPr>
          <p:cNvPr id="18" name="Picture 1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807200" y="2463615"/>
            <a:ext cx="609600" cy="609600"/>
          </a:xfrm>
          <a:prstGeom prst="rect">
            <a:avLst/>
          </a:prstGeom>
        </p:spPr>
      </p:pic>
      <p:sp>
        <p:nvSpPr>
          <p:cNvPr id="19" name="Chevron 18"/>
          <p:cNvSpPr/>
          <p:nvPr/>
        </p:nvSpPr>
        <p:spPr>
          <a:xfrm>
            <a:off x="4480453" y="2209800"/>
            <a:ext cx="1889359" cy="1066800"/>
          </a:xfrm>
          <a:prstGeom prst="chevron">
            <a:avLst>
              <a:gd name="adj" fmla="val 17785"/>
            </a:avLst>
          </a:prstGeom>
          <a:solidFill>
            <a:schemeClr val="accent5"/>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0" name="TextBox 19"/>
          <p:cNvSpPr txBox="1"/>
          <p:nvPr/>
        </p:nvSpPr>
        <p:spPr>
          <a:xfrm>
            <a:off x="4559298"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a:t>
            </a:r>
            <a:endParaRPr lang="en-US" dirty="0">
              <a:latin typeface="Open Sans" panose="020B0606030504020204" pitchFamily="34" charset="0"/>
              <a:ea typeface="Open Sans" panose="020B0606030504020204" pitchFamily="34" charset="0"/>
              <a:cs typeface="Open Sans" panose="020B0606030504020204" pitchFamily="34" charset="0"/>
            </a:endParaRPr>
          </a:p>
          <a:p>
            <a:r>
              <a:rPr lang="en-US" sz="1100" dirty="0" err="1"/>
              <a:t>Xxxxxxx</a:t>
            </a:r>
            <a:r>
              <a:rPr lang="en-US" sz="1100" dirty="0"/>
              <a:t> x </a:t>
            </a:r>
            <a:r>
              <a:rPr lang="en-US" sz="1100" dirty="0" err="1"/>
              <a:t>xxxxxxxxxxx</a:t>
            </a:r>
            <a:r>
              <a:rPr lang="en-US" sz="1100" dirty="0"/>
              <a:t> </a:t>
            </a:r>
            <a:r>
              <a:rPr lang="en-US" sz="1100" dirty="0" err="1"/>
              <a:t>xxxxxxxxxxxxxxxxxxxx</a:t>
            </a:r>
            <a:r>
              <a:rPr lang="en-US" sz="1100" dirty="0"/>
              <a:t> xxx </a:t>
            </a:r>
            <a:r>
              <a:rPr lang="en-US" sz="1100" dirty="0" err="1"/>
              <a:t>xxxx</a:t>
            </a:r>
            <a:r>
              <a:rPr lang="en-US" sz="1100" dirty="0"/>
              <a:t> </a:t>
            </a: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077884" y="2482851"/>
            <a:ext cx="730404" cy="554566"/>
          </a:xfrm>
          <a:prstGeom prst="rect">
            <a:avLst/>
          </a:prstGeom>
        </p:spPr>
      </p:pic>
      <p:sp>
        <p:nvSpPr>
          <p:cNvPr id="22" name="Chevron 21"/>
          <p:cNvSpPr/>
          <p:nvPr/>
        </p:nvSpPr>
        <p:spPr>
          <a:xfrm>
            <a:off x="2773065" y="2209800"/>
            <a:ext cx="1889359" cy="10668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3" name="TextBox 22"/>
          <p:cNvSpPr txBox="1"/>
          <p:nvPr/>
        </p:nvSpPr>
        <p:spPr>
          <a:xfrm>
            <a:off x="2865965" y="3429001"/>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a:t>
            </a:r>
            <a:r>
              <a:rPr lang="en-US" sz="1600" dirty="0">
                <a:latin typeface="Open Sans" panose="020B0606030504020204" pitchFamily="34" charset="0"/>
                <a:ea typeface="Open Sans" panose="020B0606030504020204" pitchFamily="34" charset="0"/>
                <a:cs typeface="Open Sans" panose="020B0606030504020204" pitchFamily="34" charset="0"/>
              </a:rPr>
              <a:t> </a:t>
            </a:r>
          </a:p>
          <a:p>
            <a:r>
              <a:rPr lang="en-US" sz="1100" dirty="0"/>
              <a:t> </a:t>
            </a:r>
            <a:r>
              <a:rPr lang="en-US" sz="1100" dirty="0" err="1"/>
              <a:t>xxxxxxxxx</a:t>
            </a:r>
            <a:r>
              <a:rPr lang="en-US" sz="1100" dirty="0"/>
              <a:t> </a:t>
            </a:r>
            <a:r>
              <a:rPr lang="en-US" sz="1100" dirty="0" err="1"/>
              <a:t>xxxxxxxxxxxx</a:t>
            </a:r>
            <a:r>
              <a:rPr lang="en-US" sz="1100" dirty="0"/>
              <a:t> </a:t>
            </a:r>
            <a:r>
              <a:rPr lang="en-US" sz="1100" dirty="0" err="1"/>
              <a:t>xxxxxxx</a:t>
            </a:r>
            <a:r>
              <a:rPr lang="en-US" sz="1100" dirty="0"/>
              <a:t> </a:t>
            </a:r>
            <a:r>
              <a:rPr lang="en-US" sz="1100" dirty="0" err="1"/>
              <a:t>xxxx</a:t>
            </a:r>
            <a:r>
              <a:rPr lang="en-US" sz="1100" dirty="0"/>
              <a:t> x </a:t>
            </a:r>
            <a:r>
              <a:rPr lang="en-US" sz="1100" dirty="0" err="1"/>
              <a:t>xxxxxxx</a:t>
            </a:r>
            <a:r>
              <a:rPr lang="en-US" sz="1100" dirty="0"/>
              <a:t> x </a:t>
            </a:r>
            <a:r>
              <a:rPr lang="en-US" sz="1100" dirty="0" err="1"/>
              <a:t>xxxxxxx</a:t>
            </a:r>
            <a:r>
              <a:rPr lang="en-US" sz="1100" dirty="0"/>
              <a:t> </a:t>
            </a:r>
          </a:p>
        </p:txBody>
      </p:sp>
      <p:pic>
        <p:nvPicPr>
          <p:cNvPr id="24" name="Picture 2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407550" y="2381574"/>
            <a:ext cx="558418" cy="708760"/>
          </a:xfrm>
          <a:prstGeom prst="rect">
            <a:avLst/>
          </a:prstGeom>
        </p:spPr>
      </p:pic>
      <p:sp>
        <p:nvSpPr>
          <p:cNvPr id="26" name="Chevron 25"/>
          <p:cNvSpPr/>
          <p:nvPr/>
        </p:nvSpPr>
        <p:spPr>
          <a:xfrm>
            <a:off x="762001" y="2209800"/>
            <a:ext cx="2193035" cy="10668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
        <p:nvSpPr>
          <p:cNvPr id="27" name="TextBox 26"/>
          <p:cNvSpPr txBox="1"/>
          <p:nvPr/>
        </p:nvSpPr>
        <p:spPr>
          <a:xfrm>
            <a:off x="1119715" y="3429000"/>
            <a:ext cx="1600200" cy="846386"/>
          </a:xfrm>
          <a:prstGeom prst="rect">
            <a:avLst/>
          </a:prstGeom>
          <a:noFill/>
        </p:spPr>
        <p:txBody>
          <a:bodyPr wrap="square" rtlCol="0">
            <a:spAutoFit/>
          </a:bodyPr>
          <a:lstStyle/>
          <a:p>
            <a:r>
              <a:rPr lang="en-US" sz="1600" dirty="0" err="1">
                <a:latin typeface="Open Sans" panose="020B0606030504020204" pitchFamily="34" charset="0"/>
                <a:ea typeface="Open Sans" panose="020B0606030504020204" pitchFamily="34" charset="0"/>
                <a:cs typeface="Open Sans" panose="020B0606030504020204" pitchFamily="34" charset="0"/>
              </a:rPr>
              <a:t>Xxxxxxxx</a:t>
            </a:r>
            <a:endParaRPr lang="en-US" sz="1600" dirty="0">
              <a:latin typeface="Open Sans" panose="020B0606030504020204" pitchFamily="34" charset="0"/>
              <a:ea typeface="Open Sans" panose="020B0606030504020204" pitchFamily="34" charset="0"/>
              <a:cs typeface="Open Sans" panose="020B0606030504020204" pitchFamily="34" charset="0"/>
            </a:endParaRPr>
          </a:p>
          <a:p>
            <a:r>
              <a:rPr lang="en-US" sz="1100" dirty="0"/>
              <a:t>X </a:t>
            </a:r>
            <a:r>
              <a:rPr lang="en-US" sz="1100" dirty="0" err="1"/>
              <a:t>xxxxxxxxxx</a:t>
            </a:r>
            <a:r>
              <a:rPr lang="en-US" sz="1100" dirty="0"/>
              <a:t> </a:t>
            </a:r>
            <a:r>
              <a:rPr lang="en-US" sz="1100" dirty="0" err="1"/>
              <a:t>xxxxxx</a:t>
            </a:r>
            <a:r>
              <a:rPr lang="en-US" sz="1100" dirty="0"/>
              <a:t> </a:t>
            </a:r>
            <a:r>
              <a:rPr lang="en-US" sz="1100" dirty="0" err="1"/>
              <a:t>xxxxxx</a:t>
            </a:r>
            <a:r>
              <a:rPr lang="en-US" sz="1100" dirty="0"/>
              <a:t> Xx </a:t>
            </a:r>
            <a:r>
              <a:rPr lang="en-US" sz="1100" dirty="0" err="1"/>
              <a:t>xx</a:t>
            </a:r>
            <a:r>
              <a:rPr lang="en-US" sz="1100" dirty="0"/>
              <a:t> </a:t>
            </a:r>
            <a:r>
              <a:rPr lang="en-US" sz="1100" dirty="0" err="1"/>
              <a:t>xxxxxxxx</a:t>
            </a:r>
            <a:r>
              <a:rPr lang="en-US" sz="1100" dirty="0"/>
              <a:t> xx </a:t>
            </a:r>
          </a:p>
        </p:txBody>
      </p:sp>
      <p:pic>
        <p:nvPicPr>
          <p:cNvPr id="28" name="Picture 2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00200" y="2590800"/>
            <a:ext cx="799254" cy="356146"/>
          </a:xfrm>
          <a:prstGeom prst="rect">
            <a:avLst/>
          </a:prstGeom>
        </p:spPr>
      </p:pic>
      <p:sp useBgFill="1">
        <p:nvSpPr>
          <p:cNvPr id="32" name="Chevron 31"/>
          <p:cNvSpPr/>
          <p:nvPr/>
        </p:nvSpPr>
        <p:spPr>
          <a:xfrm>
            <a:off x="-809112" y="2110050"/>
            <a:ext cx="2066021" cy="116655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449860" tIns="48006" rIns="353847" bIns="48006" numCol="1" spcCol="1270" anchor="ctr" anchorCtr="0">
            <a:noAutofit/>
          </a:bodyPr>
          <a:lstStyle/>
          <a:p>
            <a:pPr algn="ctr" defTabSz="1600160">
              <a:lnSpc>
                <a:spcPct val="90000"/>
              </a:lnSpc>
              <a:spcBef>
                <a:spcPct val="0"/>
              </a:spcBef>
              <a:spcAft>
                <a:spcPct val="35000"/>
              </a:spcAft>
            </a:pPr>
            <a:r>
              <a:rPr lang="en-US" sz="3600"/>
              <a:t> </a:t>
            </a:r>
          </a:p>
        </p:txBody>
      </p:sp>
    </p:spTree>
    <p:extLst>
      <p:ext uri="{BB962C8B-B14F-4D97-AF65-F5344CB8AC3E}">
        <p14:creationId xmlns:p14="http://schemas.microsoft.com/office/powerpoint/2010/main" val="23345445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55556">
                                          <p:cBhvr additive="base">
                                            <p:cTn id="7" dur="900" fill="hold"/>
                                            <p:tgtEl>
                                              <p:spTgt spid="2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14:presetBounceEnd="55556">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14:bounceEnd="55556">
                                          <p:cBhvr additive="base">
                                            <p:cTn id="17" dur="11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14:presetBounceEnd="55556">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14:bounceEnd="55556">
                                          <p:cBhvr additive="base">
                                            <p:cTn id="27" dur="13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14:presetBounceEnd="55556">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5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0-#ppt_w/2"/>
                                              </p:val>
                                            </p:tav>
                                            <p:tav tm="100000">
                                              <p:val>
                                                <p:strVal val="#ppt_x"/>
                                              </p:val>
                                            </p:tav>
                                          </p:tavLst>
                                        </p:anim>
                                        <p:anim calcmode="lin" valueType="num">
                                          <p:cBhvr additive="base">
                                            <p:cTn id="8" dur="900" fill="hold"/>
                                            <p:tgtEl>
                                              <p:spTgt spid="2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300"/>
                                            <p:tgtEl>
                                              <p:spTgt spid="28"/>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27"/>
                                            </p:tgtEl>
                                            <p:attrNameLst>
                                              <p:attrName>style.visibility</p:attrName>
                                            </p:attrNameLst>
                                          </p:cBhvr>
                                          <p:to>
                                            <p:strVal val="visible"/>
                                          </p:to>
                                        </p:set>
                                        <p:animEffect transition="in" filter="fade">
                                          <p:cBhvr>
                                            <p:cTn id="14" dur="300"/>
                                            <p:tgtEl>
                                              <p:spTgt spid="27"/>
                                            </p:tgtEl>
                                          </p:cBhvr>
                                        </p:animEffect>
                                      </p:childTnLst>
                                    </p:cTn>
                                  </p:par>
                                  <p:par>
                                    <p:cTn id="15" presetID="2" presetClass="entr" presetSubtype="8" fill="hold" grpId="0" nodeType="withEffect">
                                      <p:stCondLst>
                                        <p:cond delay="20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1100" fill="hold"/>
                                            <p:tgtEl>
                                              <p:spTgt spid="22"/>
                                            </p:tgtEl>
                                            <p:attrNameLst>
                                              <p:attrName>ppt_x</p:attrName>
                                            </p:attrNameLst>
                                          </p:cBhvr>
                                          <p:tavLst>
                                            <p:tav tm="0">
                                              <p:val>
                                                <p:strVal val="0-#ppt_w/2"/>
                                              </p:val>
                                            </p:tav>
                                            <p:tav tm="100000">
                                              <p:val>
                                                <p:strVal val="#ppt_x"/>
                                              </p:val>
                                            </p:tav>
                                          </p:tavLst>
                                        </p:anim>
                                        <p:anim calcmode="lin" valueType="num">
                                          <p:cBhvr additive="base">
                                            <p:cTn id="18" dur="1100" fill="hold"/>
                                            <p:tgtEl>
                                              <p:spTgt spid="22"/>
                                            </p:tgtEl>
                                            <p:attrNameLst>
                                              <p:attrName>ppt_y</p:attrName>
                                            </p:attrNameLst>
                                          </p:cBhvr>
                                          <p:tavLst>
                                            <p:tav tm="0">
                                              <p:val>
                                                <p:strVal val="#ppt_y"/>
                                              </p:val>
                                            </p:tav>
                                            <p:tav tm="100000">
                                              <p:val>
                                                <p:strVal val="#ppt_y"/>
                                              </p:val>
                                            </p:tav>
                                          </p:tavLst>
                                        </p:anim>
                                      </p:childTnLst>
                                    </p:cTn>
                                  </p:par>
                                  <p:par>
                                    <p:cTn id="19" presetID="10" presetClass="entr" presetSubtype="0" fill="hold" nodeType="withEffect">
                                      <p:stCondLst>
                                        <p:cond delay="10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300"/>
                                            <p:tgtEl>
                                              <p:spTgt spid="24"/>
                                            </p:tgtEl>
                                          </p:cBhvr>
                                        </p:animEffect>
                                      </p:childTnLst>
                                    </p:cTn>
                                  </p:par>
                                  <p:par>
                                    <p:cTn id="22" presetID="10" presetClass="entr" presetSubtype="0" fill="hold" grpId="0" nodeType="withEffect">
                                      <p:stCondLst>
                                        <p:cond delay="100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300"/>
                                            <p:tgtEl>
                                              <p:spTgt spid="23"/>
                                            </p:tgtEl>
                                          </p:cBhvr>
                                        </p:animEffect>
                                      </p:childTnLst>
                                    </p:cTn>
                                  </p:par>
                                  <p:par>
                                    <p:cTn id="25" presetID="2" presetClass="entr" presetSubtype="8" fill="hold" grpId="0" nodeType="withEffect">
                                      <p:stCondLst>
                                        <p:cond delay="400"/>
                                      </p:stCondLst>
                                      <p:childTnLst>
                                        <p:set>
                                          <p:cBhvr>
                                            <p:cTn id="26" dur="1" fill="hold">
                                              <p:stCondLst>
                                                <p:cond delay="0"/>
                                              </p:stCondLst>
                                            </p:cTn>
                                            <p:tgtEl>
                                              <p:spTgt spid="19"/>
                                            </p:tgtEl>
                                            <p:attrNameLst>
                                              <p:attrName>style.visibility</p:attrName>
                                            </p:attrNameLst>
                                          </p:cBhvr>
                                          <p:to>
                                            <p:strVal val="visible"/>
                                          </p:to>
                                        </p:set>
                                        <p:anim calcmode="lin" valueType="num">
                                          <p:cBhvr additive="base">
                                            <p:cTn id="27" dur="1300" fill="hold"/>
                                            <p:tgtEl>
                                              <p:spTgt spid="19"/>
                                            </p:tgtEl>
                                            <p:attrNameLst>
                                              <p:attrName>ppt_x</p:attrName>
                                            </p:attrNameLst>
                                          </p:cBhvr>
                                          <p:tavLst>
                                            <p:tav tm="0">
                                              <p:val>
                                                <p:strVal val="0-#ppt_w/2"/>
                                              </p:val>
                                            </p:tav>
                                            <p:tav tm="100000">
                                              <p:val>
                                                <p:strVal val="#ppt_x"/>
                                              </p:val>
                                            </p:tav>
                                          </p:tavLst>
                                        </p:anim>
                                        <p:anim calcmode="lin" valueType="num">
                                          <p:cBhvr additive="base">
                                            <p:cTn id="28" dur="1300" fill="hold"/>
                                            <p:tgtEl>
                                              <p:spTgt spid="19"/>
                                            </p:tgtEl>
                                            <p:attrNameLst>
                                              <p:attrName>ppt_y</p:attrName>
                                            </p:attrNameLst>
                                          </p:cBhvr>
                                          <p:tavLst>
                                            <p:tav tm="0">
                                              <p:val>
                                                <p:strVal val="#ppt_y"/>
                                              </p:val>
                                            </p:tav>
                                            <p:tav tm="100000">
                                              <p:val>
                                                <p:strVal val="#ppt_y"/>
                                              </p:val>
                                            </p:tav>
                                          </p:tavLst>
                                        </p:anim>
                                      </p:childTnLst>
                                    </p:cTn>
                                  </p:par>
                                  <p:par>
                                    <p:cTn id="29" presetID="10" presetClass="entr" presetSubtype="0" fill="hold" nodeType="withEffect">
                                      <p:stCondLst>
                                        <p:cond delay="1400"/>
                                      </p:stCondLst>
                                      <p:childTnLst>
                                        <p:set>
                                          <p:cBhvr>
                                            <p:cTn id="30" dur="1" fill="hold">
                                              <p:stCondLst>
                                                <p:cond delay="0"/>
                                              </p:stCondLst>
                                            </p:cTn>
                                            <p:tgtEl>
                                              <p:spTgt spid="21"/>
                                            </p:tgtEl>
                                            <p:attrNameLst>
                                              <p:attrName>style.visibility</p:attrName>
                                            </p:attrNameLst>
                                          </p:cBhvr>
                                          <p:to>
                                            <p:strVal val="visible"/>
                                          </p:to>
                                        </p:set>
                                        <p:animEffect transition="in" filter="fade">
                                          <p:cBhvr>
                                            <p:cTn id="31" dur="300"/>
                                            <p:tgtEl>
                                              <p:spTgt spid="21"/>
                                            </p:tgtEl>
                                          </p:cBhvr>
                                        </p:animEffect>
                                      </p:childTnLst>
                                    </p:cTn>
                                  </p:par>
                                  <p:par>
                                    <p:cTn id="32" presetID="10" presetClass="entr" presetSubtype="0" fill="hold" grpId="0" nodeType="withEffect">
                                      <p:stCondLst>
                                        <p:cond delay="14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2" presetClass="entr" presetSubtype="8" fill="hold" grpId="0" nodeType="withEffect">
                                      <p:stCondLst>
                                        <p:cond delay="60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500" fill="hold"/>
                                            <p:tgtEl>
                                              <p:spTgt spid="16"/>
                                            </p:tgtEl>
                                            <p:attrNameLst>
                                              <p:attrName>ppt_x</p:attrName>
                                            </p:attrNameLst>
                                          </p:cBhvr>
                                          <p:tavLst>
                                            <p:tav tm="0">
                                              <p:val>
                                                <p:strVal val="0-#ppt_w/2"/>
                                              </p:val>
                                            </p:tav>
                                            <p:tav tm="100000">
                                              <p:val>
                                                <p:strVal val="#ppt_x"/>
                                              </p:val>
                                            </p:tav>
                                          </p:tavLst>
                                        </p:anim>
                                        <p:anim calcmode="lin" valueType="num">
                                          <p:cBhvr additive="base">
                                            <p:cTn id="38" dur="1500" fill="hold"/>
                                            <p:tgtEl>
                                              <p:spTgt spid="16"/>
                                            </p:tgtEl>
                                            <p:attrNameLst>
                                              <p:attrName>ppt_y</p:attrName>
                                            </p:attrNameLst>
                                          </p:cBhvr>
                                          <p:tavLst>
                                            <p:tav tm="0">
                                              <p:val>
                                                <p:strVal val="#ppt_y"/>
                                              </p:val>
                                            </p:tav>
                                            <p:tav tm="100000">
                                              <p:val>
                                                <p:strVal val="#ppt_y"/>
                                              </p:val>
                                            </p:tav>
                                          </p:tavLst>
                                        </p:anim>
                                      </p:childTnLst>
                                    </p:cTn>
                                  </p:par>
                                  <p:par>
                                    <p:cTn id="39" presetID="10" presetClass="entr" presetSubtype="0" fill="hold" nodeType="withEffect">
                                      <p:stCondLst>
                                        <p:cond delay="180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300"/>
                                            <p:tgtEl>
                                              <p:spTgt spid="18"/>
                                            </p:tgtEl>
                                          </p:cBhvr>
                                        </p:animEffect>
                                      </p:childTnLst>
                                    </p:cTn>
                                  </p:par>
                                  <p:par>
                                    <p:cTn id="42" presetID="10" presetClass="entr" presetSubtype="0" fill="hold" grpId="0" nodeType="withEffect">
                                      <p:stCondLst>
                                        <p:cond delay="180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animBg="1"/>
          <p:bldP spid="20" grpId="0"/>
          <p:bldP spid="22" grpId="0" animBg="1"/>
          <p:bldP spid="23" grpId="0"/>
          <p:bldP spid="26" grpId="0" animBg="1"/>
          <p:bldP spid="27"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021080" y="3854451"/>
            <a:ext cx="3942080" cy="26035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638619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6430071" y="1342501"/>
            <a:ext cx="3305176" cy="574324"/>
          </a:xfrm>
          <a:prstGeom prst="rect">
            <a:avLst/>
          </a:prstGeom>
          <a:noFill/>
        </p:spPr>
        <p:txBody>
          <a:bodyPr wrap="square" rtlCol="0">
            <a:spAutoFit/>
          </a:bodyPr>
          <a:lstStyle/>
          <a:p>
            <a:pPr>
              <a:lnSpc>
                <a:spcPct val="87000"/>
              </a:lnSpc>
            </a:pPr>
            <a:r>
              <a:rPr lang="en-US" dirty="0"/>
              <a:t>90% </a:t>
            </a:r>
            <a:r>
              <a:rPr lang="en-US" dirty="0" err="1"/>
              <a:t>xxxxxx</a:t>
            </a:r>
            <a:endParaRPr lang="en-US" dirty="0"/>
          </a:p>
          <a:p>
            <a:pP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6" name="TextBox 45"/>
          <p:cNvSpPr txBox="1"/>
          <p:nvPr/>
        </p:nvSpPr>
        <p:spPr>
          <a:xfrm>
            <a:off x="-416506" y="3244325"/>
            <a:ext cx="3305176" cy="574324"/>
          </a:xfrm>
          <a:prstGeom prst="rect">
            <a:avLst/>
          </a:prstGeom>
          <a:noFill/>
        </p:spPr>
        <p:txBody>
          <a:bodyPr wrap="square" rtlCol="0">
            <a:spAutoFit/>
          </a:bodyPr>
          <a:lstStyle/>
          <a:p>
            <a:pPr algn="r">
              <a:lnSpc>
                <a:spcPct val="87000"/>
              </a:lnSpc>
            </a:pPr>
            <a:r>
              <a:rPr lang="en-US" dirty="0"/>
              <a:t>X xxx xx </a:t>
            </a:r>
          </a:p>
          <a:p>
            <a:pPr algn="r">
              <a:lnSpc>
                <a:spcPct val="87000"/>
              </a:lnSpc>
            </a:pPr>
            <a:r>
              <a:rPr lang="en-US" sz="1200" dirty="0">
                <a:solidFill>
                  <a:schemeClr val="tx1">
                    <a:lumMod val="75000"/>
                  </a:schemeClr>
                </a:solidFill>
              </a:rPr>
              <a:t>X </a:t>
            </a:r>
            <a:r>
              <a:rPr lang="en-US" sz="1200" dirty="0" err="1">
                <a:solidFill>
                  <a:schemeClr val="tx1">
                    <a:lumMod val="75000"/>
                  </a:schemeClr>
                </a:solidFill>
              </a:rPr>
              <a:t>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p>
        </p:txBody>
      </p:sp>
      <p:sp>
        <p:nvSpPr>
          <p:cNvPr id="48" name="TextBox 47"/>
          <p:cNvSpPr txBox="1"/>
          <p:nvPr/>
        </p:nvSpPr>
        <p:spPr>
          <a:xfrm>
            <a:off x="619761" y="1513841"/>
            <a:ext cx="2997205" cy="892552"/>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 </a:t>
            </a:r>
            <a:r>
              <a:rPr lang="en-US" sz="1200" dirty="0" err="1">
                <a:solidFill>
                  <a:schemeClr val="tx1">
                    <a:lumMod val="75000"/>
                  </a:schemeClr>
                </a:solidFill>
              </a:rPr>
              <a:t>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a:t>
            </a:r>
            <a:r>
              <a:rPr lang="en-US" sz="1200" dirty="0" err="1">
                <a:solidFill>
                  <a:schemeClr val="tx1">
                    <a:lumMod val="75000"/>
                  </a:schemeClr>
                </a:solidFill>
              </a:rPr>
              <a:t>xxxxxxxxxxxxx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xxx </a:t>
            </a:r>
            <a:r>
              <a:rPr lang="en-US" sz="1200" dirty="0" err="1">
                <a:solidFill>
                  <a:schemeClr val="tx1">
                    <a:lumMod val="75000"/>
                  </a:schemeClr>
                </a:solidFill>
              </a:rPr>
              <a:t>xxx</a:t>
            </a:r>
            <a:r>
              <a:rPr lang="en-US" sz="1200" dirty="0">
                <a:solidFill>
                  <a:schemeClr val="tx1">
                    <a:lumMod val="75000"/>
                  </a:schemeClr>
                </a:solidFill>
              </a:rPr>
              <a:t> xx x </a:t>
            </a:r>
            <a:r>
              <a:rPr lang="en-US" sz="1200" dirty="0" err="1">
                <a:solidFill>
                  <a:schemeClr val="tx1">
                    <a:lumMod val="75000"/>
                  </a:schemeClr>
                </a:solidFill>
              </a:rPr>
              <a:t>xxxxxxx</a:t>
            </a: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p>
        </p:txBody>
      </p:sp>
      <p:sp>
        <p:nvSpPr>
          <p:cNvPr id="65" name="Rounded Rectangle 64"/>
          <p:cNvSpPr/>
          <p:nvPr/>
        </p:nvSpPr>
        <p:spPr>
          <a:xfrm>
            <a:off x="2915922" y="3168298"/>
            <a:ext cx="717526" cy="1632303"/>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01</a:t>
            </a:r>
          </a:p>
        </p:txBody>
      </p:sp>
      <p:sp>
        <p:nvSpPr>
          <p:cNvPr id="66" name="Rounded Rectangle 65"/>
          <p:cNvSpPr/>
          <p:nvPr/>
        </p:nvSpPr>
        <p:spPr>
          <a:xfrm>
            <a:off x="4299599" y="2231849"/>
            <a:ext cx="717526" cy="1632303"/>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03</a:t>
            </a:r>
          </a:p>
        </p:txBody>
      </p:sp>
      <p:sp>
        <p:nvSpPr>
          <p:cNvPr id="67" name="Rounded Rectangle 66"/>
          <p:cNvSpPr/>
          <p:nvPr/>
        </p:nvSpPr>
        <p:spPr>
          <a:xfrm>
            <a:off x="5683275" y="1295401"/>
            <a:ext cx="717526" cy="1632303"/>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05</a:t>
            </a:r>
          </a:p>
        </p:txBody>
      </p:sp>
      <p:sp>
        <p:nvSpPr>
          <p:cNvPr id="68" name="Rounded Rectangle 67"/>
          <p:cNvSpPr/>
          <p:nvPr/>
        </p:nvSpPr>
        <p:spPr>
          <a:xfrm>
            <a:off x="4991436" y="1763624"/>
            <a:ext cx="717526" cy="1632303"/>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04</a:t>
            </a:r>
          </a:p>
        </p:txBody>
      </p:sp>
      <p:sp>
        <p:nvSpPr>
          <p:cNvPr id="69" name="Rounded Rectangle 68"/>
          <p:cNvSpPr/>
          <p:nvPr/>
        </p:nvSpPr>
        <p:spPr>
          <a:xfrm>
            <a:off x="3607761" y="2700074"/>
            <a:ext cx="717526" cy="1632303"/>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182880" rIns="0" bIns="182880" rtlCol="0" anchor="t" anchorCtr="0"/>
          <a:lstStyle/>
          <a:p>
            <a:pPr algn="ctr"/>
            <a:r>
              <a:rPr lang="en-US" sz="2800" dirty="0">
                <a:solidFill>
                  <a:srgbClr val="FFFFFF"/>
                </a:solidFill>
              </a:rPr>
              <a:t>02</a:t>
            </a:r>
          </a:p>
        </p:txBody>
      </p:sp>
      <p:sp>
        <p:nvSpPr>
          <p:cNvPr id="70" name="TextBox 69"/>
          <p:cNvSpPr txBox="1"/>
          <p:nvPr/>
        </p:nvSpPr>
        <p:spPr>
          <a:xfrm>
            <a:off x="5659116" y="3439180"/>
            <a:ext cx="2997205" cy="523220"/>
          </a:xfrm>
          <a:prstGeom prst="rect">
            <a:avLst/>
          </a:prstGeom>
          <a:noFill/>
        </p:spPr>
        <p:txBody>
          <a:bodyPr wrap="square" rtlCol="0">
            <a:spAutoFit/>
          </a:bodyPr>
          <a:lstStyle/>
          <a:p>
            <a:r>
              <a:rPr lang="en-US" sz="1600" dirty="0"/>
              <a:t>X </a:t>
            </a:r>
            <a:r>
              <a:rPr lang="en-US" sz="1600" dirty="0" err="1"/>
              <a:t>x</a:t>
            </a:r>
            <a:r>
              <a:rPr lang="en-US" sz="1600" dirty="0"/>
              <a:t> </a:t>
            </a:r>
            <a:r>
              <a:rPr lang="en-US" sz="1600" dirty="0" err="1"/>
              <a:t>xxxxxxxxxxxxxxx</a:t>
            </a:r>
            <a:r>
              <a:rPr lang="en-US" sz="1600" dirty="0"/>
              <a:t> x </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1" name="TextBox 70"/>
          <p:cNvSpPr txBox="1"/>
          <p:nvPr/>
        </p:nvSpPr>
        <p:spPr>
          <a:xfrm>
            <a:off x="4927601" y="4004753"/>
            <a:ext cx="2110510" cy="523220"/>
          </a:xfrm>
          <a:prstGeom prst="rect">
            <a:avLst/>
          </a:prstGeom>
          <a:noFill/>
        </p:spPr>
        <p:txBody>
          <a:bodyPr wrap="square" rtlCol="0">
            <a:spAutoFit/>
          </a:bodyPr>
          <a:lstStyle/>
          <a:p>
            <a:r>
              <a:rPr lang="en-US" sz="1600" dirty="0" err="1"/>
              <a:t>Xxxxxxxxxxxxxx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2" name="TextBox 71"/>
          <p:cNvSpPr txBox="1"/>
          <p:nvPr/>
        </p:nvSpPr>
        <p:spPr>
          <a:xfrm>
            <a:off x="4272280" y="4570327"/>
            <a:ext cx="1524000" cy="523220"/>
          </a:xfrm>
          <a:prstGeom prst="rect">
            <a:avLst/>
          </a:prstGeom>
          <a:noFill/>
        </p:spPr>
        <p:txBody>
          <a:bodyPr wrap="square" rtlCol="0">
            <a:spAutoFit/>
          </a:bodyPr>
          <a:lstStyle/>
          <a:p>
            <a:r>
              <a:rPr lang="en-US" sz="1600" dirty="0" err="1"/>
              <a:t>Xxxxx</a:t>
            </a:r>
            <a:r>
              <a:rPr lang="en-US" sz="1600" dirty="0"/>
              <a:t> xxx</a:t>
            </a:r>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sp>
        <p:nvSpPr>
          <p:cNvPr id="73" name="TextBox 72"/>
          <p:cNvSpPr txBox="1"/>
          <p:nvPr/>
        </p:nvSpPr>
        <p:spPr>
          <a:xfrm>
            <a:off x="3576320" y="5135900"/>
            <a:ext cx="1524000" cy="523220"/>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a:p>
            <a:r>
              <a:rPr lang="en-US" sz="1200" dirty="0">
                <a:solidFill>
                  <a:schemeClr val="tx1">
                    <a:lumMod val="75000"/>
                  </a:schemeClr>
                </a:solidFill>
              </a:rPr>
              <a:t>Xx </a:t>
            </a:r>
            <a:r>
              <a:rPr lang="en-US" sz="1200" dirty="0" err="1">
                <a:solidFill>
                  <a:schemeClr val="tx1">
                    <a:lumMod val="75000"/>
                  </a:schemeClr>
                </a:solidFill>
              </a:rPr>
              <a:t>xxxxxxxx</a:t>
            </a:r>
            <a:r>
              <a:rPr lang="en-US" sz="1200" dirty="0">
                <a:solidFill>
                  <a:schemeClr val="tx1">
                    <a:lumMod val="75000"/>
                  </a:schemeClr>
                </a:solidFill>
              </a:rPr>
              <a:t> xx</a:t>
            </a:r>
          </a:p>
        </p:txBody>
      </p:sp>
      <p:cxnSp>
        <p:nvCxnSpPr>
          <p:cNvPr id="74" name="Elbow Connector 73"/>
          <p:cNvCxnSpPr>
            <a:stCxn id="68" idx="2"/>
            <a:endCxn id="70" idx="1"/>
          </p:cNvCxnSpPr>
          <p:nvPr/>
        </p:nvCxnSpPr>
        <p:spPr>
          <a:xfrm rot="16200000" flipH="1">
            <a:off x="5352226" y="3393899"/>
            <a:ext cx="304863" cy="308917"/>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5" name="Elbow Connector 74"/>
          <p:cNvCxnSpPr>
            <a:stCxn id="66" idx="2"/>
            <a:endCxn id="71" idx="1"/>
          </p:cNvCxnSpPr>
          <p:nvPr/>
        </p:nvCxnSpPr>
        <p:spPr>
          <a:xfrm rot="16200000" flipH="1">
            <a:off x="4591876" y="3930637"/>
            <a:ext cx="402211" cy="269239"/>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6" name="Elbow Connector 75"/>
          <p:cNvCxnSpPr>
            <a:stCxn id="69" idx="2"/>
            <a:endCxn id="72" idx="1"/>
          </p:cNvCxnSpPr>
          <p:nvPr/>
        </p:nvCxnSpPr>
        <p:spPr>
          <a:xfrm rot="16200000" flipH="1">
            <a:off x="3869622" y="4429279"/>
            <a:ext cx="499560" cy="305756"/>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7" name="Elbow Connector 76"/>
          <p:cNvCxnSpPr>
            <a:stCxn id="65" idx="2"/>
            <a:endCxn id="73" idx="1"/>
          </p:cNvCxnSpPr>
          <p:nvPr/>
        </p:nvCxnSpPr>
        <p:spPr>
          <a:xfrm rot="16200000" flipH="1">
            <a:off x="3127048" y="4948237"/>
            <a:ext cx="596909" cy="301635"/>
          </a:xfrm>
          <a:prstGeom prst="bentConnector2">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78" name="Group 77"/>
          <p:cNvGrpSpPr/>
          <p:nvPr/>
        </p:nvGrpSpPr>
        <p:grpSpPr>
          <a:xfrm rot="16200000" flipH="1">
            <a:off x="3046879" y="4212101"/>
            <a:ext cx="455612" cy="263525"/>
            <a:chOff x="5256213" y="3154363"/>
            <a:chExt cx="455612" cy="263525"/>
          </a:xfrm>
        </p:grpSpPr>
        <p:sp>
          <p:nvSpPr>
            <p:cNvPr id="79" name="Freeform 12"/>
            <p:cNvSpPr>
              <a:spLocks/>
            </p:cNvSpPr>
            <p:nvPr/>
          </p:nvSpPr>
          <p:spPr bwMode="auto">
            <a:xfrm>
              <a:off x="5256213" y="3205163"/>
              <a:ext cx="287337" cy="60325"/>
            </a:xfrm>
            <a:custGeom>
              <a:avLst/>
              <a:gdLst>
                <a:gd name="T0" fmla="*/ 1416 w 1416"/>
                <a:gd name="T1" fmla="*/ 0 h 292"/>
                <a:gd name="T2" fmla="*/ 1416 w 1416"/>
                <a:gd name="T3" fmla="*/ 0 h 292"/>
                <a:gd name="T4" fmla="*/ 146 w 1416"/>
                <a:gd name="T5" fmla="*/ 0 h 292"/>
                <a:gd name="T6" fmla="*/ 0 w 1416"/>
                <a:gd name="T7" fmla="*/ 146 h 292"/>
                <a:gd name="T8" fmla="*/ 146 w 1416"/>
                <a:gd name="T9" fmla="*/ 292 h 292"/>
                <a:gd name="T10" fmla="*/ 904 w 1416"/>
                <a:gd name="T11" fmla="*/ 292 h 292"/>
              </a:gdLst>
              <a:ahLst/>
              <a:cxnLst>
                <a:cxn ang="0">
                  <a:pos x="T0" y="T1"/>
                </a:cxn>
                <a:cxn ang="0">
                  <a:pos x="T2" y="T3"/>
                </a:cxn>
                <a:cxn ang="0">
                  <a:pos x="T4" y="T5"/>
                </a:cxn>
                <a:cxn ang="0">
                  <a:pos x="T6" y="T7"/>
                </a:cxn>
                <a:cxn ang="0">
                  <a:pos x="T8" y="T9"/>
                </a:cxn>
                <a:cxn ang="0">
                  <a:pos x="T10" y="T11"/>
                </a:cxn>
              </a:cxnLst>
              <a:rect l="0" t="0" r="r" b="b"/>
              <a:pathLst>
                <a:path w="1416" h="292">
                  <a:moveTo>
                    <a:pt x="1416" y="0"/>
                  </a:moveTo>
                  <a:lnTo>
                    <a:pt x="1416" y="0"/>
                  </a:lnTo>
                  <a:lnTo>
                    <a:pt x="146" y="0"/>
                  </a:lnTo>
                  <a:cubicBezTo>
                    <a:pt x="65" y="0"/>
                    <a:pt x="0" y="65"/>
                    <a:pt x="0" y="146"/>
                  </a:cubicBezTo>
                  <a:cubicBezTo>
                    <a:pt x="0" y="227"/>
                    <a:pt x="65" y="292"/>
                    <a:pt x="146" y="292"/>
                  </a:cubicBezTo>
                  <a:lnTo>
                    <a:pt x="904" y="292"/>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13"/>
            <p:cNvSpPr>
              <a:spLocks/>
            </p:cNvSpPr>
            <p:nvPr/>
          </p:nvSpPr>
          <p:spPr bwMode="auto">
            <a:xfrm>
              <a:off x="5368925" y="3265488"/>
              <a:ext cx="87312" cy="50800"/>
            </a:xfrm>
            <a:custGeom>
              <a:avLst/>
              <a:gdLst>
                <a:gd name="T0" fmla="*/ 50 w 426"/>
                <a:gd name="T1" fmla="*/ 0 h 256"/>
                <a:gd name="T2" fmla="*/ 50 w 426"/>
                <a:gd name="T3" fmla="*/ 0 h 256"/>
                <a:gd name="T4" fmla="*/ 0 w 426"/>
                <a:gd name="T5" fmla="*/ 110 h 256"/>
                <a:gd name="T6" fmla="*/ 146 w 426"/>
                <a:gd name="T7" fmla="*/ 256 h 256"/>
                <a:gd name="T8" fmla="*/ 426 w 426"/>
                <a:gd name="T9" fmla="*/ 256 h 256"/>
              </a:gdLst>
              <a:ahLst/>
              <a:cxnLst>
                <a:cxn ang="0">
                  <a:pos x="T0" y="T1"/>
                </a:cxn>
                <a:cxn ang="0">
                  <a:pos x="T2" y="T3"/>
                </a:cxn>
                <a:cxn ang="0">
                  <a:pos x="T4" y="T5"/>
                </a:cxn>
                <a:cxn ang="0">
                  <a:pos x="T6" y="T7"/>
                </a:cxn>
                <a:cxn ang="0">
                  <a:pos x="T8" y="T9"/>
                </a:cxn>
              </a:cxnLst>
              <a:rect l="0" t="0" r="r" b="b"/>
              <a:pathLst>
                <a:path w="426" h="256">
                  <a:moveTo>
                    <a:pt x="50" y="0"/>
                  </a:moveTo>
                  <a:lnTo>
                    <a:pt x="50" y="0"/>
                  </a:lnTo>
                  <a:cubicBezTo>
                    <a:pt x="19" y="27"/>
                    <a:pt x="0" y="66"/>
                    <a:pt x="0" y="110"/>
                  </a:cubicBezTo>
                  <a:cubicBezTo>
                    <a:pt x="0" y="191"/>
                    <a:pt x="65" y="256"/>
                    <a:pt x="146" y="256"/>
                  </a:cubicBezTo>
                  <a:lnTo>
                    <a:pt x="426" y="256"/>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14"/>
            <p:cNvSpPr>
              <a:spLocks/>
            </p:cNvSpPr>
            <p:nvPr/>
          </p:nvSpPr>
          <p:spPr bwMode="auto">
            <a:xfrm>
              <a:off x="5405438" y="3316288"/>
              <a:ext cx="66675" cy="50800"/>
            </a:xfrm>
            <a:custGeom>
              <a:avLst/>
              <a:gdLst>
                <a:gd name="T0" fmla="*/ 40 w 330"/>
                <a:gd name="T1" fmla="*/ 0 h 247"/>
                <a:gd name="T2" fmla="*/ 40 w 330"/>
                <a:gd name="T3" fmla="*/ 0 h 247"/>
                <a:gd name="T4" fmla="*/ 0 w 330"/>
                <a:gd name="T5" fmla="*/ 101 h 247"/>
                <a:gd name="T6" fmla="*/ 146 w 330"/>
                <a:gd name="T7" fmla="*/ 247 h 247"/>
                <a:gd name="T8" fmla="*/ 330 w 330"/>
                <a:gd name="T9" fmla="*/ 247 h 247"/>
              </a:gdLst>
              <a:ahLst/>
              <a:cxnLst>
                <a:cxn ang="0">
                  <a:pos x="T0" y="T1"/>
                </a:cxn>
                <a:cxn ang="0">
                  <a:pos x="T2" y="T3"/>
                </a:cxn>
                <a:cxn ang="0">
                  <a:pos x="T4" y="T5"/>
                </a:cxn>
                <a:cxn ang="0">
                  <a:pos x="T6" y="T7"/>
                </a:cxn>
                <a:cxn ang="0">
                  <a:pos x="T8" y="T9"/>
                </a:cxn>
              </a:cxnLst>
              <a:rect l="0" t="0" r="r" b="b"/>
              <a:pathLst>
                <a:path w="330" h="247">
                  <a:moveTo>
                    <a:pt x="40" y="0"/>
                  </a:moveTo>
                  <a:lnTo>
                    <a:pt x="40" y="0"/>
                  </a:lnTo>
                  <a:cubicBezTo>
                    <a:pt x="15" y="27"/>
                    <a:pt x="0" y="62"/>
                    <a:pt x="0" y="101"/>
                  </a:cubicBezTo>
                  <a:cubicBezTo>
                    <a:pt x="0" y="182"/>
                    <a:pt x="65" y="247"/>
                    <a:pt x="146" y="247"/>
                  </a:cubicBezTo>
                  <a:lnTo>
                    <a:pt x="330" y="247"/>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15"/>
            <p:cNvSpPr>
              <a:spLocks/>
            </p:cNvSpPr>
            <p:nvPr/>
          </p:nvSpPr>
          <p:spPr bwMode="auto">
            <a:xfrm>
              <a:off x="5432425" y="3154363"/>
              <a:ext cx="279400" cy="263525"/>
            </a:xfrm>
            <a:custGeom>
              <a:avLst/>
              <a:gdLst>
                <a:gd name="T0" fmla="*/ 92 w 1378"/>
                <a:gd name="T1" fmla="*/ 1047 h 1297"/>
                <a:gd name="T2" fmla="*/ 92 w 1378"/>
                <a:gd name="T3" fmla="*/ 1047 h 1297"/>
                <a:gd name="T4" fmla="*/ 49 w 1378"/>
                <a:gd name="T5" fmla="*/ 1151 h 1297"/>
                <a:gd name="T6" fmla="*/ 195 w 1378"/>
                <a:gd name="T7" fmla="*/ 1297 h 1297"/>
                <a:gd name="T8" fmla="*/ 729 w 1378"/>
                <a:gd name="T9" fmla="*/ 1297 h 1297"/>
                <a:gd name="T10" fmla="*/ 1378 w 1378"/>
                <a:gd name="T11" fmla="*/ 648 h 1297"/>
                <a:gd name="T12" fmla="*/ 729 w 1378"/>
                <a:gd name="T13" fmla="*/ 0 h 1297"/>
                <a:gd name="T14" fmla="*/ 147 w 1378"/>
                <a:gd name="T15" fmla="*/ 0 h 1297"/>
                <a:gd name="T16" fmla="*/ 0 w 1378"/>
                <a:gd name="T17" fmla="*/ 146 h 1297"/>
                <a:gd name="T18" fmla="*/ 43 w 1378"/>
                <a:gd name="T19" fmla="*/ 249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8" h="1297">
                  <a:moveTo>
                    <a:pt x="92" y="1047"/>
                  </a:moveTo>
                  <a:lnTo>
                    <a:pt x="92" y="1047"/>
                  </a:lnTo>
                  <a:cubicBezTo>
                    <a:pt x="65" y="1074"/>
                    <a:pt x="49" y="1111"/>
                    <a:pt x="49" y="1151"/>
                  </a:cubicBezTo>
                  <a:cubicBezTo>
                    <a:pt x="49" y="1232"/>
                    <a:pt x="114" y="1297"/>
                    <a:pt x="195" y="1297"/>
                  </a:cubicBezTo>
                  <a:lnTo>
                    <a:pt x="729" y="1297"/>
                  </a:lnTo>
                  <a:cubicBezTo>
                    <a:pt x="1087" y="1297"/>
                    <a:pt x="1378" y="1007"/>
                    <a:pt x="1378" y="648"/>
                  </a:cubicBezTo>
                  <a:cubicBezTo>
                    <a:pt x="1378" y="290"/>
                    <a:pt x="1087" y="0"/>
                    <a:pt x="729" y="0"/>
                  </a:cubicBezTo>
                  <a:lnTo>
                    <a:pt x="147" y="0"/>
                  </a:lnTo>
                  <a:cubicBezTo>
                    <a:pt x="66" y="0"/>
                    <a:pt x="0" y="65"/>
                    <a:pt x="0" y="146"/>
                  </a:cubicBezTo>
                  <a:cubicBezTo>
                    <a:pt x="0" y="186"/>
                    <a:pt x="17" y="223"/>
                    <a:pt x="43" y="249"/>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3" name="Freeform 5"/>
          <p:cNvSpPr>
            <a:spLocks noEditPoints="1"/>
          </p:cNvSpPr>
          <p:nvPr/>
        </p:nvSpPr>
        <p:spPr bwMode="auto">
          <a:xfrm>
            <a:off x="3783019" y="3584575"/>
            <a:ext cx="377825" cy="360362"/>
          </a:xfrm>
          <a:custGeom>
            <a:avLst/>
            <a:gdLst>
              <a:gd name="T0" fmla="*/ 1437 w 1835"/>
              <a:gd name="T1" fmla="*/ 908 h 1745"/>
              <a:gd name="T2" fmla="*/ 1437 w 1835"/>
              <a:gd name="T3" fmla="*/ 908 h 1745"/>
              <a:gd name="T4" fmla="*/ 1230 w 1835"/>
              <a:gd name="T5" fmla="*/ 908 h 1745"/>
              <a:gd name="T6" fmla="*/ 1230 w 1835"/>
              <a:gd name="T7" fmla="*/ 344 h 1745"/>
              <a:gd name="T8" fmla="*/ 1437 w 1835"/>
              <a:gd name="T9" fmla="*/ 344 h 1745"/>
              <a:gd name="T10" fmla="*/ 1437 w 1835"/>
              <a:gd name="T11" fmla="*/ 908 h 1745"/>
              <a:gd name="T12" fmla="*/ 1097 w 1835"/>
              <a:gd name="T13" fmla="*/ 1477 h 1745"/>
              <a:gd name="T14" fmla="*/ 1097 w 1835"/>
              <a:gd name="T15" fmla="*/ 1477 h 1745"/>
              <a:gd name="T16" fmla="*/ 737 w 1835"/>
              <a:gd name="T17" fmla="*/ 1477 h 1745"/>
              <a:gd name="T18" fmla="*/ 737 w 1835"/>
              <a:gd name="T19" fmla="*/ 1288 h 1745"/>
              <a:gd name="T20" fmla="*/ 917 w 1835"/>
              <a:gd name="T21" fmla="*/ 1108 h 1745"/>
              <a:gd name="T22" fmla="*/ 1097 w 1835"/>
              <a:gd name="T23" fmla="*/ 1288 h 1745"/>
              <a:gd name="T24" fmla="*/ 1097 w 1835"/>
              <a:gd name="T25" fmla="*/ 1477 h 1745"/>
              <a:gd name="T26" fmla="*/ 1097 w 1835"/>
              <a:gd name="T27" fmla="*/ 1477 h 1745"/>
              <a:gd name="T28" fmla="*/ 605 w 1835"/>
              <a:gd name="T29" fmla="*/ 908 h 1745"/>
              <a:gd name="T30" fmla="*/ 605 w 1835"/>
              <a:gd name="T31" fmla="*/ 908 h 1745"/>
              <a:gd name="T32" fmla="*/ 398 w 1835"/>
              <a:gd name="T33" fmla="*/ 908 h 1745"/>
              <a:gd name="T34" fmla="*/ 398 w 1835"/>
              <a:gd name="T35" fmla="*/ 344 h 1745"/>
              <a:gd name="T36" fmla="*/ 605 w 1835"/>
              <a:gd name="T37" fmla="*/ 344 h 1745"/>
              <a:gd name="T38" fmla="*/ 605 w 1835"/>
              <a:gd name="T39" fmla="*/ 908 h 1745"/>
              <a:gd name="T40" fmla="*/ 1375 w 1835"/>
              <a:gd name="T41" fmla="*/ 0 h 1745"/>
              <a:gd name="T42" fmla="*/ 1375 w 1835"/>
              <a:gd name="T43" fmla="*/ 0 h 1745"/>
              <a:gd name="T44" fmla="*/ 460 w 1835"/>
              <a:gd name="T45" fmla="*/ 0 h 1745"/>
              <a:gd name="T46" fmla="*/ 0 w 1835"/>
              <a:gd name="T47" fmla="*/ 460 h 1745"/>
              <a:gd name="T48" fmla="*/ 0 w 1835"/>
              <a:gd name="T49" fmla="*/ 1285 h 1745"/>
              <a:gd name="T50" fmla="*/ 460 w 1835"/>
              <a:gd name="T51" fmla="*/ 1745 h 1745"/>
              <a:gd name="T52" fmla="*/ 1375 w 1835"/>
              <a:gd name="T53" fmla="*/ 1745 h 1745"/>
              <a:gd name="T54" fmla="*/ 1835 w 1835"/>
              <a:gd name="T55" fmla="*/ 1285 h 1745"/>
              <a:gd name="T56" fmla="*/ 1835 w 1835"/>
              <a:gd name="T57" fmla="*/ 460 h 1745"/>
              <a:gd name="T58" fmla="*/ 1375 w 1835"/>
              <a:gd name="T59" fmla="*/ 0 h 1745"/>
              <a:gd name="T60" fmla="*/ 1375 w 1835"/>
              <a:gd name="T61" fmla="*/ 0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5" h="1745">
                <a:moveTo>
                  <a:pt x="1437" y="908"/>
                </a:moveTo>
                <a:lnTo>
                  <a:pt x="1437" y="908"/>
                </a:lnTo>
                <a:lnTo>
                  <a:pt x="1230" y="908"/>
                </a:lnTo>
                <a:lnTo>
                  <a:pt x="1230" y="344"/>
                </a:lnTo>
                <a:lnTo>
                  <a:pt x="1437" y="344"/>
                </a:lnTo>
                <a:lnTo>
                  <a:pt x="1437" y="908"/>
                </a:lnTo>
                <a:close/>
                <a:moveTo>
                  <a:pt x="1097" y="1477"/>
                </a:moveTo>
                <a:lnTo>
                  <a:pt x="1097" y="1477"/>
                </a:lnTo>
                <a:lnTo>
                  <a:pt x="737" y="1477"/>
                </a:lnTo>
                <a:lnTo>
                  <a:pt x="737" y="1288"/>
                </a:lnTo>
                <a:cubicBezTo>
                  <a:pt x="737" y="1189"/>
                  <a:pt x="818" y="1108"/>
                  <a:pt x="917" y="1108"/>
                </a:cubicBezTo>
                <a:cubicBezTo>
                  <a:pt x="1017" y="1108"/>
                  <a:pt x="1097" y="1189"/>
                  <a:pt x="1097" y="1288"/>
                </a:cubicBezTo>
                <a:lnTo>
                  <a:pt x="1097" y="1477"/>
                </a:lnTo>
                <a:lnTo>
                  <a:pt x="1097" y="1477"/>
                </a:lnTo>
                <a:close/>
                <a:moveTo>
                  <a:pt x="605" y="908"/>
                </a:moveTo>
                <a:lnTo>
                  <a:pt x="605" y="908"/>
                </a:lnTo>
                <a:lnTo>
                  <a:pt x="398" y="908"/>
                </a:lnTo>
                <a:lnTo>
                  <a:pt x="398" y="344"/>
                </a:lnTo>
                <a:lnTo>
                  <a:pt x="605" y="344"/>
                </a:lnTo>
                <a:lnTo>
                  <a:pt x="605" y="908"/>
                </a:lnTo>
                <a:close/>
                <a:moveTo>
                  <a:pt x="1375" y="0"/>
                </a:moveTo>
                <a:lnTo>
                  <a:pt x="1375" y="0"/>
                </a:lnTo>
                <a:lnTo>
                  <a:pt x="460" y="0"/>
                </a:lnTo>
                <a:cubicBezTo>
                  <a:pt x="206" y="0"/>
                  <a:pt x="0" y="206"/>
                  <a:pt x="0" y="460"/>
                </a:cubicBezTo>
                <a:lnTo>
                  <a:pt x="0" y="1285"/>
                </a:lnTo>
                <a:cubicBezTo>
                  <a:pt x="0" y="1539"/>
                  <a:pt x="206" y="1745"/>
                  <a:pt x="460" y="1745"/>
                </a:cubicBezTo>
                <a:lnTo>
                  <a:pt x="1375" y="1745"/>
                </a:lnTo>
                <a:cubicBezTo>
                  <a:pt x="1629" y="1745"/>
                  <a:pt x="1835" y="1539"/>
                  <a:pt x="1835" y="1285"/>
                </a:cubicBezTo>
                <a:lnTo>
                  <a:pt x="1835" y="460"/>
                </a:lnTo>
                <a:cubicBezTo>
                  <a:pt x="1835" y="206"/>
                  <a:pt x="1629" y="0"/>
                  <a:pt x="1375" y="0"/>
                </a:cubicBezTo>
                <a:lnTo>
                  <a:pt x="1375"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84" name="Group 8"/>
          <p:cNvGrpSpPr>
            <a:grpSpLocks noChangeAspect="1"/>
          </p:cNvGrpSpPr>
          <p:nvPr/>
        </p:nvGrpSpPr>
        <p:grpSpPr bwMode="auto">
          <a:xfrm>
            <a:off x="4529139" y="3128964"/>
            <a:ext cx="301625" cy="327025"/>
            <a:chOff x="2853" y="1431"/>
            <a:chExt cx="190" cy="206"/>
          </a:xfrm>
        </p:grpSpPr>
        <p:sp>
          <p:nvSpPr>
            <p:cNvPr id="85"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17"/>
          <p:cNvGrpSpPr>
            <a:grpSpLocks noChangeAspect="1"/>
          </p:cNvGrpSpPr>
          <p:nvPr/>
        </p:nvGrpSpPr>
        <p:grpSpPr bwMode="auto">
          <a:xfrm>
            <a:off x="5180014" y="2630510"/>
            <a:ext cx="363537" cy="371479"/>
            <a:chOff x="3263" y="1117"/>
            <a:chExt cx="229" cy="234"/>
          </a:xfrm>
        </p:grpSpPr>
        <p:sp>
          <p:nvSpPr>
            <p:cNvPr id="92"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2" name="Group 30"/>
          <p:cNvGrpSpPr>
            <a:grpSpLocks noChangeAspect="1"/>
          </p:cNvGrpSpPr>
          <p:nvPr/>
        </p:nvGrpSpPr>
        <p:grpSpPr bwMode="auto">
          <a:xfrm>
            <a:off x="5895986" y="2174877"/>
            <a:ext cx="314325" cy="349250"/>
            <a:chOff x="3714" y="830"/>
            <a:chExt cx="198" cy="220"/>
          </a:xfrm>
        </p:grpSpPr>
        <p:sp>
          <p:nvSpPr>
            <p:cNvPr id="103"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12700"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978582905"/>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14:presetBounceEnd="68182">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14:bounceEnd="68182">
                                          <p:cBhvr additive="base">
                                            <p:cTn id="18" dur="1100" fill="hold"/>
                                            <p:tgtEl>
                                              <p:spTgt spid="65"/>
                                            </p:tgtEl>
                                            <p:attrNameLst>
                                              <p:attrName>ppt_x</p:attrName>
                                            </p:attrNameLst>
                                          </p:cBhvr>
                                          <p:tavLst>
                                            <p:tav tm="0">
                                              <p:val>
                                                <p:strVal val="#ppt_x"/>
                                              </p:val>
                                            </p:tav>
                                            <p:tav tm="100000">
                                              <p:val>
                                                <p:strVal val="#ppt_x"/>
                                              </p:val>
                                            </p:tav>
                                          </p:tavLst>
                                        </p:anim>
                                        <p:anim calcmode="lin" valueType="num" p14:bounceEnd="68182">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14:presetBounceEnd="68182">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14:bounceEnd="68182">
                                          <p:cBhvr additive="base">
                                            <p:cTn id="31" dur="1100" fill="hold"/>
                                            <p:tgtEl>
                                              <p:spTgt spid="69"/>
                                            </p:tgtEl>
                                            <p:attrNameLst>
                                              <p:attrName>ppt_x</p:attrName>
                                            </p:attrNameLst>
                                          </p:cBhvr>
                                          <p:tavLst>
                                            <p:tav tm="0">
                                              <p:val>
                                                <p:strVal val="#ppt_x"/>
                                              </p:val>
                                            </p:tav>
                                            <p:tav tm="100000">
                                              <p:val>
                                                <p:strVal val="#ppt_x"/>
                                              </p:val>
                                            </p:tav>
                                          </p:tavLst>
                                        </p:anim>
                                        <p:anim calcmode="lin" valueType="num" p14:bounceEnd="68182">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14:presetBounceEnd="68182">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14:bounceEnd="68182">
                                          <p:cBhvr additive="base">
                                            <p:cTn id="44" dur="1100" fill="hold"/>
                                            <p:tgtEl>
                                              <p:spTgt spid="66"/>
                                            </p:tgtEl>
                                            <p:attrNameLst>
                                              <p:attrName>ppt_x</p:attrName>
                                            </p:attrNameLst>
                                          </p:cBhvr>
                                          <p:tavLst>
                                            <p:tav tm="0">
                                              <p:val>
                                                <p:strVal val="#ppt_x"/>
                                              </p:val>
                                            </p:tav>
                                            <p:tav tm="100000">
                                              <p:val>
                                                <p:strVal val="#ppt_x"/>
                                              </p:val>
                                            </p:tav>
                                          </p:tavLst>
                                        </p:anim>
                                        <p:anim calcmode="lin" valueType="num" p14:bounceEnd="68182">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14:presetBounceEnd="68182">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14:bounceEnd="68182">
                                          <p:cBhvr additive="base">
                                            <p:cTn id="57" dur="1100" fill="hold"/>
                                            <p:tgtEl>
                                              <p:spTgt spid="68"/>
                                            </p:tgtEl>
                                            <p:attrNameLst>
                                              <p:attrName>ppt_x</p:attrName>
                                            </p:attrNameLst>
                                          </p:cBhvr>
                                          <p:tavLst>
                                            <p:tav tm="0">
                                              <p:val>
                                                <p:strVal val="#ppt_x"/>
                                              </p:val>
                                            </p:tav>
                                            <p:tav tm="100000">
                                              <p:val>
                                                <p:strVal val="#ppt_x"/>
                                              </p:val>
                                            </p:tav>
                                          </p:tavLst>
                                        </p:anim>
                                        <p:anim calcmode="lin" valueType="num" p14:bounceEnd="68182">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14:presetBounceEnd="68182">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14:bounceEnd="68182">
                                          <p:cBhvr additive="base">
                                            <p:cTn id="70" dur="1100" fill="hold"/>
                                            <p:tgtEl>
                                              <p:spTgt spid="67"/>
                                            </p:tgtEl>
                                            <p:attrNameLst>
                                              <p:attrName>ppt_x</p:attrName>
                                            </p:attrNameLst>
                                          </p:cBhvr>
                                          <p:tavLst>
                                            <p:tav tm="0">
                                              <p:val>
                                                <p:strVal val="#ppt_x"/>
                                              </p:val>
                                            </p:tav>
                                            <p:tav tm="100000">
                                              <p:val>
                                                <p:strVal val="#ppt_x"/>
                                              </p:val>
                                            </p:tav>
                                          </p:tavLst>
                                        </p:anim>
                                        <p:anim calcmode="lin" valueType="num" p14:bounceEnd="68182">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66667"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600" fill="hold"/>
                                            <p:tgtEl>
                                              <p:spTgt spid="44"/>
                                            </p:tgtEl>
                                            <p:attrNameLst>
                                              <p:attrName>ppt_x</p:attrName>
                                            </p:attrNameLst>
                                          </p:cBhvr>
                                          <p:tavLst>
                                            <p:tav tm="0">
                                              <p:val>
                                                <p:strVal val="0-#ppt_w/2"/>
                                              </p:val>
                                            </p:tav>
                                            <p:tav tm="100000">
                                              <p:val>
                                                <p:strVal val="#ppt_x"/>
                                              </p:val>
                                            </p:tav>
                                          </p:tavLst>
                                        </p:anim>
                                        <p:anim calcmode="lin" valueType="num">
                                          <p:cBhvr additive="base">
                                            <p:cTn id="8" dur="600" fill="hold"/>
                                            <p:tgtEl>
                                              <p:spTgt spid="44"/>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childTnLst>
                              </p:cTn>
                            </p:par>
                            <p:par>
                              <p:cTn id="15" fill="hold">
                                <p:stCondLst>
                                  <p:cond delay="600"/>
                                </p:stCondLst>
                                <p:childTnLst>
                                  <p:par>
                                    <p:cTn id="16" presetID="2" presetClass="entr" presetSubtype="4"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1100" fill="hold"/>
                                            <p:tgtEl>
                                              <p:spTgt spid="65"/>
                                            </p:tgtEl>
                                            <p:attrNameLst>
                                              <p:attrName>ppt_x</p:attrName>
                                            </p:attrNameLst>
                                          </p:cBhvr>
                                          <p:tavLst>
                                            <p:tav tm="0">
                                              <p:val>
                                                <p:strVal val="#ppt_x"/>
                                              </p:val>
                                            </p:tav>
                                            <p:tav tm="100000">
                                              <p:val>
                                                <p:strVal val="#ppt_x"/>
                                              </p:val>
                                            </p:tav>
                                          </p:tavLst>
                                        </p:anim>
                                        <p:anim calcmode="lin" valueType="num">
                                          <p:cBhvr additive="base">
                                            <p:cTn id="19" dur="1100" fill="hold"/>
                                            <p:tgtEl>
                                              <p:spTgt spid="65"/>
                                            </p:tgtEl>
                                            <p:attrNameLst>
                                              <p:attrName>ppt_y</p:attrName>
                                            </p:attrNameLst>
                                          </p:cBhvr>
                                          <p:tavLst>
                                            <p:tav tm="0">
                                              <p:val>
                                                <p:strVal val="1+#ppt_h/2"/>
                                              </p:val>
                                            </p:tav>
                                            <p:tav tm="100000">
                                              <p:val>
                                                <p:strVal val="#ppt_y"/>
                                              </p:val>
                                            </p:tav>
                                          </p:tavLst>
                                        </p:anim>
                                      </p:childTnLst>
                                    </p:cTn>
                                  </p:par>
                                  <p:par>
                                    <p:cTn id="20" presetID="10" presetClass="entr" presetSubtype="0" fill="hold" nodeType="withEffect">
                                      <p:stCondLst>
                                        <p:cond delay="400"/>
                                      </p:stCondLst>
                                      <p:childTnLst>
                                        <p:set>
                                          <p:cBhvr>
                                            <p:cTn id="21" dur="1" fill="hold">
                                              <p:stCondLst>
                                                <p:cond delay="0"/>
                                              </p:stCondLst>
                                            </p:cTn>
                                            <p:tgtEl>
                                              <p:spTgt spid="78"/>
                                            </p:tgtEl>
                                            <p:attrNameLst>
                                              <p:attrName>style.visibility</p:attrName>
                                            </p:attrNameLst>
                                          </p:cBhvr>
                                          <p:to>
                                            <p:strVal val="visible"/>
                                          </p:to>
                                        </p:set>
                                        <p:animEffect transition="in" filter="fade">
                                          <p:cBhvr>
                                            <p:cTn id="22" dur="500"/>
                                            <p:tgtEl>
                                              <p:spTgt spid="78"/>
                                            </p:tgtEl>
                                          </p:cBhvr>
                                        </p:animEffect>
                                      </p:childTnLst>
                                    </p:cTn>
                                  </p:par>
                                  <p:par>
                                    <p:cTn id="23" presetID="22" presetClass="entr" presetSubtype="1" fill="hold" nodeType="withEffect">
                                      <p:stCondLst>
                                        <p:cond delay="250"/>
                                      </p:stCondLst>
                                      <p:childTnLst>
                                        <p:set>
                                          <p:cBhvr>
                                            <p:cTn id="24" dur="1" fill="hold">
                                              <p:stCondLst>
                                                <p:cond delay="0"/>
                                              </p:stCondLst>
                                            </p:cTn>
                                            <p:tgtEl>
                                              <p:spTgt spid="77"/>
                                            </p:tgtEl>
                                            <p:attrNameLst>
                                              <p:attrName>style.visibility</p:attrName>
                                            </p:attrNameLst>
                                          </p:cBhvr>
                                          <p:to>
                                            <p:strVal val="visible"/>
                                          </p:to>
                                        </p:set>
                                        <p:animEffect transition="in" filter="wipe(up)">
                                          <p:cBhvr>
                                            <p:cTn id="25" dur="300"/>
                                            <p:tgtEl>
                                              <p:spTgt spid="77"/>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73"/>
                                            </p:tgtEl>
                                            <p:attrNameLst>
                                              <p:attrName>style.visibility</p:attrName>
                                            </p:attrNameLst>
                                          </p:cBhvr>
                                          <p:to>
                                            <p:strVal val="visible"/>
                                          </p:to>
                                        </p:set>
                                        <p:animEffect transition="in" filter="fade">
                                          <p:cBhvr>
                                            <p:cTn id="28" dur="500"/>
                                            <p:tgtEl>
                                              <p:spTgt spid="73"/>
                                            </p:tgtEl>
                                          </p:cBhvr>
                                        </p:animEffect>
                                      </p:childTnLst>
                                    </p:cTn>
                                  </p:par>
                                  <p:par>
                                    <p:cTn id="29" presetID="2" presetClass="entr" presetSubtype="4" fill="hold" grpId="0" nodeType="withEffect">
                                      <p:stCondLst>
                                        <p:cond delay="75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1100" fill="hold"/>
                                            <p:tgtEl>
                                              <p:spTgt spid="69"/>
                                            </p:tgtEl>
                                            <p:attrNameLst>
                                              <p:attrName>ppt_x</p:attrName>
                                            </p:attrNameLst>
                                          </p:cBhvr>
                                          <p:tavLst>
                                            <p:tav tm="0">
                                              <p:val>
                                                <p:strVal val="#ppt_x"/>
                                              </p:val>
                                            </p:tav>
                                            <p:tav tm="100000">
                                              <p:val>
                                                <p:strVal val="#ppt_x"/>
                                              </p:val>
                                            </p:tav>
                                          </p:tavLst>
                                        </p:anim>
                                        <p:anim calcmode="lin" valueType="num">
                                          <p:cBhvr additive="base">
                                            <p:cTn id="32" dur="1100" fill="hold"/>
                                            <p:tgtEl>
                                              <p:spTgt spid="69"/>
                                            </p:tgtEl>
                                            <p:attrNameLst>
                                              <p:attrName>ppt_y</p:attrName>
                                            </p:attrNameLst>
                                          </p:cBhvr>
                                          <p:tavLst>
                                            <p:tav tm="0">
                                              <p:val>
                                                <p:strVal val="1+#ppt_h/2"/>
                                              </p:val>
                                            </p:tav>
                                            <p:tav tm="100000">
                                              <p:val>
                                                <p:strVal val="#ppt_y"/>
                                              </p:val>
                                            </p:tav>
                                          </p:tavLst>
                                        </p:anim>
                                      </p:childTnLst>
                                    </p:cTn>
                                  </p:par>
                                  <p:par>
                                    <p:cTn id="33" presetID="10" presetClass="entr" presetSubtype="0" fill="hold" grpId="0" nodeType="withEffect">
                                      <p:stCondLst>
                                        <p:cond delay="120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22" presetClass="entr" presetSubtype="1" fill="hold" nodeType="withEffect">
                                      <p:stCondLst>
                                        <p:cond delay="1000"/>
                                      </p:stCondLst>
                                      <p:childTnLst>
                                        <p:set>
                                          <p:cBhvr>
                                            <p:cTn id="37" dur="1" fill="hold">
                                              <p:stCondLst>
                                                <p:cond delay="0"/>
                                              </p:stCondLst>
                                            </p:cTn>
                                            <p:tgtEl>
                                              <p:spTgt spid="76"/>
                                            </p:tgtEl>
                                            <p:attrNameLst>
                                              <p:attrName>style.visibility</p:attrName>
                                            </p:attrNameLst>
                                          </p:cBhvr>
                                          <p:to>
                                            <p:strVal val="visible"/>
                                          </p:to>
                                        </p:set>
                                        <p:animEffect transition="in" filter="wipe(up)">
                                          <p:cBhvr>
                                            <p:cTn id="38" dur="300"/>
                                            <p:tgtEl>
                                              <p:spTgt spid="76"/>
                                            </p:tgtEl>
                                          </p:cBhvr>
                                        </p:animEffect>
                                      </p:childTnLst>
                                    </p:cTn>
                                  </p:par>
                                  <p:par>
                                    <p:cTn id="39" presetID="10" presetClass="entr" presetSubtype="0" fill="hold" grpId="0" nodeType="withEffect">
                                      <p:stCondLst>
                                        <p:cond delay="125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500"/>
                                            <p:tgtEl>
                                              <p:spTgt spid="72"/>
                                            </p:tgtEl>
                                          </p:cBhvr>
                                        </p:animEffect>
                                      </p:childTnLst>
                                    </p:cTn>
                                  </p:par>
                                  <p:par>
                                    <p:cTn id="42" presetID="2" presetClass="entr" presetSubtype="4" fill="hold" grpId="0" nodeType="withEffect">
                                      <p:stCondLst>
                                        <p:cond delay="1500"/>
                                      </p:stCondLst>
                                      <p:childTnLst>
                                        <p:set>
                                          <p:cBhvr>
                                            <p:cTn id="43" dur="1" fill="hold">
                                              <p:stCondLst>
                                                <p:cond delay="0"/>
                                              </p:stCondLst>
                                            </p:cTn>
                                            <p:tgtEl>
                                              <p:spTgt spid="66"/>
                                            </p:tgtEl>
                                            <p:attrNameLst>
                                              <p:attrName>style.visibility</p:attrName>
                                            </p:attrNameLst>
                                          </p:cBhvr>
                                          <p:to>
                                            <p:strVal val="visible"/>
                                          </p:to>
                                        </p:set>
                                        <p:anim calcmode="lin" valueType="num">
                                          <p:cBhvr additive="base">
                                            <p:cTn id="44" dur="1100" fill="hold"/>
                                            <p:tgtEl>
                                              <p:spTgt spid="66"/>
                                            </p:tgtEl>
                                            <p:attrNameLst>
                                              <p:attrName>ppt_x</p:attrName>
                                            </p:attrNameLst>
                                          </p:cBhvr>
                                          <p:tavLst>
                                            <p:tav tm="0">
                                              <p:val>
                                                <p:strVal val="#ppt_x"/>
                                              </p:val>
                                            </p:tav>
                                            <p:tav tm="100000">
                                              <p:val>
                                                <p:strVal val="#ppt_x"/>
                                              </p:val>
                                            </p:tav>
                                          </p:tavLst>
                                        </p:anim>
                                        <p:anim calcmode="lin" valueType="num">
                                          <p:cBhvr additive="base">
                                            <p:cTn id="45" dur="1100" fill="hold"/>
                                            <p:tgtEl>
                                              <p:spTgt spid="66"/>
                                            </p:tgtEl>
                                            <p:attrNameLst>
                                              <p:attrName>ppt_y</p:attrName>
                                            </p:attrNameLst>
                                          </p:cBhvr>
                                          <p:tavLst>
                                            <p:tav tm="0">
                                              <p:val>
                                                <p:strVal val="1+#ppt_h/2"/>
                                              </p:val>
                                            </p:tav>
                                            <p:tav tm="100000">
                                              <p:val>
                                                <p:strVal val="#ppt_y"/>
                                              </p:val>
                                            </p:tav>
                                          </p:tavLst>
                                        </p:anim>
                                      </p:childTnLst>
                                    </p:cTn>
                                  </p:par>
                                  <p:par>
                                    <p:cTn id="46" presetID="10" presetClass="entr" presetSubtype="0" fill="hold" nodeType="withEffect">
                                      <p:stCondLst>
                                        <p:cond delay="1900"/>
                                      </p:stCondLst>
                                      <p:childTnLst>
                                        <p:set>
                                          <p:cBhvr>
                                            <p:cTn id="47" dur="1" fill="hold">
                                              <p:stCondLst>
                                                <p:cond delay="0"/>
                                              </p:stCondLst>
                                            </p:cTn>
                                            <p:tgtEl>
                                              <p:spTgt spid="84"/>
                                            </p:tgtEl>
                                            <p:attrNameLst>
                                              <p:attrName>style.visibility</p:attrName>
                                            </p:attrNameLst>
                                          </p:cBhvr>
                                          <p:to>
                                            <p:strVal val="visible"/>
                                          </p:to>
                                        </p:set>
                                        <p:animEffect transition="in" filter="fade">
                                          <p:cBhvr>
                                            <p:cTn id="48" dur="500"/>
                                            <p:tgtEl>
                                              <p:spTgt spid="84"/>
                                            </p:tgtEl>
                                          </p:cBhvr>
                                        </p:animEffect>
                                      </p:childTnLst>
                                    </p:cTn>
                                  </p:par>
                                  <p:par>
                                    <p:cTn id="49" presetID="22" presetClass="entr" presetSubtype="1" fill="hold" nodeType="withEffect">
                                      <p:stCondLst>
                                        <p:cond delay="1750"/>
                                      </p:stCondLst>
                                      <p:childTnLst>
                                        <p:set>
                                          <p:cBhvr>
                                            <p:cTn id="50" dur="1" fill="hold">
                                              <p:stCondLst>
                                                <p:cond delay="0"/>
                                              </p:stCondLst>
                                            </p:cTn>
                                            <p:tgtEl>
                                              <p:spTgt spid="75"/>
                                            </p:tgtEl>
                                            <p:attrNameLst>
                                              <p:attrName>style.visibility</p:attrName>
                                            </p:attrNameLst>
                                          </p:cBhvr>
                                          <p:to>
                                            <p:strVal val="visible"/>
                                          </p:to>
                                        </p:set>
                                        <p:animEffect transition="in" filter="wipe(up)">
                                          <p:cBhvr>
                                            <p:cTn id="51" dur="300"/>
                                            <p:tgtEl>
                                              <p:spTgt spid="75"/>
                                            </p:tgtEl>
                                          </p:cBhvr>
                                        </p:animEffect>
                                      </p:childTnLst>
                                    </p:cTn>
                                  </p:par>
                                  <p:par>
                                    <p:cTn id="52" presetID="10" presetClass="entr" presetSubtype="0" fill="hold" grpId="0" nodeType="withEffect">
                                      <p:stCondLst>
                                        <p:cond delay="2000"/>
                                      </p:stCondLst>
                                      <p:childTnLst>
                                        <p:set>
                                          <p:cBhvr>
                                            <p:cTn id="53" dur="1" fill="hold">
                                              <p:stCondLst>
                                                <p:cond delay="0"/>
                                              </p:stCondLst>
                                            </p:cTn>
                                            <p:tgtEl>
                                              <p:spTgt spid="71"/>
                                            </p:tgtEl>
                                            <p:attrNameLst>
                                              <p:attrName>style.visibility</p:attrName>
                                            </p:attrNameLst>
                                          </p:cBhvr>
                                          <p:to>
                                            <p:strVal val="visible"/>
                                          </p:to>
                                        </p:set>
                                        <p:animEffect transition="in" filter="fade">
                                          <p:cBhvr>
                                            <p:cTn id="54" dur="500"/>
                                            <p:tgtEl>
                                              <p:spTgt spid="71"/>
                                            </p:tgtEl>
                                          </p:cBhvr>
                                        </p:animEffect>
                                      </p:childTnLst>
                                    </p:cTn>
                                  </p:par>
                                  <p:par>
                                    <p:cTn id="55" presetID="2" presetClass="entr" presetSubtype="4" fill="hold" grpId="0" nodeType="withEffect">
                                      <p:stCondLst>
                                        <p:cond delay="2250"/>
                                      </p:stCondLst>
                                      <p:childTnLst>
                                        <p:set>
                                          <p:cBhvr>
                                            <p:cTn id="56" dur="1" fill="hold">
                                              <p:stCondLst>
                                                <p:cond delay="0"/>
                                              </p:stCondLst>
                                            </p:cTn>
                                            <p:tgtEl>
                                              <p:spTgt spid="68"/>
                                            </p:tgtEl>
                                            <p:attrNameLst>
                                              <p:attrName>style.visibility</p:attrName>
                                            </p:attrNameLst>
                                          </p:cBhvr>
                                          <p:to>
                                            <p:strVal val="visible"/>
                                          </p:to>
                                        </p:set>
                                        <p:anim calcmode="lin" valueType="num">
                                          <p:cBhvr additive="base">
                                            <p:cTn id="57" dur="1100" fill="hold"/>
                                            <p:tgtEl>
                                              <p:spTgt spid="68"/>
                                            </p:tgtEl>
                                            <p:attrNameLst>
                                              <p:attrName>ppt_x</p:attrName>
                                            </p:attrNameLst>
                                          </p:cBhvr>
                                          <p:tavLst>
                                            <p:tav tm="0">
                                              <p:val>
                                                <p:strVal val="#ppt_x"/>
                                              </p:val>
                                            </p:tav>
                                            <p:tav tm="100000">
                                              <p:val>
                                                <p:strVal val="#ppt_x"/>
                                              </p:val>
                                            </p:tav>
                                          </p:tavLst>
                                        </p:anim>
                                        <p:anim calcmode="lin" valueType="num">
                                          <p:cBhvr additive="base">
                                            <p:cTn id="58" dur="1100" fill="hold"/>
                                            <p:tgtEl>
                                              <p:spTgt spid="68"/>
                                            </p:tgtEl>
                                            <p:attrNameLst>
                                              <p:attrName>ppt_y</p:attrName>
                                            </p:attrNameLst>
                                          </p:cBhvr>
                                          <p:tavLst>
                                            <p:tav tm="0">
                                              <p:val>
                                                <p:strVal val="1+#ppt_h/2"/>
                                              </p:val>
                                            </p:tav>
                                            <p:tav tm="100000">
                                              <p:val>
                                                <p:strVal val="#ppt_y"/>
                                              </p:val>
                                            </p:tav>
                                          </p:tavLst>
                                        </p:anim>
                                      </p:childTnLst>
                                    </p:cTn>
                                  </p:par>
                                  <p:par>
                                    <p:cTn id="59" presetID="10" presetClass="entr" presetSubtype="0" fill="hold" nodeType="withEffect">
                                      <p:stCondLst>
                                        <p:cond delay="2700"/>
                                      </p:stCondLst>
                                      <p:childTnLst>
                                        <p:set>
                                          <p:cBhvr>
                                            <p:cTn id="60" dur="1" fill="hold">
                                              <p:stCondLst>
                                                <p:cond delay="0"/>
                                              </p:stCondLst>
                                            </p:cTn>
                                            <p:tgtEl>
                                              <p:spTgt spid="91"/>
                                            </p:tgtEl>
                                            <p:attrNameLst>
                                              <p:attrName>style.visibility</p:attrName>
                                            </p:attrNameLst>
                                          </p:cBhvr>
                                          <p:to>
                                            <p:strVal val="visible"/>
                                          </p:to>
                                        </p:set>
                                        <p:animEffect transition="in" filter="fade">
                                          <p:cBhvr>
                                            <p:cTn id="61" dur="500"/>
                                            <p:tgtEl>
                                              <p:spTgt spid="91"/>
                                            </p:tgtEl>
                                          </p:cBhvr>
                                        </p:animEffect>
                                      </p:childTnLst>
                                    </p:cTn>
                                  </p:par>
                                  <p:par>
                                    <p:cTn id="62" presetID="22" presetClass="entr" presetSubtype="1" fill="hold" nodeType="withEffect">
                                      <p:stCondLst>
                                        <p:cond delay="2500"/>
                                      </p:stCondLst>
                                      <p:childTnLst>
                                        <p:set>
                                          <p:cBhvr>
                                            <p:cTn id="63" dur="1" fill="hold">
                                              <p:stCondLst>
                                                <p:cond delay="0"/>
                                              </p:stCondLst>
                                            </p:cTn>
                                            <p:tgtEl>
                                              <p:spTgt spid="74"/>
                                            </p:tgtEl>
                                            <p:attrNameLst>
                                              <p:attrName>style.visibility</p:attrName>
                                            </p:attrNameLst>
                                          </p:cBhvr>
                                          <p:to>
                                            <p:strVal val="visible"/>
                                          </p:to>
                                        </p:set>
                                        <p:animEffect transition="in" filter="wipe(up)">
                                          <p:cBhvr>
                                            <p:cTn id="64" dur="300"/>
                                            <p:tgtEl>
                                              <p:spTgt spid="74"/>
                                            </p:tgtEl>
                                          </p:cBhvr>
                                        </p:animEffect>
                                      </p:childTnLst>
                                    </p:cTn>
                                  </p:par>
                                  <p:par>
                                    <p:cTn id="65" presetID="10" presetClass="entr" presetSubtype="0" fill="hold" grpId="0" nodeType="withEffect">
                                      <p:stCondLst>
                                        <p:cond delay="2750"/>
                                      </p:stCondLst>
                                      <p:childTnLst>
                                        <p:set>
                                          <p:cBhvr>
                                            <p:cTn id="66" dur="1" fill="hold">
                                              <p:stCondLst>
                                                <p:cond delay="0"/>
                                              </p:stCondLst>
                                            </p:cTn>
                                            <p:tgtEl>
                                              <p:spTgt spid="70"/>
                                            </p:tgtEl>
                                            <p:attrNameLst>
                                              <p:attrName>style.visibility</p:attrName>
                                            </p:attrNameLst>
                                          </p:cBhvr>
                                          <p:to>
                                            <p:strVal val="visible"/>
                                          </p:to>
                                        </p:set>
                                        <p:animEffect transition="in" filter="fade">
                                          <p:cBhvr>
                                            <p:cTn id="67" dur="500"/>
                                            <p:tgtEl>
                                              <p:spTgt spid="70"/>
                                            </p:tgtEl>
                                          </p:cBhvr>
                                        </p:animEffect>
                                      </p:childTnLst>
                                    </p:cTn>
                                  </p:par>
                                  <p:par>
                                    <p:cTn id="68" presetID="2" presetClass="entr" presetSubtype="4" fill="hold" grpId="0" nodeType="withEffect">
                                      <p:stCondLst>
                                        <p:cond delay="3000"/>
                                      </p:stCondLst>
                                      <p:childTnLst>
                                        <p:set>
                                          <p:cBhvr>
                                            <p:cTn id="69" dur="1" fill="hold">
                                              <p:stCondLst>
                                                <p:cond delay="0"/>
                                              </p:stCondLst>
                                            </p:cTn>
                                            <p:tgtEl>
                                              <p:spTgt spid="67"/>
                                            </p:tgtEl>
                                            <p:attrNameLst>
                                              <p:attrName>style.visibility</p:attrName>
                                            </p:attrNameLst>
                                          </p:cBhvr>
                                          <p:to>
                                            <p:strVal val="visible"/>
                                          </p:to>
                                        </p:set>
                                        <p:anim calcmode="lin" valueType="num">
                                          <p:cBhvr additive="base">
                                            <p:cTn id="70" dur="1100" fill="hold"/>
                                            <p:tgtEl>
                                              <p:spTgt spid="67"/>
                                            </p:tgtEl>
                                            <p:attrNameLst>
                                              <p:attrName>ppt_x</p:attrName>
                                            </p:attrNameLst>
                                          </p:cBhvr>
                                          <p:tavLst>
                                            <p:tav tm="0">
                                              <p:val>
                                                <p:strVal val="#ppt_x"/>
                                              </p:val>
                                            </p:tav>
                                            <p:tav tm="100000">
                                              <p:val>
                                                <p:strVal val="#ppt_x"/>
                                              </p:val>
                                            </p:tav>
                                          </p:tavLst>
                                        </p:anim>
                                        <p:anim calcmode="lin" valueType="num">
                                          <p:cBhvr additive="base">
                                            <p:cTn id="71" dur="1100" fill="hold"/>
                                            <p:tgtEl>
                                              <p:spTgt spid="67"/>
                                            </p:tgtEl>
                                            <p:attrNameLst>
                                              <p:attrName>ppt_y</p:attrName>
                                            </p:attrNameLst>
                                          </p:cBhvr>
                                          <p:tavLst>
                                            <p:tav tm="0">
                                              <p:val>
                                                <p:strVal val="1+#ppt_h/2"/>
                                              </p:val>
                                            </p:tav>
                                            <p:tav tm="100000">
                                              <p:val>
                                                <p:strVal val="#ppt_y"/>
                                              </p:val>
                                            </p:tav>
                                          </p:tavLst>
                                        </p:anim>
                                      </p:childTnLst>
                                    </p:cTn>
                                  </p:par>
                                  <p:par>
                                    <p:cTn id="72" presetID="10" presetClass="entr" presetSubtype="0" fill="hold" nodeType="withEffect">
                                      <p:stCondLst>
                                        <p:cond delay="3500"/>
                                      </p:stCondLst>
                                      <p:childTnLst>
                                        <p:set>
                                          <p:cBhvr>
                                            <p:cTn id="73" dur="1" fill="hold">
                                              <p:stCondLst>
                                                <p:cond delay="0"/>
                                              </p:stCondLst>
                                            </p:cTn>
                                            <p:tgtEl>
                                              <p:spTgt spid="102"/>
                                            </p:tgtEl>
                                            <p:attrNameLst>
                                              <p:attrName>style.visibility</p:attrName>
                                            </p:attrNameLst>
                                          </p:cBhvr>
                                          <p:to>
                                            <p:strVal val="visible"/>
                                          </p:to>
                                        </p:set>
                                        <p:animEffect transition="in" filter="fade">
                                          <p:cBhvr>
                                            <p:cTn id="74" dur="500"/>
                                            <p:tgtEl>
                                              <p:spTgt spid="102"/>
                                            </p:tgtEl>
                                          </p:cBhvr>
                                        </p:animEffect>
                                      </p:childTnLst>
                                    </p:cTn>
                                  </p:par>
                                  <p:par>
                                    <p:cTn id="75" presetID="22" presetClass="entr" presetSubtype="8" fill="hold" grpId="0" nodeType="withEffect">
                                      <p:stCondLst>
                                        <p:cond delay="350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500"/>
                                            <p:tgtEl>
                                              <p:spTgt spid="45"/>
                                            </p:tgtEl>
                                          </p:cBhvr>
                                        </p:animEffect>
                                      </p:childTnLst>
                                    </p:cTn>
                                  </p:par>
                                </p:childTnLst>
                              </p:cTn>
                            </p:par>
                            <p:par>
                              <p:cTn id="78" fill="hold">
                                <p:stCondLst>
                                  <p:cond delay="4700"/>
                                </p:stCondLst>
                                <p:childTnLst>
                                  <p:par>
                                    <p:cTn id="79" presetID="10"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48" grpId="0"/>
          <p:bldP spid="65" grpId="0" animBg="1"/>
          <p:bldP spid="66" grpId="0" animBg="1"/>
          <p:bldP spid="67" grpId="0" animBg="1"/>
          <p:bldP spid="68" grpId="0" animBg="1"/>
          <p:bldP spid="69" grpId="0" animBg="1"/>
          <p:bldP spid="70" grpId="0"/>
          <p:bldP spid="71" grpId="0"/>
          <p:bldP spid="72" grpId="0"/>
          <p:bldP spid="73" grpId="0"/>
          <p:bldP spid="83" grpId="0" animBg="1"/>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nvPr>
        </p:nvGraphicFramePr>
        <p:xfrm>
          <a:off x="1524000" y="1397001"/>
          <a:ext cx="6096000" cy="4064000"/>
        </p:xfrm>
        <a:graphic>
          <a:graphicData uri="http://schemas.openxmlformats.org/drawingml/2006/chart">
            <c:chart xmlns:c="http://schemas.openxmlformats.org/drawingml/2006/chart" xmlns:r="http://schemas.openxmlformats.org/officeDocument/2006/relationships" r:id="rId2"/>
          </a:graphicData>
        </a:graphic>
      </p:graphicFrame>
      <p:sp>
        <p:nvSpPr>
          <p:cNvPr id="5" name="Rectangle 4"/>
          <p:cNvSpPr/>
          <p:nvPr/>
        </p:nvSpPr>
        <p:spPr>
          <a:xfrm>
            <a:off x="-664026" y="1949451"/>
            <a:ext cx="4149725" cy="26035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extBox 5"/>
          <p:cNvSpPr txBox="1"/>
          <p:nvPr/>
        </p:nvSpPr>
        <p:spPr>
          <a:xfrm>
            <a:off x="6670041" y="2965033"/>
            <a:ext cx="2235205" cy="830997"/>
          </a:xfrm>
          <a:prstGeom prst="rect">
            <a:avLst/>
          </a:prstGeom>
          <a:noFill/>
        </p:spPr>
        <p:txBody>
          <a:bodyPr wrap="square" rtlCol="0">
            <a:spAutoFit/>
          </a:bodyPr>
          <a:lstStyle/>
          <a:p>
            <a:r>
              <a:rPr lang="en-US" sz="4800" dirty="0">
                <a:solidFill>
                  <a:schemeClr val="bg1">
                    <a:lumMod val="50000"/>
                  </a:schemeClr>
                </a:solidFill>
              </a:rPr>
              <a:t>60%</a:t>
            </a:r>
          </a:p>
        </p:txBody>
      </p:sp>
      <p:sp>
        <p:nvSpPr>
          <p:cNvPr id="7" name="TextBox 6"/>
          <p:cNvSpPr txBox="1"/>
          <p:nvPr/>
        </p:nvSpPr>
        <p:spPr>
          <a:xfrm>
            <a:off x="6710680" y="3656192"/>
            <a:ext cx="1823720" cy="276999"/>
          </a:xfrm>
          <a:prstGeom prst="rect">
            <a:avLst/>
          </a:prstGeom>
          <a:noFill/>
        </p:spPr>
        <p:txBody>
          <a:bodyPr wrap="square" rtlCol="0">
            <a:spAutoFit/>
          </a:bodyPr>
          <a:lstStyle/>
          <a:p>
            <a:r>
              <a:rPr lang="en-US" sz="1200" dirty="0"/>
              <a:t>X </a:t>
            </a:r>
            <a:r>
              <a:rPr lang="en-US" sz="1200" dirty="0" err="1"/>
              <a:t>x</a:t>
            </a:r>
            <a:r>
              <a:rPr lang="en-US" sz="1200" dirty="0"/>
              <a:t> xxx x </a:t>
            </a:r>
            <a:r>
              <a:rPr lang="en-US" sz="1200" dirty="0" err="1"/>
              <a:t>xxxxxxxx</a:t>
            </a:r>
            <a:endParaRPr lang="en-US" sz="1200" dirty="0">
              <a:solidFill>
                <a:schemeClr val="bg1">
                  <a:lumMod val="50000"/>
                </a:schemeClr>
              </a:solidFill>
            </a:endParaRPr>
          </a:p>
        </p:txBody>
      </p:sp>
      <p:sp>
        <p:nvSpPr>
          <p:cNvPr id="8" name="TextBox 7"/>
          <p:cNvSpPr txBox="1"/>
          <p:nvPr/>
        </p:nvSpPr>
        <p:spPr>
          <a:xfrm>
            <a:off x="185186" y="2965033"/>
            <a:ext cx="2235205" cy="830997"/>
          </a:xfrm>
          <a:prstGeom prst="rect">
            <a:avLst/>
          </a:prstGeom>
          <a:noFill/>
        </p:spPr>
        <p:txBody>
          <a:bodyPr wrap="square" rtlCol="0">
            <a:spAutoFit/>
          </a:bodyPr>
          <a:lstStyle/>
          <a:p>
            <a:pPr algn="r"/>
            <a:r>
              <a:rPr lang="en-US" sz="4800" dirty="0">
                <a:solidFill>
                  <a:schemeClr val="bg1">
                    <a:lumMod val="50000"/>
                  </a:schemeClr>
                </a:solidFill>
              </a:rPr>
              <a:t>40%</a:t>
            </a:r>
          </a:p>
        </p:txBody>
      </p:sp>
      <p:sp>
        <p:nvSpPr>
          <p:cNvPr id="9" name="TextBox 8"/>
          <p:cNvSpPr txBox="1"/>
          <p:nvPr/>
        </p:nvSpPr>
        <p:spPr>
          <a:xfrm>
            <a:off x="-177800" y="3656192"/>
            <a:ext cx="2567710" cy="276999"/>
          </a:xfrm>
          <a:prstGeom prst="rect">
            <a:avLst/>
          </a:prstGeom>
          <a:noFill/>
        </p:spPr>
        <p:txBody>
          <a:bodyPr wrap="square" rtlCol="0">
            <a:spAutoFit/>
          </a:bodyPr>
          <a:lstStyle/>
          <a:p>
            <a:pPr algn="r"/>
            <a:r>
              <a:rPr lang="en-US" sz="1200" dirty="0"/>
              <a:t>X </a:t>
            </a:r>
            <a:r>
              <a:rPr lang="en-US" sz="1200" dirty="0" err="1"/>
              <a:t>xxxxx</a:t>
            </a:r>
            <a:r>
              <a:rPr lang="en-US" sz="1200" dirty="0"/>
              <a:t> x </a:t>
            </a:r>
            <a:r>
              <a:rPr lang="en-US" sz="1200" dirty="0" err="1"/>
              <a:t>xxxxxxxx</a:t>
            </a:r>
            <a:endParaRPr lang="en-US" sz="1200" dirty="0">
              <a:solidFill>
                <a:schemeClr val="bg1">
                  <a:lumMod val="50000"/>
                </a:schemeClr>
              </a:solidFill>
            </a:endParaRPr>
          </a:p>
        </p:txBody>
      </p:sp>
      <p:sp>
        <p:nvSpPr>
          <p:cNvPr id="10" name="TextBox 9"/>
          <p:cNvSpPr txBox="1"/>
          <p:nvPr/>
        </p:nvSpPr>
        <p:spPr>
          <a:xfrm>
            <a:off x="3449321" y="2965034"/>
            <a:ext cx="2235205" cy="830997"/>
          </a:xfrm>
          <a:prstGeom prst="rect">
            <a:avLst/>
          </a:prstGeom>
          <a:noFill/>
        </p:spPr>
        <p:txBody>
          <a:bodyPr wrap="square" rtlCol="0">
            <a:spAutoFit/>
          </a:bodyPr>
          <a:lstStyle/>
          <a:p>
            <a:pPr algn="ctr"/>
            <a:r>
              <a:rPr lang="en-US" sz="4800" dirty="0">
                <a:solidFill>
                  <a:schemeClr val="bg1">
                    <a:lumMod val="50000"/>
                  </a:schemeClr>
                </a:solidFill>
              </a:rPr>
              <a:t>$45x </a:t>
            </a:r>
          </a:p>
        </p:txBody>
      </p:sp>
      <p:sp>
        <p:nvSpPr>
          <p:cNvPr id="11" name="TextBox 10"/>
          <p:cNvSpPr txBox="1"/>
          <p:nvPr/>
        </p:nvSpPr>
        <p:spPr>
          <a:xfrm>
            <a:off x="3449321" y="3656192"/>
            <a:ext cx="2235205" cy="276999"/>
          </a:xfrm>
          <a:prstGeom prst="rect">
            <a:avLst/>
          </a:prstGeom>
          <a:noFill/>
        </p:spPr>
        <p:txBody>
          <a:bodyPr wrap="square" rtlCol="0">
            <a:spAutoFit/>
          </a:bodyPr>
          <a:lstStyle/>
          <a:p>
            <a:pPr algn="ctr"/>
            <a:r>
              <a:rPr lang="en-US" sz="1200" dirty="0">
                <a:solidFill>
                  <a:schemeClr val="bg1">
                    <a:lumMod val="50000"/>
                  </a:schemeClr>
                </a:solidFill>
              </a:rPr>
              <a:t>Xxx x </a:t>
            </a:r>
            <a:r>
              <a:rPr lang="en-US" sz="1200" dirty="0" err="1">
                <a:solidFill>
                  <a:schemeClr val="bg1">
                    <a:lumMod val="50000"/>
                  </a:schemeClr>
                </a:solidFill>
              </a:rPr>
              <a:t>xxxx</a:t>
            </a:r>
            <a:r>
              <a:rPr lang="en-US" sz="1200" dirty="0">
                <a:solidFill>
                  <a:schemeClr val="bg1">
                    <a:lumMod val="50000"/>
                  </a:schemeClr>
                </a:solidFill>
              </a:rPr>
              <a:t> xxx </a:t>
            </a:r>
            <a:r>
              <a:rPr lang="en-US" sz="1200" dirty="0" err="1">
                <a:solidFill>
                  <a:schemeClr val="bg1">
                    <a:lumMod val="50000"/>
                  </a:schemeClr>
                </a:solidFill>
              </a:rPr>
              <a:t>xxxx</a:t>
            </a:r>
            <a:endParaRPr lang="en-US" sz="1200" dirty="0">
              <a:solidFill>
                <a:schemeClr val="bg1">
                  <a:lumMod val="50000"/>
                </a:schemeClr>
              </a:solidFill>
            </a:endParaRPr>
          </a:p>
        </p:txBody>
      </p:sp>
      <p:sp>
        <p:nvSpPr>
          <p:cNvPr id="13" name="Rectangle 12"/>
          <p:cNvSpPr/>
          <p:nvPr/>
        </p:nvSpPr>
        <p:spPr>
          <a:xfrm>
            <a:off x="5643420" y="4581813"/>
            <a:ext cx="4149725" cy="260350"/>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 name="Group 4"/>
          <p:cNvGrpSpPr>
            <a:grpSpLocks noChangeAspect="1"/>
          </p:cNvGrpSpPr>
          <p:nvPr/>
        </p:nvGrpSpPr>
        <p:grpSpPr bwMode="auto">
          <a:xfrm>
            <a:off x="4327527" y="2486026"/>
            <a:ext cx="492125" cy="550863"/>
            <a:chOff x="2726" y="1026"/>
            <a:chExt cx="310" cy="347"/>
          </a:xfrm>
        </p:grpSpPr>
        <p:sp>
          <p:nvSpPr>
            <p:cNvPr id="14" name="Freeform 5"/>
            <p:cNvSpPr>
              <a:spLocks/>
            </p:cNvSpPr>
            <p:nvPr/>
          </p:nvSpPr>
          <p:spPr bwMode="auto">
            <a:xfrm>
              <a:off x="2840" y="1207"/>
              <a:ext cx="82" cy="109"/>
            </a:xfrm>
            <a:custGeom>
              <a:avLst/>
              <a:gdLst>
                <a:gd name="T0" fmla="*/ 497 w 497"/>
                <a:gd name="T1" fmla="*/ 79 h 661"/>
                <a:gd name="T2" fmla="*/ 497 w 497"/>
                <a:gd name="T3" fmla="*/ 79 h 661"/>
                <a:gd name="T4" fmla="*/ 271 w 497"/>
                <a:gd name="T5" fmla="*/ 0 h 661"/>
                <a:gd name="T6" fmla="*/ 51 w 497"/>
                <a:gd name="T7" fmla="*/ 160 h 661"/>
                <a:gd name="T8" fmla="*/ 278 w 497"/>
                <a:gd name="T9" fmla="*/ 326 h 661"/>
                <a:gd name="T10" fmla="*/ 487 w 497"/>
                <a:gd name="T11" fmla="*/ 510 h 661"/>
                <a:gd name="T12" fmla="*/ 278 w 497"/>
                <a:gd name="T13" fmla="*/ 661 h 661"/>
                <a:gd name="T14" fmla="*/ 0 w 497"/>
                <a:gd name="T15" fmla="*/ 552 h 6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7" h="661">
                  <a:moveTo>
                    <a:pt x="497" y="79"/>
                  </a:moveTo>
                  <a:lnTo>
                    <a:pt x="497" y="79"/>
                  </a:lnTo>
                  <a:cubicBezTo>
                    <a:pt x="432" y="35"/>
                    <a:pt x="345" y="0"/>
                    <a:pt x="271" y="0"/>
                  </a:cubicBezTo>
                  <a:cubicBezTo>
                    <a:pt x="188" y="0"/>
                    <a:pt x="51" y="31"/>
                    <a:pt x="51" y="160"/>
                  </a:cubicBezTo>
                  <a:cubicBezTo>
                    <a:pt x="51" y="288"/>
                    <a:pt x="214" y="309"/>
                    <a:pt x="278" y="326"/>
                  </a:cubicBezTo>
                  <a:cubicBezTo>
                    <a:pt x="342" y="343"/>
                    <a:pt x="487" y="357"/>
                    <a:pt x="487" y="510"/>
                  </a:cubicBezTo>
                  <a:cubicBezTo>
                    <a:pt x="487" y="636"/>
                    <a:pt x="354" y="661"/>
                    <a:pt x="278" y="661"/>
                  </a:cubicBezTo>
                  <a:cubicBezTo>
                    <a:pt x="201" y="661"/>
                    <a:pt x="76" y="614"/>
                    <a:pt x="0" y="552"/>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2885" y="1187"/>
              <a:ext cx="0" cy="154"/>
            </a:xfrm>
            <a:custGeom>
              <a:avLst/>
              <a:gdLst>
                <a:gd name="T0" fmla="*/ 0 h 938"/>
                <a:gd name="T1" fmla="*/ 0 h 938"/>
                <a:gd name="T2" fmla="*/ 938 h 938"/>
              </a:gdLst>
              <a:ahLst/>
              <a:cxnLst>
                <a:cxn ang="0">
                  <a:pos x="0" y="T0"/>
                </a:cxn>
                <a:cxn ang="0">
                  <a:pos x="0" y="T1"/>
                </a:cxn>
                <a:cxn ang="0">
                  <a:pos x="0" y="T2"/>
                </a:cxn>
              </a:cxnLst>
              <a:rect l="0" t="0" r="r" b="b"/>
              <a:pathLst>
                <a:path h="938">
                  <a:moveTo>
                    <a:pt x="0" y="0"/>
                  </a:moveTo>
                  <a:lnTo>
                    <a:pt x="0" y="0"/>
                  </a:lnTo>
                  <a:lnTo>
                    <a:pt x="0" y="938"/>
                  </a:ln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844" y="1142"/>
              <a:ext cx="75" cy="11"/>
            </a:xfrm>
            <a:custGeom>
              <a:avLst/>
              <a:gdLst>
                <a:gd name="T0" fmla="*/ 458 w 458"/>
                <a:gd name="T1" fmla="*/ 0 h 66"/>
                <a:gd name="T2" fmla="*/ 458 w 458"/>
                <a:gd name="T3" fmla="*/ 0 h 66"/>
                <a:gd name="T4" fmla="*/ 229 w 458"/>
                <a:gd name="T5" fmla="*/ 66 h 66"/>
                <a:gd name="T6" fmla="*/ 0 w 458"/>
                <a:gd name="T7" fmla="*/ 0 h 66"/>
              </a:gdLst>
              <a:ahLst/>
              <a:cxnLst>
                <a:cxn ang="0">
                  <a:pos x="T0" y="T1"/>
                </a:cxn>
                <a:cxn ang="0">
                  <a:pos x="T2" y="T3"/>
                </a:cxn>
                <a:cxn ang="0">
                  <a:pos x="T4" y="T5"/>
                </a:cxn>
                <a:cxn ang="0">
                  <a:pos x="T6" y="T7"/>
                </a:cxn>
              </a:cxnLst>
              <a:rect l="0" t="0" r="r" b="b"/>
              <a:pathLst>
                <a:path w="458" h="66">
                  <a:moveTo>
                    <a:pt x="458" y="0"/>
                  </a:moveTo>
                  <a:lnTo>
                    <a:pt x="458" y="0"/>
                  </a:lnTo>
                  <a:cubicBezTo>
                    <a:pt x="458" y="0"/>
                    <a:pt x="443" y="66"/>
                    <a:pt x="229" y="66"/>
                  </a:cubicBezTo>
                  <a:cubicBezTo>
                    <a:pt x="14" y="66"/>
                    <a:pt x="0" y="0"/>
                    <a:pt x="0" y="0"/>
                  </a:cubicBezTo>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2726" y="1026"/>
              <a:ext cx="310" cy="347"/>
            </a:xfrm>
            <a:custGeom>
              <a:avLst/>
              <a:gdLst>
                <a:gd name="T0" fmla="*/ 939 w 1878"/>
                <a:gd name="T1" fmla="*/ 0 h 2109"/>
                <a:gd name="T2" fmla="*/ 939 w 1878"/>
                <a:gd name="T3" fmla="*/ 0 h 2109"/>
                <a:gd name="T4" fmla="*/ 1107 w 1878"/>
                <a:gd name="T5" fmla="*/ 98 h 2109"/>
                <a:gd name="T6" fmla="*/ 1295 w 1878"/>
                <a:gd name="T7" fmla="*/ 154 h 2109"/>
                <a:gd name="T8" fmla="*/ 1452 w 1878"/>
                <a:gd name="T9" fmla="*/ 226 h 2109"/>
                <a:gd name="T10" fmla="*/ 1168 w 1878"/>
                <a:gd name="T11" fmla="*/ 704 h 2109"/>
                <a:gd name="T12" fmla="*/ 1878 w 1878"/>
                <a:gd name="T13" fmla="*/ 1518 h 2109"/>
                <a:gd name="T14" fmla="*/ 939 w 1878"/>
                <a:gd name="T15" fmla="*/ 2109 h 2109"/>
                <a:gd name="T16" fmla="*/ 0 w 1878"/>
                <a:gd name="T17" fmla="*/ 1518 h 2109"/>
                <a:gd name="T18" fmla="*/ 710 w 1878"/>
                <a:gd name="T19" fmla="*/ 704 h 2109"/>
                <a:gd name="T20" fmla="*/ 426 w 1878"/>
                <a:gd name="T21" fmla="*/ 226 h 2109"/>
                <a:gd name="T22" fmla="*/ 582 w 1878"/>
                <a:gd name="T23" fmla="*/ 154 h 2109"/>
                <a:gd name="T24" fmla="*/ 771 w 1878"/>
                <a:gd name="T25" fmla="*/ 98 h 2109"/>
                <a:gd name="T26" fmla="*/ 939 w 1878"/>
                <a:gd name="T27" fmla="*/ 0 h 2109"/>
                <a:gd name="T28" fmla="*/ 939 w 1878"/>
                <a:gd name="T29" fmla="*/ 0 h 2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8" h="2109">
                  <a:moveTo>
                    <a:pt x="939" y="0"/>
                  </a:moveTo>
                  <a:lnTo>
                    <a:pt x="939" y="0"/>
                  </a:lnTo>
                  <a:cubicBezTo>
                    <a:pt x="1021" y="0"/>
                    <a:pt x="1063" y="51"/>
                    <a:pt x="1107" y="98"/>
                  </a:cubicBezTo>
                  <a:cubicBezTo>
                    <a:pt x="1161" y="154"/>
                    <a:pt x="1215" y="193"/>
                    <a:pt x="1295" y="154"/>
                  </a:cubicBezTo>
                  <a:cubicBezTo>
                    <a:pt x="1423" y="92"/>
                    <a:pt x="1546" y="136"/>
                    <a:pt x="1452" y="226"/>
                  </a:cubicBezTo>
                  <a:cubicBezTo>
                    <a:pt x="1432" y="245"/>
                    <a:pt x="1168" y="434"/>
                    <a:pt x="1168" y="704"/>
                  </a:cubicBezTo>
                  <a:cubicBezTo>
                    <a:pt x="1453" y="802"/>
                    <a:pt x="1878" y="1127"/>
                    <a:pt x="1878" y="1518"/>
                  </a:cubicBezTo>
                  <a:cubicBezTo>
                    <a:pt x="1878" y="1908"/>
                    <a:pt x="1712" y="2109"/>
                    <a:pt x="939" y="2109"/>
                  </a:cubicBezTo>
                  <a:cubicBezTo>
                    <a:pt x="166" y="2109"/>
                    <a:pt x="0" y="1908"/>
                    <a:pt x="0" y="1518"/>
                  </a:cubicBezTo>
                  <a:cubicBezTo>
                    <a:pt x="0" y="1127"/>
                    <a:pt x="424" y="802"/>
                    <a:pt x="710" y="704"/>
                  </a:cubicBezTo>
                  <a:cubicBezTo>
                    <a:pt x="710" y="434"/>
                    <a:pt x="445" y="245"/>
                    <a:pt x="426" y="226"/>
                  </a:cubicBezTo>
                  <a:cubicBezTo>
                    <a:pt x="332" y="136"/>
                    <a:pt x="455" y="92"/>
                    <a:pt x="582" y="154"/>
                  </a:cubicBezTo>
                  <a:cubicBezTo>
                    <a:pt x="663" y="193"/>
                    <a:pt x="716" y="154"/>
                    <a:pt x="771" y="98"/>
                  </a:cubicBezTo>
                  <a:cubicBezTo>
                    <a:pt x="815" y="51"/>
                    <a:pt x="857" y="0"/>
                    <a:pt x="939" y="0"/>
                  </a:cubicBezTo>
                  <a:lnTo>
                    <a:pt x="939" y="0"/>
                  </a:lnTo>
                  <a:close/>
                </a:path>
              </a:pathLst>
            </a:custGeom>
            <a:noFill/>
            <a:ln w="17463" cap="rnd">
              <a:solidFill>
                <a:schemeClr val="tx2"/>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22663753"/>
      </p:ext>
    </p:extLst>
  </p:cSld>
  <p:clrMapOvr>
    <a:masterClrMapping/>
  </p:clrMapOvr>
  <p:transition spd="slow">
    <p:push/>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6697579" y="3200400"/>
            <a:ext cx="1271336" cy="3124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3" name="Freeform 22"/>
          <p:cNvSpPr/>
          <p:nvPr/>
        </p:nvSpPr>
        <p:spPr>
          <a:xfrm>
            <a:off x="6522204"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4" name="Freeform 23"/>
          <p:cNvSpPr/>
          <p:nvPr/>
        </p:nvSpPr>
        <p:spPr>
          <a:xfrm flipH="1">
            <a:off x="7516681" y="2618031"/>
            <a:ext cx="619933" cy="2049220"/>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94713 w 619933"/>
              <a:gd name="connsiteY11" fmla="*/ 1605796 h 2049220"/>
              <a:gd name="connsiteX12" fmla="*/ 73186 w 619933"/>
              <a:gd name="connsiteY12" fmla="*/ 1347491 h 2049220"/>
              <a:gd name="connsiteX13" fmla="*/ 86101 w 619933"/>
              <a:gd name="connsiteY13" fmla="*/ 117959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94713" y="1605796"/>
                </a:lnTo>
                <a:lnTo>
                  <a:pt x="73186" y="1347491"/>
                </a:lnTo>
                <a:lnTo>
                  <a:pt x="86101" y="117959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4792131" y="3505200"/>
            <a:ext cx="1905000" cy="35052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1" name="Freeform 20"/>
          <p:cNvSpPr/>
          <p:nvPr/>
        </p:nvSpPr>
        <p:spPr>
          <a:xfrm>
            <a:off x="6041082" y="1523141"/>
            <a:ext cx="716382"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22" name="Freeform 21"/>
          <p:cNvSpPr/>
          <p:nvPr/>
        </p:nvSpPr>
        <p:spPr>
          <a:xfrm flipH="1">
            <a:off x="4751174" y="1523141"/>
            <a:ext cx="659027" cy="3164703"/>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2833511" y="2743200"/>
            <a:ext cx="1905000" cy="4114800"/>
          </a:xfrm>
          <a:prstGeom prst="rect">
            <a:avLst/>
          </a:prstGeom>
          <a:gradFill>
            <a:gsLst>
              <a:gs pos="0">
                <a:schemeClr val="accent1"/>
              </a:gs>
              <a:gs pos="54000">
                <a:schemeClr val="accent5"/>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7" name="Rectangle 16"/>
          <p:cNvSpPr/>
          <p:nvPr/>
        </p:nvSpPr>
        <p:spPr>
          <a:xfrm>
            <a:off x="2667000" y="4724400"/>
            <a:ext cx="5410200" cy="1306763"/>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4" name="Freeform 13"/>
          <p:cNvSpPr/>
          <p:nvPr/>
        </p:nvSpPr>
        <p:spPr>
          <a:xfrm>
            <a:off x="3990665" y="1746250"/>
            <a:ext cx="799353" cy="2995706"/>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15" name="Freeform 14"/>
          <p:cNvSpPr/>
          <p:nvPr/>
        </p:nvSpPr>
        <p:spPr>
          <a:xfrm flipH="1">
            <a:off x="2762375" y="1798544"/>
            <a:ext cx="799353" cy="2943411"/>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Rectangle 1"/>
          <p:cNvSpPr/>
          <p:nvPr/>
        </p:nvSpPr>
        <p:spPr>
          <a:xfrm>
            <a:off x="-304800" y="4581813"/>
            <a:ext cx="9601200" cy="260350"/>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 name="TextBox 3"/>
          <p:cNvSpPr txBox="1"/>
          <p:nvPr/>
        </p:nvSpPr>
        <p:spPr>
          <a:xfrm>
            <a:off x="457200" y="1219200"/>
            <a:ext cx="2478564" cy="523220"/>
          </a:xfrm>
          <a:prstGeom prst="rect">
            <a:avLst/>
          </a:prstGeom>
          <a:noFill/>
        </p:spPr>
        <p:txBody>
          <a:bodyPr wrap="none" rtlCol="0">
            <a:spAutoFit/>
          </a:bodyPr>
          <a:lstStyle/>
          <a:p>
            <a:r>
              <a:rPr lang="en-US" sz="1600" dirty="0" err="1"/>
              <a:t>Xxxx</a:t>
            </a:r>
            <a:r>
              <a:rPr lang="en-US" sz="1600" dirty="0"/>
              <a:t> xxx </a:t>
            </a:r>
            <a:r>
              <a:rPr lang="en-US" sz="1600" dirty="0" err="1"/>
              <a:t>xxx</a:t>
            </a:r>
            <a:r>
              <a:rPr lang="en-US" sz="1600" dirty="0"/>
              <a:t> x </a:t>
            </a:r>
            <a:r>
              <a:rPr lang="en-US" sz="1600" dirty="0" err="1"/>
              <a:t>xxxx</a:t>
            </a:r>
            <a:r>
              <a:rPr lang="en-US" sz="1600" dirty="0"/>
              <a:t> </a:t>
            </a:r>
            <a:r>
              <a:rPr lang="en-US" sz="1600" dirty="0" err="1"/>
              <a:t>xxxxxx</a:t>
            </a:r>
            <a:endParaRPr lang="en-US" sz="1600" dirty="0"/>
          </a:p>
          <a:p>
            <a:r>
              <a:rPr lang="en-US" sz="1200" dirty="0"/>
              <a:t>$X (XX 2015)</a:t>
            </a:r>
          </a:p>
        </p:txBody>
      </p:sp>
      <p:pic>
        <p:nvPicPr>
          <p:cNvPr id="8" name="Picture 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38576" y="2133600"/>
            <a:ext cx="1871999" cy="2457450"/>
          </a:xfrm>
          <a:prstGeom prst="rect">
            <a:avLst/>
          </a:prstGeom>
          <a:ln>
            <a:noFill/>
          </a:ln>
        </p:spPr>
      </p:pic>
      <p:pic>
        <p:nvPicPr>
          <p:cNvPr id="9" name="Picture 8"/>
          <p:cNvPicPr>
            <a:picLocks noChangeAspect="1"/>
          </p:cNvPicPr>
          <p:nvPr/>
        </p:nvPicPr>
        <p:blipFill>
          <a:blip r:embed="rId3"/>
          <a:stretch>
            <a:fillRect/>
          </a:stretch>
        </p:blipFill>
        <p:spPr>
          <a:xfrm>
            <a:off x="4725651" y="1676400"/>
            <a:ext cx="2020054" cy="2914650"/>
          </a:xfrm>
          <a:prstGeom prst="rect">
            <a:avLst/>
          </a:prstGeom>
        </p:spPr>
      </p:pic>
      <p:pic>
        <p:nvPicPr>
          <p:cNvPr id="10" name="Picture 9"/>
          <p:cNvPicPr>
            <a:picLocks noChangeAspect="1"/>
          </p:cNvPicPr>
          <p:nvPr/>
        </p:nvPicPr>
        <p:blipFill>
          <a:blip r:embed="rId4"/>
          <a:stretch>
            <a:fillRect/>
          </a:stretch>
        </p:blipFill>
        <p:spPr>
          <a:xfrm>
            <a:off x="6629401" y="2719458"/>
            <a:ext cx="1377309" cy="1869857"/>
          </a:xfrm>
          <a:prstGeom prst="rect">
            <a:avLst/>
          </a:prstGeom>
        </p:spPr>
      </p:pic>
      <p:sp>
        <p:nvSpPr>
          <p:cNvPr id="11" name="Rectangle 10"/>
          <p:cNvSpPr/>
          <p:nvPr/>
        </p:nvSpPr>
        <p:spPr>
          <a:xfrm>
            <a:off x="3208555"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2" name="Rectangle 11"/>
          <p:cNvSpPr/>
          <p:nvPr/>
        </p:nvSpPr>
        <p:spPr>
          <a:xfrm>
            <a:off x="5281956"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13" name="Rectangle 12"/>
          <p:cNvSpPr/>
          <p:nvPr/>
        </p:nvSpPr>
        <p:spPr>
          <a:xfrm>
            <a:off x="6752034" y="4876800"/>
            <a:ext cx="1132040" cy="338554"/>
          </a:xfrm>
          <a:prstGeom prst="rect">
            <a:avLst/>
          </a:prstGeom>
        </p:spPr>
        <p:txBody>
          <a:bodyPr wrap="none">
            <a:spAutoFit/>
          </a:bodyPr>
          <a:lstStyle/>
          <a:p>
            <a:pPr algn="ctr"/>
            <a:r>
              <a:rPr lang="en-US" sz="1600" dirty="0"/>
              <a:t>X </a:t>
            </a:r>
            <a:r>
              <a:rPr lang="en-US" sz="1600" dirty="0" err="1"/>
              <a:t>xxxxxx</a:t>
            </a:r>
            <a:r>
              <a:rPr lang="en-US" sz="1600" dirty="0"/>
              <a:t> X</a:t>
            </a:r>
          </a:p>
        </p:txBody>
      </p:sp>
      <p:sp>
        <p:nvSpPr>
          <p:cNvPr id="25" name="TextBox 24"/>
          <p:cNvSpPr txBox="1"/>
          <p:nvPr/>
        </p:nvSpPr>
        <p:spPr>
          <a:xfrm>
            <a:off x="457200" y="2729833"/>
            <a:ext cx="2362200" cy="1261884"/>
          </a:xfrm>
          <a:prstGeom prst="rect">
            <a:avLst/>
          </a:prstGeom>
          <a:noFill/>
        </p:spPr>
        <p:txBody>
          <a:bodyPr wrap="square" rtlCol="0">
            <a:spAutoFit/>
          </a:bodyPr>
          <a:lstStyle/>
          <a:p>
            <a:r>
              <a:rPr lang="en-US" sz="1600" dirty="0"/>
              <a:t>25% </a:t>
            </a:r>
            <a:r>
              <a:rPr lang="en-US" sz="1600" dirty="0" err="1"/>
              <a:t>Xxxxxx</a:t>
            </a:r>
            <a:r>
              <a:rPr lang="en-US" sz="1600" dirty="0"/>
              <a:t> </a:t>
            </a:r>
            <a:r>
              <a:rPr lang="en-US" sz="1600" dirty="0" err="1"/>
              <a:t>xxxx</a:t>
            </a:r>
            <a:r>
              <a:rPr lang="en-US" sz="1600" dirty="0"/>
              <a:t> 2014</a:t>
            </a:r>
          </a:p>
          <a:p>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Xx </a:t>
            </a:r>
            <a:r>
              <a:rPr lang="en-US" sz="1200" dirty="0" err="1"/>
              <a:t>xxxxxxxx</a:t>
            </a:r>
            <a:r>
              <a:rPr lang="en-US" sz="1200" dirty="0"/>
              <a:t> </a:t>
            </a:r>
            <a:r>
              <a:rPr lang="en-US" sz="1200" dirty="0" err="1"/>
              <a:t>xxxxxxx</a:t>
            </a:r>
            <a:r>
              <a:rPr lang="en-US" sz="1200" dirty="0"/>
              <a:t> x xxx xx </a:t>
            </a:r>
            <a:r>
              <a:rPr lang="en-US" sz="1200" dirty="0" err="1"/>
              <a:t>xx</a:t>
            </a:r>
            <a:r>
              <a:rPr lang="en-US" sz="1200" dirty="0"/>
              <a:t> </a:t>
            </a:r>
            <a:r>
              <a:rPr lang="en-US" sz="1200" dirty="0" err="1"/>
              <a:t>xxxx</a:t>
            </a:r>
            <a:r>
              <a:rPr lang="en-US" sz="1200" dirty="0"/>
              <a:t> xx </a:t>
            </a:r>
            <a:r>
              <a:rPr lang="en-US" sz="1200" dirty="0" err="1"/>
              <a:t>xxxxxxx</a:t>
            </a:r>
            <a:r>
              <a:rPr lang="en-US" sz="1200" dirty="0"/>
              <a:t> xxx </a:t>
            </a:r>
            <a:r>
              <a:rPr lang="en-US" sz="1200" dirty="0" err="1"/>
              <a:t>Xxxx</a:t>
            </a:r>
            <a:r>
              <a:rPr lang="en-US" sz="1200" dirty="0"/>
              <a:t> x </a:t>
            </a:r>
            <a:r>
              <a:rPr lang="en-US" sz="1200" dirty="0" err="1"/>
              <a:t>xxxx</a:t>
            </a:r>
            <a:r>
              <a:rPr lang="en-US" sz="1200" dirty="0"/>
              <a:t> </a:t>
            </a:r>
            <a:r>
              <a:rPr lang="en-US" sz="1200" dirty="0" err="1"/>
              <a:t>xxxxxxxxx</a:t>
            </a:r>
            <a:r>
              <a:rPr lang="en-US" sz="1200" dirty="0"/>
              <a:t> x </a:t>
            </a:r>
            <a:r>
              <a:rPr lang="en-US" sz="1200" dirty="0" err="1"/>
              <a:t>xxxx</a:t>
            </a:r>
            <a:r>
              <a:rPr lang="en-US" sz="1200" dirty="0"/>
              <a:t> xx </a:t>
            </a:r>
            <a:r>
              <a:rPr lang="en-US" sz="1200" dirty="0" err="1"/>
              <a:t>xxxx</a:t>
            </a:r>
            <a:r>
              <a:rPr lang="en-US" sz="1200" dirty="0"/>
              <a:t> </a:t>
            </a:r>
          </a:p>
        </p:txBody>
      </p:sp>
      <p:sp>
        <p:nvSpPr>
          <p:cNvPr id="26" name="Rectangle 25"/>
          <p:cNvSpPr/>
          <p:nvPr/>
        </p:nvSpPr>
        <p:spPr>
          <a:xfrm>
            <a:off x="3319162" y="4007855"/>
            <a:ext cx="910826" cy="461665"/>
          </a:xfrm>
          <a:prstGeom prst="rect">
            <a:avLst/>
          </a:prstGeom>
        </p:spPr>
        <p:txBody>
          <a:bodyPr wrap="none">
            <a:spAutoFit/>
          </a:bodyPr>
          <a:lstStyle/>
          <a:p>
            <a:pPr algn="ctr"/>
            <a:r>
              <a:rPr lang="en-US" dirty="0">
                <a:solidFill>
                  <a:schemeClr val="bg1"/>
                </a:solidFill>
              </a:rPr>
              <a:t>$45x </a:t>
            </a:r>
          </a:p>
        </p:txBody>
      </p:sp>
      <p:sp>
        <p:nvSpPr>
          <p:cNvPr id="27" name="Rectangle 26"/>
          <p:cNvSpPr/>
          <p:nvPr/>
        </p:nvSpPr>
        <p:spPr>
          <a:xfrm>
            <a:off x="5280265" y="4007855"/>
            <a:ext cx="910826" cy="461665"/>
          </a:xfrm>
          <a:prstGeom prst="rect">
            <a:avLst/>
          </a:prstGeom>
        </p:spPr>
        <p:txBody>
          <a:bodyPr wrap="none">
            <a:spAutoFit/>
          </a:bodyPr>
          <a:lstStyle/>
          <a:p>
            <a:pPr algn="ctr"/>
            <a:r>
              <a:rPr lang="en-US" dirty="0">
                <a:solidFill>
                  <a:schemeClr val="bg1"/>
                </a:solidFill>
              </a:rPr>
              <a:t>$31x </a:t>
            </a:r>
          </a:p>
        </p:txBody>
      </p:sp>
      <p:sp>
        <p:nvSpPr>
          <p:cNvPr id="28" name="Rectangle 27"/>
          <p:cNvSpPr/>
          <p:nvPr/>
        </p:nvSpPr>
        <p:spPr>
          <a:xfrm>
            <a:off x="6862642" y="4007855"/>
            <a:ext cx="910826" cy="461665"/>
          </a:xfrm>
          <a:prstGeom prst="rect">
            <a:avLst/>
          </a:prstGeom>
        </p:spPr>
        <p:txBody>
          <a:bodyPr wrap="none">
            <a:spAutoFit/>
          </a:bodyPr>
          <a:lstStyle/>
          <a:p>
            <a:pPr algn="ctr"/>
            <a:r>
              <a:rPr lang="en-US" dirty="0">
                <a:solidFill>
                  <a:schemeClr val="bg1"/>
                </a:solidFill>
              </a:rPr>
              <a:t>$38x </a:t>
            </a:r>
          </a:p>
        </p:txBody>
      </p:sp>
    </p:spTree>
    <p:extLst>
      <p:ext uri="{BB962C8B-B14F-4D97-AF65-F5344CB8AC3E}">
        <p14:creationId xmlns:p14="http://schemas.microsoft.com/office/powerpoint/2010/main" val="3403671663"/>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60000">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14:bounceEnd="60000">
                                          <p:cBhvr additive="base">
                                            <p:cTn id="12" dur="1000" fill="hold"/>
                                            <p:tgtEl>
                                              <p:spTgt spid="1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14:presetBounceEnd="60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60000">
                                          <p:cBhvr additive="base">
                                            <p:cTn id="1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additive="base">
                                            <p:cTn id="12" dur="1000" fill="hold"/>
                                            <p:tgtEl>
                                              <p:spTgt spid="19"/>
                                            </p:tgtEl>
                                            <p:attrNameLst>
                                              <p:attrName>ppt_x</p:attrName>
                                            </p:attrNameLst>
                                          </p:cBhvr>
                                          <p:tavLst>
                                            <p:tav tm="0">
                                              <p:val>
                                                <p:strVal val="#ppt_x"/>
                                              </p:val>
                                            </p:tav>
                                            <p:tav tm="100000">
                                              <p:val>
                                                <p:strVal val="#ppt_x"/>
                                              </p:val>
                                            </p:tav>
                                          </p:tavLst>
                                        </p:anim>
                                        <p:anim calcmode="lin" valueType="num">
                                          <p:cBhvr additive="base">
                                            <p:cTn id="13" dur="1000" fill="hold"/>
                                            <p:tgtEl>
                                              <p:spTgt spid="19"/>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1000" fill="hold"/>
                                            <p:tgtEl>
                                              <p:spTgt spid="20"/>
                                            </p:tgtEl>
                                            <p:attrNameLst>
                                              <p:attrName>ppt_x</p:attrName>
                                            </p:attrNameLst>
                                          </p:cBhvr>
                                          <p:tavLst>
                                            <p:tav tm="0">
                                              <p:val>
                                                <p:strVal val="#ppt_x"/>
                                              </p:val>
                                            </p:tav>
                                            <p:tav tm="100000">
                                              <p:val>
                                                <p:strVal val="#ppt_x"/>
                                              </p:val>
                                            </p:tav>
                                          </p:tavLst>
                                        </p:anim>
                                        <p:anim calcmode="lin" valueType="num">
                                          <p:cBhvr additive="base">
                                            <p:cTn id="18" dur="10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9" grpId="0" animBg="1"/>
          <p:bldP spid="16"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5" name="Rectangle 34"/>
          <p:cNvSpPr/>
          <p:nvPr/>
        </p:nvSpPr>
        <p:spPr>
          <a:xfrm>
            <a:off x="6706227" y="2919300"/>
            <a:ext cx="2361574"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36" name="Rectangle 35"/>
          <p:cNvSpPr/>
          <p:nvPr/>
        </p:nvSpPr>
        <p:spPr>
          <a:xfrm>
            <a:off x="6706228" y="2205875"/>
            <a:ext cx="2437772" cy="710964"/>
          </a:xfrm>
          <a:prstGeom prst="rect">
            <a:avLst/>
          </a:prstGeom>
          <a:gradFill>
            <a:gsLst>
              <a:gs pos="0">
                <a:schemeClr val="tx2">
                  <a:lumMod val="75000"/>
                </a:schemeClr>
              </a:gs>
              <a:gs pos="32000">
                <a:schemeClr val="tx2"/>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a:t>
            </a:r>
            <a:r>
              <a:rPr lang="en-US" sz="1800" dirty="0">
                <a:solidFill>
                  <a:srgbClr val="FFFFFF"/>
                </a:solidFill>
              </a:rPr>
              <a:t> x xxx </a:t>
            </a:r>
          </a:p>
        </p:txBody>
      </p:sp>
      <p:sp>
        <p:nvSpPr>
          <p:cNvPr id="37" name="Rectangle 36"/>
          <p:cNvSpPr/>
          <p:nvPr/>
        </p:nvSpPr>
        <p:spPr>
          <a:xfrm>
            <a:off x="6706227" y="4741112"/>
            <a:ext cx="2361574"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1" name="Parallelogram 40"/>
          <p:cNvSpPr/>
          <p:nvPr/>
        </p:nvSpPr>
        <p:spPr>
          <a:xfrm rot="5400000" flipV="1">
            <a:off x="6384821" y="2393068"/>
            <a:ext cx="845181" cy="202363"/>
          </a:xfrm>
          <a:prstGeom prst="parallelogram">
            <a:avLst>
              <a:gd name="adj" fmla="val 66077"/>
            </a:avLst>
          </a:prstGeom>
          <a:solidFill>
            <a:schemeClr val="accent5">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4470817" y="2775650"/>
            <a:ext cx="2165535"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3" name="Rectangle 42"/>
          <p:cNvSpPr/>
          <p:nvPr/>
        </p:nvSpPr>
        <p:spPr>
          <a:xfrm>
            <a:off x="4470819" y="2060438"/>
            <a:ext cx="2437772" cy="710964"/>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a:solidFill>
                  <a:srgbClr val="FFFFFF"/>
                </a:solidFill>
              </a:rPr>
              <a:t>Xx </a:t>
            </a:r>
            <a:r>
              <a:rPr lang="en-US" sz="1800" dirty="0" err="1">
                <a:solidFill>
                  <a:srgbClr val="FFFFFF"/>
                </a:solidFill>
              </a:rPr>
              <a:t>xxxxxx</a:t>
            </a:r>
            <a:r>
              <a:rPr lang="en-US" sz="1800" dirty="0">
                <a:solidFill>
                  <a:srgbClr val="FFFFFF"/>
                </a:solidFill>
              </a:rPr>
              <a:t> </a:t>
            </a:r>
          </a:p>
        </p:txBody>
      </p:sp>
      <p:sp>
        <p:nvSpPr>
          <p:cNvPr id="44" name="Rectangle 43"/>
          <p:cNvSpPr/>
          <p:nvPr/>
        </p:nvSpPr>
        <p:spPr>
          <a:xfrm>
            <a:off x="4470817" y="4595949"/>
            <a:ext cx="2165535"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5" name="Parallelogram 44"/>
          <p:cNvSpPr/>
          <p:nvPr/>
        </p:nvSpPr>
        <p:spPr>
          <a:xfrm rot="5400000" flipV="1">
            <a:off x="4149412" y="2248114"/>
            <a:ext cx="845180"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235410" y="2633825"/>
            <a:ext cx="2165533" cy="2258568"/>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47" name="Rectangle 46"/>
          <p:cNvSpPr/>
          <p:nvPr/>
        </p:nvSpPr>
        <p:spPr>
          <a:xfrm>
            <a:off x="2235409" y="1924235"/>
            <a:ext cx="2437772" cy="710964"/>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a:t>
            </a:r>
            <a:endParaRPr lang="en-US" sz="1800" dirty="0">
              <a:solidFill>
                <a:srgbClr val="FFFFFF"/>
              </a:solidFill>
            </a:endParaRPr>
          </a:p>
        </p:txBody>
      </p:sp>
      <p:sp>
        <p:nvSpPr>
          <p:cNvPr id="48" name="Rectangle 47"/>
          <p:cNvSpPr/>
          <p:nvPr/>
        </p:nvSpPr>
        <p:spPr>
          <a:xfrm>
            <a:off x="2235410" y="4449749"/>
            <a:ext cx="2165533"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49" name="Rectangle 48"/>
          <p:cNvSpPr/>
          <p:nvPr/>
        </p:nvSpPr>
        <p:spPr>
          <a:xfrm>
            <a:off x="-3931" y="2503301"/>
            <a:ext cx="2169342"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Xxxxxxxxxx</a:t>
            </a:r>
            <a:r>
              <a:rPr lang="en-US" sz="1600" dirty="0">
                <a:solidFill>
                  <a:schemeClr val="tx1"/>
                </a:solidFill>
              </a:rPr>
              <a:t> xxx x</a:t>
            </a:r>
          </a:p>
          <a:p>
            <a:pPr defTabSz="666734">
              <a:lnSpc>
                <a:spcPct val="90000"/>
              </a:lnSpc>
              <a:spcBef>
                <a:spcPct val="0"/>
              </a:spcBef>
              <a:spcAft>
                <a:spcPts val="200"/>
              </a:spcAft>
            </a:pPr>
            <a:r>
              <a:rPr lang="en-US" sz="1200" dirty="0">
                <a:solidFill>
                  <a:schemeClr val="tx1"/>
                </a:solidFill>
              </a:rPr>
              <a:t>Xx </a:t>
            </a:r>
            <a:r>
              <a:rPr lang="en-US" sz="1200" dirty="0" err="1">
                <a:solidFill>
                  <a:schemeClr val="tx1"/>
                </a:solidFill>
              </a:rPr>
              <a:t>xxxxxx</a:t>
            </a:r>
            <a:r>
              <a:rPr lang="en-US" sz="1200" dirty="0">
                <a:solidFill>
                  <a:schemeClr val="tx1"/>
                </a:solidFill>
              </a:rPr>
              <a:t> </a:t>
            </a:r>
            <a:r>
              <a:rPr lang="en-US" sz="1200" dirty="0" err="1">
                <a:solidFill>
                  <a:schemeClr val="tx1"/>
                </a:solidFill>
              </a:rPr>
              <a:t>xxxxxxx</a:t>
            </a:r>
            <a:r>
              <a:rPr lang="en-US" sz="1200" dirty="0">
                <a:solidFill>
                  <a:schemeClr val="tx1"/>
                </a:solidFill>
              </a:rPr>
              <a:t> x </a:t>
            </a: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xxxxxx</a:t>
            </a:r>
            <a:r>
              <a:rPr lang="en-US" sz="1200" dirty="0">
                <a:solidFill>
                  <a:schemeClr val="tx1"/>
                </a:solidFill>
              </a:rPr>
              <a:t> “</a:t>
            </a:r>
            <a:r>
              <a:rPr lang="en-US" sz="1200" dirty="0" err="1">
                <a:solidFill>
                  <a:schemeClr val="tx1"/>
                </a:solidFill>
              </a:rPr>
              <a:t>xxxxxxxxxx</a:t>
            </a:r>
            <a:r>
              <a:rPr lang="en-US" sz="1200" dirty="0">
                <a:solidFill>
                  <a:schemeClr val="tx1"/>
                </a:solidFill>
              </a:rPr>
              <a:t> x” xxx </a:t>
            </a:r>
            <a:r>
              <a:rPr lang="en-US" sz="1200" dirty="0" err="1">
                <a:solidFill>
                  <a:schemeClr val="tx1"/>
                </a:solidFill>
              </a:rPr>
              <a:t>xxx</a:t>
            </a:r>
            <a:r>
              <a:rPr lang="en-US" sz="1200" dirty="0">
                <a:solidFill>
                  <a:schemeClr val="tx1"/>
                </a:solidFill>
              </a:rPr>
              <a:t> x </a:t>
            </a:r>
            <a:r>
              <a:rPr lang="en-US" sz="1200" dirty="0" err="1">
                <a:solidFill>
                  <a:schemeClr val="tx1"/>
                </a:solidFill>
              </a:rPr>
              <a:t>xxxxx</a:t>
            </a:r>
            <a:r>
              <a:rPr lang="en-US" sz="1200" dirty="0">
                <a:solidFill>
                  <a:schemeClr val="tx1"/>
                </a:solidFill>
              </a:rPr>
              <a:t> x </a:t>
            </a:r>
            <a:r>
              <a:rPr lang="en-US" sz="1200" dirty="0" err="1">
                <a:solidFill>
                  <a:schemeClr val="tx1"/>
                </a:solidFill>
              </a:rPr>
              <a:t>xxxxx</a:t>
            </a:r>
            <a:r>
              <a:rPr lang="en-US" sz="1200" dirty="0">
                <a:solidFill>
                  <a:schemeClr val="tx1"/>
                </a:solidFill>
              </a:rPr>
              <a:t> xxx </a:t>
            </a:r>
            <a:r>
              <a:rPr lang="en-US" sz="1200" dirty="0" err="1">
                <a:solidFill>
                  <a:schemeClr val="tx1"/>
                </a:solidFill>
              </a:rPr>
              <a:t>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a:t>
            </a:r>
            <a:r>
              <a:rPr lang="en-US" sz="1200" dirty="0">
                <a:solidFill>
                  <a:schemeClr val="tx1"/>
                </a:solidFill>
              </a:rPr>
              <a:t> x xxx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 </a:t>
            </a:r>
            <a:r>
              <a:rPr lang="en-US" sz="1200" dirty="0" err="1">
                <a:solidFill>
                  <a:schemeClr val="tx1"/>
                </a:solidFill>
              </a:rPr>
              <a:t>xxxx</a:t>
            </a:r>
            <a:r>
              <a:rPr lang="en-US" sz="1200" dirty="0">
                <a:solidFill>
                  <a:schemeClr val="tx1"/>
                </a:solidFill>
              </a:rPr>
              <a:t> </a:t>
            </a:r>
            <a:r>
              <a:rPr lang="en-US" sz="1200" dirty="0" err="1">
                <a:solidFill>
                  <a:schemeClr val="tx1"/>
                </a:solidFill>
              </a:rPr>
              <a:t>xxxxxxxxxxxxx</a:t>
            </a:r>
            <a:r>
              <a:rPr lang="en-US" sz="1200" dirty="0">
                <a:solidFill>
                  <a:schemeClr val="tx1"/>
                </a:solidFill>
              </a:rPr>
              <a:t> </a:t>
            </a:r>
            <a:r>
              <a:rPr lang="en-US" sz="1200" dirty="0" err="1">
                <a:solidFill>
                  <a:schemeClr val="tx1"/>
                </a:solidFill>
              </a:rPr>
              <a:t>xxxx</a:t>
            </a:r>
            <a:endParaRPr lang="en-US" sz="1100" dirty="0">
              <a:solidFill>
                <a:schemeClr val="tx1"/>
              </a:solidFill>
            </a:endParaRPr>
          </a:p>
        </p:txBody>
      </p:sp>
      <p:sp>
        <p:nvSpPr>
          <p:cNvPr id="50" name="Rectangle 49">
            <a:hlinkClick r:id="" action="ppaction://noaction"/>
          </p:cNvPr>
          <p:cNvSpPr/>
          <p:nvPr/>
        </p:nvSpPr>
        <p:spPr>
          <a:xfrm>
            <a:off x="-3931" y="4325043"/>
            <a:ext cx="2169342" cy="433965"/>
          </a:xfrm>
          <a:prstGeom prst="rect">
            <a:avLst/>
          </a:prstGeom>
          <a:solidFill>
            <a:schemeClr val="tx1">
              <a:lumMod val="75000"/>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800" dirty="0" err="1">
                <a:solidFill>
                  <a:schemeClr val="tx1"/>
                </a:solidFill>
              </a:rPr>
              <a:t>Xxxxx</a:t>
            </a:r>
            <a:r>
              <a:rPr lang="en-US" sz="1800" dirty="0">
                <a:solidFill>
                  <a:schemeClr val="tx1"/>
                </a:solidFill>
              </a:rPr>
              <a:t> </a:t>
            </a:r>
            <a:r>
              <a:rPr lang="en-US" sz="1800" dirty="0" err="1">
                <a:solidFill>
                  <a:schemeClr val="tx1"/>
                </a:solidFill>
              </a:rPr>
              <a:t>Xxxx</a:t>
            </a:r>
            <a:endParaRPr lang="en-US" sz="1800" dirty="0">
              <a:solidFill>
                <a:schemeClr val="tx1"/>
              </a:solidFill>
            </a:endParaRPr>
          </a:p>
        </p:txBody>
      </p:sp>
      <p:sp>
        <p:nvSpPr>
          <p:cNvPr id="64" name="Parallelogram 63"/>
          <p:cNvSpPr/>
          <p:nvPr/>
        </p:nvSpPr>
        <p:spPr>
          <a:xfrm rot="5400000" flipV="1">
            <a:off x="1914002" y="2111911"/>
            <a:ext cx="845181"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Rectangle 67"/>
          <p:cNvSpPr/>
          <p:nvPr/>
        </p:nvSpPr>
        <p:spPr>
          <a:xfrm>
            <a:off x="1" y="1788032"/>
            <a:ext cx="2437772" cy="710964"/>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800" dirty="0" err="1">
                <a:solidFill>
                  <a:srgbClr val="FFFFFF"/>
                </a:solidFill>
              </a:rPr>
              <a:t>Xxxxxxxx</a:t>
            </a:r>
            <a:endParaRPr lang="en-US" sz="1800" dirty="0">
              <a:solidFill>
                <a:srgbClr val="FFFFFF"/>
              </a:solidFill>
            </a:endParaRPr>
          </a:p>
        </p:txBody>
      </p:sp>
      <p:grpSp>
        <p:nvGrpSpPr>
          <p:cNvPr id="69" name="Group 68"/>
          <p:cNvGrpSpPr/>
          <p:nvPr/>
        </p:nvGrpSpPr>
        <p:grpSpPr>
          <a:xfrm>
            <a:off x="71825" y="4379394"/>
            <a:ext cx="310842" cy="310840"/>
            <a:chOff x="6564979" y="4358506"/>
            <a:chExt cx="674638" cy="674638"/>
          </a:xfrm>
        </p:grpSpPr>
        <p:sp>
          <p:nvSpPr>
            <p:cNvPr id="70" name="Oval 69"/>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72" name="Picture 7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263470" y="2183185"/>
            <a:ext cx="450692" cy="465470"/>
          </a:xfrm>
          <a:prstGeom prst="rect">
            <a:avLst/>
          </a:prstGeom>
        </p:spPr>
      </p:pic>
      <p:grpSp>
        <p:nvGrpSpPr>
          <p:cNvPr id="73" name="Group 72"/>
          <p:cNvGrpSpPr/>
          <p:nvPr/>
        </p:nvGrpSpPr>
        <p:grpSpPr>
          <a:xfrm>
            <a:off x="2316262" y="4519398"/>
            <a:ext cx="310842" cy="310840"/>
            <a:chOff x="6564979" y="4358506"/>
            <a:chExt cx="674638" cy="674638"/>
          </a:xfrm>
        </p:grpSpPr>
        <p:sp>
          <p:nvSpPr>
            <p:cNvPr id="74" name="Oval 73"/>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a:xfrm>
            <a:off x="4543198" y="4666329"/>
            <a:ext cx="310842" cy="310840"/>
            <a:chOff x="6564979" y="4358506"/>
            <a:chExt cx="674638" cy="674638"/>
          </a:xfrm>
        </p:grpSpPr>
        <p:sp>
          <p:nvSpPr>
            <p:cNvPr id="77" name="Oval 76"/>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778885" y="4803471"/>
            <a:ext cx="310842" cy="310840"/>
            <a:chOff x="6564979" y="4358506"/>
            <a:chExt cx="674638" cy="674638"/>
          </a:xfrm>
        </p:grpSpPr>
        <p:sp>
          <p:nvSpPr>
            <p:cNvPr id="80" name="Oval 79"/>
            <p:cNvSpPr/>
            <p:nvPr/>
          </p:nvSpPr>
          <p:spPr>
            <a:xfrm>
              <a:off x="6564979" y="4358506"/>
              <a:ext cx="674638" cy="674638"/>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1"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2" name="Picture 8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53673" y="2291132"/>
            <a:ext cx="480951" cy="540450"/>
          </a:xfrm>
          <a:prstGeom prst="rect">
            <a:avLst/>
          </a:prstGeom>
        </p:spPr>
      </p:pic>
      <p:pic>
        <p:nvPicPr>
          <p:cNvPr id="83" name="Picture 8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36252" y="2046038"/>
            <a:ext cx="487622" cy="490188"/>
          </a:xfrm>
          <a:prstGeom prst="rect">
            <a:avLst/>
          </a:prstGeom>
        </p:spPr>
      </p:pic>
      <p:pic>
        <p:nvPicPr>
          <p:cNvPr id="84" name="Picture 8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895781" y="1962857"/>
            <a:ext cx="290400" cy="384780"/>
          </a:xfrm>
          <a:prstGeom prst="rect">
            <a:avLst/>
          </a:prstGeom>
        </p:spPr>
      </p:pic>
    </p:spTree>
    <p:extLst>
      <p:ext uri="{BB962C8B-B14F-4D97-AF65-F5344CB8AC3E}">
        <p14:creationId xmlns:p14="http://schemas.microsoft.com/office/powerpoint/2010/main" val="39620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200"/>
                                        <p:tgtEl>
                                          <p:spTgt spid="68"/>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fade">
                                      <p:cBhvr>
                                        <p:cTn id="11" dur="200"/>
                                        <p:tgtEl>
                                          <p:spTgt spid="8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200"/>
                                        <p:tgtEl>
                                          <p:spTgt spid="4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200"/>
                                        <p:tgtEl>
                                          <p:spTgt spid="50"/>
                                        </p:tgtEl>
                                      </p:cBhvr>
                                    </p:animEffect>
                                  </p:childTnLst>
                                </p:cTn>
                              </p:par>
                              <p:par>
                                <p:cTn id="18" presetID="10" presetClass="entr" presetSubtype="0" fill="hold" nodeType="with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200"/>
                                        <p:tgtEl>
                                          <p:spTgt spid="69"/>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64"/>
                                        </p:tgtEl>
                                        <p:attrNameLst>
                                          <p:attrName>style.visibility</p:attrName>
                                        </p:attrNameLst>
                                      </p:cBhvr>
                                      <p:to>
                                        <p:strVal val="visible"/>
                                      </p:to>
                                    </p:set>
                                    <p:animEffect transition="in" filter="wipe(right)">
                                      <p:cBhvr>
                                        <p:cTn id="24" dur="200"/>
                                        <p:tgtEl>
                                          <p:spTgt spid="64"/>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left)">
                                      <p:cBhvr>
                                        <p:cTn id="28" dur="200"/>
                                        <p:tgtEl>
                                          <p:spTgt spid="47"/>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fade">
                                      <p:cBhvr>
                                        <p:cTn id="32" dur="200"/>
                                        <p:tgtEl>
                                          <p:spTgt spid="8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200"/>
                                        <p:tgtEl>
                                          <p:spTgt spid="4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8"/>
                                        </p:tgtEl>
                                        <p:attrNameLst>
                                          <p:attrName>style.visibility</p:attrName>
                                        </p:attrNameLst>
                                      </p:cBhvr>
                                      <p:to>
                                        <p:strVal val="visible"/>
                                      </p:to>
                                    </p:set>
                                    <p:animEffect transition="in" filter="fade">
                                      <p:cBhvr>
                                        <p:cTn id="38" dur="200"/>
                                        <p:tgtEl>
                                          <p:spTgt spid="48"/>
                                        </p:tgtEl>
                                      </p:cBhvr>
                                    </p:animEffect>
                                  </p:childTnLst>
                                </p:cTn>
                              </p:par>
                              <p:par>
                                <p:cTn id="39" presetID="10" presetClass="entr" presetSubtype="0" fill="hold" nodeType="withEffect">
                                  <p:stCondLst>
                                    <p:cond delay="0"/>
                                  </p:stCondLst>
                                  <p:childTnLst>
                                    <p:set>
                                      <p:cBhvr>
                                        <p:cTn id="40" dur="1" fill="hold">
                                          <p:stCondLst>
                                            <p:cond delay="0"/>
                                          </p:stCondLst>
                                        </p:cTn>
                                        <p:tgtEl>
                                          <p:spTgt spid="73"/>
                                        </p:tgtEl>
                                        <p:attrNameLst>
                                          <p:attrName>style.visibility</p:attrName>
                                        </p:attrNameLst>
                                      </p:cBhvr>
                                      <p:to>
                                        <p:strVal val="visible"/>
                                      </p:to>
                                    </p:set>
                                    <p:animEffect transition="in" filter="fade">
                                      <p:cBhvr>
                                        <p:cTn id="41" dur="200"/>
                                        <p:tgtEl>
                                          <p:spTgt spid="73"/>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wipe(right)">
                                      <p:cBhvr>
                                        <p:cTn id="45" dur="200"/>
                                        <p:tgtEl>
                                          <p:spTgt spid="45"/>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200"/>
                                        <p:tgtEl>
                                          <p:spTgt spid="43"/>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fade">
                                      <p:cBhvr>
                                        <p:cTn id="53" dur="200"/>
                                        <p:tgtEl>
                                          <p:spTgt spid="7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2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200"/>
                                        <p:tgtEl>
                                          <p:spTgt spid="44"/>
                                        </p:tgtEl>
                                      </p:cBhvr>
                                    </p:animEffect>
                                  </p:childTnLst>
                                </p:cTn>
                              </p:par>
                              <p:par>
                                <p:cTn id="60" presetID="10" presetClass="entr" presetSubtype="0" fill="hold" nodeType="withEffect">
                                  <p:stCondLst>
                                    <p:cond delay="0"/>
                                  </p:stCondLst>
                                  <p:childTnLst>
                                    <p:set>
                                      <p:cBhvr>
                                        <p:cTn id="61" dur="1" fill="hold">
                                          <p:stCondLst>
                                            <p:cond delay="0"/>
                                          </p:stCondLst>
                                        </p:cTn>
                                        <p:tgtEl>
                                          <p:spTgt spid="76"/>
                                        </p:tgtEl>
                                        <p:attrNameLst>
                                          <p:attrName>style.visibility</p:attrName>
                                        </p:attrNameLst>
                                      </p:cBhvr>
                                      <p:to>
                                        <p:strVal val="visible"/>
                                      </p:to>
                                    </p:set>
                                    <p:animEffect transition="in" filter="fade">
                                      <p:cBhvr>
                                        <p:cTn id="62" dur="200"/>
                                        <p:tgtEl>
                                          <p:spTgt spid="76"/>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right)">
                                      <p:cBhvr>
                                        <p:cTn id="66" dur="200"/>
                                        <p:tgtEl>
                                          <p:spTgt spid="41"/>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left)">
                                      <p:cBhvr>
                                        <p:cTn id="70" dur="200"/>
                                        <p:tgtEl>
                                          <p:spTgt spid="36"/>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fade">
                                      <p:cBhvr>
                                        <p:cTn id="74" dur="200"/>
                                        <p:tgtEl>
                                          <p:spTgt spid="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200"/>
                                        <p:tgtEl>
                                          <p:spTgt spid="3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200"/>
                                        <p:tgtEl>
                                          <p:spTgt spid="37"/>
                                        </p:tgtEl>
                                      </p:cBhvr>
                                    </p:animEffect>
                                  </p:childTnLst>
                                </p:cTn>
                              </p:par>
                              <p:par>
                                <p:cTn id="81" presetID="10" presetClass="entr" presetSubtype="0"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fade">
                                      <p:cBhvr>
                                        <p:cTn id="83" dur="2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64" grpId="0" animBg="1"/>
      <p:bldP spid="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p:cNvSpPr/>
          <p:nvPr/>
        </p:nvSpPr>
        <p:spPr>
          <a:xfrm>
            <a:off x="7185948" y="2901486"/>
            <a:ext cx="1958052"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6" name="Rectangle 35"/>
          <p:cNvSpPr/>
          <p:nvPr/>
        </p:nvSpPr>
        <p:spPr>
          <a:xfrm>
            <a:off x="7185948" y="2329349"/>
            <a:ext cx="2002536" cy="648639"/>
          </a:xfrm>
          <a:prstGeom prst="rect">
            <a:avLst/>
          </a:prstGeom>
          <a:gradFill>
            <a:gsLst>
              <a:gs pos="0">
                <a:schemeClr val="accent5">
                  <a:lumMod val="75000"/>
                </a:schemeClr>
              </a:gs>
              <a:gs pos="32000">
                <a:schemeClr val="accent5"/>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37" name="Rectangle 36"/>
          <p:cNvSpPr/>
          <p:nvPr/>
        </p:nvSpPr>
        <p:spPr>
          <a:xfrm>
            <a:off x="7185948" y="4803681"/>
            <a:ext cx="1958052"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41" name="Parallelogram 40"/>
          <p:cNvSpPr/>
          <p:nvPr/>
        </p:nvSpPr>
        <p:spPr>
          <a:xfrm rot="5400000" flipV="1">
            <a:off x="6892481" y="2488600"/>
            <a:ext cx="789299" cy="202363"/>
          </a:xfrm>
          <a:prstGeom prst="parallelogram">
            <a:avLst>
              <a:gd name="adj" fmla="val 66077"/>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2" name="Group 41"/>
          <p:cNvGrpSpPr/>
          <p:nvPr/>
        </p:nvGrpSpPr>
        <p:grpSpPr>
          <a:xfrm>
            <a:off x="7275003" y="4865244"/>
            <a:ext cx="310842" cy="310840"/>
            <a:chOff x="6564979" y="4358506"/>
            <a:chExt cx="674638" cy="674638"/>
          </a:xfrm>
        </p:grpSpPr>
        <p:sp>
          <p:nvSpPr>
            <p:cNvPr id="43" name="Oval 42"/>
            <p:cNvSpPr/>
            <p:nvPr/>
          </p:nvSpPr>
          <p:spPr>
            <a:xfrm>
              <a:off x="6564979" y="4358506"/>
              <a:ext cx="674638" cy="67463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 name="Rectangle 5"/>
          <p:cNvSpPr/>
          <p:nvPr/>
        </p:nvSpPr>
        <p:spPr>
          <a:xfrm>
            <a:off x="5387304" y="2771538"/>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10" name="Rectangle 9"/>
          <p:cNvSpPr/>
          <p:nvPr/>
        </p:nvSpPr>
        <p:spPr>
          <a:xfrm>
            <a:off x="5389461" y="2194020"/>
            <a:ext cx="2002536" cy="648639"/>
          </a:xfrm>
          <a:prstGeom prst="rect">
            <a:avLst/>
          </a:prstGeom>
          <a:gradFill>
            <a:gsLst>
              <a:gs pos="0">
                <a:schemeClr val="accent4">
                  <a:lumMod val="75000"/>
                </a:schemeClr>
              </a:gs>
              <a:gs pos="32000">
                <a:schemeClr val="accent4"/>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a:t>
            </a:r>
            <a:r>
              <a:rPr lang="en-US" sz="1350" dirty="0">
                <a:solidFill>
                  <a:srgbClr val="FFFFFF"/>
                </a:solidFill>
              </a:rPr>
              <a:t> x xxx </a:t>
            </a:r>
          </a:p>
        </p:txBody>
      </p:sp>
      <p:sp>
        <p:nvSpPr>
          <p:cNvPr id="40" name="Rectangle 39"/>
          <p:cNvSpPr/>
          <p:nvPr/>
        </p:nvSpPr>
        <p:spPr>
          <a:xfrm>
            <a:off x="5387304" y="4673733"/>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3" name="Parallelogram 52"/>
          <p:cNvSpPr/>
          <p:nvPr/>
        </p:nvSpPr>
        <p:spPr>
          <a:xfrm rot="5400000" flipV="1">
            <a:off x="5093837" y="2352820"/>
            <a:ext cx="789299" cy="202363"/>
          </a:xfrm>
          <a:prstGeom prst="parallelogram">
            <a:avLst>
              <a:gd name="adj" fmla="val 66077"/>
            </a:avLst>
          </a:prstGeom>
          <a:solidFill>
            <a:schemeClr val="accent3">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3592804" y="2641589"/>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9" name="Rectangle 8"/>
          <p:cNvSpPr/>
          <p:nvPr/>
        </p:nvSpPr>
        <p:spPr>
          <a:xfrm>
            <a:off x="3592974" y="2058691"/>
            <a:ext cx="2002536" cy="648639"/>
          </a:xfrm>
          <a:prstGeom prst="rect">
            <a:avLst/>
          </a:prstGeom>
          <a:gradFill>
            <a:gsLst>
              <a:gs pos="0">
                <a:schemeClr val="accent3">
                  <a:lumMod val="75000"/>
                </a:schemeClr>
              </a:gs>
              <a:gs pos="32000">
                <a:schemeClr val="accent3"/>
              </a:gs>
            </a:gsLst>
            <a:lin ang="0" scaled="1"/>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a:solidFill>
                  <a:srgbClr val="FFFFFF"/>
                </a:solidFill>
              </a:rPr>
              <a:t>Xx </a:t>
            </a:r>
            <a:r>
              <a:rPr lang="en-US" sz="1350" dirty="0" err="1">
                <a:solidFill>
                  <a:srgbClr val="FFFFFF"/>
                </a:solidFill>
              </a:rPr>
              <a:t>xxxxxx</a:t>
            </a:r>
            <a:r>
              <a:rPr lang="en-US" sz="1350" dirty="0">
                <a:solidFill>
                  <a:srgbClr val="FFFFFF"/>
                </a:solidFill>
              </a:rPr>
              <a:t> </a:t>
            </a:r>
          </a:p>
        </p:txBody>
      </p:sp>
      <p:sp>
        <p:nvSpPr>
          <p:cNvPr id="39" name="Rectangle 38"/>
          <p:cNvSpPr/>
          <p:nvPr/>
        </p:nvSpPr>
        <p:spPr>
          <a:xfrm>
            <a:off x="3592804" y="4539450"/>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2" name="Parallelogram 51"/>
          <p:cNvSpPr/>
          <p:nvPr/>
        </p:nvSpPr>
        <p:spPr>
          <a:xfrm rot="5400000" flipV="1">
            <a:off x="3299337" y="2216998"/>
            <a:ext cx="789299" cy="202363"/>
          </a:xfrm>
          <a:prstGeom prst="parallelogram">
            <a:avLst>
              <a:gd name="adj" fmla="val 66077"/>
            </a:avLst>
          </a:pr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Rectangle 3"/>
          <p:cNvSpPr/>
          <p:nvPr/>
        </p:nvSpPr>
        <p:spPr>
          <a:xfrm>
            <a:off x="1799950" y="2511640"/>
            <a:ext cx="1737360" cy="2336160"/>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8" name="Rectangle 7"/>
          <p:cNvSpPr/>
          <p:nvPr/>
        </p:nvSpPr>
        <p:spPr>
          <a:xfrm>
            <a:off x="1796487" y="1923362"/>
            <a:ext cx="2002536" cy="648639"/>
          </a:xfrm>
          <a:prstGeom prst="rect">
            <a:avLst/>
          </a:prstGeom>
          <a:gradFill flip="none" rotWithShape="1">
            <a:gsLst>
              <a:gs pos="0">
                <a:schemeClr val="accent2">
                  <a:lumMod val="75000"/>
                </a:schemeClr>
              </a:gs>
              <a:gs pos="32000">
                <a:schemeClr val="accent2"/>
              </a:gs>
            </a:gsLst>
            <a:lin ang="0" scaled="1"/>
            <a:tileRect/>
          </a:gra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7432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a:t>
            </a:r>
            <a:endParaRPr lang="en-US" sz="1350" dirty="0">
              <a:solidFill>
                <a:srgbClr val="FFFFFF"/>
              </a:solidFill>
            </a:endParaRPr>
          </a:p>
        </p:txBody>
      </p:sp>
      <p:sp>
        <p:nvSpPr>
          <p:cNvPr id="38" name="Rectangle 37"/>
          <p:cNvSpPr/>
          <p:nvPr/>
        </p:nvSpPr>
        <p:spPr>
          <a:xfrm>
            <a:off x="1799950" y="4413835"/>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2" name="Title 1"/>
          <p:cNvSpPr>
            <a:spLocks noGrp="1"/>
          </p:cNvSpPr>
          <p:nvPr>
            <p:ph type="title"/>
          </p:nvPr>
        </p:nvSpPr>
        <p:spPr/>
        <p:txBody>
          <a:bodyPr/>
          <a:lstStyle/>
          <a:p>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xxxxxxx</a:t>
            </a:r>
            <a:r>
              <a:rPr lang="en-US" dirty="0"/>
              <a:t> xx</a:t>
            </a:r>
          </a:p>
        </p:txBody>
      </p:sp>
      <p:sp>
        <p:nvSpPr>
          <p:cNvPr id="3" name="Rectangle 2"/>
          <p:cNvSpPr/>
          <p:nvPr/>
        </p:nvSpPr>
        <p:spPr>
          <a:xfrm>
            <a:off x="-3931" y="2384885"/>
            <a:ext cx="1737360" cy="2332857"/>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350" dirty="0">
                <a:solidFill>
                  <a:schemeClr val="tx1"/>
                </a:solidFill>
              </a:rPr>
              <a:t>Xxx </a:t>
            </a:r>
            <a:r>
              <a:rPr lang="en-US" sz="1350" dirty="0" err="1">
                <a:solidFill>
                  <a:schemeClr val="tx1"/>
                </a:solidFill>
              </a:rPr>
              <a:t>Xxx</a:t>
            </a:r>
            <a:r>
              <a:rPr lang="en-US" sz="1350" dirty="0">
                <a:solidFill>
                  <a:schemeClr val="tx1"/>
                </a:solidFill>
              </a:rPr>
              <a:t> x</a:t>
            </a:r>
          </a:p>
          <a:p>
            <a:pPr defTabSz="666734">
              <a:lnSpc>
                <a:spcPct val="90000"/>
              </a:lnSpc>
              <a:spcBef>
                <a:spcPct val="0"/>
              </a:spcBef>
              <a:spcAft>
                <a:spcPts val="200"/>
              </a:spcAft>
            </a:pPr>
            <a:r>
              <a:rPr lang="en-US" sz="1050" dirty="0">
                <a:solidFill>
                  <a:schemeClr val="tx1"/>
                </a:solidFill>
              </a:rPr>
              <a:t>Xx </a:t>
            </a:r>
            <a:r>
              <a:rPr lang="en-US" sz="1050" dirty="0" err="1">
                <a:solidFill>
                  <a:schemeClr val="tx1"/>
                </a:solidFill>
              </a:rPr>
              <a:t>xxxxxx</a:t>
            </a:r>
            <a:r>
              <a:rPr lang="en-US" sz="1050" dirty="0">
                <a:solidFill>
                  <a:schemeClr val="tx1"/>
                </a:solidFill>
              </a:rPr>
              <a:t> </a:t>
            </a:r>
            <a:r>
              <a:rPr lang="en-US" sz="1050" dirty="0" err="1">
                <a:solidFill>
                  <a:schemeClr val="tx1"/>
                </a:solidFill>
              </a:rPr>
              <a:t>xxxxxxx</a:t>
            </a:r>
            <a:r>
              <a:rPr lang="en-US" sz="1050" dirty="0">
                <a:solidFill>
                  <a:schemeClr val="tx1"/>
                </a:solidFill>
              </a:rPr>
              <a:t> x </a:t>
            </a:r>
            <a:r>
              <a:rPr lang="en-US" sz="1050" dirty="0" err="1">
                <a:solidFill>
                  <a:schemeClr val="tx1"/>
                </a:solidFill>
              </a:rPr>
              <a:t>xxxxx</a:t>
            </a:r>
            <a:r>
              <a:rPr lang="en-US" sz="1050" dirty="0">
                <a:solidFill>
                  <a:schemeClr val="tx1"/>
                </a:solidFill>
              </a:rPr>
              <a:t> </a:t>
            </a:r>
            <a:r>
              <a:rPr lang="en-US" sz="1050" dirty="0" err="1">
                <a:solidFill>
                  <a:schemeClr val="tx1"/>
                </a:solidFill>
              </a:rPr>
              <a:t>xxxxx</a:t>
            </a:r>
            <a:r>
              <a:rPr lang="en-US" sz="1050" dirty="0">
                <a:solidFill>
                  <a:schemeClr val="tx1"/>
                </a:solidFill>
              </a:rPr>
              <a:t> </a:t>
            </a:r>
            <a:r>
              <a:rPr lang="en-US" sz="1050" dirty="0" err="1">
                <a:solidFill>
                  <a:schemeClr val="tx1"/>
                </a:solidFill>
              </a:rPr>
              <a:t>xxxxxx</a:t>
            </a:r>
            <a:r>
              <a:rPr lang="en-US" sz="1050" dirty="0">
                <a:solidFill>
                  <a:schemeClr val="tx1"/>
                </a:solidFill>
              </a:rPr>
              <a:t> “</a:t>
            </a:r>
            <a:r>
              <a:rPr lang="en-US" sz="1050" dirty="0" err="1">
                <a:solidFill>
                  <a:schemeClr val="tx1"/>
                </a:solidFill>
              </a:rPr>
              <a:t>xxxxxxxxxx</a:t>
            </a:r>
            <a:r>
              <a:rPr lang="en-US" sz="1050" dirty="0">
                <a:solidFill>
                  <a:schemeClr val="tx1"/>
                </a:solidFill>
              </a:rPr>
              <a:t> x” xxx </a:t>
            </a:r>
            <a:r>
              <a:rPr lang="en-US" sz="1050" dirty="0" err="1">
                <a:solidFill>
                  <a:schemeClr val="tx1"/>
                </a:solidFill>
              </a:rPr>
              <a:t>xxx</a:t>
            </a:r>
            <a:r>
              <a:rPr lang="en-US" sz="1050" dirty="0">
                <a:solidFill>
                  <a:schemeClr val="tx1"/>
                </a:solidFill>
              </a:rPr>
              <a:t> x </a:t>
            </a:r>
            <a:r>
              <a:rPr lang="en-US" sz="1050" dirty="0" err="1">
                <a:solidFill>
                  <a:schemeClr val="tx1"/>
                </a:solidFill>
              </a:rPr>
              <a:t>xxxxx</a:t>
            </a:r>
            <a:r>
              <a:rPr lang="en-US" sz="1050" dirty="0">
                <a:solidFill>
                  <a:schemeClr val="tx1"/>
                </a:solidFill>
              </a:rPr>
              <a:t> x </a:t>
            </a:r>
            <a:r>
              <a:rPr lang="en-US" sz="1050" dirty="0" err="1">
                <a:solidFill>
                  <a:schemeClr val="tx1"/>
                </a:solidFill>
              </a:rPr>
              <a:t>xxxxx</a:t>
            </a:r>
            <a:r>
              <a:rPr lang="en-US" sz="1050" dirty="0">
                <a:solidFill>
                  <a:schemeClr val="tx1"/>
                </a:solidFill>
              </a:rPr>
              <a:t> xxx </a:t>
            </a:r>
            <a:r>
              <a:rPr lang="en-US" sz="1050" dirty="0" err="1">
                <a:solidFill>
                  <a:schemeClr val="tx1"/>
                </a:solidFill>
              </a:rPr>
              <a:t>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a:t>
            </a:r>
            <a:r>
              <a:rPr lang="en-US" sz="1050" dirty="0">
                <a:solidFill>
                  <a:schemeClr val="tx1"/>
                </a:solidFill>
              </a:rPr>
              <a:t> x xxx </a:t>
            </a:r>
            <a:r>
              <a:rPr lang="en-US" sz="1050" dirty="0" err="1">
                <a:solidFill>
                  <a:schemeClr val="tx1"/>
                </a:solidFill>
              </a:rPr>
              <a:t>xxxxx</a:t>
            </a:r>
            <a:r>
              <a:rPr lang="en-US" sz="1050" dirty="0">
                <a:solidFill>
                  <a:schemeClr val="tx1"/>
                </a:solidFill>
              </a:rPr>
              <a:t> </a:t>
            </a:r>
            <a:r>
              <a:rPr lang="en-US" sz="1050" dirty="0" err="1">
                <a:solidFill>
                  <a:schemeClr val="tx1"/>
                </a:solidFill>
              </a:rPr>
              <a:t>xxxx</a:t>
            </a:r>
            <a:r>
              <a:rPr lang="en-US" sz="1050" dirty="0">
                <a:solidFill>
                  <a:schemeClr val="tx1"/>
                </a:solidFill>
              </a:rPr>
              <a:t> x </a:t>
            </a:r>
            <a:r>
              <a:rPr lang="en-US" sz="1050" dirty="0" err="1">
                <a:solidFill>
                  <a:schemeClr val="tx1"/>
                </a:solidFill>
              </a:rPr>
              <a:t>xxxx</a:t>
            </a:r>
            <a:r>
              <a:rPr lang="en-US" sz="1050" dirty="0">
                <a:solidFill>
                  <a:schemeClr val="tx1"/>
                </a:solidFill>
              </a:rPr>
              <a:t> </a:t>
            </a:r>
            <a:r>
              <a:rPr lang="en-US" sz="1050" dirty="0" err="1">
                <a:solidFill>
                  <a:schemeClr val="tx1"/>
                </a:solidFill>
              </a:rPr>
              <a:t>xxxxxxxxxxxxx</a:t>
            </a:r>
            <a:r>
              <a:rPr lang="en-US" sz="1050" dirty="0">
                <a:solidFill>
                  <a:schemeClr val="tx1"/>
                </a:solidFill>
              </a:rPr>
              <a:t> </a:t>
            </a:r>
            <a:r>
              <a:rPr lang="en-US" sz="1050" dirty="0" err="1">
                <a:solidFill>
                  <a:schemeClr val="tx1"/>
                </a:solidFill>
              </a:rPr>
              <a:t>xxxx</a:t>
            </a:r>
            <a:endParaRPr lang="en-US" sz="1050" dirty="0">
              <a:solidFill>
                <a:schemeClr val="tx1"/>
              </a:solidFill>
            </a:endParaRPr>
          </a:p>
        </p:txBody>
      </p:sp>
      <p:sp>
        <p:nvSpPr>
          <p:cNvPr id="34" name="Rectangle 33">
            <a:hlinkClick r:id="" action="ppaction://noaction"/>
          </p:cNvPr>
          <p:cNvSpPr/>
          <p:nvPr/>
        </p:nvSpPr>
        <p:spPr>
          <a:xfrm>
            <a:off x="-3931" y="4283776"/>
            <a:ext cx="1737360" cy="4339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ctr" anchorCtr="0">
            <a:noAutofit/>
          </a:bodyPr>
          <a:lstStyle/>
          <a:p>
            <a:pPr algn="r" defTabSz="666734">
              <a:lnSpc>
                <a:spcPct val="90000"/>
              </a:lnSpc>
              <a:spcBef>
                <a:spcPct val="0"/>
              </a:spcBef>
              <a:spcAft>
                <a:spcPts val="200"/>
              </a:spcAft>
            </a:pPr>
            <a:r>
              <a:rPr lang="en-US" sz="1350" dirty="0" err="1">
                <a:solidFill>
                  <a:schemeClr val="tx1"/>
                </a:solidFill>
              </a:rPr>
              <a:t>Xxxxx</a:t>
            </a:r>
            <a:r>
              <a:rPr lang="en-US" sz="1350" dirty="0">
                <a:solidFill>
                  <a:schemeClr val="tx1"/>
                </a:solidFill>
              </a:rPr>
              <a:t> </a:t>
            </a:r>
            <a:r>
              <a:rPr lang="en-US" sz="1350" dirty="0" err="1">
                <a:solidFill>
                  <a:schemeClr val="tx1"/>
                </a:solidFill>
              </a:rPr>
              <a:t>Xxxx</a:t>
            </a:r>
            <a:endParaRPr lang="en-US" sz="1350" dirty="0">
              <a:solidFill>
                <a:schemeClr val="tx1"/>
              </a:solidFill>
            </a:endParaRPr>
          </a:p>
        </p:txBody>
      </p:sp>
      <p:sp>
        <p:nvSpPr>
          <p:cNvPr id="51" name="Parallelogram 50"/>
          <p:cNvSpPr/>
          <p:nvPr/>
        </p:nvSpPr>
        <p:spPr>
          <a:xfrm rot="5400000" flipV="1">
            <a:off x="1506483" y="2081588"/>
            <a:ext cx="789299" cy="202363"/>
          </a:xfrm>
          <a:prstGeom prst="parallelogram">
            <a:avLst>
              <a:gd name="adj" fmla="val 66077"/>
            </a:avLst>
          </a:prstGeom>
          <a:solidFill>
            <a:schemeClr val="accent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0" y="1788033"/>
            <a:ext cx="2002536" cy="648639"/>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228600" rIns="182880" bIns="228600" numCol="1" spcCol="1270" anchor="t" anchorCtr="0">
            <a:spAutoFit/>
          </a:bodyPr>
          <a:lstStyle/>
          <a:p>
            <a:pPr defTabSz="666734">
              <a:lnSpc>
                <a:spcPct val="90000"/>
              </a:lnSpc>
              <a:spcBef>
                <a:spcPct val="0"/>
              </a:spcBef>
              <a:spcAft>
                <a:spcPts val="200"/>
              </a:spcAft>
            </a:pPr>
            <a:r>
              <a:rPr lang="en-US" sz="1350" dirty="0" err="1">
                <a:solidFill>
                  <a:srgbClr val="FFFFFF"/>
                </a:solidFill>
              </a:rPr>
              <a:t>Xxxxxxxx</a:t>
            </a:r>
            <a:endParaRPr lang="en-US" sz="1350" dirty="0">
              <a:solidFill>
                <a:srgbClr val="FFFFFF"/>
              </a:solidFill>
            </a:endParaRPr>
          </a:p>
        </p:txBody>
      </p:sp>
      <p:grpSp>
        <p:nvGrpSpPr>
          <p:cNvPr id="31" name="Group 30"/>
          <p:cNvGrpSpPr/>
          <p:nvPr/>
        </p:nvGrpSpPr>
        <p:grpSpPr>
          <a:xfrm>
            <a:off x="71500" y="4345338"/>
            <a:ext cx="310842" cy="310840"/>
            <a:chOff x="6564979" y="4358506"/>
            <a:chExt cx="674638" cy="674638"/>
          </a:xfrm>
        </p:grpSpPr>
        <p:sp>
          <p:nvSpPr>
            <p:cNvPr id="32" name="Oval 31"/>
            <p:cNvSpPr/>
            <p:nvPr/>
          </p:nvSpPr>
          <p:spPr>
            <a:xfrm>
              <a:off x="6564979" y="4358506"/>
              <a:ext cx="674638" cy="67463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4" name="Picture 5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958601" y="2194598"/>
            <a:ext cx="371564" cy="383748"/>
          </a:xfrm>
          <a:prstGeom prst="rect">
            <a:avLst/>
          </a:prstGeom>
        </p:spPr>
      </p:pic>
      <p:grpSp>
        <p:nvGrpSpPr>
          <p:cNvPr id="55" name="Group 54"/>
          <p:cNvGrpSpPr/>
          <p:nvPr/>
        </p:nvGrpSpPr>
        <p:grpSpPr>
          <a:xfrm>
            <a:off x="1880802" y="4475397"/>
            <a:ext cx="310842" cy="310840"/>
            <a:chOff x="6564979" y="4358506"/>
            <a:chExt cx="674638" cy="674638"/>
          </a:xfrm>
        </p:grpSpPr>
        <p:sp>
          <p:nvSpPr>
            <p:cNvPr id="56" name="Oval 55"/>
            <p:cNvSpPr/>
            <p:nvPr/>
          </p:nvSpPr>
          <p:spPr>
            <a:xfrm>
              <a:off x="6564979" y="4358506"/>
              <a:ext cx="674638" cy="67463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3665186" y="4601013"/>
            <a:ext cx="310842" cy="310840"/>
            <a:chOff x="6564979" y="4358506"/>
            <a:chExt cx="674638" cy="674638"/>
          </a:xfrm>
        </p:grpSpPr>
        <p:sp>
          <p:nvSpPr>
            <p:cNvPr id="59" name="Oval 58"/>
            <p:cNvSpPr/>
            <p:nvPr/>
          </p:nvSpPr>
          <p:spPr>
            <a:xfrm>
              <a:off x="6564979" y="4358506"/>
              <a:ext cx="674638" cy="67463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 name="Group 60"/>
          <p:cNvGrpSpPr/>
          <p:nvPr/>
        </p:nvGrpSpPr>
        <p:grpSpPr>
          <a:xfrm>
            <a:off x="5459963" y="4735296"/>
            <a:ext cx="310842" cy="310840"/>
            <a:chOff x="6564979" y="4358506"/>
            <a:chExt cx="674638" cy="674638"/>
          </a:xfrm>
        </p:grpSpPr>
        <p:sp>
          <p:nvSpPr>
            <p:cNvPr id="62" name="Oval 61"/>
            <p:cNvSpPr/>
            <p:nvPr/>
          </p:nvSpPr>
          <p:spPr>
            <a:xfrm>
              <a:off x="6564979" y="4358506"/>
              <a:ext cx="674638" cy="67463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65" name="Picture 6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36272" y="2299020"/>
            <a:ext cx="396512" cy="445564"/>
          </a:xfrm>
          <a:prstGeom prst="rect">
            <a:avLst/>
          </a:prstGeom>
        </p:spPr>
      </p:pic>
      <p:pic>
        <p:nvPicPr>
          <p:cNvPr id="66" name="Picture 6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156930" y="2049081"/>
            <a:ext cx="402010" cy="404126"/>
          </a:xfrm>
          <a:prstGeom prst="rect">
            <a:avLst/>
          </a:prstGeom>
        </p:spPr>
      </p:pic>
      <p:pic>
        <p:nvPicPr>
          <p:cNvPr id="67" name="Picture 6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39652" y="1923424"/>
            <a:ext cx="290400" cy="384780"/>
          </a:xfrm>
          <a:prstGeom prst="rect">
            <a:avLst/>
          </a:prstGeom>
        </p:spPr>
      </p:pic>
      <p:grpSp>
        <p:nvGrpSpPr>
          <p:cNvPr id="12" name="Group 4"/>
          <p:cNvGrpSpPr>
            <a:grpSpLocks noChangeAspect="1"/>
          </p:cNvGrpSpPr>
          <p:nvPr/>
        </p:nvGrpSpPr>
        <p:grpSpPr bwMode="auto">
          <a:xfrm>
            <a:off x="8581213" y="2500036"/>
            <a:ext cx="402077" cy="314191"/>
            <a:chOff x="2148" y="1073"/>
            <a:chExt cx="1464" cy="1144"/>
          </a:xfrm>
        </p:grpSpPr>
        <p:sp>
          <p:nvSpPr>
            <p:cNvPr id="15" name="Freeform 6"/>
            <p:cNvSpPr>
              <a:spLocks noEditPoints="1"/>
            </p:cNvSpPr>
            <p:nvPr/>
          </p:nvSpPr>
          <p:spPr bwMode="auto">
            <a:xfrm>
              <a:off x="2148" y="1073"/>
              <a:ext cx="1464" cy="1144"/>
            </a:xfrm>
            <a:custGeom>
              <a:avLst/>
              <a:gdLst>
                <a:gd name="T0" fmla="*/ 176 w 206"/>
                <a:gd name="T1" fmla="*/ 54 h 161"/>
                <a:gd name="T2" fmla="*/ 123 w 206"/>
                <a:gd name="T3" fmla="*/ 0 h 161"/>
                <a:gd name="T4" fmla="*/ 80 w 206"/>
                <a:gd name="T5" fmla="*/ 24 h 161"/>
                <a:gd name="T6" fmla="*/ 68 w 206"/>
                <a:gd name="T7" fmla="*/ 22 h 161"/>
                <a:gd name="T8" fmla="*/ 35 w 206"/>
                <a:gd name="T9" fmla="*/ 53 h 161"/>
                <a:gd name="T10" fmla="*/ 0 w 206"/>
                <a:gd name="T11" fmla="*/ 92 h 161"/>
                <a:gd name="T12" fmla="*/ 38 w 206"/>
                <a:gd name="T13" fmla="*/ 132 h 161"/>
                <a:gd name="T14" fmla="*/ 92 w 206"/>
                <a:gd name="T15" fmla="*/ 132 h 161"/>
                <a:gd name="T16" fmla="*/ 92 w 206"/>
                <a:gd name="T17" fmla="*/ 151 h 161"/>
                <a:gd name="T18" fmla="*/ 102 w 206"/>
                <a:gd name="T19" fmla="*/ 161 h 161"/>
                <a:gd name="T20" fmla="*/ 158 w 206"/>
                <a:gd name="T21" fmla="*/ 161 h 161"/>
                <a:gd name="T22" fmla="*/ 168 w 206"/>
                <a:gd name="T23" fmla="*/ 151 h 161"/>
                <a:gd name="T24" fmla="*/ 168 w 206"/>
                <a:gd name="T25" fmla="*/ 132 h 161"/>
                <a:gd name="T26" fmla="*/ 171 w 206"/>
                <a:gd name="T27" fmla="*/ 132 h 161"/>
                <a:gd name="T28" fmla="*/ 206 w 206"/>
                <a:gd name="T29" fmla="*/ 92 h 161"/>
                <a:gd name="T30" fmla="*/ 176 w 206"/>
                <a:gd name="T31" fmla="*/ 54 h 161"/>
                <a:gd name="T32" fmla="*/ 163 w 206"/>
                <a:gd name="T33" fmla="*/ 151 h 161"/>
                <a:gd name="T34" fmla="*/ 158 w 206"/>
                <a:gd name="T35" fmla="*/ 156 h 161"/>
                <a:gd name="T36" fmla="*/ 102 w 206"/>
                <a:gd name="T37" fmla="*/ 156 h 161"/>
                <a:gd name="T38" fmla="*/ 96 w 206"/>
                <a:gd name="T39" fmla="*/ 151 h 161"/>
                <a:gd name="T40" fmla="*/ 96 w 206"/>
                <a:gd name="T41" fmla="*/ 106 h 161"/>
                <a:gd name="T42" fmla="*/ 102 w 206"/>
                <a:gd name="T43" fmla="*/ 101 h 161"/>
                <a:gd name="T44" fmla="*/ 158 w 206"/>
                <a:gd name="T45" fmla="*/ 101 h 161"/>
                <a:gd name="T46" fmla="*/ 163 w 206"/>
                <a:gd name="T47" fmla="*/ 106 h 161"/>
                <a:gd name="T48" fmla="*/ 163 w 206"/>
                <a:gd name="T49" fmla="*/ 151 h 161"/>
                <a:gd name="T50" fmla="*/ 151 w 206"/>
                <a:gd name="T51" fmla="*/ 96 h 161"/>
                <a:gd name="T52" fmla="*/ 109 w 206"/>
                <a:gd name="T53" fmla="*/ 96 h 161"/>
                <a:gd name="T54" fmla="*/ 109 w 206"/>
                <a:gd name="T55" fmla="*/ 85 h 161"/>
                <a:gd name="T56" fmla="*/ 130 w 206"/>
                <a:gd name="T57" fmla="*/ 64 h 161"/>
                <a:gd name="T58" fmla="*/ 151 w 206"/>
                <a:gd name="T59" fmla="*/ 85 h 161"/>
                <a:gd name="T60" fmla="*/ 151 w 206"/>
                <a:gd name="T61" fmla="*/ 96 h 161"/>
                <a:gd name="T62" fmla="*/ 171 w 206"/>
                <a:gd name="T63" fmla="*/ 127 h 161"/>
                <a:gd name="T64" fmla="*/ 168 w 206"/>
                <a:gd name="T65" fmla="*/ 127 h 161"/>
                <a:gd name="T66" fmla="*/ 168 w 206"/>
                <a:gd name="T67" fmla="*/ 106 h 161"/>
                <a:gd name="T68" fmla="*/ 158 w 206"/>
                <a:gd name="T69" fmla="*/ 96 h 161"/>
                <a:gd name="T70" fmla="*/ 156 w 206"/>
                <a:gd name="T71" fmla="*/ 96 h 161"/>
                <a:gd name="T72" fmla="*/ 156 w 206"/>
                <a:gd name="T73" fmla="*/ 85 h 161"/>
                <a:gd name="T74" fmla="*/ 130 w 206"/>
                <a:gd name="T75" fmla="*/ 59 h 161"/>
                <a:gd name="T76" fmla="*/ 104 w 206"/>
                <a:gd name="T77" fmla="*/ 85 h 161"/>
                <a:gd name="T78" fmla="*/ 104 w 206"/>
                <a:gd name="T79" fmla="*/ 96 h 161"/>
                <a:gd name="T80" fmla="*/ 102 w 206"/>
                <a:gd name="T81" fmla="*/ 96 h 161"/>
                <a:gd name="T82" fmla="*/ 92 w 206"/>
                <a:gd name="T83" fmla="*/ 106 h 161"/>
                <a:gd name="T84" fmla="*/ 92 w 206"/>
                <a:gd name="T85" fmla="*/ 127 h 161"/>
                <a:gd name="T86" fmla="*/ 38 w 206"/>
                <a:gd name="T87" fmla="*/ 127 h 161"/>
                <a:gd name="T88" fmla="*/ 5 w 206"/>
                <a:gd name="T89" fmla="*/ 92 h 161"/>
                <a:gd name="T90" fmla="*/ 37 w 206"/>
                <a:gd name="T91" fmla="*/ 57 h 161"/>
                <a:gd name="T92" fmla="*/ 40 w 206"/>
                <a:gd name="T93" fmla="*/ 55 h 161"/>
                <a:gd name="T94" fmla="*/ 68 w 206"/>
                <a:gd name="T95" fmla="*/ 27 h 161"/>
                <a:gd name="T96" fmla="*/ 80 w 206"/>
                <a:gd name="T97" fmla="*/ 29 h 161"/>
                <a:gd name="T98" fmla="*/ 83 w 206"/>
                <a:gd name="T99" fmla="*/ 28 h 161"/>
                <a:gd name="T100" fmla="*/ 123 w 206"/>
                <a:gd name="T101" fmla="*/ 4 h 161"/>
                <a:gd name="T102" fmla="*/ 171 w 206"/>
                <a:gd name="T103" fmla="*/ 56 h 161"/>
                <a:gd name="T104" fmla="*/ 173 w 206"/>
                <a:gd name="T105" fmla="*/ 58 h 161"/>
                <a:gd name="T106" fmla="*/ 202 w 206"/>
                <a:gd name="T107" fmla="*/ 92 h 161"/>
                <a:gd name="T108" fmla="*/ 171 w 206"/>
                <a:gd name="T109" fmla="*/ 1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6" h="161">
                  <a:moveTo>
                    <a:pt x="176" y="54"/>
                  </a:moveTo>
                  <a:cubicBezTo>
                    <a:pt x="174" y="24"/>
                    <a:pt x="151" y="0"/>
                    <a:pt x="123" y="0"/>
                  </a:cubicBezTo>
                  <a:cubicBezTo>
                    <a:pt x="106" y="0"/>
                    <a:pt x="90" y="9"/>
                    <a:pt x="80" y="24"/>
                  </a:cubicBezTo>
                  <a:cubicBezTo>
                    <a:pt x="76" y="23"/>
                    <a:pt x="72" y="22"/>
                    <a:pt x="68" y="22"/>
                  </a:cubicBezTo>
                  <a:cubicBezTo>
                    <a:pt x="50" y="22"/>
                    <a:pt x="36" y="35"/>
                    <a:pt x="35" y="53"/>
                  </a:cubicBezTo>
                  <a:cubicBezTo>
                    <a:pt x="15" y="55"/>
                    <a:pt x="0" y="72"/>
                    <a:pt x="0" y="92"/>
                  </a:cubicBezTo>
                  <a:cubicBezTo>
                    <a:pt x="0" y="115"/>
                    <a:pt x="17" y="132"/>
                    <a:pt x="38" y="132"/>
                  </a:cubicBezTo>
                  <a:cubicBezTo>
                    <a:pt x="92" y="132"/>
                    <a:pt x="92" y="132"/>
                    <a:pt x="92" y="132"/>
                  </a:cubicBezTo>
                  <a:cubicBezTo>
                    <a:pt x="92" y="151"/>
                    <a:pt x="92" y="151"/>
                    <a:pt x="92" y="151"/>
                  </a:cubicBezTo>
                  <a:cubicBezTo>
                    <a:pt x="92" y="156"/>
                    <a:pt x="96" y="161"/>
                    <a:pt x="102" y="161"/>
                  </a:cubicBezTo>
                  <a:cubicBezTo>
                    <a:pt x="158" y="161"/>
                    <a:pt x="158" y="161"/>
                    <a:pt x="158" y="161"/>
                  </a:cubicBezTo>
                  <a:cubicBezTo>
                    <a:pt x="163" y="161"/>
                    <a:pt x="168" y="156"/>
                    <a:pt x="168" y="151"/>
                  </a:cubicBezTo>
                  <a:cubicBezTo>
                    <a:pt x="168" y="132"/>
                    <a:pt x="168" y="132"/>
                    <a:pt x="168" y="132"/>
                  </a:cubicBezTo>
                  <a:cubicBezTo>
                    <a:pt x="171" y="132"/>
                    <a:pt x="171" y="132"/>
                    <a:pt x="171" y="132"/>
                  </a:cubicBezTo>
                  <a:cubicBezTo>
                    <a:pt x="190" y="131"/>
                    <a:pt x="206" y="113"/>
                    <a:pt x="206" y="92"/>
                  </a:cubicBezTo>
                  <a:cubicBezTo>
                    <a:pt x="206" y="73"/>
                    <a:pt x="194" y="57"/>
                    <a:pt x="176" y="54"/>
                  </a:cubicBezTo>
                  <a:close/>
                  <a:moveTo>
                    <a:pt x="163" y="151"/>
                  </a:moveTo>
                  <a:cubicBezTo>
                    <a:pt x="163" y="154"/>
                    <a:pt x="161" y="156"/>
                    <a:pt x="158" y="156"/>
                  </a:cubicBezTo>
                  <a:cubicBezTo>
                    <a:pt x="102" y="156"/>
                    <a:pt x="102" y="156"/>
                    <a:pt x="102" y="156"/>
                  </a:cubicBezTo>
                  <a:cubicBezTo>
                    <a:pt x="99" y="156"/>
                    <a:pt x="96" y="154"/>
                    <a:pt x="96" y="151"/>
                  </a:cubicBezTo>
                  <a:cubicBezTo>
                    <a:pt x="96" y="106"/>
                    <a:pt x="96" y="106"/>
                    <a:pt x="96" y="106"/>
                  </a:cubicBezTo>
                  <a:cubicBezTo>
                    <a:pt x="96" y="103"/>
                    <a:pt x="99" y="101"/>
                    <a:pt x="102" y="101"/>
                  </a:cubicBezTo>
                  <a:cubicBezTo>
                    <a:pt x="158" y="101"/>
                    <a:pt x="158" y="101"/>
                    <a:pt x="158" y="101"/>
                  </a:cubicBezTo>
                  <a:cubicBezTo>
                    <a:pt x="161" y="101"/>
                    <a:pt x="163" y="103"/>
                    <a:pt x="163" y="106"/>
                  </a:cubicBezTo>
                  <a:lnTo>
                    <a:pt x="163" y="151"/>
                  </a:lnTo>
                  <a:close/>
                  <a:moveTo>
                    <a:pt x="151" y="96"/>
                  </a:moveTo>
                  <a:cubicBezTo>
                    <a:pt x="109" y="96"/>
                    <a:pt x="109" y="96"/>
                    <a:pt x="109" y="96"/>
                  </a:cubicBezTo>
                  <a:cubicBezTo>
                    <a:pt x="109" y="85"/>
                    <a:pt x="109" y="85"/>
                    <a:pt x="109" y="85"/>
                  </a:cubicBezTo>
                  <a:cubicBezTo>
                    <a:pt x="109" y="73"/>
                    <a:pt x="118" y="64"/>
                    <a:pt x="130" y="64"/>
                  </a:cubicBezTo>
                  <a:cubicBezTo>
                    <a:pt x="141" y="64"/>
                    <a:pt x="151" y="73"/>
                    <a:pt x="151" y="85"/>
                  </a:cubicBezTo>
                  <a:lnTo>
                    <a:pt x="151" y="96"/>
                  </a:lnTo>
                  <a:close/>
                  <a:moveTo>
                    <a:pt x="171" y="127"/>
                  </a:moveTo>
                  <a:cubicBezTo>
                    <a:pt x="168" y="127"/>
                    <a:pt x="168" y="127"/>
                    <a:pt x="168" y="127"/>
                  </a:cubicBezTo>
                  <a:cubicBezTo>
                    <a:pt x="168" y="106"/>
                    <a:pt x="168" y="106"/>
                    <a:pt x="168" y="106"/>
                  </a:cubicBezTo>
                  <a:cubicBezTo>
                    <a:pt x="168" y="101"/>
                    <a:pt x="163" y="96"/>
                    <a:pt x="158" y="96"/>
                  </a:cubicBezTo>
                  <a:cubicBezTo>
                    <a:pt x="156" y="96"/>
                    <a:pt x="156" y="96"/>
                    <a:pt x="156" y="96"/>
                  </a:cubicBezTo>
                  <a:cubicBezTo>
                    <a:pt x="156" y="85"/>
                    <a:pt x="156" y="85"/>
                    <a:pt x="156" y="85"/>
                  </a:cubicBezTo>
                  <a:cubicBezTo>
                    <a:pt x="156" y="71"/>
                    <a:pt x="144" y="59"/>
                    <a:pt x="130" y="59"/>
                  </a:cubicBezTo>
                  <a:cubicBezTo>
                    <a:pt x="116" y="59"/>
                    <a:pt x="104" y="71"/>
                    <a:pt x="104" y="85"/>
                  </a:cubicBezTo>
                  <a:cubicBezTo>
                    <a:pt x="104" y="96"/>
                    <a:pt x="104" y="96"/>
                    <a:pt x="104" y="96"/>
                  </a:cubicBezTo>
                  <a:cubicBezTo>
                    <a:pt x="102" y="96"/>
                    <a:pt x="102" y="96"/>
                    <a:pt x="102" y="96"/>
                  </a:cubicBezTo>
                  <a:cubicBezTo>
                    <a:pt x="96" y="96"/>
                    <a:pt x="92" y="101"/>
                    <a:pt x="92" y="106"/>
                  </a:cubicBezTo>
                  <a:cubicBezTo>
                    <a:pt x="92" y="127"/>
                    <a:pt x="92" y="127"/>
                    <a:pt x="92" y="127"/>
                  </a:cubicBezTo>
                  <a:cubicBezTo>
                    <a:pt x="38" y="127"/>
                    <a:pt x="38" y="127"/>
                    <a:pt x="38" y="127"/>
                  </a:cubicBezTo>
                  <a:cubicBezTo>
                    <a:pt x="19" y="127"/>
                    <a:pt x="5" y="112"/>
                    <a:pt x="5" y="92"/>
                  </a:cubicBezTo>
                  <a:cubicBezTo>
                    <a:pt x="5" y="74"/>
                    <a:pt x="19" y="58"/>
                    <a:pt x="37" y="57"/>
                  </a:cubicBezTo>
                  <a:cubicBezTo>
                    <a:pt x="39" y="57"/>
                    <a:pt x="40" y="56"/>
                    <a:pt x="40" y="55"/>
                  </a:cubicBezTo>
                  <a:cubicBezTo>
                    <a:pt x="40" y="39"/>
                    <a:pt x="52" y="27"/>
                    <a:pt x="68" y="27"/>
                  </a:cubicBezTo>
                  <a:cubicBezTo>
                    <a:pt x="72" y="27"/>
                    <a:pt x="76" y="28"/>
                    <a:pt x="80" y="29"/>
                  </a:cubicBezTo>
                  <a:cubicBezTo>
                    <a:pt x="81" y="30"/>
                    <a:pt x="82" y="29"/>
                    <a:pt x="83" y="28"/>
                  </a:cubicBezTo>
                  <a:cubicBezTo>
                    <a:pt x="92" y="13"/>
                    <a:pt x="107" y="4"/>
                    <a:pt x="123" y="4"/>
                  </a:cubicBezTo>
                  <a:cubicBezTo>
                    <a:pt x="149" y="4"/>
                    <a:pt x="170" y="27"/>
                    <a:pt x="171" y="56"/>
                  </a:cubicBezTo>
                  <a:cubicBezTo>
                    <a:pt x="171" y="57"/>
                    <a:pt x="172" y="58"/>
                    <a:pt x="173" y="58"/>
                  </a:cubicBezTo>
                  <a:cubicBezTo>
                    <a:pt x="190" y="60"/>
                    <a:pt x="202" y="75"/>
                    <a:pt x="202" y="92"/>
                  </a:cubicBezTo>
                  <a:cubicBezTo>
                    <a:pt x="202" y="111"/>
                    <a:pt x="188" y="127"/>
                    <a:pt x="171" y="1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noEditPoints="1"/>
            </p:cNvSpPr>
            <p:nvPr/>
          </p:nvSpPr>
          <p:spPr bwMode="auto">
            <a:xfrm>
              <a:off x="3029" y="1911"/>
              <a:ext cx="86" cy="150"/>
            </a:xfrm>
            <a:custGeom>
              <a:avLst/>
              <a:gdLst>
                <a:gd name="T0" fmla="*/ 6 w 12"/>
                <a:gd name="T1" fmla="*/ 0 h 21"/>
                <a:gd name="T2" fmla="*/ 0 w 12"/>
                <a:gd name="T3" fmla="*/ 6 h 21"/>
                <a:gd name="T4" fmla="*/ 3 w 12"/>
                <a:gd name="T5" fmla="*/ 11 h 21"/>
                <a:gd name="T6" fmla="*/ 3 w 12"/>
                <a:gd name="T7" fmla="*/ 18 h 21"/>
                <a:gd name="T8" fmla="*/ 6 w 12"/>
                <a:gd name="T9" fmla="*/ 21 h 21"/>
                <a:gd name="T10" fmla="*/ 8 w 12"/>
                <a:gd name="T11" fmla="*/ 18 h 21"/>
                <a:gd name="T12" fmla="*/ 8 w 12"/>
                <a:gd name="T13" fmla="*/ 11 h 21"/>
                <a:gd name="T14" fmla="*/ 12 w 12"/>
                <a:gd name="T15" fmla="*/ 6 h 21"/>
                <a:gd name="T16" fmla="*/ 6 w 12"/>
                <a:gd name="T17" fmla="*/ 0 h 21"/>
                <a:gd name="T18" fmla="*/ 6 w 12"/>
                <a:gd name="T19" fmla="*/ 4 h 21"/>
                <a:gd name="T20" fmla="*/ 7 w 12"/>
                <a:gd name="T21" fmla="*/ 6 h 21"/>
                <a:gd name="T22" fmla="*/ 6 w 12"/>
                <a:gd name="T23" fmla="*/ 7 h 21"/>
                <a:gd name="T24" fmla="*/ 4 w 12"/>
                <a:gd name="T25" fmla="*/ 6 h 21"/>
                <a:gd name="T26" fmla="*/ 6 w 12"/>
                <a:gd name="T2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6" y="0"/>
                  </a:moveTo>
                  <a:cubicBezTo>
                    <a:pt x="2" y="0"/>
                    <a:pt x="0" y="2"/>
                    <a:pt x="0" y="6"/>
                  </a:cubicBezTo>
                  <a:cubicBezTo>
                    <a:pt x="0" y="8"/>
                    <a:pt x="1" y="10"/>
                    <a:pt x="3" y="11"/>
                  </a:cubicBezTo>
                  <a:cubicBezTo>
                    <a:pt x="3" y="18"/>
                    <a:pt x="3" y="18"/>
                    <a:pt x="3" y="18"/>
                  </a:cubicBezTo>
                  <a:cubicBezTo>
                    <a:pt x="3" y="19"/>
                    <a:pt x="5" y="21"/>
                    <a:pt x="6" y="21"/>
                  </a:cubicBezTo>
                  <a:cubicBezTo>
                    <a:pt x="7" y="21"/>
                    <a:pt x="8" y="19"/>
                    <a:pt x="8" y="18"/>
                  </a:cubicBezTo>
                  <a:cubicBezTo>
                    <a:pt x="8" y="11"/>
                    <a:pt x="8" y="11"/>
                    <a:pt x="8" y="11"/>
                  </a:cubicBezTo>
                  <a:cubicBezTo>
                    <a:pt x="10" y="10"/>
                    <a:pt x="12" y="8"/>
                    <a:pt x="12" y="6"/>
                  </a:cubicBezTo>
                  <a:cubicBezTo>
                    <a:pt x="12" y="2"/>
                    <a:pt x="9" y="0"/>
                    <a:pt x="6" y="0"/>
                  </a:cubicBezTo>
                  <a:close/>
                  <a:moveTo>
                    <a:pt x="6" y="4"/>
                  </a:moveTo>
                  <a:cubicBezTo>
                    <a:pt x="7" y="4"/>
                    <a:pt x="7" y="5"/>
                    <a:pt x="7" y="6"/>
                  </a:cubicBezTo>
                  <a:cubicBezTo>
                    <a:pt x="7" y="7"/>
                    <a:pt x="7" y="7"/>
                    <a:pt x="6" y="7"/>
                  </a:cubicBezTo>
                  <a:cubicBezTo>
                    <a:pt x="5" y="7"/>
                    <a:pt x="4" y="7"/>
                    <a:pt x="4" y="6"/>
                  </a:cubicBezTo>
                  <a:cubicBezTo>
                    <a:pt x="4" y="5"/>
                    <a:pt x="5" y="4"/>
                    <a:pt x="6"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581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200"/>
                                        <p:tgtEl>
                                          <p:spTgt spid="7"/>
                                        </p:tgtEl>
                                      </p:cBhvr>
                                    </p:animEffect>
                                  </p:childTnLst>
                                </p:cTn>
                              </p:par>
                            </p:childTnLst>
                          </p:cTn>
                        </p:par>
                        <p:par>
                          <p:cTn id="8" fill="hold">
                            <p:stCondLst>
                              <p:cond delay="200"/>
                            </p:stCondLst>
                            <p:childTnLst>
                              <p:par>
                                <p:cTn id="9" presetID="10" presetClass="entr" presetSubtype="0"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fade">
                                      <p:cBhvr>
                                        <p:cTn id="11" dur="200"/>
                                        <p:tgtEl>
                                          <p:spTgt spid="6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200"/>
                                        <p:tgtEl>
                                          <p:spTgt spid="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200"/>
                                        <p:tgtEl>
                                          <p:spTgt spid="34"/>
                                        </p:tgtEl>
                                      </p:cBhvr>
                                    </p:animEffect>
                                  </p:childTnLst>
                                </p:cTn>
                              </p:par>
                              <p:par>
                                <p:cTn id="18" presetID="10" presetClass="entr" presetSubtype="0" fill="hold" nodeType="with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200"/>
                                        <p:tgtEl>
                                          <p:spTgt spid="31"/>
                                        </p:tgtEl>
                                      </p:cBhvr>
                                    </p:animEffect>
                                  </p:childTnLst>
                                </p:cTn>
                              </p:par>
                            </p:childTnLst>
                          </p:cTn>
                        </p:par>
                        <p:par>
                          <p:cTn id="21" fill="hold">
                            <p:stCondLst>
                              <p:cond delay="400"/>
                            </p:stCondLst>
                            <p:childTnLst>
                              <p:par>
                                <p:cTn id="22" presetID="22" presetClass="entr" presetSubtype="2" fill="hold" grpId="0" nodeType="after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wipe(right)">
                                      <p:cBhvr>
                                        <p:cTn id="24" dur="200"/>
                                        <p:tgtEl>
                                          <p:spTgt spid="51"/>
                                        </p:tgtEl>
                                      </p:cBhvr>
                                    </p:animEffect>
                                  </p:childTnLst>
                                </p:cTn>
                              </p:par>
                            </p:childTnLst>
                          </p:cTn>
                        </p:par>
                        <p:par>
                          <p:cTn id="25" fill="hold">
                            <p:stCondLst>
                              <p:cond delay="6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200"/>
                                        <p:tgtEl>
                                          <p:spTgt spid="8"/>
                                        </p:tgtEl>
                                      </p:cBhvr>
                                    </p:animEffect>
                                  </p:childTnLst>
                                </p:cTn>
                              </p:par>
                            </p:childTnLst>
                          </p:cTn>
                        </p:par>
                        <p:par>
                          <p:cTn id="29" fill="hold">
                            <p:stCondLst>
                              <p:cond delay="800"/>
                            </p:stCondLst>
                            <p:childTnLst>
                              <p:par>
                                <p:cTn id="30" presetID="10" presetClass="entr" presetSubtype="0" fill="hold" nodeType="afterEffect">
                                  <p:stCondLst>
                                    <p:cond delay="0"/>
                                  </p:stCondLst>
                                  <p:childTnLst>
                                    <p:set>
                                      <p:cBhvr>
                                        <p:cTn id="31" dur="1" fill="hold">
                                          <p:stCondLst>
                                            <p:cond delay="0"/>
                                          </p:stCondLst>
                                        </p:cTn>
                                        <p:tgtEl>
                                          <p:spTgt spid="66"/>
                                        </p:tgtEl>
                                        <p:attrNameLst>
                                          <p:attrName>style.visibility</p:attrName>
                                        </p:attrNameLst>
                                      </p:cBhvr>
                                      <p:to>
                                        <p:strVal val="visible"/>
                                      </p:to>
                                    </p:set>
                                    <p:animEffect transition="in" filter="fade">
                                      <p:cBhvr>
                                        <p:cTn id="32" dur="200"/>
                                        <p:tgtEl>
                                          <p:spTgt spid="66"/>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2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200"/>
                                        <p:tgtEl>
                                          <p:spTgt spid="38"/>
                                        </p:tgtEl>
                                      </p:cBhvr>
                                    </p:animEffect>
                                  </p:childTnLst>
                                </p:cTn>
                              </p:par>
                              <p:par>
                                <p:cTn id="39" presetID="10" presetClass="entr" presetSubtype="0" fill="hold" nodeType="with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fade">
                                      <p:cBhvr>
                                        <p:cTn id="41" dur="200"/>
                                        <p:tgtEl>
                                          <p:spTgt spid="55"/>
                                        </p:tgtEl>
                                      </p:cBhvr>
                                    </p:animEffect>
                                  </p:childTnLst>
                                </p:cTn>
                              </p:par>
                            </p:childTnLst>
                          </p:cTn>
                        </p:par>
                        <p:par>
                          <p:cTn id="42" fill="hold">
                            <p:stCondLst>
                              <p:cond delay="1000"/>
                            </p:stCondLst>
                            <p:childTnLst>
                              <p:par>
                                <p:cTn id="43" presetID="22" presetClass="entr" presetSubtype="2" fill="hold" grpId="0"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right)">
                                      <p:cBhvr>
                                        <p:cTn id="45" dur="200"/>
                                        <p:tgtEl>
                                          <p:spTgt spid="52"/>
                                        </p:tgtEl>
                                      </p:cBhvr>
                                    </p:animEffect>
                                  </p:childTnLst>
                                </p:cTn>
                              </p:par>
                            </p:childTnLst>
                          </p:cTn>
                        </p:par>
                        <p:par>
                          <p:cTn id="46" fill="hold">
                            <p:stCondLst>
                              <p:cond delay="12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200"/>
                                        <p:tgtEl>
                                          <p:spTgt spid="9"/>
                                        </p:tgtEl>
                                      </p:cBhvr>
                                    </p:animEffect>
                                  </p:childTnLst>
                                </p:cTn>
                              </p:par>
                            </p:childTnLst>
                          </p:cTn>
                        </p:par>
                        <p:par>
                          <p:cTn id="50" fill="hold">
                            <p:stCondLst>
                              <p:cond delay="1400"/>
                            </p:stCondLst>
                            <p:childTnLst>
                              <p:par>
                                <p:cTn id="51" presetID="10" presetClass="entr" presetSubtype="0" fill="hold" nodeType="after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200"/>
                                        <p:tgtEl>
                                          <p:spTgt spid="5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
                                        </p:tgtEl>
                                        <p:attrNameLst>
                                          <p:attrName>style.visibility</p:attrName>
                                        </p:attrNameLst>
                                      </p:cBhvr>
                                      <p:to>
                                        <p:strVal val="visible"/>
                                      </p:to>
                                    </p:set>
                                    <p:animEffect transition="in" filter="fade">
                                      <p:cBhvr>
                                        <p:cTn id="56" dur="200"/>
                                        <p:tgtEl>
                                          <p:spTgt spid="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200"/>
                                        <p:tgtEl>
                                          <p:spTgt spid="39"/>
                                        </p:tgtEl>
                                      </p:cBhvr>
                                    </p:animEffect>
                                  </p:childTnLst>
                                </p:cTn>
                              </p:par>
                              <p:par>
                                <p:cTn id="60" presetID="10" presetClass="entr" presetSubtype="0" fill="hold" nodeType="withEffect">
                                  <p:stCondLst>
                                    <p:cond delay="0"/>
                                  </p:stCondLst>
                                  <p:childTnLst>
                                    <p:set>
                                      <p:cBhvr>
                                        <p:cTn id="61" dur="1" fill="hold">
                                          <p:stCondLst>
                                            <p:cond delay="0"/>
                                          </p:stCondLst>
                                        </p:cTn>
                                        <p:tgtEl>
                                          <p:spTgt spid="58"/>
                                        </p:tgtEl>
                                        <p:attrNameLst>
                                          <p:attrName>style.visibility</p:attrName>
                                        </p:attrNameLst>
                                      </p:cBhvr>
                                      <p:to>
                                        <p:strVal val="visible"/>
                                      </p:to>
                                    </p:set>
                                    <p:animEffect transition="in" filter="fade">
                                      <p:cBhvr>
                                        <p:cTn id="62" dur="200"/>
                                        <p:tgtEl>
                                          <p:spTgt spid="58"/>
                                        </p:tgtEl>
                                      </p:cBhvr>
                                    </p:animEffect>
                                  </p:childTnLst>
                                </p:cTn>
                              </p:par>
                            </p:childTnLst>
                          </p:cTn>
                        </p:par>
                        <p:par>
                          <p:cTn id="63" fill="hold">
                            <p:stCondLst>
                              <p:cond delay="1600"/>
                            </p:stCondLst>
                            <p:childTnLst>
                              <p:par>
                                <p:cTn id="64" presetID="22" presetClass="entr" presetSubtype="2"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right)">
                                      <p:cBhvr>
                                        <p:cTn id="66" dur="200"/>
                                        <p:tgtEl>
                                          <p:spTgt spid="53"/>
                                        </p:tgtEl>
                                      </p:cBhvr>
                                    </p:animEffect>
                                  </p:childTnLst>
                                </p:cTn>
                              </p:par>
                            </p:childTnLst>
                          </p:cTn>
                        </p:par>
                        <p:par>
                          <p:cTn id="67" fill="hold">
                            <p:stCondLst>
                              <p:cond delay="1800"/>
                            </p:stCondLst>
                            <p:childTnLst>
                              <p:par>
                                <p:cTn id="68" presetID="22" presetClass="entr" presetSubtype="8"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wipe(left)">
                                      <p:cBhvr>
                                        <p:cTn id="70" dur="200"/>
                                        <p:tgtEl>
                                          <p:spTgt spid="10"/>
                                        </p:tgtEl>
                                      </p:cBhvr>
                                    </p:animEffect>
                                  </p:childTnLst>
                                </p:cTn>
                              </p:par>
                            </p:childTnLst>
                          </p:cTn>
                        </p:par>
                        <p:par>
                          <p:cTn id="71" fill="hold">
                            <p:stCondLst>
                              <p:cond delay="2000"/>
                            </p:stCondLst>
                            <p:childTnLst>
                              <p:par>
                                <p:cTn id="72" presetID="10" presetClass="entr" presetSubtype="0" fill="hold" nodeType="after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fade">
                                      <p:cBhvr>
                                        <p:cTn id="74" dur="2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200"/>
                                        <p:tgtEl>
                                          <p:spTgt spid="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0"/>
                                        </p:tgtEl>
                                        <p:attrNameLst>
                                          <p:attrName>style.visibility</p:attrName>
                                        </p:attrNameLst>
                                      </p:cBhvr>
                                      <p:to>
                                        <p:strVal val="visible"/>
                                      </p:to>
                                    </p:set>
                                    <p:animEffect transition="in" filter="fade">
                                      <p:cBhvr>
                                        <p:cTn id="80" dur="200"/>
                                        <p:tgtEl>
                                          <p:spTgt spid="40"/>
                                        </p:tgtEl>
                                      </p:cBhvr>
                                    </p:animEffect>
                                  </p:childTnLst>
                                </p:cTn>
                              </p:par>
                              <p:par>
                                <p:cTn id="81" presetID="10" presetClass="entr" presetSubtype="0" fill="hold" nodeType="with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fade">
                                      <p:cBhvr>
                                        <p:cTn id="83" dur="200"/>
                                        <p:tgtEl>
                                          <p:spTgt spid="61"/>
                                        </p:tgtEl>
                                      </p:cBhvr>
                                    </p:animEffect>
                                  </p:childTnLst>
                                </p:cTn>
                              </p:par>
                            </p:childTnLst>
                          </p:cTn>
                        </p:par>
                        <p:par>
                          <p:cTn id="84" fill="hold">
                            <p:stCondLst>
                              <p:cond delay="2200"/>
                            </p:stCondLst>
                            <p:childTnLst>
                              <p:par>
                                <p:cTn id="85" presetID="22" presetClass="entr" presetSubtype="2"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wipe(right)">
                                      <p:cBhvr>
                                        <p:cTn id="87" dur="200"/>
                                        <p:tgtEl>
                                          <p:spTgt spid="41"/>
                                        </p:tgtEl>
                                      </p:cBhvr>
                                    </p:animEffect>
                                  </p:childTnLst>
                                </p:cTn>
                              </p:par>
                            </p:childTnLst>
                          </p:cTn>
                        </p:par>
                        <p:par>
                          <p:cTn id="88" fill="hold">
                            <p:stCondLst>
                              <p:cond delay="24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200"/>
                                        <p:tgtEl>
                                          <p:spTgt spid="36"/>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35"/>
                                        </p:tgtEl>
                                        <p:attrNameLst>
                                          <p:attrName>style.visibility</p:attrName>
                                        </p:attrNameLst>
                                      </p:cBhvr>
                                      <p:to>
                                        <p:strVal val="visible"/>
                                      </p:to>
                                    </p:set>
                                    <p:animEffect transition="in" filter="fade">
                                      <p:cBhvr>
                                        <p:cTn id="94" dur="200"/>
                                        <p:tgtEl>
                                          <p:spTgt spid="3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200"/>
                                        <p:tgtEl>
                                          <p:spTgt spid="37"/>
                                        </p:tgtEl>
                                      </p:cBhvr>
                                    </p:animEffect>
                                  </p:childTnLst>
                                </p:cTn>
                              </p:par>
                              <p:par>
                                <p:cTn id="98" presetID="10" presetClass="entr" presetSubtype="0" fill="hold" nodeType="withEffect">
                                  <p:stCondLst>
                                    <p:cond delay="0"/>
                                  </p:stCondLst>
                                  <p:childTnLst>
                                    <p:set>
                                      <p:cBhvr>
                                        <p:cTn id="99" dur="1" fill="hold">
                                          <p:stCondLst>
                                            <p:cond delay="0"/>
                                          </p:stCondLst>
                                        </p:cTn>
                                        <p:tgtEl>
                                          <p:spTgt spid="42"/>
                                        </p:tgtEl>
                                        <p:attrNameLst>
                                          <p:attrName>style.visibility</p:attrName>
                                        </p:attrNameLst>
                                      </p:cBhvr>
                                      <p:to>
                                        <p:strVal val="visible"/>
                                      </p:to>
                                    </p:set>
                                    <p:animEffect transition="in" filter="fade">
                                      <p:cBhvr>
                                        <p:cTn id="100" dur="200"/>
                                        <p:tgtEl>
                                          <p:spTgt spid="42"/>
                                        </p:tgtEl>
                                      </p:cBhvr>
                                    </p:animEffect>
                                  </p:childTnLst>
                                </p:cTn>
                              </p:par>
                              <p:par>
                                <p:cTn id="101" presetID="10" presetClass="entr" presetSubtype="0" fill="hold" nodeType="withEffect">
                                  <p:stCondLst>
                                    <p:cond delay="0"/>
                                  </p:stCondLst>
                                  <p:childTnLst>
                                    <p:set>
                                      <p:cBhvr>
                                        <p:cTn id="102" dur="1" fill="hold">
                                          <p:stCondLst>
                                            <p:cond delay="0"/>
                                          </p:stCondLst>
                                        </p:cTn>
                                        <p:tgtEl>
                                          <p:spTgt spid="12"/>
                                        </p:tgtEl>
                                        <p:attrNameLst>
                                          <p:attrName>style.visibility</p:attrName>
                                        </p:attrNameLst>
                                      </p:cBhvr>
                                      <p:to>
                                        <p:strVal val="visible"/>
                                      </p:to>
                                    </p:set>
                                    <p:animEffect transition="in" filter="fade">
                                      <p:cBhvr>
                                        <p:cTn id="103"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41" grpId="0" animBg="1"/>
      <p:bldP spid="6" grpId="0" animBg="1"/>
      <p:bldP spid="10" grpId="0" animBg="1"/>
      <p:bldP spid="40" grpId="0" animBg="1"/>
      <p:bldP spid="53" grpId="0" animBg="1"/>
      <p:bldP spid="5" grpId="0" animBg="1"/>
      <p:bldP spid="9" grpId="0" animBg="1"/>
      <p:bldP spid="39" grpId="0" animBg="1"/>
      <p:bldP spid="52" grpId="0" animBg="1"/>
      <p:bldP spid="4" grpId="0" animBg="1"/>
      <p:bldP spid="8" grpId="0" animBg="1"/>
      <p:bldP spid="38" grpId="0" animBg="1"/>
      <p:bldP spid="3" grpId="0" animBg="1"/>
      <p:bldP spid="34" grpId="0" animBg="1"/>
      <p:bldP spid="51" grpId="0" animBg="1"/>
      <p:bldP spid="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a:t>
            </a:r>
            <a:r>
              <a:rPr lang="en-US" dirty="0"/>
              <a:t> </a:t>
            </a:r>
            <a:r>
              <a:rPr lang="en-US" dirty="0" err="1"/>
              <a:t>xxxxx</a:t>
            </a:r>
            <a:r>
              <a:rPr lang="en-US" dirty="0"/>
              <a:t> x </a:t>
            </a:r>
            <a:r>
              <a:rPr lang="en-US" dirty="0" err="1"/>
              <a:t>xxxx</a:t>
            </a:r>
            <a:r>
              <a:rPr lang="en-US" dirty="0"/>
              <a:t> </a:t>
            </a:r>
            <a:r>
              <a:rPr lang="en-US" dirty="0" err="1"/>
              <a:t>xxxxxxx</a:t>
            </a:r>
            <a:r>
              <a:rPr lang="en-US" dirty="0"/>
              <a:t> xx</a:t>
            </a:r>
          </a:p>
        </p:txBody>
      </p:sp>
      <p:sp>
        <p:nvSpPr>
          <p:cNvPr id="3" name="Rectangle 2"/>
          <p:cNvSpPr/>
          <p:nvPr/>
        </p:nvSpPr>
        <p:spPr>
          <a:xfrm>
            <a:off x="685801"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4" name="Rectangle 3"/>
          <p:cNvSpPr/>
          <p:nvPr/>
        </p:nvSpPr>
        <p:spPr>
          <a:xfrm>
            <a:off x="2689377"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5" name="Rectangle 4"/>
          <p:cNvSpPr/>
          <p:nvPr/>
        </p:nvSpPr>
        <p:spPr>
          <a:xfrm>
            <a:off x="4692953"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6" name="Rectangle 5"/>
          <p:cNvSpPr/>
          <p:nvPr/>
        </p:nvSpPr>
        <p:spPr>
          <a:xfrm>
            <a:off x="6696530" y="2926226"/>
            <a:ext cx="1761671" cy="2255375"/>
          </a:xfrm>
          <a:prstGeom prst="rect">
            <a:avLst/>
          </a:prstGeom>
          <a:solidFill>
            <a:schemeClr val="tx1">
              <a:alpha val="1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a:t>
            </a:r>
            <a:r>
              <a:rPr lang="en-US" sz="1600" dirty="0" err="1">
                <a:solidFill>
                  <a:schemeClr val="tx1"/>
                </a:solidFill>
              </a:rPr>
              <a:t>xxxx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a:t>
            </a:r>
            <a:r>
              <a:rPr lang="en-US" sz="1100" dirty="0">
                <a:solidFill>
                  <a:schemeClr val="tx1"/>
                </a:solidFill>
              </a:rPr>
              <a:t> </a:t>
            </a:r>
            <a:r>
              <a:rPr lang="en-US" sz="1100" dirty="0" err="1">
                <a:solidFill>
                  <a:schemeClr val="tx1"/>
                </a:solidFill>
              </a:rPr>
              <a:t>xxxx</a:t>
            </a:r>
            <a:endParaRPr lang="en-US" sz="1050" dirty="0">
              <a:solidFill>
                <a:schemeClr val="tx1"/>
              </a:solidFill>
            </a:endParaRPr>
          </a:p>
        </p:txBody>
      </p:sp>
      <p:sp>
        <p:nvSpPr>
          <p:cNvPr id="7" name="Rectangle 6"/>
          <p:cNvSpPr/>
          <p:nvPr/>
        </p:nvSpPr>
        <p:spPr>
          <a:xfrm>
            <a:off x="685801" y="1981201"/>
            <a:ext cx="1761671" cy="941796"/>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01</a:t>
            </a:r>
          </a:p>
        </p:txBody>
      </p:sp>
      <p:sp>
        <p:nvSpPr>
          <p:cNvPr id="8" name="Rectangle 7"/>
          <p:cNvSpPr/>
          <p:nvPr/>
        </p:nvSpPr>
        <p:spPr>
          <a:xfrm>
            <a:off x="2689377" y="1981201"/>
            <a:ext cx="1761671" cy="941796"/>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02</a:t>
            </a:r>
          </a:p>
        </p:txBody>
      </p:sp>
      <p:sp>
        <p:nvSpPr>
          <p:cNvPr id="9" name="Rectangle 8"/>
          <p:cNvSpPr/>
          <p:nvPr/>
        </p:nvSpPr>
        <p:spPr>
          <a:xfrm>
            <a:off x="4692953" y="1981201"/>
            <a:ext cx="1761671" cy="941796"/>
          </a:xfrm>
          <a:prstGeom prst="rect">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03</a:t>
            </a:r>
          </a:p>
        </p:txBody>
      </p:sp>
      <p:sp>
        <p:nvSpPr>
          <p:cNvPr id="10" name="Rectangle 9"/>
          <p:cNvSpPr/>
          <p:nvPr/>
        </p:nvSpPr>
        <p:spPr>
          <a:xfrm>
            <a:off x="6696530" y="1981201"/>
            <a:ext cx="1761671" cy="941796"/>
          </a:xfrm>
          <a:prstGeom prst="rect">
            <a:avLst/>
          </a:prstGeom>
          <a:solidFill>
            <a:schemeClr val="tx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algn="r" defTabSz="666734">
              <a:lnSpc>
                <a:spcPct val="90000"/>
              </a:lnSpc>
              <a:spcBef>
                <a:spcPct val="0"/>
              </a:spcBef>
              <a:spcAft>
                <a:spcPts val="200"/>
              </a:spcAft>
            </a:pPr>
            <a:r>
              <a:rPr lang="en-US" sz="4800" dirty="0">
                <a:solidFill>
                  <a:srgbClr val="FFFFFF"/>
                </a:solidFill>
              </a:rPr>
              <a:t>04</a:t>
            </a:r>
          </a:p>
        </p:txBody>
      </p:sp>
      <p:grpSp>
        <p:nvGrpSpPr>
          <p:cNvPr id="24" name="Group 23"/>
          <p:cNvGrpSpPr/>
          <p:nvPr/>
        </p:nvGrpSpPr>
        <p:grpSpPr>
          <a:xfrm>
            <a:off x="6798946" y="2569122"/>
            <a:ext cx="255204" cy="255202"/>
            <a:chOff x="6564979" y="4358506"/>
            <a:chExt cx="674638" cy="674638"/>
          </a:xfrm>
        </p:grpSpPr>
        <p:sp>
          <p:nvSpPr>
            <p:cNvPr id="23" name="Oval 22"/>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4795369" y="2569122"/>
            <a:ext cx="255204" cy="255202"/>
            <a:chOff x="6564979" y="4358506"/>
            <a:chExt cx="674638" cy="674638"/>
          </a:xfrm>
        </p:grpSpPr>
        <p:sp>
          <p:nvSpPr>
            <p:cNvPr id="26" name="Oval 25"/>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2791793" y="2569122"/>
            <a:ext cx="255204" cy="255202"/>
            <a:chOff x="6564979" y="4358506"/>
            <a:chExt cx="674638" cy="674638"/>
          </a:xfrm>
        </p:grpSpPr>
        <p:sp>
          <p:nvSpPr>
            <p:cNvPr id="29" name="Oval 2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788217" y="2569122"/>
            <a:ext cx="255204" cy="255202"/>
            <a:chOff x="6564979" y="4358506"/>
            <a:chExt cx="674638" cy="674638"/>
          </a:xfrm>
        </p:grpSpPr>
        <p:sp>
          <p:nvSpPr>
            <p:cNvPr id="32" name="Oval 31"/>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Rectangle 33">
            <a:hlinkClick r:id="" action="ppaction://noaction"/>
          </p:cNvPr>
          <p:cNvSpPr/>
          <p:nvPr/>
        </p:nvSpPr>
        <p:spPr>
          <a:xfrm>
            <a:off x="685801"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8" name="Rectangle 37"/>
          <p:cNvSpPr/>
          <p:nvPr/>
        </p:nvSpPr>
        <p:spPr>
          <a:xfrm>
            <a:off x="2689377"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39" name="Rectangle 38"/>
          <p:cNvSpPr/>
          <p:nvPr/>
        </p:nvSpPr>
        <p:spPr>
          <a:xfrm>
            <a:off x="4692953"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0" name="Rectangle 39"/>
          <p:cNvSpPr/>
          <p:nvPr/>
        </p:nvSpPr>
        <p:spPr>
          <a:xfrm>
            <a:off x="6696530" y="4830736"/>
            <a:ext cx="1761671" cy="350865"/>
          </a:xfrm>
          <a:prstGeom prst="rect">
            <a:avLst/>
          </a:prstGeom>
          <a:solidFill>
            <a:schemeClr val="tx1">
              <a:lumMod val="75000"/>
              <a:alpha val="2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a:t>
            </a:r>
            <a:endParaRPr lang="en-US" sz="1200" dirty="0">
              <a:solidFill>
                <a:schemeClr val="tx1"/>
              </a:solidFill>
            </a:endParaRPr>
          </a:p>
        </p:txBody>
      </p:sp>
      <p:sp>
        <p:nvSpPr>
          <p:cNvPr id="44" name="Freeform 17"/>
          <p:cNvSpPr>
            <a:spLocks/>
          </p:cNvSpPr>
          <p:nvPr/>
        </p:nvSpPr>
        <p:spPr bwMode="auto">
          <a:xfrm>
            <a:off x="2785182"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781379"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7"/>
          <p:cNvSpPr>
            <a:spLocks/>
          </p:cNvSpPr>
          <p:nvPr/>
        </p:nvSpPr>
        <p:spPr bwMode="auto">
          <a:xfrm>
            <a:off x="4784976"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7"/>
          <p:cNvSpPr>
            <a:spLocks/>
          </p:cNvSpPr>
          <p:nvPr/>
        </p:nvSpPr>
        <p:spPr bwMode="auto">
          <a:xfrm>
            <a:off x="6819407" y="4915609"/>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52265022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6667">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6667">
                                          <p:cBhvr additive="base">
                                            <p:cTn id="7"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6667">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14:bounceEnd="66667">
                                          <p:cBhvr additive="base">
                                            <p:cTn id="11" dur="900" fill="hold"/>
                                            <p:tgtEl>
                                              <p:spTgt spid="8"/>
                                            </p:tgtEl>
                                            <p:attrNameLst>
                                              <p:attrName>ppt_x</p:attrName>
                                            </p:attrNameLst>
                                          </p:cBhvr>
                                          <p:tavLst>
                                            <p:tav tm="0">
                                              <p:val>
                                                <p:strVal val="#ppt_x"/>
                                              </p:val>
                                            </p:tav>
                                            <p:tav tm="100000">
                                              <p:val>
                                                <p:strVal val="#ppt_x"/>
                                              </p:val>
                                            </p:tav>
                                          </p:tavLst>
                                        </p:anim>
                                        <p:anim calcmode="lin" valueType="num" p14:bounceEnd="66667">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6667">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14:bounceEnd="66667">
                                          <p:cBhvr additive="base">
                                            <p:cTn id="15" dur="900" fill="hold"/>
                                            <p:tgtEl>
                                              <p:spTgt spid="9"/>
                                            </p:tgtEl>
                                            <p:attrNameLst>
                                              <p:attrName>ppt_x</p:attrName>
                                            </p:attrNameLst>
                                          </p:cBhvr>
                                          <p:tavLst>
                                            <p:tav tm="0">
                                              <p:val>
                                                <p:strVal val="#ppt_x"/>
                                              </p:val>
                                            </p:tav>
                                            <p:tav tm="100000">
                                              <p:val>
                                                <p:strVal val="#ppt_x"/>
                                              </p:val>
                                            </p:tav>
                                          </p:tavLst>
                                        </p:anim>
                                        <p:anim calcmode="lin" valueType="num" p14:bounceEnd="66667">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6667">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14:bounceEnd="66667">
                                          <p:cBhvr additive="base">
                                            <p:cTn id="19" dur="900" fill="hold"/>
                                            <p:tgtEl>
                                              <p:spTgt spid="10"/>
                                            </p:tgtEl>
                                            <p:attrNameLst>
                                              <p:attrName>ppt_x</p:attrName>
                                            </p:attrNameLst>
                                          </p:cBhvr>
                                          <p:tavLst>
                                            <p:tav tm="0">
                                              <p:val>
                                                <p:strVal val="#ppt_x"/>
                                              </p:val>
                                            </p:tav>
                                            <p:tav tm="100000">
                                              <p:val>
                                                <p:strVal val="#ppt_x"/>
                                              </p:val>
                                            </p:tav>
                                          </p:tavLst>
                                        </p:anim>
                                        <p:anim calcmode="lin" valueType="num" p14:bounceEnd="66667">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ppt_x"/>
                                              </p:val>
                                            </p:tav>
                                            <p:tav tm="100000">
                                              <p:val>
                                                <p:strVal val="#ppt_x"/>
                                              </p:val>
                                            </p:tav>
                                          </p:tavLst>
                                        </p:anim>
                                        <p:anim calcmode="lin" valueType="num">
                                          <p:cBhvr additive="base">
                                            <p:cTn id="8" dur="900" fill="hold"/>
                                            <p:tgtEl>
                                              <p:spTgt spid="7"/>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ppt_x"/>
                                              </p:val>
                                            </p:tav>
                                            <p:tav tm="100000">
                                              <p:val>
                                                <p:strVal val="#ppt_x"/>
                                              </p:val>
                                            </p:tav>
                                          </p:tavLst>
                                        </p:anim>
                                        <p:anim calcmode="lin" valueType="num">
                                          <p:cBhvr additive="base">
                                            <p:cTn id="12" dur="9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4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900" fill="hold"/>
                                            <p:tgtEl>
                                              <p:spTgt spid="9"/>
                                            </p:tgtEl>
                                            <p:attrNameLst>
                                              <p:attrName>ppt_x</p:attrName>
                                            </p:attrNameLst>
                                          </p:cBhvr>
                                          <p:tavLst>
                                            <p:tav tm="0">
                                              <p:val>
                                                <p:strVal val="#ppt_x"/>
                                              </p:val>
                                            </p:tav>
                                            <p:tav tm="100000">
                                              <p:val>
                                                <p:strVal val="#ppt_x"/>
                                              </p:val>
                                            </p:tav>
                                          </p:tavLst>
                                        </p:anim>
                                        <p:anim calcmode="lin" valueType="num">
                                          <p:cBhvr additive="base">
                                            <p:cTn id="16" dur="9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6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900" fill="hold"/>
                                            <p:tgtEl>
                                              <p:spTgt spid="10"/>
                                            </p:tgtEl>
                                            <p:attrNameLst>
                                              <p:attrName>ppt_x</p:attrName>
                                            </p:attrNameLst>
                                          </p:cBhvr>
                                          <p:tavLst>
                                            <p:tav tm="0">
                                              <p:val>
                                                <p:strVal val="#ppt_x"/>
                                              </p:val>
                                            </p:tav>
                                            <p:tav tm="100000">
                                              <p:val>
                                                <p:strVal val="#ppt_x"/>
                                              </p:val>
                                            </p:tav>
                                          </p:tavLst>
                                        </p:anim>
                                        <p:anim calcmode="lin" valueType="num">
                                          <p:cBhvr additive="base">
                                            <p:cTn id="20" dur="900" fill="hold"/>
                                            <p:tgtEl>
                                              <p:spTgt spid="10"/>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400"/>
                                      </p:stCondLst>
                                      <p:childTnLst>
                                        <p:set>
                                          <p:cBhvr>
                                            <p:cTn id="22" dur="1" fill="hold">
                                              <p:stCondLst>
                                                <p:cond delay="0"/>
                                              </p:stCondLst>
                                            </p:cTn>
                                            <p:tgtEl>
                                              <p:spTgt spid="3"/>
                                            </p:tgtEl>
                                            <p:attrNameLst>
                                              <p:attrName>style.visibility</p:attrName>
                                            </p:attrNameLst>
                                          </p:cBhvr>
                                          <p:to>
                                            <p:strVal val="visible"/>
                                          </p:to>
                                        </p:set>
                                        <p:animEffect transition="in" filter="fade">
                                          <p:cBhvr>
                                            <p:cTn id="23" dur="500"/>
                                            <p:tgtEl>
                                              <p:spTgt spid="3"/>
                                            </p:tgtEl>
                                          </p:cBhvr>
                                        </p:animEffect>
                                      </p:childTnLst>
                                    </p:cTn>
                                  </p:par>
                                  <p:par>
                                    <p:cTn id="24" presetID="10" presetClass="entr" presetSubtype="0" fill="hold" nodeType="withEffect">
                                      <p:stCondLst>
                                        <p:cond delay="40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par>
                                    <p:cTn id="33" presetID="10" presetClass="entr" presetSubtype="0" fill="hold" grpId="0" nodeType="withEffect">
                                      <p:stCondLst>
                                        <p:cond delay="60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60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60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grpId="0" nodeType="withEffect">
                                      <p:stCondLst>
                                        <p:cond delay="6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par>
                                    <p:cTn id="48" presetID="10" presetClass="entr" presetSubtype="0" fill="hold" nodeType="withEffect">
                                      <p:stCondLst>
                                        <p:cond delay="80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8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500"/>
                                            <p:tgtEl>
                                              <p:spTgt spid="39"/>
                                            </p:tgtEl>
                                          </p:cBhvr>
                                        </p:animEffect>
                                      </p:childTnLst>
                                    </p:cTn>
                                  </p:par>
                                  <p:par>
                                    <p:cTn id="54" presetID="10" presetClass="entr" presetSubtype="0" fill="hold" grpId="0" nodeType="withEffect">
                                      <p:stCondLst>
                                        <p:cond delay="800"/>
                                      </p:stCondLst>
                                      <p:childTnLst>
                                        <p:set>
                                          <p:cBhvr>
                                            <p:cTn id="55" dur="1" fill="hold">
                                              <p:stCondLst>
                                                <p:cond delay="0"/>
                                              </p:stCondLst>
                                            </p:cTn>
                                            <p:tgtEl>
                                              <p:spTgt spid="47"/>
                                            </p:tgtEl>
                                            <p:attrNameLst>
                                              <p:attrName>style.visibility</p:attrName>
                                            </p:attrNameLst>
                                          </p:cBhvr>
                                          <p:to>
                                            <p:strVal val="visible"/>
                                          </p:to>
                                        </p:set>
                                        <p:animEffect transition="in" filter="fade">
                                          <p:cBhvr>
                                            <p:cTn id="56" dur="500"/>
                                            <p:tgtEl>
                                              <p:spTgt spid="47"/>
                                            </p:tgtEl>
                                          </p:cBhvr>
                                        </p:animEffect>
                                      </p:childTnLst>
                                    </p:cTn>
                                  </p:par>
                                  <p:par>
                                    <p:cTn id="57" presetID="10" presetClass="entr" presetSubtype="0" fill="hold" grpId="0" nodeType="withEffect">
                                      <p:stCondLst>
                                        <p:cond delay="10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500"/>
                                            <p:tgtEl>
                                              <p:spTgt spid="6"/>
                                            </p:tgtEl>
                                          </p:cBhvr>
                                        </p:animEffect>
                                      </p:childTnLst>
                                    </p:cTn>
                                  </p:par>
                                  <p:par>
                                    <p:cTn id="60" presetID="10" presetClass="entr" presetSubtype="0" fill="hold"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500"/>
                                            <p:tgtEl>
                                              <p:spTgt spid="24"/>
                                            </p:tgtEl>
                                          </p:cBhvr>
                                        </p:animEffect>
                                      </p:childTnLst>
                                    </p:cTn>
                                  </p:par>
                                  <p:par>
                                    <p:cTn id="63" presetID="10" presetClass="entr" presetSubtype="0" fill="hold" grpId="0" nodeType="withEffect">
                                      <p:stCondLst>
                                        <p:cond delay="1000"/>
                                      </p:stCondLst>
                                      <p:childTnLst>
                                        <p:set>
                                          <p:cBhvr>
                                            <p:cTn id="64" dur="1" fill="hold">
                                              <p:stCondLst>
                                                <p:cond delay="0"/>
                                              </p:stCondLst>
                                            </p:cTn>
                                            <p:tgtEl>
                                              <p:spTgt spid="40"/>
                                            </p:tgtEl>
                                            <p:attrNameLst>
                                              <p:attrName>style.visibility</p:attrName>
                                            </p:attrNameLst>
                                          </p:cBhvr>
                                          <p:to>
                                            <p:strVal val="visible"/>
                                          </p:to>
                                        </p:set>
                                        <p:animEffect transition="in" filter="fade">
                                          <p:cBhvr>
                                            <p:cTn id="65" dur="500"/>
                                            <p:tgtEl>
                                              <p:spTgt spid="40"/>
                                            </p:tgtEl>
                                          </p:cBhvr>
                                        </p:animEffect>
                                      </p:childTnLst>
                                    </p:cTn>
                                  </p:par>
                                  <p:par>
                                    <p:cTn id="66" presetID="10" presetClass="entr" presetSubtype="0" fill="hold" grpId="0" nodeType="withEffect">
                                      <p:stCondLst>
                                        <p:cond delay="100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34" grpId="0" animBg="1"/>
          <p:bldP spid="38" grpId="0" animBg="1"/>
          <p:bldP spid="39" grpId="0" animBg="1"/>
          <p:bldP spid="40" grpId="0" animBg="1"/>
          <p:bldP spid="44" grpId="0" animBg="1"/>
          <p:bldP spid="45" grpId="0" animBg="1"/>
          <p:bldP spid="47" grpId="0" animBg="1"/>
          <p:bldP spid="48" grpId="0" animBg="1"/>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a:t>
            </a:r>
            <a:r>
              <a:rPr lang="en-US" dirty="0" err="1"/>
              <a:t>xxxxxx</a:t>
            </a:r>
            <a:r>
              <a:rPr lang="en-US" dirty="0"/>
              <a:t> x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p:txBody>
      </p:sp>
      <p:sp>
        <p:nvSpPr>
          <p:cNvPr id="10" name="Oval 9"/>
          <p:cNvSpPr/>
          <p:nvPr/>
        </p:nvSpPr>
        <p:spPr>
          <a:xfrm>
            <a:off x="682335" y="2712028"/>
            <a:ext cx="564572" cy="564572"/>
          </a:xfrm>
          <a:prstGeom prst="ellipse">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TextBox 11"/>
          <p:cNvSpPr txBox="1"/>
          <p:nvPr/>
        </p:nvSpPr>
        <p:spPr>
          <a:xfrm>
            <a:off x="1707803" y="2384870"/>
            <a:ext cx="1524000" cy="453842"/>
          </a:xfrm>
          <a:prstGeom prst="rect">
            <a:avLst/>
          </a:prstGeom>
          <a:noFill/>
        </p:spPr>
        <p:txBody>
          <a:bodyPr wrap="square" rtlCol="0">
            <a:spAutoFit/>
          </a:bodyPr>
          <a:lstStyle/>
          <a:p>
            <a:pPr>
              <a:lnSpc>
                <a:spcPct val="87000"/>
              </a:lnSpc>
            </a:pPr>
            <a:r>
              <a:rPr lang="en-US" sz="1600" dirty="0" err="1"/>
              <a:t>Xxxxx</a:t>
            </a:r>
            <a:endParaRPr lang="en-US" sz="1600" dirty="0"/>
          </a:p>
          <a:p>
            <a:pPr>
              <a:lnSpc>
                <a:spcPct val="87000"/>
              </a:lnSpc>
            </a:pPr>
            <a:r>
              <a:rPr lang="en-US" sz="1100" dirty="0"/>
              <a:t>Xx </a:t>
            </a:r>
            <a:r>
              <a:rPr lang="en-US" sz="1100" dirty="0" err="1"/>
              <a:t>xxxxxxxx</a:t>
            </a:r>
            <a:r>
              <a:rPr lang="en-US" sz="1100" dirty="0"/>
              <a:t> xx</a:t>
            </a:r>
          </a:p>
        </p:txBody>
      </p:sp>
      <p:sp>
        <p:nvSpPr>
          <p:cNvPr id="23" name="TextBox 22"/>
          <p:cNvSpPr txBox="1"/>
          <p:nvPr/>
        </p:nvSpPr>
        <p:spPr>
          <a:xfrm>
            <a:off x="1214286" y="2304537"/>
            <a:ext cx="652743" cy="584775"/>
          </a:xfrm>
          <a:prstGeom prst="rect">
            <a:avLst/>
          </a:prstGeom>
          <a:noFill/>
        </p:spPr>
        <p:txBody>
          <a:bodyPr wrap="none" rtlCol="0">
            <a:spAutoFit/>
          </a:bodyPr>
          <a:lstStyle/>
          <a:p>
            <a:r>
              <a:rPr lang="en-US" sz="3200" dirty="0"/>
              <a:t>01</a:t>
            </a:r>
          </a:p>
        </p:txBody>
      </p:sp>
      <p:sp>
        <p:nvSpPr>
          <p:cNvPr id="8" name="Oval 7"/>
          <p:cNvSpPr/>
          <p:nvPr/>
        </p:nvSpPr>
        <p:spPr>
          <a:xfrm>
            <a:off x="2301010" y="3423229"/>
            <a:ext cx="564572" cy="564572"/>
          </a:xfrm>
          <a:prstGeom prst="ellipse">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3" name="TextBox 12"/>
          <p:cNvSpPr txBox="1"/>
          <p:nvPr/>
        </p:nvSpPr>
        <p:spPr>
          <a:xfrm>
            <a:off x="3324173" y="3178333"/>
            <a:ext cx="1524000" cy="453842"/>
          </a:xfrm>
          <a:prstGeom prst="rect">
            <a:avLst/>
          </a:prstGeom>
          <a:noFill/>
        </p:spPr>
        <p:txBody>
          <a:bodyPr wrap="square" rtlCol="0">
            <a:spAutoFit/>
          </a:bodyPr>
          <a:lstStyle/>
          <a:p>
            <a:pPr>
              <a:lnSpc>
                <a:spcPct val="87000"/>
              </a:lnSpc>
            </a:pPr>
            <a:r>
              <a:rPr lang="en-US" sz="1600" dirty="0"/>
              <a:t>Xxx </a:t>
            </a:r>
            <a:r>
              <a:rPr lang="en-US" sz="1600" dirty="0" err="1"/>
              <a:t>xxxx</a:t>
            </a:r>
            <a:endParaRPr lang="en-US" sz="1600" dirty="0"/>
          </a:p>
          <a:p>
            <a:pPr>
              <a:lnSpc>
                <a:spcPct val="87000"/>
              </a:lnSpc>
            </a:pPr>
            <a:r>
              <a:rPr lang="en-US" sz="1100" dirty="0"/>
              <a:t>Xx </a:t>
            </a:r>
            <a:r>
              <a:rPr lang="en-US" sz="1100" dirty="0" err="1"/>
              <a:t>xxxxxxxx</a:t>
            </a:r>
            <a:r>
              <a:rPr lang="en-US" sz="1100" dirty="0"/>
              <a:t> xx</a:t>
            </a:r>
          </a:p>
        </p:txBody>
      </p:sp>
      <p:sp>
        <p:nvSpPr>
          <p:cNvPr id="24" name="TextBox 23"/>
          <p:cNvSpPr txBox="1"/>
          <p:nvPr/>
        </p:nvSpPr>
        <p:spPr>
          <a:xfrm>
            <a:off x="2802656" y="3099337"/>
            <a:ext cx="652743" cy="584775"/>
          </a:xfrm>
          <a:prstGeom prst="rect">
            <a:avLst/>
          </a:prstGeom>
          <a:noFill/>
        </p:spPr>
        <p:txBody>
          <a:bodyPr wrap="none" rtlCol="0">
            <a:spAutoFit/>
          </a:bodyPr>
          <a:lstStyle/>
          <a:p>
            <a:r>
              <a:rPr lang="en-US" sz="3200" dirty="0"/>
              <a:t>02</a:t>
            </a:r>
          </a:p>
        </p:txBody>
      </p:sp>
      <p:sp>
        <p:nvSpPr>
          <p:cNvPr id="9" name="Oval 8"/>
          <p:cNvSpPr/>
          <p:nvPr/>
        </p:nvSpPr>
        <p:spPr>
          <a:xfrm>
            <a:off x="4337623" y="4134429"/>
            <a:ext cx="564572" cy="564572"/>
          </a:xfrm>
          <a:prstGeom prst="ellipse">
            <a:avLst/>
          </a:prstGeom>
          <a:solidFill>
            <a:schemeClr val="accent5"/>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4" name="TextBox 13"/>
          <p:cNvSpPr txBox="1"/>
          <p:nvPr/>
        </p:nvSpPr>
        <p:spPr>
          <a:xfrm>
            <a:off x="5400040" y="3886711"/>
            <a:ext cx="1524000" cy="453842"/>
          </a:xfrm>
          <a:prstGeom prst="rect">
            <a:avLst/>
          </a:prstGeom>
          <a:noFill/>
        </p:spPr>
        <p:txBody>
          <a:bodyPr wrap="square" rtlCol="0">
            <a:spAutoFit/>
          </a:bodyPr>
          <a:lstStyle/>
          <a:p>
            <a:pPr>
              <a:lnSpc>
                <a:spcPct val="87000"/>
              </a:lnSpc>
            </a:pPr>
            <a:r>
              <a:rPr lang="en-US" sz="1600" dirty="0"/>
              <a:t>Xxx </a:t>
            </a:r>
            <a:r>
              <a:rPr lang="en-US" sz="1600" dirty="0" err="1"/>
              <a:t>xxxxxx</a:t>
            </a:r>
            <a:endParaRPr lang="en-US" sz="1600" dirty="0"/>
          </a:p>
          <a:p>
            <a:pPr>
              <a:lnSpc>
                <a:spcPct val="87000"/>
              </a:lnSpc>
            </a:pPr>
            <a:r>
              <a:rPr lang="en-US" sz="1100" dirty="0"/>
              <a:t>Xx </a:t>
            </a:r>
            <a:r>
              <a:rPr lang="en-US" sz="1100" dirty="0" err="1"/>
              <a:t>xxxxxxxx</a:t>
            </a:r>
            <a:r>
              <a:rPr lang="en-US" sz="1100" dirty="0"/>
              <a:t> xx</a:t>
            </a:r>
          </a:p>
        </p:txBody>
      </p:sp>
      <p:sp>
        <p:nvSpPr>
          <p:cNvPr id="25" name="TextBox 24"/>
          <p:cNvSpPr txBox="1"/>
          <p:nvPr/>
        </p:nvSpPr>
        <p:spPr>
          <a:xfrm>
            <a:off x="4890950" y="3809052"/>
            <a:ext cx="652743" cy="584775"/>
          </a:xfrm>
          <a:prstGeom prst="rect">
            <a:avLst/>
          </a:prstGeom>
          <a:noFill/>
        </p:spPr>
        <p:txBody>
          <a:bodyPr wrap="none" rtlCol="0">
            <a:spAutoFit/>
          </a:bodyPr>
          <a:lstStyle/>
          <a:p>
            <a:r>
              <a:rPr lang="en-US" sz="3200" dirty="0"/>
              <a:t>03</a:t>
            </a:r>
          </a:p>
        </p:txBody>
      </p:sp>
      <p:sp>
        <p:nvSpPr>
          <p:cNvPr id="11" name="Oval 10"/>
          <p:cNvSpPr/>
          <p:nvPr/>
        </p:nvSpPr>
        <p:spPr>
          <a:xfrm>
            <a:off x="6172201" y="4845628"/>
            <a:ext cx="564572" cy="564572"/>
          </a:xfrm>
          <a:prstGeom prst="ellipse">
            <a:avLst/>
          </a:prstGeom>
          <a:solidFill>
            <a:schemeClr val="bg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5" name="TextBox 14"/>
          <p:cNvSpPr txBox="1"/>
          <p:nvPr/>
        </p:nvSpPr>
        <p:spPr>
          <a:xfrm>
            <a:off x="7272024" y="4595088"/>
            <a:ext cx="1524000" cy="453842"/>
          </a:xfrm>
          <a:prstGeom prst="rect">
            <a:avLst/>
          </a:prstGeom>
          <a:noFill/>
        </p:spPr>
        <p:txBody>
          <a:bodyPr wrap="square" rtlCol="0">
            <a:spAutoFit/>
          </a:bodyPr>
          <a:lstStyle/>
          <a:p>
            <a:pPr>
              <a:lnSpc>
                <a:spcPct val="87000"/>
              </a:lnSpc>
            </a:pPr>
            <a:r>
              <a:rPr lang="en-US" sz="1600" dirty="0" err="1"/>
              <a:t>Xxxxxxx</a:t>
            </a:r>
            <a:endParaRPr lang="en-US" sz="1600" dirty="0"/>
          </a:p>
          <a:p>
            <a:pPr>
              <a:lnSpc>
                <a:spcPct val="87000"/>
              </a:lnSpc>
            </a:pPr>
            <a:r>
              <a:rPr lang="en-US" sz="1100" dirty="0"/>
              <a:t>Xx </a:t>
            </a:r>
            <a:r>
              <a:rPr lang="en-US" sz="1100" dirty="0" err="1"/>
              <a:t>xxxxxxxx</a:t>
            </a:r>
            <a:r>
              <a:rPr lang="en-US" sz="1100" dirty="0"/>
              <a:t> xx</a:t>
            </a:r>
          </a:p>
        </p:txBody>
      </p:sp>
      <p:sp>
        <p:nvSpPr>
          <p:cNvPr id="26" name="TextBox 25"/>
          <p:cNvSpPr txBox="1"/>
          <p:nvPr/>
        </p:nvSpPr>
        <p:spPr>
          <a:xfrm>
            <a:off x="6732863" y="4518765"/>
            <a:ext cx="652743" cy="584775"/>
          </a:xfrm>
          <a:prstGeom prst="rect">
            <a:avLst/>
          </a:prstGeom>
          <a:noFill/>
        </p:spPr>
        <p:txBody>
          <a:bodyPr wrap="none" rtlCol="0">
            <a:spAutoFit/>
          </a:bodyPr>
          <a:lstStyle/>
          <a:p>
            <a:r>
              <a:rPr lang="en-US" sz="3200" dirty="0"/>
              <a:t>04</a:t>
            </a:r>
          </a:p>
        </p:txBody>
      </p:sp>
      <p:sp>
        <p:nvSpPr>
          <p:cNvPr id="34" name="TextBox 33"/>
          <p:cNvSpPr txBox="1"/>
          <p:nvPr/>
        </p:nvSpPr>
        <p:spPr>
          <a:xfrm>
            <a:off x="609600" y="4191000"/>
            <a:ext cx="2567710" cy="338554"/>
          </a:xfrm>
          <a:prstGeom prst="rect">
            <a:avLst/>
          </a:prstGeom>
          <a:noFill/>
        </p:spPr>
        <p:txBody>
          <a:bodyPr wrap="square" rtlCol="0">
            <a:spAutoFit/>
          </a:bodyPr>
          <a:lstStyle/>
          <a:p>
            <a:r>
              <a:rPr lang="en-US" sz="1600" dirty="0"/>
              <a:t>Xx </a:t>
            </a:r>
            <a:r>
              <a:rPr lang="en-US" sz="1600" dirty="0" err="1"/>
              <a:t>xxxxx</a:t>
            </a:r>
            <a:r>
              <a:rPr lang="en-US" sz="1600" dirty="0"/>
              <a:t> x </a:t>
            </a:r>
            <a:r>
              <a:rPr lang="en-US" sz="1600" dirty="0" err="1"/>
              <a:t>xxxxxxx</a:t>
            </a:r>
            <a:endParaRPr lang="en-US" sz="1600" dirty="0"/>
          </a:p>
        </p:txBody>
      </p:sp>
      <p:sp>
        <p:nvSpPr>
          <p:cNvPr id="35" name="TextBox 34"/>
          <p:cNvSpPr txBox="1"/>
          <p:nvPr/>
        </p:nvSpPr>
        <p:spPr>
          <a:xfrm>
            <a:off x="599017" y="4441163"/>
            <a:ext cx="3429000" cy="769441"/>
          </a:xfrm>
          <a:prstGeom prst="rect">
            <a:avLst/>
          </a:prstGeom>
          <a:noFill/>
        </p:spPr>
        <p:txBody>
          <a:bodyPr wrap="square" rtlCol="0">
            <a:spAutoFit/>
          </a:bodyPr>
          <a:lstStyle/>
          <a:p>
            <a:r>
              <a:rPr lang="en-US" sz="1100" dirty="0" err="1"/>
              <a:t>Xxxx</a:t>
            </a:r>
            <a:r>
              <a:rPr lang="en-US" sz="1100" dirty="0"/>
              <a:t> x </a:t>
            </a:r>
            <a:r>
              <a:rPr lang="en-US" sz="1100" dirty="0" err="1"/>
              <a:t>xxxxxxx</a:t>
            </a:r>
            <a:r>
              <a:rPr lang="en-US" sz="1100" dirty="0"/>
              <a:t> x </a:t>
            </a:r>
            <a:r>
              <a:rPr lang="en-US" sz="1100" dirty="0" err="1"/>
              <a:t>xxxxxxx</a:t>
            </a:r>
            <a:r>
              <a:rPr lang="en-US" sz="1100" dirty="0"/>
              <a:t> xxx </a:t>
            </a:r>
            <a:r>
              <a:rPr lang="en-US" sz="1100" dirty="0" err="1"/>
              <a:t>xxx</a:t>
            </a:r>
            <a:r>
              <a:rPr lang="en-US" sz="1100" dirty="0"/>
              <a:t> x </a:t>
            </a:r>
            <a:r>
              <a:rPr lang="en-US" sz="1100" dirty="0" err="1"/>
              <a:t>xxxx</a:t>
            </a:r>
            <a:r>
              <a:rPr lang="en-US" sz="1100" dirty="0"/>
              <a:t> xx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p>
        </p:txBody>
      </p:sp>
      <p:cxnSp>
        <p:nvCxnSpPr>
          <p:cNvPr id="48" name="Straight Connector 47"/>
          <p:cNvCxnSpPr>
            <a:stCxn id="10" idx="6"/>
          </p:cNvCxnSpPr>
          <p:nvPr/>
        </p:nvCxnSpPr>
        <p:spPr>
          <a:xfrm>
            <a:off x="1246906" y="2994314"/>
            <a:ext cx="2105894" cy="0"/>
          </a:xfrm>
          <a:prstGeom prst="line">
            <a:avLst/>
          </a:prstGeom>
          <a:ln w="19050" cmpd="sng">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8" idx="6"/>
          </p:cNvCxnSpPr>
          <p:nvPr/>
        </p:nvCxnSpPr>
        <p:spPr>
          <a:xfrm>
            <a:off x="2865582" y="3705514"/>
            <a:ext cx="4678219" cy="0"/>
          </a:xfrm>
          <a:prstGeom prst="line">
            <a:avLst/>
          </a:prstGeom>
          <a:ln w="19050" cmpd="sng">
            <a:solidFill>
              <a:schemeClr val="accent3"/>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Freeform 41"/>
          <p:cNvSpPr>
            <a:spLocks noChangeAspect="1" noEditPoints="1"/>
          </p:cNvSpPr>
          <p:nvPr/>
        </p:nvSpPr>
        <p:spPr bwMode="auto">
          <a:xfrm>
            <a:off x="2457529" y="3553111"/>
            <a:ext cx="251534" cy="30480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47"/>
          <p:cNvSpPr>
            <a:spLocks noChangeAspect="1" noEditPoints="1"/>
          </p:cNvSpPr>
          <p:nvPr/>
        </p:nvSpPr>
        <p:spPr bwMode="auto">
          <a:xfrm>
            <a:off x="4499255" y="4264311"/>
            <a:ext cx="241308" cy="304808"/>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7"/>
          <p:cNvSpPr>
            <a:spLocks noChangeAspect="1" noEditPoints="1"/>
          </p:cNvSpPr>
          <p:nvPr/>
        </p:nvSpPr>
        <p:spPr bwMode="auto">
          <a:xfrm>
            <a:off x="853218" y="2841910"/>
            <a:ext cx="222806" cy="304808"/>
          </a:xfrm>
          <a:custGeom>
            <a:avLst/>
            <a:gdLst>
              <a:gd name="T0" fmla="*/ 673 w 800"/>
              <a:gd name="T1" fmla="*/ 673 h 1094"/>
              <a:gd name="T2" fmla="*/ 126 w 800"/>
              <a:gd name="T3" fmla="*/ 631 h 1094"/>
              <a:gd name="T4" fmla="*/ 126 w 800"/>
              <a:gd name="T5" fmla="*/ 926 h 1094"/>
              <a:gd name="T6" fmla="*/ 673 w 800"/>
              <a:gd name="T7" fmla="*/ 884 h 1094"/>
              <a:gd name="T8" fmla="*/ 126 w 800"/>
              <a:gd name="T9" fmla="*/ 926 h 1094"/>
              <a:gd name="T10" fmla="*/ 673 w 800"/>
              <a:gd name="T11" fmla="*/ 547 h 1094"/>
              <a:gd name="T12" fmla="*/ 126 w 800"/>
              <a:gd name="T13" fmla="*/ 505 h 1094"/>
              <a:gd name="T14" fmla="*/ 126 w 800"/>
              <a:gd name="T15" fmla="*/ 800 h 1094"/>
              <a:gd name="T16" fmla="*/ 673 w 800"/>
              <a:gd name="T17" fmla="*/ 758 h 1094"/>
              <a:gd name="T18" fmla="*/ 126 w 800"/>
              <a:gd name="T19" fmla="*/ 800 h 1094"/>
              <a:gd name="T20" fmla="*/ 673 w 800"/>
              <a:gd name="T21" fmla="*/ 42 h 1094"/>
              <a:gd name="T22" fmla="*/ 631 w 800"/>
              <a:gd name="T23" fmla="*/ 0 h 1094"/>
              <a:gd name="T24" fmla="*/ 505 w 800"/>
              <a:gd name="T25" fmla="*/ 42 h 1094"/>
              <a:gd name="T26" fmla="*/ 463 w 800"/>
              <a:gd name="T27" fmla="*/ 0 h 1094"/>
              <a:gd name="T28" fmla="*/ 337 w 800"/>
              <a:gd name="T29" fmla="*/ 42 h 1094"/>
              <a:gd name="T30" fmla="*/ 294 w 800"/>
              <a:gd name="T31" fmla="*/ 0 h 1094"/>
              <a:gd name="T32" fmla="*/ 168 w 800"/>
              <a:gd name="T33" fmla="*/ 42 h 1094"/>
              <a:gd name="T34" fmla="*/ 126 w 800"/>
              <a:gd name="T35" fmla="*/ 0 h 1094"/>
              <a:gd name="T36" fmla="*/ 84 w 800"/>
              <a:gd name="T37" fmla="*/ 42 h 1094"/>
              <a:gd name="T38" fmla="*/ 0 w 800"/>
              <a:gd name="T39" fmla="*/ 1010 h 1094"/>
              <a:gd name="T40" fmla="*/ 716 w 800"/>
              <a:gd name="T41" fmla="*/ 1094 h 1094"/>
              <a:gd name="T42" fmla="*/ 800 w 800"/>
              <a:gd name="T43" fmla="*/ 126 h 1094"/>
              <a:gd name="T44" fmla="*/ 758 w 800"/>
              <a:gd name="T45" fmla="*/ 1010 h 1094"/>
              <a:gd name="T46" fmla="*/ 84 w 800"/>
              <a:gd name="T47" fmla="*/ 1052 h 1094"/>
              <a:gd name="T48" fmla="*/ 42 w 800"/>
              <a:gd name="T49" fmla="*/ 126 h 1094"/>
              <a:gd name="T50" fmla="*/ 126 w 800"/>
              <a:gd name="T51" fmla="*/ 84 h 1094"/>
              <a:gd name="T52" fmla="*/ 168 w 800"/>
              <a:gd name="T53" fmla="*/ 126 h 1094"/>
              <a:gd name="T54" fmla="*/ 294 w 800"/>
              <a:gd name="T55" fmla="*/ 84 h 1094"/>
              <a:gd name="T56" fmla="*/ 337 w 800"/>
              <a:gd name="T57" fmla="*/ 126 h 1094"/>
              <a:gd name="T58" fmla="*/ 463 w 800"/>
              <a:gd name="T59" fmla="*/ 84 h 1094"/>
              <a:gd name="T60" fmla="*/ 505 w 800"/>
              <a:gd name="T61" fmla="*/ 126 h 1094"/>
              <a:gd name="T62" fmla="*/ 631 w 800"/>
              <a:gd name="T63" fmla="*/ 84 h 1094"/>
              <a:gd name="T64" fmla="*/ 673 w 800"/>
              <a:gd name="T65" fmla="*/ 126 h 1094"/>
              <a:gd name="T66" fmla="*/ 716 w 800"/>
              <a:gd name="T67" fmla="*/ 84 h 1094"/>
              <a:gd name="T68" fmla="*/ 758 w 800"/>
              <a:gd name="T69" fmla="*/ 1010 h 1094"/>
              <a:gd name="T70" fmla="*/ 673 w 800"/>
              <a:gd name="T71" fmla="*/ 421 h 1094"/>
              <a:gd name="T72" fmla="*/ 126 w 800"/>
              <a:gd name="T73" fmla="*/ 379 h 1094"/>
              <a:gd name="T74" fmla="*/ 126 w 800"/>
              <a:gd name="T75" fmla="*/ 294 h 1094"/>
              <a:gd name="T76" fmla="*/ 673 w 800"/>
              <a:gd name="T77" fmla="*/ 252 h 1094"/>
              <a:gd name="T78" fmla="*/ 126 w 800"/>
              <a:gd name="T79" fmla="*/ 294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0" h="1094">
                <a:moveTo>
                  <a:pt x="126" y="673"/>
                </a:moveTo>
                <a:cubicBezTo>
                  <a:pt x="673" y="673"/>
                  <a:pt x="673" y="673"/>
                  <a:pt x="673" y="673"/>
                </a:cubicBezTo>
                <a:cubicBezTo>
                  <a:pt x="673" y="631"/>
                  <a:pt x="673" y="631"/>
                  <a:pt x="673" y="631"/>
                </a:cubicBezTo>
                <a:cubicBezTo>
                  <a:pt x="126" y="631"/>
                  <a:pt x="126" y="631"/>
                  <a:pt x="126" y="631"/>
                </a:cubicBezTo>
                <a:lnTo>
                  <a:pt x="126" y="673"/>
                </a:lnTo>
                <a:close/>
                <a:moveTo>
                  <a:pt x="126" y="926"/>
                </a:moveTo>
                <a:cubicBezTo>
                  <a:pt x="673" y="926"/>
                  <a:pt x="673" y="926"/>
                  <a:pt x="673" y="926"/>
                </a:cubicBezTo>
                <a:cubicBezTo>
                  <a:pt x="673" y="884"/>
                  <a:pt x="673" y="884"/>
                  <a:pt x="673" y="884"/>
                </a:cubicBezTo>
                <a:cubicBezTo>
                  <a:pt x="126" y="884"/>
                  <a:pt x="126" y="884"/>
                  <a:pt x="126" y="884"/>
                </a:cubicBezTo>
                <a:lnTo>
                  <a:pt x="126" y="926"/>
                </a:lnTo>
                <a:close/>
                <a:moveTo>
                  <a:pt x="126" y="547"/>
                </a:moveTo>
                <a:cubicBezTo>
                  <a:pt x="673" y="547"/>
                  <a:pt x="673" y="547"/>
                  <a:pt x="673" y="547"/>
                </a:cubicBezTo>
                <a:cubicBezTo>
                  <a:pt x="673" y="505"/>
                  <a:pt x="673" y="505"/>
                  <a:pt x="673" y="505"/>
                </a:cubicBezTo>
                <a:cubicBezTo>
                  <a:pt x="126" y="505"/>
                  <a:pt x="126" y="505"/>
                  <a:pt x="126" y="505"/>
                </a:cubicBezTo>
                <a:lnTo>
                  <a:pt x="126" y="547"/>
                </a:lnTo>
                <a:close/>
                <a:moveTo>
                  <a:pt x="126" y="800"/>
                </a:moveTo>
                <a:cubicBezTo>
                  <a:pt x="673" y="800"/>
                  <a:pt x="673" y="800"/>
                  <a:pt x="673" y="800"/>
                </a:cubicBezTo>
                <a:cubicBezTo>
                  <a:pt x="673" y="758"/>
                  <a:pt x="673" y="758"/>
                  <a:pt x="673" y="758"/>
                </a:cubicBezTo>
                <a:cubicBezTo>
                  <a:pt x="126" y="758"/>
                  <a:pt x="126" y="758"/>
                  <a:pt x="126" y="758"/>
                </a:cubicBezTo>
                <a:lnTo>
                  <a:pt x="126" y="800"/>
                </a:lnTo>
                <a:close/>
                <a:moveTo>
                  <a:pt x="716" y="42"/>
                </a:moveTo>
                <a:cubicBezTo>
                  <a:pt x="673" y="42"/>
                  <a:pt x="673" y="42"/>
                  <a:pt x="673" y="42"/>
                </a:cubicBezTo>
                <a:cubicBezTo>
                  <a:pt x="673" y="0"/>
                  <a:pt x="673" y="0"/>
                  <a:pt x="673" y="0"/>
                </a:cubicBezTo>
                <a:cubicBezTo>
                  <a:pt x="631" y="0"/>
                  <a:pt x="631" y="0"/>
                  <a:pt x="631" y="0"/>
                </a:cubicBezTo>
                <a:cubicBezTo>
                  <a:pt x="631" y="42"/>
                  <a:pt x="631" y="42"/>
                  <a:pt x="631" y="42"/>
                </a:cubicBezTo>
                <a:cubicBezTo>
                  <a:pt x="505" y="42"/>
                  <a:pt x="505" y="42"/>
                  <a:pt x="505" y="42"/>
                </a:cubicBezTo>
                <a:cubicBezTo>
                  <a:pt x="505" y="0"/>
                  <a:pt x="505" y="0"/>
                  <a:pt x="505" y="0"/>
                </a:cubicBezTo>
                <a:cubicBezTo>
                  <a:pt x="463" y="0"/>
                  <a:pt x="463" y="0"/>
                  <a:pt x="463" y="0"/>
                </a:cubicBezTo>
                <a:cubicBezTo>
                  <a:pt x="463" y="42"/>
                  <a:pt x="463" y="42"/>
                  <a:pt x="463" y="42"/>
                </a:cubicBezTo>
                <a:cubicBezTo>
                  <a:pt x="337" y="42"/>
                  <a:pt x="337" y="42"/>
                  <a:pt x="337" y="42"/>
                </a:cubicBezTo>
                <a:cubicBezTo>
                  <a:pt x="337" y="0"/>
                  <a:pt x="337" y="0"/>
                  <a:pt x="337" y="0"/>
                </a:cubicBezTo>
                <a:cubicBezTo>
                  <a:pt x="294" y="0"/>
                  <a:pt x="294" y="0"/>
                  <a:pt x="294" y="0"/>
                </a:cubicBezTo>
                <a:cubicBezTo>
                  <a:pt x="294" y="42"/>
                  <a:pt x="294" y="42"/>
                  <a:pt x="294" y="42"/>
                </a:cubicBezTo>
                <a:cubicBezTo>
                  <a:pt x="168" y="42"/>
                  <a:pt x="168" y="42"/>
                  <a:pt x="168" y="42"/>
                </a:cubicBezTo>
                <a:cubicBezTo>
                  <a:pt x="168" y="0"/>
                  <a:pt x="168" y="0"/>
                  <a:pt x="168" y="0"/>
                </a:cubicBezTo>
                <a:cubicBezTo>
                  <a:pt x="126" y="0"/>
                  <a:pt x="126" y="0"/>
                  <a:pt x="126" y="0"/>
                </a:cubicBezTo>
                <a:cubicBezTo>
                  <a:pt x="126" y="42"/>
                  <a:pt x="126" y="42"/>
                  <a:pt x="126" y="42"/>
                </a:cubicBezTo>
                <a:cubicBezTo>
                  <a:pt x="84" y="42"/>
                  <a:pt x="84" y="42"/>
                  <a:pt x="84" y="42"/>
                </a:cubicBezTo>
                <a:cubicBezTo>
                  <a:pt x="38" y="42"/>
                  <a:pt x="0" y="80"/>
                  <a:pt x="0" y="126"/>
                </a:cubicBezTo>
                <a:cubicBezTo>
                  <a:pt x="0" y="1010"/>
                  <a:pt x="0" y="1010"/>
                  <a:pt x="0" y="1010"/>
                </a:cubicBezTo>
                <a:cubicBezTo>
                  <a:pt x="0" y="1056"/>
                  <a:pt x="38" y="1094"/>
                  <a:pt x="84" y="1094"/>
                </a:cubicBezTo>
                <a:cubicBezTo>
                  <a:pt x="716" y="1094"/>
                  <a:pt x="716" y="1094"/>
                  <a:pt x="716" y="1094"/>
                </a:cubicBezTo>
                <a:cubicBezTo>
                  <a:pt x="762" y="1094"/>
                  <a:pt x="800" y="1056"/>
                  <a:pt x="800" y="1010"/>
                </a:cubicBezTo>
                <a:cubicBezTo>
                  <a:pt x="800" y="126"/>
                  <a:pt x="800" y="126"/>
                  <a:pt x="800" y="126"/>
                </a:cubicBezTo>
                <a:cubicBezTo>
                  <a:pt x="800" y="80"/>
                  <a:pt x="762" y="42"/>
                  <a:pt x="716" y="42"/>
                </a:cubicBezTo>
                <a:close/>
                <a:moveTo>
                  <a:pt x="758" y="1010"/>
                </a:moveTo>
                <a:cubicBezTo>
                  <a:pt x="758" y="1035"/>
                  <a:pt x="741" y="1052"/>
                  <a:pt x="716" y="1052"/>
                </a:cubicBezTo>
                <a:cubicBezTo>
                  <a:pt x="84" y="1052"/>
                  <a:pt x="84" y="1052"/>
                  <a:pt x="84" y="1052"/>
                </a:cubicBezTo>
                <a:cubicBezTo>
                  <a:pt x="63" y="1052"/>
                  <a:pt x="42" y="1035"/>
                  <a:pt x="42" y="1010"/>
                </a:cubicBezTo>
                <a:cubicBezTo>
                  <a:pt x="42" y="126"/>
                  <a:pt x="42" y="126"/>
                  <a:pt x="42" y="126"/>
                </a:cubicBezTo>
                <a:cubicBezTo>
                  <a:pt x="42" y="101"/>
                  <a:pt x="59" y="84"/>
                  <a:pt x="84" y="84"/>
                </a:cubicBezTo>
                <a:cubicBezTo>
                  <a:pt x="126" y="84"/>
                  <a:pt x="126" y="84"/>
                  <a:pt x="126" y="84"/>
                </a:cubicBezTo>
                <a:cubicBezTo>
                  <a:pt x="126" y="126"/>
                  <a:pt x="126" y="126"/>
                  <a:pt x="126" y="126"/>
                </a:cubicBezTo>
                <a:cubicBezTo>
                  <a:pt x="168" y="126"/>
                  <a:pt x="168" y="126"/>
                  <a:pt x="168" y="126"/>
                </a:cubicBezTo>
                <a:cubicBezTo>
                  <a:pt x="168" y="84"/>
                  <a:pt x="168" y="84"/>
                  <a:pt x="168" y="84"/>
                </a:cubicBezTo>
                <a:cubicBezTo>
                  <a:pt x="294" y="84"/>
                  <a:pt x="294" y="84"/>
                  <a:pt x="294" y="84"/>
                </a:cubicBezTo>
                <a:cubicBezTo>
                  <a:pt x="294" y="126"/>
                  <a:pt x="294" y="126"/>
                  <a:pt x="294" y="126"/>
                </a:cubicBezTo>
                <a:cubicBezTo>
                  <a:pt x="337" y="126"/>
                  <a:pt x="337" y="126"/>
                  <a:pt x="337" y="126"/>
                </a:cubicBezTo>
                <a:cubicBezTo>
                  <a:pt x="337" y="84"/>
                  <a:pt x="337" y="84"/>
                  <a:pt x="337" y="84"/>
                </a:cubicBezTo>
                <a:cubicBezTo>
                  <a:pt x="463" y="84"/>
                  <a:pt x="463" y="84"/>
                  <a:pt x="463" y="84"/>
                </a:cubicBezTo>
                <a:cubicBezTo>
                  <a:pt x="463" y="126"/>
                  <a:pt x="463" y="126"/>
                  <a:pt x="463" y="126"/>
                </a:cubicBezTo>
                <a:cubicBezTo>
                  <a:pt x="505" y="126"/>
                  <a:pt x="505" y="126"/>
                  <a:pt x="505" y="126"/>
                </a:cubicBezTo>
                <a:cubicBezTo>
                  <a:pt x="505" y="84"/>
                  <a:pt x="505" y="84"/>
                  <a:pt x="505" y="84"/>
                </a:cubicBezTo>
                <a:cubicBezTo>
                  <a:pt x="631" y="84"/>
                  <a:pt x="631" y="84"/>
                  <a:pt x="631" y="84"/>
                </a:cubicBezTo>
                <a:cubicBezTo>
                  <a:pt x="631" y="126"/>
                  <a:pt x="631" y="126"/>
                  <a:pt x="631" y="126"/>
                </a:cubicBezTo>
                <a:cubicBezTo>
                  <a:pt x="673" y="126"/>
                  <a:pt x="673" y="126"/>
                  <a:pt x="673" y="126"/>
                </a:cubicBezTo>
                <a:cubicBezTo>
                  <a:pt x="673" y="84"/>
                  <a:pt x="673" y="84"/>
                  <a:pt x="673" y="84"/>
                </a:cubicBezTo>
                <a:cubicBezTo>
                  <a:pt x="716" y="84"/>
                  <a:pt x="716" y="84"/>
                  <a:pt x="716" y="84"/>
                </a:cubicBezTo>
                <a:cubicBezTo>
                  <a:pt x="737" y="84"/>
                  <a:pt x="758" y="101"/>
                  <a:pt x="758" y="126"/>
                </a:cubicBezTo>
                <a:lnTo>
                  <a:pt x="758" y="1010"/>
                </a:lnTo>
                <a:close/>
                <a:moveTo>
                  <a:pt x="126" y="421"/>
                </a:moveTo>
                <a:cubicBezTo>
                  <a:pt x="673" y="421"/>
                  <a:pt x="673" y="421"/>
                  <a:pt x="673" y="421"/>
                </a:cubicBezTo>
                <a:cubicBezTo>
                  <a:pt x="673" y="379"/>
                  <a:pt x="673" y="379"/>
                  <a:pt x="673" y="379"/>
                </a:cubicBezTo>
                <a:cubicBezTo>
                  <a:pt x="126" y="379"/>
                  <a:pt x="126" y="379"/>
                  <a:pt x="126" y="379"/>
                </a:cubicBezTo>
                <a:lnTo>
                  <a:pt x="126" y="421"/>
                </a:lnTo>
                <a:close/>
                <a:moveTo>
                  <a:pt x="126" y="294"/>
                </a:moveTo>
                <a:cubicBezTo>
                  <a:pt x="673" y="294"/>
                  <a:pt x="673" y="294"/>
                  <a:pt x="673" y="294"/>
                </a:cubicBezTo>
                <a:cubicBezTo>
                  <a:pt x="673" y="252"/>
                  <a:pt x="673" y="252"/>
                  <a:pt x="673" y="252"/>
                </a:cubicBezTo>
                <a:cubicBezTo>
                  <a:pt x="126" y="252"/>
                  <a:pt x="126" y="252"/>
                  <a:pt x="126" y="252"/>
                </a:cubicBezTo>
                <a:lnTo>
                  <a:pt x="126" y="29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noEditPoints="1"/>
          </p:cNvSpPr>
          <p:nvPr/>
        </p:nvSpPr>
        <p:spPr bwMode="auto">
          <a:xfrm>
            <a:off x="6317949" y="4994222"/>
            <a:ext cx="273076" cy="267384"/>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7" name="Straight Connector 56"/>
          <p:cNvCxnSpPr>
            <a:stCxn id="9" idx="6"/>
          </p:cNvCxnSpPr>
          <p:nvPr/>
        </p:nvCxnSpPr>
        <p:spPr>
          <a:xfrm>
            <a:off x="4902196" y="4416714"/>
            <a:ext cx="1955805" cy="0"/>
          </a:xfrm>
          <a:prstGeom prst="line">
            <a:avLst/>
          </a:prstGeom>
          <a:ln w="19050" cmpd="sng">
            <a:solidFill>
              <a:schemeClr val="accent5"/>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11" idx="6"/>
          </p:cNvCxnSpPr>
          <p:nvPr/>
        </p:nvCxnSpPr>
        <p:spPr>
          <a:xfrm>
            <a:off x="6736772" y="5127914"/>
            <a:ext cx="1905000" cy="0"/>
          </a:xfrm>
          <a:prstGeom prst="line">
            <a:avLst/>
          </a:prstGeom>
          <a:ln w="19050" cmpd="sng">
            <a:solidFill>
              <a:schemeClr val="bg2"/>
            </a:solidFill>
            <a:headEnd type="none"/>
            <a:tailEnd type="oval" w="lg" len="lg"/>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596497" y="2112170"/>
            <a:ext cx="7775978" cy="336880"/>
            <a:chOff x="795329" y="1673225"/>
            <a:chExt cx="10367971" cy="449173"/>
          </a:xfrm>
        </p:grpSpPr>
        <p:sp>
          <p:nvSpPr>
            <p:cNvPr id="46" name="TextBox 45"/>
            <p:cNvSpPr txBox="1"/>
            <p:nvPr/>
          </p:nvSpPr>
          <p:spPr>
            <a:xfrm>
              <a:off x="795329" y="1753066"/>
              <a:ext cx="1219200" cy="369332"/>
            </a:xfrm>
            <a:prstGeom prst="rect">
              <a:avLst/>
            </a:prstGeom>
            <a:noFill/>
          </p:spPr>
          <p:txBody>
            <a:bodyPr wrap="square" rtlCol="0">
              <a:spAutoFit/>
            </a:bodyPr>
            <a:lstStyle/>
            <a:p>
              <a:r>
                <a:rPr lang="en-US" sz="1200" dirty="0"/>
                <a:t>X1 2015</a:t>
              </a:r>
            </a:p>
          </p:txBody>
        </p:sp>
        <p:sp>
          <p:nvSpPr>
            <p:cNvPr id="63" name="TextBox 62"/>
            <p:cNvSpPr txBox="1"/>
            <p:nvPr/>
          </p:nvSpPr>
          <p:spPr>
            <a:xfrm>
              <a:off x="2512793" y="1753066"/>
              <a:ext cx="1219200" cy="369332"/>
            </a:xfrm>
            <a:prstGeom prst="rect">
              <a:avLst/>
            </a:prstGeom>
            <a:noFill/>
          </p:spPr>
          <p:txBody>
            <a:bodyPr wrap="square" rtlCol="0">
              <a:spAutoFit/>
            </a:bodyPr>
            <a:lstStyle/>
            <a:p>
              <a:r>
                <a:rPr lang="en-US" sz="1200" dirty="0"/>
                <a:t>X2 2015</a:t>
              </a:r>
            </a:p>
          </p:txBody>
        </p:sp>
        <p:sp>
          <p:nvSpPr>
            <p:cNvPr id="64" name="TextBox 63"/>
            <p:cNvSpPr txBox="1"/>
            <p:nvPr/>
          </p:nvSpPr>
          <p:spPr>
            <a:xfrm>
              <a:off x="4230257" y="1753066"/>
              <a:ext cx="1219200" cy="369332"/>
            </a:xfrm>
            <a:prstGeom prst="rect">
              <a:avLst/>
            </a:prstGeom>
            <a:noFill/>
          </p:spPr>
          <p:txBody>
            <a:bodyPr wrap="square" rtlCol="0">
              <a:spAutoFit/>
            </a:bodyPr>
            <a:lstStyle/>
            <a:p>
              <a:r>
                <a:rPr lang="en-US" sz="1200" dirty="0"/>
                <a:t>X3 2015</a:t>
              </a:r>
            </a:p>
          </p:txBody>
        </p:sp>
        <p:sp>
          <p:nvSpPr>
            <p:cNvPr id="65" name="TextBox 64"/>
            <p:cNvSpPr txBox="1"/>
            <p:nvPr/>
          </p:nvSpPr>
          <p:spPr>
            <a:xfrm>
              <a:off x="5947721" y="1753066"/>
              <a:ext cx="1219200" cy="369332"/>
            </a:xfrm>
            <a:prstGeom prst="rect">
              <a:avLst/>
            </a:prstGeom>
            <a:noFill/>
          </p:spPr>
          <p:txBody>
            <a:bodyPr wrap="square" rtlCol="0">
              <a:spAutoFit/>
            </a:bodyPr>
            <a:lstStyle/>
            <a:p>
              <a:r>
                <a:rPr lang="en-US" sz="1200" dirty="0"/>
                <a:t>X4 2015</a:t>
              </a:r>
            </a:p>
          </p:txBody>
        </p:sp>
        <p:sp>
          <p:nvSpPr>
            <p:cNvPr id="66" name="TextBox 65"/>
            <p:cNvSpPr txBox="1"/>
            <p:nvPr/>
          </p:nvSpPr>
          <p:spPr>
            <a:xfrm>
              <a:off x="7665185" y="1753066"/>
              <a:ext cx="1219200" cy="369332"/>
            </a:xfrm>
            <a:prstGeom prst="rect">
              <a:avLst/>
            </a:prstGeom>
            <a:noFill/>
          </p:spPr>
          <p:txBody>
            <a:bodyPr wrap="square" rtlCol="0">
              <a:spAutoFit/>
            </a:bodyPr>
            <a:lstStyle/>
            <a:p>
              <a:r>
                <a:rPr lang="en-US" sz="1200" dirty="0"/>
                <a:t>X1 2016</a:t>
              </a:r>
            </a:p>
          </p:txBody>
        </p:sp>
        <p:sp>
          <p:nvSpPr>
            <p:cNvPr id="67" name="TextBox 66"/>
            <p:cNvSpPr txBox="1"/>
            <p:nvPr/>
          </p:nvSpPr>
          <p:spPr>
            <a:xfrm>
              <a:off x="9382648" y="1753066"/>
              <a:ext cx="1219200" cy="369332"/>
            </a:xfrm>
            <a:prstGeom prst="rect">
              <a:avLst/>
            </a:prstGeom>
            <a:noFill/>
          </p:spPr>
          <p:txBody>
            <a:bodyPr wrap="square" rtlCol="0">
              <a:spAutoFit/>
            </a:bodyPr>
            <a:lstStyle/>
            <a:p>
              <a:r>
                <a:rPr lang="en-US" sz="1200" dirty="0"/>
                <a:t>X2 2016</a:t>
              </a:r>
            </a:p>
          </p:txBody>
        </p:sp>
        <p:grpSp>
          <p:nvGrpSpPr>
            <p:cNvPr id="81" name="Group 80"/>
            <p:cNvGrpSpPr/>
            <p:nvPr/>
          </p:nvGrpSpPr>
          <p:grpSpPr>
            <a:xfrm rot="10800000">
              <a:off x="800100" y="1673225"/>
              <a:ext cx="10363200" cy="101600"/>
              <a:chOff x="685800" y="1215390"/>
              <a:chExt cx="7772400" cy="137160"/>
            </a:xfrm>
          </p:grpSpPr>
          <p:cxnSp>
            <p:nvCxnSpPr>
              <p:cNvPr id="68" name="Straight Connector 67"/>
              <p:cNvCxnSpPr/>
              <p:nvPr/>
            </p:nvCxnSpPr>
            <p:spPr>
              <a:xfrm>
                <a:off x="685800" y="1352550"/>
                <a:ext cx="7772400" cy="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45720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85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flipV="1">
                <a:off x="1981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32766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flipV="1">
                <a:off x="58674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flipV="1">
                <a:off x="71628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8458200" y="1215390"/>
                <a:ext cx="0" cy="137160"/>
              </a:xfrm>
              <a:prstGeom prst="line">
                <a:avLst/>
              </a:prstGeom>
              <a:ln w="6350" cmpd="sng">
                <a:solidFill>
                  <a:schemeClr val="tx1">
                    <a:alpha val="50000"/>
                  </a:schemeClr>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grpSp>
      </p:grpSp>
      <p:cxnSp>
        <p:nvCxnSpPr>
          <p:cNvPr id="86" name="Straight Connector 85"/>
          <p:cNvCxnSpPr/>
          <p:nvPr/>
        </p:nvCxnSpPr>
        <p:spPr>
          <a:xfrm>
            <a:off x="-1413409" y="2994314"/>
            <a:ext cx="2105894" cy="0"/>
          </a:xfrm>
          <a:prstGeom prst="line">
            <a:avLst/>
          </a:prstGeom>
          <a:ln w="19050"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81960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200"/>
                                        <p:tgtEl>
                                          <p:spTgt spid="86"/>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2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200"/>
                                        <p:tgtEl>
                                          <p:spTgt spid="55"/>
                                        </p:tgtEl>
                                      </p:cBhvr>
                                    </p:animEffect>
                                  </p:childTnLst>
                                </p:cTn>
                              </p:par>
                            </p:childTnLst>
                          </p:cTn>
                        </p:par>
                        <p:par>
                          <p:cTn id="15" fill="hold">
                            <p:stCondLst>
                              <p:cond delay="400"/>
                            </p:stCondLst>
                            <p:childTnLst>
                              <p:par>
                                <p:cTn id="16" presetID="22" presetClass="entr" presetSubtype="8" fill="hold"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left)">
                                      <p:cBhvr>
                                        <p:cTn id="18" dur="200"/>
                                        <p:tgtEl>
                                          <p:spTgt spid="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200"/>
                                        <p:tgtEl>
                                          <p:spTgt spid="23"/>
                                        </p:tgtEl>
                                      </p:cBhvr>
                                    </p:animEffect>
                                  </p:childTnLst>
                                </p:cTn>
                              </p:par>
                              <p:par>
                                <p:cTn id="22" presetID="10" presetClass="entr" presetSubtype="0" fill="hold" grpId="0" nodeType="withEffect">
                                  <p:stCondLst>
                                    <p:cond delay="1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2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2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childTnLst>
                          </p:cTn>
                        </p:par>
                        <p:par>
                          <p:cTn id="33" fill="hold">
                            <p:stCondLst>
                              <p:cond delay="200"/>
                            </p:stCondLst>
                            <p:childTnLst>
                              <p:par>
                                <p:cTn id="34" presetID="10" presetClass="entr" presetSubtype="0" fill="hold" grpId="0" nodeType="afterEffect">
                                  <p:stCondLst>
                                    <p:cond delay="1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200"/>
                                        <p:tgtEl>
                                          <p:spTgt spid="1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200"/>
                                        <p:tgtEl>
                                          <p:spTgt spid="24"/>
                                        </p:tgtEl>
                                      </p:cBhvr>
                                    </p:animEffect>
                                  </p:childTnLst>
                                </p:cTn>
                              </p:par>
                              <p:par>
                                <p:cTn id="40" presetID="22" presetClass="entr" presetSubtype="8" fill="hold" nodeType="with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wipe(left)">
                                      <p:cBhvr>
                                        <p:cTn id="42" dur="200"/>
                                        <p:tgtEl>
                                          <p:spTgt spid="49"/>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300"/>
                                        <p:tgtEl>
                                          <p:spTgt spid="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4"/>
                                        </p:tgtEl>
                                        <p:attrNameLst>
                                          <p:attrName>style.visibility</p:attrName>
                                        </p:attrNameLst>
                                      </p:cBhvr>
                                      <p:to>
                                        <p:strVal val="visible"/>
                                      </p:to>
                                    </p:set>
                                    <p:animEffect transition="in" filter="fade">
                                      <p:cBhvr>
                                        <p:cTn id="50" dur="300"/>
                                        <p:tgtEl>
                                          <p:spTgt spid="54"/>
                                        </p:tgtEl>
                                      </p:cBhvr>
                                    </p:animEffect>
                                  </p:childTnLst>
                                </p:cTn>
                              </p:par>
                            </p:childTnLst>
                          </p:cTn>
                        </p:par>
                        <p:par>
                          <p:cTn id="51" fill="hold">
                            <p:stCondLst>
                              <p:cond delay="300"/>
                            </p:stCondLst>
                            <p:childTnLst>
                              <p:par>
                                <p:cTn id="52" presetID="10" presetClass="entr" presetSubtype="0" fill="hold" grpId="0" nodeType="afterEffect">
                                  <p:stCondLst>
                                    <p:cond delay="0"/>
                                  </p:stCondLst>
                                  <p:childTnLst>
                                    <p:set>
                                      <p:cBhvr>
                                        <p:cTn id="53" dur="1" fill="hold">
                                          <p:stCondLst>
                                            <p:cond delay="0"/>
                                          </p:stCondLst>
                                        </p:cTn>
                                        <p:tgtEl>
                                          <p:spTgt spid="25"/>
                                        </p:tgtEl>
                                        <p:attrNameLst>
                                          <p:attrName>style.visibility</p:attrName>
                                        </p:attrNameLst>
                                      </p:cBhvr>
                                      <p:to>
                                        <p:strVal val="visible"/>
                                      </p:to>
                                    </p:set>
                                    <p:animEffect transition="in" filter="fade">
                                      <p:cBhvr>
                                        <p:cTn id="54" dur="300"/>
                                        <p:tgtEl>
                                          <p:spTgt spid="25"/>
                                        </p:tgtEl>
                                      </p:cBhvr>
                                    </p:animEffect>
                                  </p:childTnLst>
                                </p:cTn>
                              </p:par>
                              <p:par>
                                <p:cTn id="55" presetID="10" presetClass="entr" presetSubtype="0" fill="hold" grpId="0" nodeType="withEffect">
                                  <p:stCondLst>
                                    <p:cond delay="10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300"/>
                                        <p:tgtEl>
                                          <p:spTgt spid="14"/>
                                        </p:tgtEl>
                                      </p:cBhvr>
                                    </p:animEffect>
                                  </p:childTnLst>
                                </p:cTn>
                              </p:par>
                              <p:par>
                                <p:cTn id="58" presetID="22" presetClass="entr" presetSubtype="4" fill="hold" nodeType="withEffect">
                                  <p:stCondLst>
                                    <p:cond delay="0"/>
                                  </p:stCondLst>
                                  <p:childTnLst>
                                    <p:set>
                                      <p:cBhvr>
                                        <p:cTn id="59" dur="1" fill="hold">
                                          <p:stCondLst>
                                            <p:cond delay="0"/>
                                          </p:stCondLst>
                                        </p:cTn>
                                        <p:tgtEl>
                                          <p:spTgt spid="57"/>
                                        </p:tgtEl>
                                        <p:attrNameLst>
                                          <p:attrName>style.visibility</p:attrName>
                                        </p:attrNameLst>
                                      </p:cBhvr>
                                      <p:to>
                                        <p:strVal val="visible"/>
                                      </p:to>
                                    </p:set>
                                    <p:animEffect transition="in" filter="wipe(down)">
                                      <p:cBhvr>
                                        <p:cTn id="60" dur="300"/>
                                        <p:tgtEl>
                                          <p:spTgt spid="57"/>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300"/>
                                        <p:tgtEl>
                                          <p:spTgt spid="1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300"/>
                                        <p:tgtEl>
                                          <p:spTgt spid="56"/>
                                        </p:tgtEl>
                                      </p:cBhvr>
                                    </p:animEffect>
                                  </p:childTnLst>
                                </p:cTn>
                              </p:par>
                            </p:childTnLst>
                          </p:cTn>
                        </p:par>
                        <p:par>
                          <p:cTn id="69" fill="hold">
                            <p:stCondLst>
                              <p:cond delay="300"/>
                            </p:stCondLst>
                            <p:childTnLst>
                              <p:par>
                                <p:cTn id="70" presetID="10" presetClass="entr" presetSubtype="0"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300"/>
                                        <p:tgtEl>
                                          <p:spTgt spid="26"/>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300"/>
                                        <p:tgtEl>
                                          <p:spTgt spid="15"/>
                                        </p:tgtEl>
                                      </p:cBhvr>
                                    </p:animEffect>
                                  </p:childTnLst>
                                </p:cTn>
                              </p:par>
                              <p:par>
                                <p:cTn id="76" presetID="22" presetClass="entr" presetSubtype="8" fill="hold" nodeType="withEffect">
                                  <p:stCondLst>
                                    <p:cond delay="0"/>
                                  </p:stCondLst>
                                  <p:childTnLst>
                                    <p:set>
                                      <p:cBhvr>
                                        <p:cTn id="77" dur="1" fill="hold">
                                          <p:stCondLst>
                                            <p:cond delay="0"/>
                                          </p:stCondLst>
                                        </p:cTn>
                                        <p:tgtEl>
                                          <p:spTgt spid="58"/>
                                        </p:tgtEl>
                                        <p:attrNameLst>
                                          <p:attrName>style.visibility</p:attrName>
                                        </p:attrNameLst>
                                      </p:cBhvr>
                                      <p:to>
                                        <p:strVal val="visible"/>
                                      </p:to>
                                    </p:set>
                                    <p:animEffect transition="in" filter="wipe(left)">
                                      <p:cBhvr>
                                        <p:cTn id="78" dur="300"/>
                                        <p:tgtEl>
                                          <p:spTgt spid="5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animEffect transition="in" filter="fade">
                                      <p:cBhvr>
                                        <p:cTn id="81" dur="500"/>
                                        <p:tgtEl>
                                          <p:spTgt spid="3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23" grpId="0"/>
      <p:bldP spid="8" grpId="0" animBg="1"/>
      <p:bldP spid="13" grpId="0"/>
      <p:bldP spid="24" grpId="0"/>
      <p:bldP spid="9" grpId="0" animBg="1"/>
      <p:bldP spid="14" grpId="0"/>
      <p:bldP spid="25" grpId="0"/>
      <p:bldP spid="11" grpId="0" animBg="1"/>
      <p:bldP spid="15" grpId="0"/>
      <p:bldP spid="26" grpId="0"/>
      <p:bldP spid="34" grpId="0"/>
      <p:bldP spid="35" grpId="0"/>
      <p:bldP spid="53" grpId="0" animBg="1"/>
      <p:bldP spid="54" grpId="0" animBg="1"/>
      <p:bldP spid="55" grpId="0" animBg="1"/>
      <p:bldP spid="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3321611" y="1277595"/>
            <a:ext cx="2665288" cy="2665288"/>
            <a:chOff x="3170172" y="418973"/>
            <a:chExt cx="2668031" cy="2668031"/>
          </a:xfrm>
        </p:grpSpPr>
        <p:sp>
          <p:nvSpPr>
            <p:cNvPr id="33" name="Oval 32"/>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5" name="Group 24"/>
            <p:cNvGrpSpPr/>
            <p:nvPr/>
          </p:nvGrpSpPr>
          <p:grpSpPr>
            <a:xfrm>
              <a:off x="3524030" y="761387"/>
              <a:ext cx="2205364" cy="2215738"/>
              <a:chOff x="3539901" y="1188309"/>
              <a:chExt cx="2396058" cy="2407330"/>
            </a:xfrm>
          </p:grpSpPr>
          <p:sp>
            <p:nvSpPr>
              <p:cNvPr id="8" name="Arc 7"/>
              <p:cNvSpPr/>
              <p:nvPr/>
            </p:nvSpPr>
            <p:spPr>
              <a:xfrm rot="7200000">
                <a:off x="3578894" y="1251915"/>
                <a:ext cx="2041163" cy="2041163"/>
              </a:xfrm>
              <a:prstGeom prst="arc">
                <a:avLst>
                  <a:gd name="adj1" fmla="val 13037108"/>
                  <a:gd name="adj2" fmla="val 20341672"/>
                </a:avLst>
              </a:prstGeom>
              <a:ln w="307975">
                <a:gradFill flip="none" rotWithShape="1">
                  <a:gsLst>
                    <a:gs pos="58000">
                      <a:schemeClr val="accent4"/>
                    </a:gs>
                    <a:gs pos="93000">
                      <a:schemeClr val="accent4">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p:nvSpPr>
            <p:spPr>
              <a:xfrm>
                <a:off x="3578894" y="1251915"/>
                <a:ext cx="2041163" cy="2041163"/>
              </a:xfrm>
              <a:prstGeom prst="arc">
                <a:avLst>
                  <a:gd name="adj1" fmla="val 13124794"/>
                  <a:gd name="adj2" fmla="val 20319424"/>
                </a:avLst>
              </a:prstGeom>
              <a:ln w="307975">
                <a:gradFill flip="none" rotWithShape="1">
                  <a:gsLst>
                    <a:gs pos="58000">
                      <a:schemeClr val="accent1"/>
                    </a:gs>
                    <a:gs pos="93000">
                      <a:schemeClr val="accent1">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rot="14400000">
                <a:off x="3578894" y="1251915"/>
                <a:ext cx="2041163" cy="2041163"/>
              </a:xfrm>
              <a:prstGeom prst="arc">
                <a:avLst>
                  <a:gd name="adj1" fmla="val 13009644"/>
                  <a:gd name="adj2" fmla="val 20438234"/>
                </a:avLst>
              </a:prstGeom>
              <a:ln w="307975">
                <a:gradFill flip="none" rotWithShape="1">
                  <a:gsLst>
                    <a:gs pos="58000">
                      <a:schemeClr val="bg2"/>
                    </a:gs>
                    <a:gs pos="93000">
                      <a:schemeClr val="bg2">
                        <a:lumMod val="50000"/>
                      </a:schemeClr>
                    </a:gs>
                  </a:gsLst>
                  <a:lin ang="90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Isosceles Triangle 10"/>
              <p:cNvSpPr/>
              <p:nvPr/>
            </p:nvSpPr>
            <p:spPr>
              <a:xfrm rot="9936452">
                <a:off x="5181733" y="1772462"/>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Isosceles Triangle 11"/>
              <p:cNvSpPr/>
              <p:nvPr/>
            </p:nvSpPr>
            <p:spPr>
              <a:xfrm rot="2734381">
                <a:off x="3532432" y="1317404"/>
                <a:ext cx="754226" cy="496035"/>
              </a:xfrm>
              <a:prstGeom prst="triangl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Isosceles Triangle 13"/>
              <p:cNvSpPr/>
              <p:nvPr/>
            </p:nvSpPr>
            <p:spPr>
              <a:xfrm rot="17179612">
                <a:off x="3959244" y="2970508"/>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rot="4336820">
                <a:off x="3571589" y="1228377"/>
                <a:ext cx="2093976" cy="2093976"/>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16" name="TextBox 15"/>
              <p:cNvSpPr txBox="1"/>
              <p:nvPr/>
            </p:nvSpPr>
            <p:spPr>
              <a:xfrm rot="18996785">
                <a:off x="3539901" y="1207953"/>
                <a:ext cx="2093976" cy="2093976"/>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17" name="TextBox 16"/>
              <p:cNvSpPr txBox="1"/>
              <p:nvPr/>
            </p:nvSpPr>
            <p:spPr>
              <a:xfrm rot="1084592">
                <a:off x="3607861" y="1263040"/>
                <a:ext cx="1992856" cy="1992856"/>
              </a:xfrm>
              <a:prstGeom prst="rect">
                <a:avLst/>
              </a:prstGeom>
              <a:noFill/>
            </p:spPr>
            <p:txBody>
              <a:bodyPr wrap="none" rtlCol="0">
                <a:prstTxWarp prst="textArchUp">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grpSp>
      </p:grpSp>
      <p:sp>
        <p:nvSpPr>
          <p:cNvPr id="18" name="TextBox 17"/>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chemeClr val="bg1"/>
                </a:solidFill>
              </a:rPr>
              <a:t>Xxxxx</a:t>
            </a:r>
            <a:r>
              <a:rPr lang="en-US" sz="1600" dirty="0">
                <a:solidFill>
                  <a:schemeClr val="bg1"/>
                </a:solidFill>
              </a:rPr>
              <a:t> xx </a:t>
            </a:r>
          </a:p>
        </p:txBody>
      </p:sp>
      <p:sp>
        <p:nvSpPr>
          <p:cNvPr id="19" name="TextBox 18"/>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0" name="TextBox 19"/>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21" name="TextBox 20"/>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2" name="TextBox 21"/>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23" name="TextBox 22"/>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5" name="Elbow Connector 34"/>
          <p:cNvCxnSpPr>
            <a:stCxn id="18" idx="0"/>
            <a:endCxn id="22" idx="0"/>
          </p:cNvCxnSpPr>
          <p:nvPr/>
        </p:nvCxnSpPr>
        <p:spPr>
          <a:xfrm rot="5400000" flipH="1" flipV="1">
            <a:off x="4649628" y="1754169"/>
            <a:ext cx="12700" cy="5547518"/>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46" name="Straight Connector 45"/>
          <p:cNvCxnSpPr>
            <a:stCxn id="33" idx="4"/>
            <a:endCxn id="20" idx="0"/>
          </p:cNvCxnSpPr>
          <p:nvPr/>
        </p:nvCxnSpPr>
        <p:spPr>
          <a:xfrm flipH="1">
            <a:off x="4649629" y="3942883"/>
            <a:ext cx="4626" cy="585044"/>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47" name="Rectangle 46"/>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
        <p:nvSpPr>
          <p:cNvPr id="55" name="Left Arrow Callout 54"/>
          <p:cNvSpPr/>
          <p:nvPr/>
        </p:nvSpPr>
        <p:spPr>
          <a:xfrm>
            <a:off x="6240210" y="1609242"/>
            <a:ext cx="2429117" cy="2095317"/>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a:t>
            </a:r>
            <a:r>
              <a:rPr lang="en-US" sz="1100" dirty="0" err="1">
                <a:solidFill>
                  <a:schemeClr val="tx1"/>
                </a:solidFill>
              </a:rPr>
              <a:t>Xxxxxxx</a:t>
            </a:r>
            <a:r>
              <a:rPr lang="en-US" sz="1100" dirty="0">
                <a:solidFill>
                  <a:schemeClr val="tx1"/>
                </a:solidFill>
              </a:rPr>
              <a:t>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xx </a:t>
            </a:r>
            <a:r>
              <a:rPr lang="en-US" sz="1100" dirty="0" err="1">
                <a:solidFill>
                  <a:schemeClr val="tx1"/>
                </a:solidFill>
              </a:rPr>
              <a:t>xx</a:t>
            </a:r>
            <a:r>
              <a:rPr lang="en-US" sz="1100" dirty="0">
                <a:solidFill>
                  <a:schemeClr val="tx1"/>
                </a:solidFill>
              </a:rPr>
              <a:t>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a:t>
            </a:r>
            <a:r>
              <a:rPr lang="en-US" sz="1100" dirty="0" err="1">
                <a:solidFill>
                  <a:schemeClr val="tx1"/>
                </a:solidFill>
              </a:rPr>
              <a:t>xxxxxxxxxx</a:t>
            </a:r>
            <a:r>
              <a:rPr lang="en-US" sz="1100" dirty="0">
                <a:solidFill>
                  <a:schemeClr val="tx1"/>
                </a:solidFill>
              </a:rPr>
              <a:t> x xxx x </a:t>
            </a:r>
            <a:r>
              <a:rPr lang="en-US" sz="1100" dirty="0" err="1">
                <a:solidFill>
                  <a:schemeClr val="tx1"/>
                </a:solidFill>
              </a:rPr>
              <a:t>xxxxxxxxxxxxxx</a:t>
            </a:r>
            <a:r>
              <a:rPr lang="en-US" sz="1100" dirty="0">
                <a:solidFill>
                  <a:schemeClr val="tx1"/>
                </a:solidFill>
              </a:rPr>
              <a:t> </a:t>
            </a:r>
            <a:r>
              <a:rPr lang="en-US" sz="1100" dirty="0" err="1">
                <a:solidFill>
                  <a:schemeClr val="tx1"/>
                </a:solidFill>
              </a:rPr>
              <a:t>xxxxx</a:t>
            </a:r>
            <a:r>
              <a:rPr lang="en-US" sz="1100" dirty="0">
                <a:solidFill>
                  <a:schemeClr val="tx1"/>
                </a:solidFill>
              </a:rPr>
              <a:t>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
        <p:nvSpPr>
          <p:cNvPr id="56" name="Left Arrow Callout 55"/>
          <p:cNvSpPr/>
          <p:nvPr/>
        </p:nvSpPr>
        <p:spPr>
          <a:xfrm flipH="1">
            <a:off x="631279" y="1609242"/>
            <a:ext cx="2429117" cy="2095317"/>
          </a:xfrm>
          <a:prstGeom prst="leftArrowCallout">
            <a:avLst>
              <a:gd name="adj1" fmla="val 25000"/>
              <a:gd name="adj2" fmla="val 18055"/>
              <a:gd name="adj3" fmla="val 16318"/>
              <a:gd name="adj4" fmla="val 87657"/>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lIns="182880" tIns="182880" rIns="182880" bIns="182880" rtlCol="0" anchor="ctr">
            <a:spAutoFit/>
          </a:bodyPr>
          <a:lstStyle/>
          <a:p>
            <a:pPr>
              <a:lnSpc>
                <a:spcPct val="89000"/>
              </a:lnSpc>
            </a:pPr>
            <a:r>
              <a:rPr lang="en-US" sz="1600" dirty="0" err="1">
                <a:solidFill>
                  <a:schemeClr val="tx1"/>
                </a:solidFill>
              </a:rPr>
              <a:t>Xxxxx</a:t>
            </a:r>
            <a:r>
              <a:rPr lang="en-US" sz="1600" dirty="0">
                <a:solidFill>
                  <a:schemeClr val="tx1"/>
                </a:solidFill>
              </a:rPr>
              <a:t> </a:t>
            </a:r>
          </a:p>
          <a:p>
            <a:pPr>
              <a:lnSpc>
                <a:spcPct val="89000"/>
              </a:lnSpc>
            </a:pPr>
            <a:r>
              <a:rPr lang="en-US" sz="1100" dirty="0">
                <a:solidFill>
                  <a:schemeClr val="tx1"/>
                </a:solidFill>
              </a:rPr>
              <a:t> </a:t>
            </a:r>
            <a:r>
              <a:rPr lang="en-US" sz="1100" dirty="0" err="1">
                <a:solidFill>
                  <a:schemeClr val="tx1"/>
                </a:solidFill>
              </a:rPr>
              <a:t>xxxx</a:t>
            </a:r>
            <a:r>
              <a:rPr lang="en-US" sz="1100" dirty="0">
                <a:solidFill>
                  <a:schemeClr val="tx1"/>
                </a:solidFill>
              </a:rPr>
              <a:t> 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r>
              <a:rPr lang="en-US" sz="1100" dirty="0">
                <a:solidFill>
                  <a:schemeClr val="tx1"/>
                </a:solidFill>
              </a:rPr>
              <a:t> </a:t>
            </a:r>
            <a:r>
              <a:rPr lang="en-US" sz="1100" dirty="0" err="1">
                <a:solidFill>
                  <a:schemeClr val="tx1"/>
                </a:solidFill>
              </a:rPr>
              <a:t>xxxxxx</a:t>
            </a:r>
            <a:r>
              <a:rPr lang="en-US" sz="1100" dirty="0">
                <a:solidFill>
                  <a:schemeClr val="tx1"/>
                </a:solidFill>
              </a:rPr>
              <a:t> x </a:t>
            </a:r>
            <a:r>
              <a:rPr lang="en-US" sz="1100" dirty="0" err="1">
                <a:solidFill>
                  <a:schemeClr val="tx1"/>
                </a:solidFill>
              </a:rPr>
              <a:t>xxxx</a:t>
            </a:r>
            <a:r>
              <a:rPr lang="en-US" sz="1100" dirty="0">
                <a:solidFill>
                  <a:schemeClr val="tx1"/>
                </a:solidFill>
              </a:rPr>
              <a:t> Xx 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xxxxxxxxx</a:t>
            </a:r>
            <a:r>
              <a:rPr lang="en-US" sz="1100" dirty="0">
                <a:solidFill>
                  <a:schemeClr val="tx1"/>
                </a:solidFill>
              </a:rPr>
              <a:t> x </a:t>
            </a:r>
            <a:r>
              <a:rPr lang="en-US" sz="1100" dirty="0" err="1">
                <a:solidFill>
                  <a:schemeClr val="tx1"/>
                </a:solidFill>
              </a:rPr>
              <a:t>Xxxxxxx</a:t>
            </a:r>
            <a:r>
              <a:rPr lang="en-US" sz="1100" dirty="0">
                <a:solidFill>
                  <a:schemeClr val="tx1"/>
                </a:solidFill>
              </a:rPr>
              <a:t> 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 xx </a:t>
            </a:r>
            <a:r>
              <a:rPr lang="en-US" sz="1100" dirty="0" err="1">
                <a:solidFill>
                  <a:schemeClr val="tx1"/>
                </a:solidFill>
              </a:rPr>
              <a:t>xx</a:t>
            </a:r>
            <a:r>
              <a:rPr lang="en-US" sz="1100" dirty="0">
                <a:solidFill>
                  <a:schemeClr val="tx1"/>
                </a:solidFill>
              </a:rPr>
              <a:t> </a:t>
            </a:r>
            <a:r>
              <a:rPr lang="en-US" sz="1100" dirty="0" err="1">
                <a:solidFill>
                  <a:schemeClr val="tx1"/>
                </a:solidFill>
              </a:rPr>
              <a:t>xxxxxxxxx</a:t>
            </a:r>
            <a:r>
              <a:rPr lang="en-US" sz="1100" dirty="0">
                <a:solidFill>
                  <a:schemeClr val="tx1"/>
                </a:solidFill>
              </a:rPr>
              <a:t> x xx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a:t>
            </a:r>
            <a:r>
              <a:rPr lang="en-US" sz="1100" dirty="0">
                <a:solidFill>
                  <a:schemeClr val="tx1"/>
                </a:solidFill>
              </a:rPr>
              <a:t> xxx x </a:t>
            </a:r>
            <a:r>
              <a:rPr lang="en-US" sz="1100" dirty="0" err="1">
                <a:solidFill>
                  <a:schemeClr val="tx1"/>
                </a:solidFill>
              </a:rPr>
              <a:t>xxxxxxxxxx</a:t>
            </a:r>
            <a:r>
              <a:rPr lang="en-US" sz="1100" dirty="0">
                <a:solidFill>
                  <a:schemeClr val="tx1"/>
                </a:solidFill>
              </a:rPr>
              <a:t> x xxx x </a:t>
            </a:r>
            <a:r>
              <a:rPr lang="en-US" sz="1100" dirty="0" err="1">
                <a:solidFill>
                  <a:schemeClr val="tx1"/>
                </a:solidFill>
              </a:rPr>
              <a:t>xxxxxxxxxxxxxx</a:t>
            </a:r>
            <a:r>
              <a:rPr lang="en-US" sz="1100" dirty="0">
                <a:solidFill>
                  <a:schemeClr val="tx1"/>
                </a:solidFill>
              </a:rPr>
              <a:t> </a:t>
            </a:r>
            <a:r>
              <a:rPr lang="en-US" sz="1100" dirty="0" err="1">
                <a:solidFill>
                  <a:schemeClr val="tx1"/>
                </a:solidFill>
              </a:rPr>
              <a:t>xxxxx</a:t>
            </a:r>
            <a:r>
              <a:rPr lang="en-US" sz="1100" dirty="0">
                <a:solidFill>
                  <a:schemeClr val="tx1"/>
                </a:solidFill>
              </a:rPr>
              <a:t> xx </a:t>
            </a:r>
            <a:r>
              <a:rPr lang="en-US" sz="1100" dirty="0" err="1">
                <a:solidFill>
                  <a:schemeClr val="tx1"/>
                </a:solidFill>
              </a:rPr>
              <a:t>xxxxx</a:t>
            </a:r>
            <a:r>
              <a:rPr lang="en-US" sz="1100" dirty="0">
                <a:solidFill>
                  <a:schemeClr val="tx1"/>
                </a:solidFill>
              </a:rPr>
              <a:t> xxx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p>
        </p:txBody>
      </p:sp>
    </p:spTree>
    <p:extLst>
      <p:ext uri="{BB962C8B-B14F-4D97-AF65-F5344CB8AC3E}">
        <p14:creationId xmlns:p14="http://schemas.microsoft.com/office/powerpoint/2010/main" val="2578486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500"/>
                                        <p:tgtEl>
                                          <p:spTgt spid="5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fade">
                                      <p:cBhvr>
                                        <p:cTn id="18" dur="500"/>
                                        <p:tgtEl>
                                          <p:spTgt spid="5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wipe(up)">
                                      <p:cBhvr>
                                        <p:cTn id="23" dur="500"/>
                                        <p:tgtEl>
                                          <p:spTgt spid="35"/>
                                        </p:tgtEl>
                                      </p:cBhvr>
                                    </p:animEffect>
                                  </p:childTnLst>
                                </p:cTn>
                              </p:par>
                              <p:par>
                                <p:cTn id="24" presetID="22" presetClass="entr" presetSubtype="1" fill="hold" nodeType="withEffect">
                                  <p:stCondLst>
                                    <p:cond delay="100"/>
                                  </p:stCondLst>
                                  <p:childTnLst>
                                    <p:set>
                                      <p:cBhvr>
                                        <p:cTn id="25" dur="1" fill="hold">
                                          <p:stCondLst>
                                            <p:cond delay="0"/>
                                          </p:stCondLst>
                                        </p:cTn>
                                        <p:tgtEl>
                                          <p:spTgt spid="46"/>
                                        </p:tgtEl>
                                        <p:attrNameLst>
                                          <p:attrName>style.visibility</p:attrName>
                                        </p:attrNameLst>
                                      </p:cBhvr>
                                      <p:to>
                                        <p:strVal val="visible"/>
                                      </p:to>
                                    </p:set>
                                    <p:animEffect transition="in" filter="wipe(up)">
                                      <p:cBhvr>
                                        <p:cTn id="26" dur="500"/>
                                        <p:tgtEl>
                                          <p:spTgt spid="46"/>
                                        </p:tgtEl>
                                      </p:cBhvr>
                                    </p:animEffect>
                                  </p:childTnLst>
                                </p:cTn>
                              </p:par>
                            </p:childTnLst>
                          </p:cTn>
                        </p:par>
                        <p:par>
                          <p:cTn id="27" fill="hold">
                            <p:stCondLst>
                              <p:cond delay="6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200"/>
                                  </p:st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40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47" grpId="0"/>
      <p:bldP spid="55" grpId="0" animBg="1"/>
      <p:bldP spid="5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2429104" y="2242048"/>
            <a:ext cx="738740" cy="736380"/>
            <a:chOff x="2552700" y="-1971675"/>
            <a:chExt cx="1935163" cy="1938338"/>
          </a:xfrm>
        </p:grpSpPr>
        <p:sp>
          <p:nvSpPr>
            <p:cNvPr id="29"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0" name="Group 29"/>
            <p:cNvGrpSpPr/>
            <p:nvPr/>
          </p:nvGrpSpPr>
          <p:grpSpPr>
            <a:xfrm>
              <a:off x="2908300" y="-1620838"/>
              <a:ext cx="1228725" cy="1236663"/>
              <a:chOff x="2908300" y="-1620838"/>
              <a:chExt cx="1228725" cy="1236663"/>
            </a:xfrm>
          </p:grpSpPr>
          <p:sp>
            <p:nvSpPr>
              <p:cNvPr id="31"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6" name="Group 35"/>
          <p:cNvGrpSpPr/>
          <p:nvPr/>
        </p:nvGrpSpPr>
        <p:grpSpPr>
          <a:xfrm>
            <a:off x="6137517" y="2240869"/>
            <a:ext cx="738740" cy="738740"/>
            <a:chOff x="-776288" y="2445544"/>
            <a:chExt cx="600075" cy="601663"/>
          </a:xfrm>
        </p:grpSpPr>
        <p:sp>
          <p:nvSpPr>
            <p:cNvPr id="37" name="Oval 36"/>
            <p:cNvSpPr>
              <a:spLocks noChangeArrowheads="1"/>
            </p:cNvSpPr>
            <p:nvPr/>
          </p:nvSpPr>
          <p:spPr bwMode="auto">
            <a:xfrm>
              <a:off x="-776288"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8" name="Group 37"/>
            <p:cNvGrpSpPr/>
            <p:nvPr/>
          </p:nvGrpSpPr>
          <p:grpSpPr>
            <a:xfrm>
              <a:off x="-606426" y="2534444"/>
              <a:ext cx="260350" cy="423863"/>
              <a:chOff x="2832100" y="2760663"/>
              <a:chExt cx="260350" cy="423863"/>
            </a:xfrm>
          </p:grpSpPr>
          <p:sp>
            <p:nvSpPr>
              <p:cNvPr id="39" name="Freeform 38"/>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5" name="Rectangle 44"/>
          <p:cNvSpPr/>
          <p:nvPr/>
        </p:nvSpPr>
        <p:spPr>
          <a:xfrm flipH="1">
            <a:off x="631277" y="2349975"/>
            <a:ext cx="1824527"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182880" bIns="0" rtlCol="0" anchor="ctr">
            <a:spAutoFit/>
          </a:bodyPr>
          <a:lstStyle/>
          <a:p>
            <a:pPr algn="r">
              <a:lnSpc>
                <a:spcPct val="89000"/>
              </a:lnSpc>
            </a:pPr>
            <a:r>
              <a:rPr lang="en-US" sz="1600" dirty="0">
                <a:solidFill>
                  <a:schemeClr val="tx1"/>
                </a:solidFill>
              </a:rPr>
              <a:t> xxx x</a:t>
            </a:r>
          </a:p>
          <a:p>
            <a:pPr algn="r">
              <a:lnSpc>
                <a:spcPct val="89000"/>
              </a:lnSpc>
            </a:pP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a:t>
            </a:r>
            <a:br>
              <a:rPr lang="en-US" sz="1100" dirty="0">
                <a:solidFill>
                  <a:schemeClr val="tx1"/>
                </a:solidFill>
              </a:rPr>
            </a:br>
            <a:r>
              <a:rPr lang="en-US" sz="1100" dirty="0">
                <a:solidFill>
                  <a:schemeClr val="tx1"/>
                </a:solidFill>
              </a:rPr>
              <a:t>xxx </a:t>
            </a:r>
            <a:r>
              <a:rPr lang="en-US" sz="1100" dirty="0" err="1">
                <a:solidFill>
                  <a:schemeClr val="tx1"/>
                </a:solidFill>
              </a:rPr>
              <a:t>xxx</a:t>
            </a:r>
            <a:r>
              <a:rPr lang="en-US" sz="1100" dirty="0">
                <a:solidFill>
                  <a:schemeClr val="tx1"/>
                </a:solidFill>
              </a:rPr>
              <a:t> xx </a:t>
            </a:r>
            <a:r>
              <a:rPr lang="en-US" sz="1100" dirty="0" err="1">
                <a:solidFill>
                  <a:schemeClr val="tx1"/>
                </a:solidFill>
              </a:rPr>
              <a:t>xxxxxxxx</a:t>
            </a:r>
            <a:endParaRPr lang="en-US" sz="1100" dirty="0">
              <a:solidFill>
                <a:schemeClr val="tx1"/>
              </a:solidFill>
            </a:endParaRPr>
          </a:p>
        </p:txBody>
      </p:sp>
      <p:sp>
        <p:nvSpPr>
          <p:cNvPr id="49" name="Rectangle 48"/>
          <p:cNvSpPr/>
          <p:nvPr/>
        </p:nvSpPr>
        <p:spPr>
          <a:xfrm flipH="1">
            <a:off x="6876255" y="2349974"/>
            <a:ext cx="1793071" cy="52052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182880" tIns="0" rIns="0" bIns="0" rtlCol="0" anchor="ctr">
            <a:spAutoFit/>
          </a:bodyPr>
          <a:lstStyle/>
          <a:p>
            <a:pPr>
              <a:lnSpc>
                <a:spcPct val="89000"/>
              </a:lnSpc>
            </a:pPr>
            <a:r>
              <a:rPr lang="en-US" sz="1600" dirty="0">
                <a:solidFill>
                  <a:schemeClr val="tx1"/>
                </a:solidFill>
              </a:rPr>
              <a:t> xxx Xxx</a:t>
            </a:r>
          </a:p>
          <a:p>
            <a:pPr>
              <a:lnSpc>
                <a:spcPct val="89000"/>
              </a:lnSpc>
            </a:pPr>
            <a:r>
              <a:rPr lang="en-US" sz="1100" dirty="0" err="1">
                <a:solidFill>
                  <a:schemeClr val="tx1"/>
                </a:solidFill>
              </a:rPr>
              <a:t>Xxxxxxx</a:t>
            </a:r>
            <a:r>
              <a:rPr lang="en-US" sz="1100" dirty="0">
                <a:solidFill>
                  <a:schemeClr val="tx1"/>
                </a:solidFill>
              </a:rPr>
              <a:t> xx </a:t>
            </a:r>
            <a:r>
              <a:rPr lang="en-US" sz="1100" dirty="0" err="1">
                <a:solidFill>
                  <a:schemeClr val="tx1"/>
                </a:solidFill>
              </a:rPr>
              <a:t>xxxx</a:t>
            </a:r>
            <a:r>
              <a:rPr lang="en-US" sz="1100" dirty="0">
                <a:solidFill>
                  <a:schemeClr val="tx1"/>
                </a:solidFill>
              </a:rPr>
              <a:t> xxx </a:t>
            </a:r>
            <a:r>
              <a:rPr lang="en-US" sz="1100" dirty="0" err="1">
                <a:solidFill>
                  <a:schemeClr val="tx1"/>
                </a:solidFill>
              </a:rPr>
              <a:t>xxxxxxxxxxx</a:t>
            </a:r>
            <a:r>
              <a:rPr lang="en-US" sz="1100" dirty="0">
                <a:solidFill>
                  <a:schemeClr val="tx1"/>
                </a:solidFill>
              </a:rPr>
              <a:t> </a:t>
            </a:r>
            <a:r>
              <a:rPr lang="en-US" sz="1100" dirty="0" err="1">
                <a:solidFill>
                  <a:schemeClr val="tx1"/>
                </a:solidFill>
              </a:rPr>
              <a:t>xxxxx</a:t>
            </a:r>
            <a:r>
              <a:rPr lang="en-US" sz="1100" dirty="0">
                <a:solidFill>
                  <a:schemeClr val="tx1"/>
                </a:solidFill>
              </a:rPr>
              <a:t> xxx</a:t>
            </a:r>
          </a:p>
        </p:txBody>
      </p:sp>
      <p:grpSp>
        <p:nvGrpSpPr>
          <p:cNvPr id="50" name="Group 49"/>
          <p:cNvGrpSpPr/>
          <p:nvPr/>
        </p:nvGrpSpPr>
        <p:grpSpPr>
          <a:xfrm>
            <a:off x="3321611" y="1277595"/>
            <a:ext cx="2665288" cy="2665288"/>
            <a:chOff x="3170172" y="418973"/>
            <a:chExt cx="2668031" cy="2668031"/>
          </a:xfrm>
        </p:grpSpPr>
        <p:sp>
          <p:nvSpPr>
            <p:cNvPr id="51" name="Oval 50"/>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3524030" y="525737"/>
              <a:ext cx="1927323" cy="2515390"/>
              <a:chOff x="3539901" y="932283"/>
              <a:chExt cx="2093975" cy="2732892"/>
            </a:xfrm>
          </p:grpSpPr>
          <p:sp>
            <p:nvSpPr>
              <p:cNvPr id="53" name="Arc 52"/>
              <p:cNvSpPr/>
              <p:nvPr/>
            </p:nvSpPr>
            <p:spPr>
              <a:xfrm rot="7200000">
                <a:off x="3578894" y="1251915"/>
                <a:ext cx="2041163" cy="2041163"/>
              </a:xfrm>
              <a:prstGeom prst="arc">
                <a:avLst>
                  <a:gd name="adj1" fmla="val 8709740"/>
                  <a:gd name="adj2" fmla="val 20385626"/>
                </a:avLst>
              </a:prstGeom>
              <a:ln w="307975">
                <a:gradFill flip="none" rotWithShape="1">
                  <a:gsLst>
                    <a:gs pos="50000">
                      <a:schemeClr val="accent4"/>
                    </a:gs>
                    <a:gs pos="100000">
                      <a:schemeClr val="accent4">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4" name="Arc 53"/>
              <p:cNvSpPr/>
              <p:nvPr/>
            </p:nvSpPr>
            <p:spPr>
              <a:xfrm>
                <a:off x="3578894" y="1251915"/>
                <a:ext cx="2041163" cy="2041163"/>
              </a:xfrm>
              <a:prstGeom prst="arc">
                <a:avLst>
                  <a:gd name="adj1" fmla="val 5589548"/>
                  <a:gd name="adj2" fmla="val 15840859"/>
                </a:avLst>
              </a:prstGeom>
              <a:ln w="307975">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2" name="Isosceles Triangle 61"/>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Isosceles Triangle 62"/>
              <p:cNvSpPr/>
              <p:nvPr/>
            </p:nvSpPr>
            <p:spPr>
              <a:xfrm rot="16200000">
                <a:off x="4086009" y="3040044"/>
                <a:ext cx="754226" cy="496035"/>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TextBox 64"/>
              <p:cNvSpPr txBox="1"/>
              <p:nvPr/>
            </p:nvSpPr>
            <p:spPr>
              <a:xfrm rot="5400000">
                <a:off x="3539900" y="1207953"/>
                <a:ext cx="2093977" cy="2093975"/>
              </a:xfrm>
              <a:prstGeom prst="rect">
                <a:avLst/>
              </a:prstGeom>
              <a:noFill/>
            </p:spPr>
            <p:txBody>
              <a:bodyPr wrap="none" rtlCol="0">
                <a:prstTxWarp prst="textArchDown">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sp>
            <p:nvSpPr>
              <p:cNvPr id="66" name="TextBox 65"/>
              <p:cNvSpPr txBox="1"/>
              <p:nvPr/>
            </p:nvSpPr>
            <p:spPr>
              <a:xfrm rot="5400000">
                <a:off x="3607860" y="1263040"/>
                <a:ext cx="1992857" cy="1992855"/>
              </a:xfrm>
              <a:prstGeom prst="rect">
                <a:avLst/>
              </a:prstGeom>
              <a:noFill/>
            </p:spPr>
            <p:txBody>
              <a:bodyPr wrap="none" rtlCol="0">
                <a:prstTxWarp prst="textArchUp">
                  <a:avLst/>
                </a:prstTxWarp>
                <a:spAutoFit/>
              </a:bodyPr>
              <a:lstStyle/>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p>
            </p:txBody>
          </p:sp>
        </p:grpSp>
      </p:grpSp>
      <p:sp>
        <p:nvSpPr>
          <p:cNvPr id="67" name="TextBox 66"/>
          <p:cNvSpPr txBox="1"/>
          <p:nvPr/>
        </p:nvSpPr>
        <p:spPr>
          <a:xfrm>
            <a:off x="631278" y="4527928"/>
            <a:ext cx="2489182" cy="338554"/>
          </a:xfrm>
          <a:prstGeom prst="rect">
            <a:avLst/>
          </a:prstGeom>
          <a:solidFill>
            <a:schemeClr val="accent1"/>
          </a:solidFill>
        </p:spPr>
        <p:txBody>
          <a:bodyPr wrap="square" lIns="91440" tIns="45720" rIns="91440" bIns="45720" rtlCol="0" anchor="b" anchorCtr="0">
            <a:spAutoFit/>
          </a:bodyPr>
          <a:lstStyle/>
          <a:p>
            <a:r>
              <a:rPr lang="en-US" sz="1600" dirty="0" err="1">
                <a:solidFill>
                  <a:schemeClr val="bg1"/>
                </a:solidFill>
              </a:rPr>
              <a:t>Xxxxx</a:t>
            </a:r>
            <a:r>
              <a:rPr lang="en-US" sz="1600" dirty="0">
                <a:solidFill>
                  <a:schemeClr val="bg1"/>
                </a:solidFill>
              </a:rPr>
              <a:t> xx </a:t>
            </a:r>
          </a:p>
        </p:txBody>
      </p:sp>
      <p:sp>
        <p:nvSpPr>
          <p:cNvPr id="68" name="TextBox 67"/>
          <p:cNvSpPr txBox="1"/>
          <p:nvPr/>
        </p:nvSpPr>
        <p:spPr>
          <a:xfrm>
            <a:off x="632627" y="4866482"/>
            <a:ext cx="2489182" cy="261610"/>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9" name="TextBox 68"/>
          <p:cNvSpPr txBox="1"/>
          <p:nvPr/>
        </p:nvSpPr>
        <p:spPr>
          <a:xfrm>
            <a:off x="3405038" y="4527927"/>
            <a:ext cx="2489182" cy="338554"/>
          </a:xfrm>
          <a:prstGeom prst="rect">
            <a:avLst/>
          </a:prstGeom>
          <a:solidFill>
            <a:schemeClr val="accent4"/>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70" name="TextBox 69"/>
          <p:cNvSpPr txBox="1"/>
          <p:nvPr/>
        </p:nvSpPr>
        <p:spPr>
          <a:xfrm>
            <a:off x="3405038" y="4866481"/>
            <a:ext cx="2489182" cy="261610"/>
          </a:xfrm>
          <a:prstGeom prst="rect">
            <a:avLst/>
          </a:prstGeom>
          <a:solidFill>
            <a:schemeClr val="accent4">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71" name="TextBox 70"/>
          <p:cNvSpPr txBox="1"/>
          <p:nvPr/>
        </p:nvSpPr>
        <p:spPr>
          <a:xfrm>
            <a:off x="6178796" y="4527928"/>
            <a:ext cx="2489182" cy="338554"/>
          </a:xfrm>
          <a:prstGeom prst="rect">
            <a:avLst/>
          </a:prstGeom>
          <a:solidFill>
            <a:schemeClr val="bg2"/>
          </a:solidFill>
        </p:spPr>
        <p:txBody>
          <a:bodyPr wrap="square" lIns="91440" tIns="45720" rIns="91440" bIns="45720" rtlCol="0" anchor="b" anchorCtr="0">
            <a:spAutoFit/>
          </a:bodyPr>
          <a:lstStyle/>
          <a:p>
            <a:r>
              <a:rPr lang="en-US" sz="1600" dirty="0" err="1">
                <a:solidFill>
                  <a:schemeClr val="bg1"/>
                </a:solidFill>
              </a:rPr>
              <a:t>Xxxx</a:t>
            </a:r>
            <a:r>
              <a:rPr lang="en-US" sz="1600" dirty="0">
                <a:solidFill>
                  <a:schemeClr val="bg1"/>
                </a:solidFill>
              </a:rPr>
              <a:t> xx </a:t>
            </a:r>
          </a:p>
        </p:txBody>
      </p:sp>
      <p:sp>
        <p:nvSpPr>
          <p:cNvPr id="72" name="TextBox 71"/>
          <p:cNvSpPr txBox="1"/>
          <p:nvPr/>
        </p:nvSpPr>
        <p:spPr>
          <a:xfrm>
            <a:off x="6180144" y="4866482"/>
            <a:ext cx="2489182" cy="261610"/>
          </a:xfrm>
          <a:prstGeom prst="rect">
            <a:avLst/>
          </a:prstGeom>
          <a:solidFill>
            <a:schemeClr val="bg2">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73" name="Elbow Connector 72"/>
          <p:cNvCxnSpPr>
            <a:stCxn id="67" idx="0"/>
            <a:endCxn id="71" idx="0"/>
          </p:cNvCxnSpPr>
          <p:nvPr/>
        </p:nvCxnSpPr>
        <p:spPr>
          <a:xfrm rot="5400000" flipH="1" flipV="1">
            <a:off x="4649628" y="1754169"/>
            <a:ext cx="12700" cy="5547518"/>
          </a:xfrm>
          <a:prstGeom prst="bentConnector3">
            <a:avLst>
              <a:gd name="adj1" fmla="val 1800000"/>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cxnSp>
        <p:nvCxnSpPr>
          <p:cNvPr id="74" name="Straight Connector 73"/>
          <p:cNvCxnSpPr>
            <a:stCxn id="51" idx="4"/>
            <a:endCxn id="69" idx="0"/>
          </p:cNvCxnSpPr>
          <p:nvPr/>
        </p:nvCxnSpPr>
        <p:spPr>
          <a:xfrm flipH="1">
            <a:off x="4649629" y="3942883"/>
            <a:ext cx="4626" cy="585044"/>
          </a:xfrm>
          <a:prstGeom prst="line">
            <a:avLst/>
          </a:prstGeom>
          <a:noFill/>
          <a:ln w="12700">
            <a:solidFill>
              <a:schemeClr val="bg1">
                <a:lumMod val="50000"/>
                <a:alpha val="45000"/>
              </a:schemeClr>
            </a:solidFill>
          </a:ln>
          <a:effectLst/>
        </p:spPr>
        <p:style>
          <a:lnRef idx="1">
            <a:schemeClr val="accent1"/>
          </a:lnRef>
          <a:fillRef idx="3">
            <a:schemeClr val="accent1"/>
          </a:fillRef>
          <a:effectRef idx="2">
            <a:schemeClr val="accent1"/>
          </a:effectRef>
          <a:fontRef idx="minor">
            <a:schemeClr val="lt1"/>
          </a:fontRef>
        </p:style>
      </p:cxnSp>
      <p:sp>
        <p:nvSpPr>
          <p:cNvPr id="75" name="Rectangle 74"/>
          <p:cNvSpPr/>
          <p:nvPr/>
        </p:nvSpPr>
        <p:spPr>
          <a:xfrm>
            <a:off x="4052433" y="2325744"/>
            <a:ext cx="1203644" cy="671209"/>
          </a:xfrm>
          <a:prstGeom prst="rect">
            <a:avLst/>
          </a:prstGeom>
        </p:spPr>
        <p:txBody>
          <a:bodyPr wrap="square" lIns="0" tIns="0" rIns="0" bIns="0">
            <a:spAutoFit/>
          </a:bodyPr>
          <a:lstStyle/>
          <a:p>
            <a:pPr algn="ctr">
              <a:lnSpc>
                <a:spcPct val="89000"/>
              </a:lnSpc>
            </a:pPr>
            <a:r>
              <a:rPr lang="en-US" sz="1600" dirty="0" err="1"/>
              <a:t>Xxxx</a:t>
            </a:r>
            <a:r>
              <a:rPr lang="en-US" sz="1600" dirty="0"/>
              <a:t> xxx</a:t>
            </a:r>
          </a:p>
          <a:p>
            <a:pPr algn="ctr">
              <a:lnSpc>
                <a:spcPct val="89000"/>
              </a:lnSpc>
            </a:pP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p>
        </p:txBody>
      </p:sp>
    </p:spTree>
    <p:extLst>
      <p:ext uri="{BB962C8B-B14F-4D97-AF65-F5344CB8AC3E}">
        <p14:creationId xmlns:p14="http://schemas.microsoft.com/office/powerpoint/2010/main" val="2660595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75"/>
                                        </p:tgtEl>
                                        <p:attrNameLst>
                                          <p:attrName>style.visibility</p:attrName>
                                        </p:attrNameLst>
                                      </p:cBhvr>
                                      <p:to>
                                        <p:strVal val="visible"/>
                                      </p:to>
                                    </p:set>
                                    <p:animEffect transition="in" filter="fade">
                                      <p:cBhvr>
                                        <p:cTn id="21" dur="500"/>
                                        <p:tgtEl>
                                          <p:spTgt spid="75"/>
                                        </p:tgtEl>
                                      </p:cBhvr>
                                    </p:animEffect>
                                  </p:childTnLst>
                                </p:cTn>
                              </p:par>
                              <p:par>
                                <p:cTn id="22" presetID="10" presetClass="entr" presetSubtype="0" fill="hold"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73"/>
                                        </p:tgtEl>
                                        <p:attrNameLst>
                                          <p:attrName>style.visibility</p:attrName>
                                        </p:attrNameLst>
                                      </p:cBhvr>
                                      <p:to>
                                        <p:strVal val="visible"/>
                                      </p:to>
                                    </p:set>
                                    <p:animEffect transition="in" filter="wipe(up)">
                                      <p:cBhvr>
                                        <p:cTn id="29" dur="500"/>
                                        <p:tgtEl>
                                          <p:spTgt spid="73"/>
                                        </p:tgtEl>
                                      </p:cBhvr>
                                    </p:animEffect>
                                  </p:childTnLst>
                                </p:cTn>
                              </p:par>
                              <p:par>
                                <p:cTn id="30" presetID="22" presetClass="entr" presetSubtype="1" fill="hold" nodeType="withEffect">
                                  <p:stCondLst>
                                    <p:cond delay="100"/>
                                  </p:stCondLst>
                                  <p:childTnLst>
                                    <p:set>
                                      <p:cBhvr>
                                        <p:cTn id="31" dur="1" fill="hold">
                                          <p:stCondLst>
                                            <p:cond delay="0"/>
                                          </p:stCondLst>
                                        </p:cTn>
                                        <p:tgtEl>
                                          <p:spTgt spid="74"/>
                                        </p:tgtEl>
                                        <p:attrNameLst>
                                          <p:attrName>style.visibility</p:attrName>
                                        </p:attrNameLst>
                                      </p:cBhvr>
                                      <p:to>
                                        <p:strVal val="visible"/>
                                      </p:to>
                                    </p:set>
                                    <p:animEffect transition="in" filter="wipe(up)">
                                      <p:cBhvr>
                                        <p:cTn id="32" dur="500"/>
                                        <p:tgtEl>
                                          <p:spTgt spid="74"/>
                                        </p:tgtEl>
                                      </p:cBhvr>
                                    </p:animEffect>
                                  </p:childTnLst>
                                </p:cTn>
                              </p:par>
                            </p:childTnLst>
                          </p:cTn>
                        </p:par>
                        <p:par>
                          <p:cTn id="33" fill="hold">
                            <p:stCondLst>
                              <p:cond delay="600"/>
                            </p:stCondLst>
                            <p:childTnLst>
                              <p:par>
                                <p:cTn id="34" presetID="10" presetClass="entr" presetSubtype="0" fill="hold" grpId="0"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fade">
                                      <p:cBhvr>
                                        <p:cTn id="36" dur="500"/>
                                        <p:tgtEl>
                                          <p:spTgt spid="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Effect transition="in" filter="fade">
                                      <p:cBhvr>
                                        <p:cTn id="39" dur="500"/>
                                        <p:tgtEl>
                                          <p:spTgt spid="68"/>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69"/>
                                        </p:tgtEl>
                                        <p:attrNameLst>
                                          <p:attrName>style.visibility</p:attrName>
                                        </p:attrNameLst>
                                      </p:cBhvr>
                                      <p:to>
                                        <p:strVal val="visible"/>
                                      </p:to>
                                    </p:set>
                                    <p:animEffect transition="in" filter="fade">
                                      <p:cBhvr>
                                        <p:cTn id="42" dur="500"/>
                                        <p:tgtEl>
                                          <p:spTgt spid="69"/>
                                        </p:tgtEl>
                                      </p:cBhvr>
                                    </p:animEffect>
                                  </p:childTnLst>
                                </p:cTn>
                              </p:par>
                              <p:par>
                                <p:cTn id="43" presetID="10" presetClass="entr" presetSubtype="0" fill="hold" grpId="0" nodeType="withEffect">
                                  <p:stCondLst>
                                    <p:cond delay="20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childTnLst>
                                </p:cTn>
                              </p:par>
                              <p:par>
                                <p:cTn id="46" presetID="10" presetClass="entr" presetSubtype="0" fill="hold" grpId="0" nodeType="withEffect">
                                  <p:stCondLst>
                                    <p:cond delay="400"/>
                                  </p:stCondLst>
                                  <p:childTnLst>
                                    <p:set>
                                      <p:cBhvr>
                                        <p:cTn id="47" dur="1" fill="hold">
                                          <p:stCondLst>
                                            <p:cond delay="0"/>
                                          </p:stCondLst>
                                        </p:cTn>
                                        <p:tgtEl>
                                          <p:spTgt spid="71"/>
                                        </p:tgtEl>
                                        <p:attrNameLst>
                                          <p:attrName>style.visibility</p:attrName>
                                        </p:attrNameLst>
                                      </p:cBhvr>
                                      <p:to>
                                        <p:strVal val="visible"/>
                                      </p:to>
                                    </p:set>
                                    <p:animEffect transition="in" filter="fade">
                                      <p:cBhvr>
                                        <p:cTn id="48" dur="500"/>
                                        <p:tgtEl>
                                          <p:spTgt spid="71"/>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72"/>
                                        </p:tgtEl>
                                        <p:attrNameLst>
                                          <p:attrName>style.visibility</p:attrName>
                                        </p:attrNameLst>
                                      </p:cBhvr>
                                      <p:to>
                                        <p:strVal val="visible"/>
                                      </p:to>
                                    </p:set>
                                    <p:animEffect transition="in" filter="fade">
                                      <p:cBhvr>
                                        <p:cTn id="5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67" grpId="0" animBg="1"/>
      <p:bldP spid="68" grpId="0" animBg="1"/>
      <p:bldP spid="69" grpId="0" animBg="1"/>
      <p:bldP spid="70" grpId="0" animBg="1"/>
      <p:bldP spid="71" grpId="0" animBg="1"/>
      <p:bldP spid="72" grpId="0" animBg="1"/>
      <p:bldP spid="7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5568648" y="4087662"/>
            <a:ext cx="641027" cy="644417"/>
            <a:chOff x="776288" y="2444750"/>
            <a:chExt cx="600075" cy="603250"/>
          </a:xfrm>
        </p:grpSpPr>
        <p:sp>
          <p:nvSpPr>
            <p:cNvPr id="4" name="Oval 3"/>
            <p:cNvSpPr>
              <a:spLocks noChangeArrowheads="1"/>
            </p:cNvSpPr>
            <p:nvPr/>
          </p:nvSpPr>
          <p:spPr bwMode="auto">
            <a:xfrm>
              <a:off x="776288"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p:nvPr/>
          </p:nvGrpSpPr>
          <p:grpSpPr>
            <a:xfrm>
              <a:off x="862013" y="2624931"/>
              <a:ext cx="430213" cy="242888"/>
              <a:chOff x="862013" y="2847975"/>
              <a:chExt cx="430213" cy="242888"/>
            </a:xfrm>
          </p:grpSpPr>
          <p:sp>
            <p:nvSpPr>
              <p:cNvPr id="6" name="Freeform 5"/>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 name="Group 9"/>
          <p:cNvGrpSpPr/>
          <p:nvPr/>
        </p:nvGrpSpPr>
        <p:grpSpPr>
          <a:xfrm>
            <a:off x="6421100" y="3235706"/>
            <a:ext cx="641027" cy="642723"/>
            <a:chOff x="0" y="2445544"/>
            <a:chExt cx="600075" cy="601663"/>
          </a:xfrm>
        </p:grpSpPr>
        <p:sp>
          <p:nvSpPr>
            <p:cNvPr id="11" name="Oval 10"/>
            <p:cNvSpPr>
              <a:spLocks noChangeArrowheads="1"/>
            </p:cNvSpPr>
            <p:nvPr/>
          </p:nvSpPr>
          <p:spPr bwMode="auto">
            <a:xfrm>
              <a:off x="0" y="2445544"/>
              <a:ext cx="600075" cy="60166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19063" y="2594769"/>
              <a:ext cx="361950" cy="303213"/>
              <a:chOff x="119063" y="2792413"/>
              <a:chExt cx="361950" cy="303213"/>
            </a:xfrm>
          </p:grpSpPr>
          <p:sp>
            <p:nvSpPr>
              <p:cNvPr id="13" name="Freeform 12"/>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 name="Group 1"/>
          <p:cNvGrpSpPr/>
          <p:nvPr/>
        </p:nvGrpSpPr>
        <p:grpSpPr>
          <a:xfrm>
            <a:off x="4656873" y="3235706"/>
            <a:ext cx="642722" cy="642723"/>
            <a:chOff x="6209163" y="3171274"/>
            <a:chExt cx="856963" cy="856964"/>
          </a:xfrm>
        </p:grpSpPr>
        <p:sp>
          <p:nvSpPr>
            <p:cNvPr id="16" name="Oval 15"/>
            <p:cNvSpPr>
              <a:spLocks noChangeArrowheads="1"/>
            </p:cNvSpPr>
            <p:nvPr/>
          </p:nvSpPr>
          <p:spPr bwMode="auto">
            <a:xfrm>
              <a:off x="6209163" y="3171274"/>
              <a:ext cx="856963" cy="85696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p:nvPr/>
          </p:nvGrpSpPr>
          <p:grpSpPr>
            <a:xfrm>
              <a:off x="6405880" y="3320507"/>
              <a:ext cx="465789" cy="558496"/>
              <a:chOff x="1712913" y="2809875"/>
              <a:chExt cx="327025" cy="392113"/>
            </a:xfrm>
          </p:grpSpPr>
          <p:sp>
            <p:nvSpPr>
              <p:cNvPr id="18" name="Freeform 17"/>
              <p:cNvSpPr>
                <a:spLocks noEditPoints="1"/>
              </p:cNvSpPr>
              <p:nvPr/>
            </p:nvSpPr>
            <p:spPr bwMode="auto">
              <a:xfrm>
                <a:off x="1846263" y="3060700"/>
                <a:ext cx="47625" cy="82550"/>
              </a:xfrm>
              <a:custGeom>
                <a:avLst/>
                <a:gdLst>
                  <a:gd name="T0" fmla="*/ 2 w 28"/>
                  <a:gd name="T1" fmla="*/ 49 h 49"/>
                  <a:gd name="T2" fmla="*/ 25 w 28"/>
                  <a:gd name="T3" fmla="*/ 49 h 49"/>
                  <a:gd name="T4" fmla="*/ 28 w 28"/>
                  <a:gd name="T5" fmla="*/ 47 h 49"/>
                  <a:gd name="T6" fmla="*/ 28 w 28"/>
                  <a:gd name="T7" fmla="*/ 3 h 49"/>
                  <a:gd name="T8" fmla="*/ 25 w 28"/>
                  <a:gd name="T9" fmla="*/ 0 h 49"/>
                  <a:gd name="T10" fmla="*/ 2 w 28"/>
                  <a:gd name="T11" fmla="*/ 0 h 49"/>
                  <a:gd name="T12" fmla="*/ 0 w 28"/>
                  <a:gd name="T13" fmla="*/ 3 h 49"/>
                  <a:gd name="T14" fmla="*/ 0 w 28"/>
                  <a:gd name="T15" fmla="*/ 47 h 49"/>
                  <a:gd name="T16" fmla="*/ 2 w 28"/>
                  <a:gd name="T17" fmla="*/ 49 h 49"/>
                  <a:gd name="T18" fmla="*/ 4 w 28"/>
                  <a:gd name="T19" fmla="*/ 5 h 49"/>
                  <a:gd name="T20" fmla="*/ 23 w 28"/>
                  <a:gd name="T21" fmla="*/ 5 h 49"/>
                  <a:gd name="T22" fmla="*/ 23 w 28"/>
                  <a:gd name="T23" fmla="*/ 44 h 49"/>
                  <a:gd name="T24" fmla="*/ 4 w 28"/>
                  <a:gd name="T25" fmla="*/ 44 h 49"/>
                  <a:gd name="T26" fmla="*/ 4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2" y="49"/>
                    </a:moveTo>
                    <a:cubicBezTo>
                      <a:pt x="25" y="49"/>
                      <a:pt x="25" y="49"/>
                      <a:pt x="25" y="49"/>
                    </a:cubicBezTo>
                    <a:cubicBezTo>
                      <a:pt x="27" y="49"/>
                      <a:pt x="28" y="48"/>
                      <a:pt x="28" y="47"/>
                    </a:cubicBezTo>
                    <a:cubicBezTo>
                      <a:pt x="28" y="3"/>
                      <a:pt x="28" y="3"/>
                      <a:pt x="28" y="3"/>
                    </a:cubicBezTo>
                    <a:cubicBezTo>
                      <a:pt x="28" y="1"/>
                      <a:pt x="27" y="0"/>
                      <a:pt x="25" y="0"/>
                    </a:cubicBezTo>
                    <a:cubicBezTo>
                      <a:pt x="2" y="0"/>
                      <a:pt x="2" y="0"/>
                      <a:pt x="2" y="0"/>
                    </a:cubicBezTo>
                    <a:cubicBezTo>
                      <a:pt x="1" y="0"/>
                      <a:pt x="0" y="1"/>
                      <a:pt x="0" y="3"/>
                    </a:cubicBezTo>
                    <a:cubicBezTo>
                      <a:pt x="0" y="47"/>
                      <a:pt x="0" y="47"/>
                      <a:pt x="0" y="47"/>
                    </a:cubicBezTo>
                    <a:cubicBezTo>
                      <a:pt x="0" y="48"/>
                      <a:pt x="1" y="49"/>
                      <a:pt x="2" y="49"/>
                    </a:cubicBezTo>
                    <a:close/>
                    <a:moveTo>
                      <a:pt x="4" y="5"/>
                    </a:moveTo>
                    <a:cubicBezTo>
                      <a:pt x="23" y="5"/>
                      <a:pt x="23" y="5"/>
                      <a:pt x="23" y="5"/>
                    </a:cubicBezTo>
                    <a:cubicBezTo>
                      <a:pt x="23" y="44"/>
                      <a:pt x="23" y="44"/>
                      <a:pt x="23" y="44"/>
                    </a:cubicBezTo>
                    <a:cubicBezTo>
                      <a:pt x="4" y="44"/>
                      <a:pt x="4" y="44"/>
                      <a:pt x="4" y="44"/>
                    </a:cubicBezTo>
                    <a:lnTo>
                      <a:pt x="4"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912938" y="3060700"/>
                <a:ext cx="49213" cy="82550"/>
              </a:xfrm>
              <a:custGeom>
                <a:avLst/>
                <a:gdLst>
                  <a:gd name="T0" fmla="*/ 3 w 29"/>
                  <a:gd name="T1" fmla="*/ 49 h 49"/>
                  <a:gd name="T2" fmla="*/ 26 w 29"/>
                  <a:gd name="T3" fmla="*/ 49 h 49"/>
                  <a:gd name="T4" fmla="*/ 29 w 29"/>
                  <a:gd name="T5" fmla="*/ 47 h 49"/>
                  <a:gd name="T6" fmla="*/ 29 w 29"/>
                  <a:gd name="T7" fmla="*/ 3 h 49"/>
                  <a:gd name="T8" fmla="*/ 26 w 29"/>
                  <a:gd name="T9" fmla="*/ 0 h 49"/>
                  <a:gd name="T10" fmla="*/ 3 w 29"/>
                  <a:gd name="T11" fmla="*/ 0 h 49"/>
                  <a:gd name="T12" fmla="*/ 0 w 29"/>
                  <a:gd name="T13" fmla="*/ 3 h 49"/>
                  <a:gd name="T14" fmla="*/ 0 w 29"/>
                  <a:gd name="T15" fmla="*/ 47 h 49"/>
                  <a:gd name="T16" fmla="*/ 3 w 29"/>
                  <a:gd name="T17" fmla="*/ 49 h 49"/>
                  <a:gd name="T18" fmla="*/ 5 w 29"/>
                  <a:gd name="T19" fmla="*/ 5 h 49"/>
                  <a:gd name="T20" fmla="*/ 24 w 29"/>
                  <a:gd name="T21" fmla="*/ 5 h 49"/>
                  <a:gd name="T22" fmla="*/ 24 w 29"/>
                  <a:gd name="T23" fmla="*/ 44 h 49"/>
                  <a:gd name="T24" fmla="*/ 5 w 29"/>
                  <a:gd name="T25" fmla="*/ 44 h 49"/>
                  <a:gd name="T26" fmla="*/ 5 w 29"/>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9">
                    <a:moveTo>
                      <a:pt x="3" y="49"/>
                    </a:moveTo>
                    <a:cubicBezTo>
                      <a:pt x="26" y="49"/>
                      <a:pt x="26" y="49"/>
                      <a:pt x="26" y="49"/>
                    </a:cubicBezTo>
                    <a:cubicBezTo>
                      <a:pt x="28" y="49"/>
                      <a:pt x="29" y="48"/>
                      <a:pt x="29" y="47"/>
                    </a:cubicBezTo>
                    <a:cubicBezTo>
                      <a:pt x="29" y="3"/>
                      <a:pt x="29" y="3"/>
                      <a:pt x="29" y="3"/>
                    </a:cubicBezTo>
                    <a:cubicBezTo>
                      <a:pt x="29" y="1"/>
                      <a:pt x="28"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4" y="5"/>
                      <a:pt x="24" y="5"/>
                      <a:pt x="24" y="5"/>
                    </a:cubicBezTo>
                    <a:cubicBezTo>
                      <a:pt x="24" y="44"/>
                      <a:pt x="24" y="44"/>
                      <a:pt x="24"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778000" y="3060700"/>
                <a:ext cx="47625" cy="82550"/>
              </a:xfrm>
              <a:custGeom>
                <a:avLst/>
                <a:gdLst>
                  <a:gd name="T0" fmla="*/ 3 w 28"/>
                  <a:gd name="T1" fmla="*/ 49 h 49"/>
                  <a:gd name="T2" fmla="*/ 26 w 28"/>
                  <a:gd name="T3" fmla="*/ 49 h 49"/>
                  <a:gd name="T4" fmla="*/ 28 w 28"/>
                  <a:gd name="T5" fmla="*/ 47 h 49"/>
                  <a:gd name="T6" fmla="*/ 28 w 28"/>
                  <a:gd name="T7" fmla="*/ 3 h 49"/>
                  <a:gd name="T8" fmla="*/ 26 w 28"/>
                  <a:gd name="T9" fmla="*/ 0 h 49"/>
                  <a:gd name="T10" fmla="*/ 3 w 28"/>
                  <a:gd name="T11" fmla="*/ 0 h 49"/>
                  <a:gd name="T12" fmla="*/ 0 w 28"/>
                  <a:gd name="T13" fmla="*/ 3 h 49"/>
                  <a:gd name="T14" fmla="*/ 0 w 28"/>
                  <a:gd name="T15" fmla="*/ 47 h 49"/>
                  <a:gd name="T16" fmla="*/ 3 w 28"/>
                  <a:gd name="T17" fmla="*/ 49 h 49"/>
                  <a:gd name="T18" fmla="*/ 5 w 28"/>
                  <a:gd name="T19" fmla="*/ 5 h 49"/>
                  <a:gd name="T20" fmla="*/ 23 w 28"/>
                  <a:gd name="T21" fmla="*/ 5 h 49"/>
                  <a:gd name="T22" fmla="*/ 23 w 28"/>
                  <a:gd name="T23" fmla="*/ 44 h 49"/>
                  <a:gd name="T24" fmla="*/ 5 w 28"/>
                  <a:gd name="T25" fmla="*/ 44 h 49"/>
                  <a:gd name="T26" fmla="*/ 5 w 28"/>
                  <a:gd name="T27"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9">
                    <a:moveTo>
                      <a:pt x="3" y="49"/>
                    </a:moveTo>
                    <a:cubicBezTo>
                      <a:pt x="26" y="49"/>
                      <a:pt x="26" y="49"/>
                      <a:pt x="26" y="49"/>
                    </a:cubicBezTo>
                    <a:cubicBezTo>
                      <a:pt x="27" y="49"/>
                      <a:pt x="28" y="48"/>
                      <a:pt x="28" y="47"/>
                    </a:cubicBezTo>
                    <a:cubicBezTo>
                      <a:pt x="28" y="3"/>
                      <a:pt x="28" y="3"/>
                      <a:pt x="28" y="3"/>
                    </a:cubicBezTo>
                    <a:cubicBezTo>
                      <a:pt x="28" y="1"/>
                      <a:pt x="27" y="0"/>
                      <a:pt x="26" y="0"/>
                    </a:cubicBezTo>
                    <a:cubicBezTo>
                      <a:pt x="3" y="0"/>
                      <a:pt x="3" y="0"/>
                      <a:pt x="3" y="0"/>
                    </a:cubicBezTo>
                    <a:cubicBezTo>
                      <a:pt x="1" y="0"/>
                      <a:pt x="0" y="1"/>
                      <a:pt x="0" y="3"/>
                    </a:cubicBezTo>
                    <a:cubicBezTo>
                      <a:pt x="0" y="47"/>
                      <a:pt x="0" y="47"/>
                      <a:pt x="0" y="47"/>
                    </a:cubicBezTo>
                    <a:cubicBezTo>
                      <a:pt x="0" y="48"/>
                      <a:pt x="1" y="49"/>
                      <a:pt x="3" y="49"/>
                    </a:cubicBezTo>
                    <a:close/>
                    <a:moveTo>
                      <a:pt x="5" y="5"/>
                    </a:moveTo>
                    <a:cubicBezTo>
                      <a:pt x="23" y="5"/>
                      <a:pt x="23" y="5"/>
                      <a:pt x="23" y="5"/>
                    </a:cubicBezTo>
                    <a:cubicBezTo>
                      <a:pt x="23" y="44"/>
                      <a:pt x="23" y="44"/>
                      <a:pt x="23" y="44"/>
                    </a:cubicBezTo>
                    <a:cubicBezTo>
                      <a:pt x="5" y="44"/>
                      <a:pt x="5" y="44"/>
                      <a:pt x="5" y="44"/>
                    </a:cubicBezTo>
                    <a:lnTo>
                      <a:pt x="5"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712913" y="2809875"/>
                <a:ext cx="327025" cy="392113"/>
              </a:xfrm>
              <a:custGeom>
                <a:avLst/>
                <a:gdLst>
                  <a:gd name="T0" fmla="*/ 170 w 193"/>
                  <a:gd name="T1" fmla="*/ 33 h 231"/>
                  <a:gd name="T2" fmla="*/ 121 w 193"/>
                  <a:gd name="T3" fmla="*/ 17 h 231"/>
                  <a:gd name="T4" fmla="*/ 45 w 193"/>
                  <a:gd name="T5" fmla="*/ 43 h 231"/>
                  <a:gd name="T6" fmla="*/ 43 w 193"/>
                  <a:gd name="T7" fmla="*/ 57 h 231"/>
                  <a:gd name="T8" fmla="*/ 22 w 193"/>
                  <a:gd name="T9" fmla="*/ 72 h 231"/>
                  <a:gd name="T10" fmla="*/ 7 w 193"/>
                  <a:gd name="T11" fmla="*/ 96 h 231"/>
                  <a:gd name="T12" fmla="*/ 0 w 193"/>
                  <a:gd name="T13" fmla="*/ 102 h 231"/>
                  <a:gd name="T14" fmla="*/ 6 w 193"/>
                  <a:gd name="T15" fmla="*/ 231 h 231"/>
                  <a:gd name="T16" fmla="*/ 163 w 193"/>
                  <a:gd name="T17" fmla="*/ 226 h 231"/>
                  <a:gd name="T18" fmla="*/ 158 w 193"/>
                  <a:gd name="T19" fmla="*/ 130 h 231"/>
                  <a:gd name="T20" fmla="*/ 44 w 193"/>
                  <a:gd name="T21" fmla="*/ 102 h 231"/>
                  <a:gd name="T22" fmla="*/ 48 w 193"/>
                  <a:gd name="T23" fmla="*/ 94 h 231"/>
                  <a:gd name="T24" fmla="*/ 76 w 193"/>
                  <a:gd name="T25" fmla="*/ 95 h 231"/>
                  <a:gd name="T26" fmla="*/ 119 w 193"/>
                  <a:gd name="T27" fmla="*/ 82 h 231"/>
                  <a:gd name="T28" fmla="*/ 152 w 193"/>
                  <a:gd name="T29" fmla="*/ 78 h 231"/>
                  <a:gd name="T30" fmla="*/ 193 w 193"/>
                  <a:gd name="T31" fmla="*/ 50 h 231"/>
                  <a:gd name="T32" fmla="*/ 38 w 193"/>
                  <a:gd name="T33" fmla="*/ 101 h 231"/>
                  <a:gd name="T34" fmla="*/ 39 w 193"/>
                  <a:gd name="T35" fmla="*/ 132 h 231"/>
                  <a:gd name="T36" fmla="*/ 158 w 193"/>
                  <a:gd name="T37" fmla="*/ 134 h 231"/>
                  <a:gd name="T38" fmla="*/ 159 w 193"/>
                  <a:gd name="T39" fmla="*/ 226 h 231"/>
                  <a:gd name="T40" fmla="*/ 6 w 193"/>
                  <a:gd name="T41" fmla="*/ 227 h 231"/>
                  <a:gd name="T42" fmla="*/ 5 w 193"/>
                  <a:gd name="T43" fmla="*/ 102 h 231"/>
                  <a:gd name="T44" fmla="*/ 9 w 193"/>
                  <a:gd name="T45" fmla="*/ 101 h 231"/>
                  <a:gd name="T46" fmla="*/ 38 w 193"/>
                  <a:gd name="T47" fmla="*/ 101 h 231"/>
                  <a:gd name="T48" fmla="*/ 169 w 193"/>
                  <a:gd name="T49" fmla="*/ 64 h 231"/>
                  <a:gd name="T50" fmla="*/ 136 w 193"/>
                  <a:gd name="T51" fmla="*/ 66 h 231"/>
                  <a:gd name="T52" fmla="*/ 133 w 193"/>
                  <a:gd name="T53" fmla="*/ 66 h 231"/>
                  <a:gd name="T54" fmla="*/ 109 w 193"/>
                  <a:gd name="T55" fmla="*/ 78 h 231"/>
                  <a:gd name="T56" fmla="*/ 90 w 193"/>
                  <a:gd name="T57" fmla="*/ 72 h 231"/>
                  <a:gd name="T58" fmla="*/ 74 w 193"/>
                  <a:gd name="T59" fmla="*/ 90 h 231"/>
                  <a:gd name="T60" fmla="*/ 48 w 193"/>
                  <a:gd name="T61" fmla="*/ 88 h 231"/>
                  <a:gd name="T62" fmla="*/ 45 w 193"/>
                  <a:gd name="T63" fmla="*/ 89 h 231"/>
                  <a:gd name="T64" fmla="*/ 12 w 193"/>
                  <a:gd name="T65" fmla="*/ 96 h 231"/>
                  <a:gd name="T66" fmla="*/ 27 w 193"/>
                  <a:gd name="T67" fmla="*/ 75 h 231"/>
                  <a:gd name="T68" fmla="*/ 38 w 193"/>
                  <a:gd name="T69" fmla="*/ 61 h 231"/>
                  <a:gd name="T70" fmla="*/ 45 w 193"/>
                  <a:gd name="T71" fmla="*/ 61 h 231"/>
                  <a:gd name="T72" fmla="*/ 51 w 193"/>
                  <a:gd name="T73" fmla="*/ 54 h 231"/>
                  <a:gd name="T74" fmla="*/ 87 w 193"/>
                  <a:gd name="T75" fmla="*/ 5 h 231"/>
                  <a:gd name="T76" fmla="*/ 120 w 193"/>
                  <a:gd name="T77" fmla="*/ 23 h 231"/>
                  <a:gd name="T78" fmla="*/ 141 w 193"/>
                  <a:gd name="T79" fmla="*/ 13 h 231"/>
                  <a:gd name="T80" fmla="*/ 167 w 193"/>
                  <a:gd name="T81" fmla="*/ 38 h 231"/>
                  <a:gd name="T82" fmla="*/ 175 w 193"/>
                  <a:gd name="T83" fmla="*/ 37 h 231"/>
                  <a:gd name="T84" fmla="*/ 172 w 193"/>
                  <a:gd name="T85" fmla="*/ 6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31">
                    <a:moveTo>
                      <a:pt x="175" y="32"/>
                    </a:moveTo>
                    <a:cubicBezTo>
                      <a:pt x="173" y="32"/>
                      <a:pt x="172" y="32"/>
                      <a:pt x="170" y="33"/>
                    </a:cubicBezTo>
                    <a:cubicBezTo>
                      <a:pt x="168" y="19"/>
                      <a:pt x="156" y="8"/>
                      <a:pt x="141" y="8"/>
                    </a:cubicBezTo>
                    <a:cubicBezTo>
                      <a:pt x="133" y="8"/>
                      <a:pt x="126" y="11"/>
                      <a:pt x="121" y="17"/>
                    </a:cubicBezTo>
                    <a:cubicBezTo>
                      <a:pt x="113" y="6"/>
                      <a:pt x="100" y="0"/>
                      <a:pt x="87" y="0"/>
                    </a:cubicBezTo>
                    <a:cubicBezTo>
                      <a:pt x="64" y="0"/>
                      <a:pt x="45" y="19"/>
                      <a:pt x="45" y="43"/>
                    </a:cubicBezTo>
                    <a:cubicBezTo>
                      <a:pt x="45" y="46"/>
                      <a:pt x="45" y="50"/>
                      <a:pt x="46" y="53"/>
                    </a:cubicBezTo>
                    <a:cubicBezTo>
                      <a:pt x="45" y="55"/>
                      <a:pt x="44" y="56"/>
                      <a:pt x="43" y="57"/>
                    </a:cubicBezTo>
                    <a:cubicBezTo>
                      <a:pt x="41" y="57"/>
                      <a:pt x="39" y="56"/>
                      <a:pt x="38" y="56"/>
                    </a:cubicBezTo>
                    <a:cubicBezTo>
                      <a:pt x="29" y="56"/>
                      <a:pt x="22" y="63"/>
                      <a:pt x="22" y="72"/>
                    </a:cubicBezTo>
                    <a:cubicBezTo>
                      <a:pt x="22" y="73"/>
                      <a:pt x="22" y="74"/>
                      <a:pt x="22" y="75"/>
                    </a:cubicBezTo>
                    <a:cubicBezTo>
                      <a:pt x="14" y="79"/>
                      <a:pt x="8" y="87"/>
                      <a:pt x="7" y="96"/>
                    </a:cubicBezTo>
                    <a:cubicBezTo>
                      <a:pt x="6" y="96"/>
                      <a:pt x="6" y="96"/>
                      <a:pt x="6" y="96"/>
                    </a:cubicBezTo>
                    <a:cubicBezTo>
                      <a:pt x="3" y="96"/>
                      <a:pt x="0" y="99"/>
                      <a:pt x="0" y="102"/>
                    </a:cubicBezTo>
                    <a:cubicBezTo>
                      <a:pt x="0" y="226"/>
                      <a:pt x="0" y="226"/>
                      <a:pt x="0" y="226"/>
                    </a:cubicBezTo>
                    <a:cubicBezTo>
                      <a:pt x="0" y="229"/>
                      <a:pt x="3" y="231"/>
                      <a:pt x="6" y="231"/>
                    </a:cubicBezTo>
                    <a:cubicBezTo>
                      <a:pt x="158" y="231"/>
                      <a:pt x="158" y="231"/>
                      <a:pt x="158" y="231"/>
                    </a:cubicBezTo>
                    <a:cubicBezTo>
                      <a:pt x="161" y="231"/>
                      <a:pt x="163" y="229"/>
                      <a:pt x="163" y="226"/>
                    </a:cubicBezTo>
                    <a:cubicBezTo>
                      <a:pt x="163" y="135"/>
                      <a:pt x="163" y="135"/>
                      <a:pt x="163" y="135"/>
                    </a:cubicBezTo>
                    <a:cubicBezTo>
                      <a:pt x="163" y="132"/>
                      <a:pt x="161" y="130"/>
                      <a:pt x="158" y="130"/>
                    </a:cubicBezTo>
                    <a:cubicBezTo>
                      <a:pt x="44" y="130"/>
                      <a:pt x="44" y="130"/>
                      <a:pt x="44" y="130"/>
                    </a:cubicBezTo>
                    <a:cubicBezTo>
                      <a:pt x="44" y="102"/>
                      <a:pt x="44" y="102"/>
                      <a:pt x="44" y="102"/>
                    </a:cubicBezTo>
                    <a:cubicBezTo>
                      <a:pt x="44" y="101"/>
                      <a:pt x="44" y="100"/>
                      <a:pt x="43" y="99"/>
                    </a:cubicBezTo>
                    <a:cubicBezTo>
                      <a:pt x="45" y="97"/>
                      <a:pt x="47" y="96"/>
                      <a:pt x="48" y="94"/>
                    </a:cubicBezTo>
                    <a:cubicBezTo>
                      <a:pt x="53" y="96"/>
                      <a:pt x="58" y="97"/>
                      <a:pt x="63" y="97"/>
                    </a:cubicBezTo>
                    <a:cubicBezTo>
                      <a:pt x="67" y="97"/>
                      <a:pt x="72" y="96"/>
                      <a:pt x="76" y="95"/>
                    </a:cubicBezTo>
                    <a:cubicBezTo>
                      <a:pt x="83" y="91"/>
                      <a:pt x="89" y="85"/>
                      <a:pt x="92" y="78"/>
                    </a:cubicBezTo>
                    <a:cubicBezTo>
                      <a:pt x="100" y="83"/>
                      <a:pt x="110" y="84"/>
                      <a:pt x="119" y="82"/>
                    </a:cubicBezTo>
                    <a:cubicBezTo>
                      <a:pt x="125" y="80"/>
                      <a:pt x="131" y="76"/>
                      <a:pt x="135" y="71"/>
                    </a:cubicBezTo>
                    <a:cubicBezTo>
                      <a:pt x="139" y="76"/>
                      <a:pt x="146" y="78"/>
                      <a:pt x="152" y="78"/>
                    </a:cubicBezTo>
                    <a:cubicBezTo>
                      <a:pt x="160" y="78"/>
                      <a:pt x="168" y="74"/>
                      <a:pt x="172" y="68"/>
                    </a:cubicBezTo>
                    <a:cubicBezTo>
                      <a:pt x="183" y="69"/>
                      <a:pt x="193" y="61"/>
                      <a:pt x="193" y="50"/>
                    </a:cubicBezTo>
                    <a:cubicBezTo>
                      <a:pt x="193" y="40"/>
                      <a:pt x="185" y="32"/>
                      <a:pt x="175" y="32"/>
                    </a:cubicBezTo>
                    <a:close/>
                    <a:moveTo>
                      <a:pt x="38" y="101"/>
                    </a:moveTo>
                    <a:cubicBezTo>
                      <a:pt x="39" y="101"/>
                      <a:pt x="39" y="101"/>
                      <a:pt x="39" y="102"/>
                    </a:cubicBezTo>
                    <a:cubicBezTo>
                      <a:pt x="39" y="132"/>
                      <a:pt x="39" y="132"/>
                      <a:pt x="39" y="132"/>
                    </a:cubicBezTo>
                    <a:cubicBezTo>
                      <a:pt x="39" y="133"/>
                      <a:pt x="40" y="134"/>
                      <a:pt x="42" y="134"/>
                    </a:cubicBezTo>
                    <a:cubicBezTo>
                      <a:pt x="158" y="134"/>
                      <a:pt x="158" y="134"/>
                      <a:pt x="158" y="134"/>
                    </a:cubicBezTo>
                    <a:cubicBezTo>
                      <a:pt x="158" y="134"/>
                      <a:pt x="159" y="135"/>
                      <a:pt x="159" y="135"/>
                    </a:cubicBezTo>
                    <a:cubicBezTo>
                      <a:pt x="159" y="226"/>
                      <a:pt x="159" y="226"/>
                      <a:pt x="159" y="226"/>
                    </a:cubicBezTo>
                    <a:cubicBezTo>
                      <a:pt x="159" y="226"/>
                      <a:pt x="158" y="227"/>
                      <a:pt x="158" y="227"/>
                    </a:cubicBezTo>
                    <a:cubicBezTo>
                      <a:pt x="6" y="227"/>
                      <a:pt x="6" y="227"/>
                      <a:pt x="6" y="227"/>
                    </a:cubicBezTo>
                    <a:cubicBezTo>
                      <a:pt x="5" y="227"/>
                      <a:pt x="5" y="226"/>
                      <a:pt x="5" y="226"/>
                    </a:cubicBezTo>
                    <a:cubicBezTo>
                      <a:pt x="5" y="102"/>
                      <a:pt x="5" y="102"/>
                      <a:pt x="5" y="102"/>
                    </a:cubicBezTo>
                    <a:cubicBezTo>
                      <a:pt x="5" y="101"/>
                      <a:pt x="5" y="101"/>
                      <a:pt x="6" y="101"/>
                    </a:cubicBezTo>
                    <a:cubicBezTo>
                      <a:pt x="9" y="101"/>
                      <a:pt x="9" y="101"/>
                      <a:pt x="9" y="101"/>
                    </a:cubicBezTo>
                    <a:cubicBezTo>
                      <a:pt x="35" y="101"/>
                      <a:pt x="35" y="101"/>
                      <a:pt x="35" y="101"/>
                    </a:cubicBezTo>
                    <a:lnTo>
                      <a:pt x="38" y="101"/>
                    </a:lnTo>
                    <a:close/>
                    <a:moveTo>
                      <a:pt x="172" y="63"/>
                    </a:moveTo>
                    <a:cubicBezTo>
                      <a:pt x="171" y="63"/>
                      <a:pt x="170" y="63"/>
                      <a:pt x="169" y="64"/>
                    </a:cubicBezTo>
                    <a:cubicBezTo>
                      <a:pt x="166" y="70"/>
                      <a:pt x="159" y="74"/>
                      <a:pt x="152" y="74"/>
                    </a:cubicBezTo>
                    <a:cubicBezTo>
                      <a:pt x="146" y="74"/>
                      <a:pt x="140" y="71"/>
                      <a:pt x="136" y="66"/>
                    </a:cubicBezTo>
                    <a:cubicBezTo>
                      <a:pt x="136" y="65"/>
                      <a:pt x="135" y="65"/>
                      <a:pt x="135" y="65"/>
                    </a:cubicBezTo>
                    <a:cubicBezTo>
                      <a:pt x="134" y="65"/>
                      <a:pt x="133" y="66"/>
                      <a:pt x="133" y="66"/>
                    </a:cubicBezTo>
                    <a:cubicBezTo>
                      <a:pt x="129" y="71"/>
                      <a:pt x="124" y="75"/>
                      <a:pt x="118" y="77"/>
                    </a:cubicBezTo>
                    <a:cubicBezTo>
                      <a:pt x="115" y="78"/>
                      <a:pt x="112" y="78"/>
                      <a:pt x="109" y="78"/>
                    </a:cubicBezTo>
                    <a:cubicBezTo>
                      <a:pt x="103" y="78"/>
                      <a:pt x="97" y="76"/>
                      <a:pt x="92" y="73"/>
                    </a:cubicBezTo>
                    <a:cubicBezTo>
                      <a:pt x="91" y="72"/>
                      <a:pt x="91" y="72"/>
                      <a:pt x="90" y="72"/>
                    </a:cubicBezTo>
                    <a:cubicBezTo>
                      <a:pt x="89" y="73"/>
                      <a:pt x="89" y="73"/>
                      <a:pt x="88" y="74"/>
                    </a:cubicBezTo>
                    <a:cubicBezTo>
                      <a:pt x="86" y="81"/>
                      <a:pt x="81" y="87"/>
                      <a:pt x="74" y="90"/>
                    </a:cubicBezTo>
                    <a:cubicBezTo>
                      <a:pt x="70" y="92"/>
                      <a:pt x="67" y="93"/>
                      <a:pt x="63" y="93"/>
                    </a:cubicBezTo>
                    <a:cubicBezTo>
                      <a:pt x="58" y="93"/>
                      <a:pt x="53" y="91"/>
                      <a:pt x="48" y="88"/>
                    </a:cubicBezTo>
                    <a:cubicBezTo>
                      <a:pt x="48" y="88"/>
                      <a:pt x="47" y="88"/>
                      <a:pt x="46" y="88"/>
                    </a:cubicBezTo>
                    <a:cubicBezTo>
                      <a:pt x="46" y="88"/>
                      <a:pt x="45" y="89"/>
                      <a:pt x="45" y="89"/>
                    </a:cubicBezTo>
                    <a:cubicBezTo>
                      <a:pt x="43" y="94"/>
                      <a:pt x="40" y="96"/>
                      <a:pt x="35" y="96"/>
                    </a:cubicBezTo>
                    <a:cubicBezTo>
                      <a:pt x="12" y="96"/>
                      <a:pt x="12" y="96"/>
                      <a:pt x="12" y="96"/>
                    </a:cubicBezTo>
                    <a:cubicBezTo>
                      <a:pt x="13" y="88"/>
                      <a:pt x="18" y="81"/>
                      <a:pt x="26" y="78"/>
                    </a:cubicBezTo>
                    <a:cubicBezTo>
                      <a:pt x="27" y="78"/>
                      <a:pt x="27" y="76"/>
                      <a:pt x="27" y="75"/>
                    </a:cubicBezTo>
                    <a:cubicBezTo>
                      <a:pt x="27" y="74"/>
                      <a:pt x="27" y="73"/>
                      <a:pt x="27" y="72"/>
                    </a:cubicBezTo>
                    <a:cubicBezTo>
                      <a:pt x="27" y="66"/>
                      <a:pt x="32" y="61"/>
                      <a:pt x="38" y="61"/>
                    </a:cubicBezTo>
                    <a:cubicBezTo>
                      <a:pt x="39" y="61"/>
                      <a:pt x="41" y="61"/>
                      <a:pt x="42" y="62"/>
                    </a:cubicBezTo>
                    <a:cubicBezTo>
                      <a:pt x="44" y="62"/>
                      <a:pt x="45" y="62"/>
                      <a:pt x="45" y="61"/>
                    </a:cubicBezTo>
                    <a:cubicBezTo>
                      <a:pt x="47" y="59"/>
                      <a:pt x="48" y="58"/>
                      <a:pt x="50" y="56"/>
                    </a:cubicBezTo>
                    <a:cubicBezTo>
                      <a:pt x="51" y="56"/>
                      <a:pt x="51" y="55"/>
                      <a:pt x="51" y="54"/>
                    </a:cubicBezTo>
                    <a:cubicBezTo>
                      <a:pt x="50" y="50"/>
                      <a:pt x="49" y="46"/>
                      <a:pt x="49" y="43"/>
                    </a:cubicBezTo>
                    <a:cubicBezTo>
                      <a:pt x="49" y="22"/>
                      <a:pt x="66" y="5"/>
                      <a:pt x="87" y="5"/>
                    </a:cubicBezTo>
                    <a:cubicBezTo>
                      <a:pt x="100" y="5"/>
                      <a:pt x="111" y="11"/>
                      <a:pt x="118" y="22"/>
                    </a:cubicBezTo>
                    <a:cubicBezTo>
                      <a:pt x="119" y="22"/>
                      <a:pt x="119" y="23"/>
                      <a:pt x="120" y="23"/>
                    </a:cubicBezTo>
                    <a:cubicBezTo>
                      <a:pt x="121" y="23"/>
                      <a:pt x="122" y="23"/>
                      <a:pt x="122" y="22"/>
                    </a:cubicBezTo>
                    <a:cubicBezTo>
                      <a:pt x="127" y="16"/>
                      <a:pt x="134" y="13"/>
                      <a:pt x="141" y="13"/>
                    </a:cubicBezTo>
                    <a:cubicBezTo>
                      <a:pt x="154" y="13"/>
                      <a:pt x="165" y="23"/>
                      <a:pt x="166" y="36"/>
                    </a:cubicBezTo>
                    <a:cubicBezTo>
                      <a:pt x="166" y="37"/>
                      <a:pt x="166" y="38"/>
                      <a:pt x="167" y="38"/>
                    </a:cubicBezTo>
                    <a:cubicBezTo>
                      <a:pt x="168" y="38"/>
                      <a:pt x="169" y="38"/>
                      <a:pt x="169" y="38"/>
                    </a:cubicBezTo>
                    <a:cubicBezTo>
                      <a:pt x="171" y="37"/>
                      <a:pt x="173" y="37"/>
                      <a:pt x="175" y="37"/>
                    </a:cubicBezTo>
                    <a:cubicBezTo>
                      <a:pt x="182" y="37"/>
                      <a:pt x="188" y="43"/>
                      <a:pt x="188" y="50"/>
                    </a:cubicBezTo>
                    <a:cubicBezTo>
                      <a:pt x="188" y="58"/>
                      <a:pt x="180" y="65"/>
                      <a:pt x="172" y="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2" name="Group 21"/>
          <p:cNvGrpSpPr/>
          <p:nvPr/>
        </p:nvGrpSpPr>
        <p:grpSpPr>
          <a:xfrm>
            <a:off x="5568648" y="2342852"/>
            <a:ext cx="641027" cy="642723"/>
            <a:chOff x="-776288" y="2445544"/>
            <a:chExt cx="600075" cy="601663"/>
          </a:xfrm>
        </p:grpSpPr>
        <p:sp>
          <p:nvSpPr>
            <p:cNvPr id="23" name="Oval 22"/>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06426" y="2534444"/>
              <a:ext cx="260350" cy="423863"/>
              <a:chOff x="2832100" y="2760663"/>
              <a:chExt cx="260350" cy="423863"/>
            </a:xfrm>
          </p:grpSpPr>
          <p:sp>
            <p:nvSpPr>
              <p:cNvPr id="25" name="Freeform 2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4" name="Bent Arrow 33"/>
          <p:cNvSpPr/>
          <p:nvPr/>
        </p:nvSpPr>
        <p:spPr>
          <a:xfrm flipH="1" flipV="1">
            <a:off x="6209673" y="3875024"/>
            <a:ext cx="544636" cy="589605"/>
          </a:xfrm>
          <a:prstGeom prst="bentArrow">
            <a:avLst>
              <a:gd name="adj1" fmla="val 5904"/>
              <a:gd name="adj2" fmla="val 9301"/>
              <a:gd name="adj3" fmla="val 12699"/>
              <a:gd name="adj4" fmla="val 37633"/>
            </a:avLst>
          </a:prstGeom>
          <a:gradFill>
            <a:gsLst>
              <a:gs pos="93000">
                <a:schemeClr val="accent3"/>
              </a:gs>
              <a:gs pos="64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0" name="Bent Arrow 39"/>
          <p:cNvSpPr/>
          <p:nvPr/>
        </p:nvSpPr>
        <p:spPr>
          <a:xfrm rot="16200000" flipH="1" flipV="1">
            <a:off x="6178058" y="2611567"/>
            <a:ext cx="589605" cy="666075"/>
          </a:xfrm>
          <a:prstGeom prst="bentArrow">
            <a:avLst>
              <a:gd name="adj1" fmla="val 5470"/>
              <a:gd name="adj2" fmla="val 9301"/>
              <a:gd name="adj3" fmla="val 12699"/>
              <a:gd name="adj4" fmla="val 39482"/>
            </a:avLst>
          </a:prstGeom>
          <a:gradFill>
            <a:gsLst>
              <a:gs pos="58000">
                <a:schemeClr val="accent3"/>
              </a:gs>
              <a:gs pos="93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4" name="Bent Arrow 43"/>
          <p:cNvSpPr/>
          <p:nvPr/>
        </p:nvSpPr>
        <p:spPr>
          <a:xfrm rot="10800000" flipH="1" flipV="1">
            <a:off x="4957658" y="2612321"/>
            <a:ext cx="618357" cy="623385"/>
          </a:xfrm>
          <a:prstGeom prst="bentArrow">
            <a:avLst>
              <a:gd name="adj1" fmla="val 5470"/>
              <a:gd name="adj2" fmla="val 9301"/>
              <a:gd name="adj3" fmla="val 12699"/>
              <a:gd name="adj4" fmla="val 39549"/>
            </a:avLst>
          </a:prstGeom>
          <a:gradFill>
            <a:gsLst>
              <a:gs pos="91000">
                <a:schemeClr val="accent3"/>
              </a:gs>
              <a:gs pos="59000">
                <a:schemeClr val="accent1"/>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49" name="Bent Arrow 48"/>
          <p:cNvSpPr/>
          <p:nvPr/>
        </p:nvSpPr>
        <p:spPr>
          <a:xfrm rot="5400000" flipH="1" flipV="1">
            <a:off x="4979131" y="3812574"/>
            <a:ext cx="550277" cy="672032"/>
          </a:xfrm>
          <a:prstGeom prst="bentArrow">
            <a:avLst>
              <a:gd name="adj1" fmla="val 5470"/>
              <a:gd name="adj2" fmla="val 9301"/>
              <a:gd name="adj3" fmla="val 12699"/>
              <a:gd name="adj4" fmla="val 44027"/>
            </a:avLst>
          </a:prstGeom>
          <a:gradFill>
            <a:gsLst>
              <a:gs pos="58000">
                <a:schemeClr val="accent3"/>
              </a:gs>
              <a:gs pos="93000">
                <a:schemeClr val="accent5"/>
              </a:gs>
            </a:gsLst>
            <a:lin ang="90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schemeClr val="tx1"/>
              </a:solidFill>
            </a:endParaRPr>
          </a:p>
        </p:txBody>
      </p:sp>
      <p:sp>
        <p:nvSpPr>
          <p:cNvPr id="64" name="Rectangle 63"/>
          <p:cNvSpPr/>
          <p:nvPr/>
        </p:nvSpPr>
        <p:spPr>
          <a:xfrm>
            <a:off x="7139033" y="3217852"/>
            <a:ext cx="1501420" cy="647870"/>
          </a:xfrm>
          <a:prstGeom prst="rect">
            <a:avLst/>
          </a:prstGeom>
        </p:spPr>
        <p:txBody>
          <a:bodyPr wrap="square">
            <a:spAutoFit/>
          </a:bodyPr>
          <a:lstStyle/>
          <a:p>
            <a:pPr>
              <a:lnSpc>
                <a:spcPct val="95000"/>
              </a:lnSpc>
            </a:pPr>
            <a:r>
              <a:rPr lang="en-US" sz="1600" dirty="0"/>
              <a:t>Xx </a:t>
            </a:r>
            <a:r>
              <a:rPr lang="en-US" sz="1600" dirty="0" err="1"/>
              <a:t>xx</a:t>
            </a:r>
            <a:r>
              <a:rPr lang="en-US" sz="1600" dirty="0"/>
              <a:t> </a:t>
            </a:r>
            <a:r>
              <a:rPr lang="en-US" sz="1600" dirty="0" err="1"/>
              <a:t>xxxx</a:t>
            </a:r>
            <a:endParaRPr lang="en-US" sz="1600" dirty="0"/>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5" name="Rectangle 64"/>
          <p:cNvSpPr/>
          <p:nvPr/>
        </p:nvSpPr>
        <p:spPr>
          <a:xfrm>
            <a:off x="3044496" y="3217852"/>
            <a:ext cx="1548172" cy="647870"/>
          </a:xfrm>
          <a:prstGeom prst="rect">
            <a:avLst/>
          </a:prstGeom>
        </p:spPr>
        <p:txBody>
          <a:bodyPr wrap="square">
            <a:spAutoFit/>
          </a:bodyPr>
          <a:lstStyle/>
          <a:p>
            <a:pPr algn="r">
              <a:lnSpc>
                <a:spcPct val="95000"/>
              </a:lnSpc>
            </a:pPr>
            <a:r>
              <a:rPr lang="en-US" sz="1600" dirty="0"/>
              <a:t>Xx </a:t>
            </a:r>
            <a:r>
              <a:rPr lang="en-US" sz="1600" dirty="0" err="1"/>
              <a:t>xx</a:t>
            </a:r>
            <a:r>
              <a:rPr lang="en-US" sz="1600" dirty="0"/>
              <a:t> </a:t>
            </a:r>
            <a:r>
              <a:rPr lang="en-US" sz="1600" dirty="0" err="1"/>
              <a:t>xxxx</a:t>
            </a:r>
            <a:endParaRPr lang="en-US" sz="1600" dirty="0"/>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66" name="Rectangle 65"/>
          <p:cNvSpPr/>
          <p:nvPr/>
        </p:nvSpPr>
        <p:spPr>
          <a:xfrm>
            <a:off x="5092756" y="4797354"/>
            <a:ext cx="1634978" cy="647870"/>
          </a:xfrm>
          <a:prstGeom prst="rect">
            <a:avLst/>
          </a:prstGeom>
        </p:spPr>
        <p:txBody>
          <a:bodyPr wrap="square">
            <a:spAutoFit/>
          </a:bodyPr>
          <a:lstStyle/>
          <a:p>
            <a:pPr algn="ctr">
              <a:lnSpc>
                <a:spcPct val="95000"/>
              </a:lnSpc>
            </a:pPr>
            <a:r>
              <a:rPr lang="en-US" sz="1600" dirty="0"/>
              <a:t>Xx </a:t>
            </a:r>
            <a:r>
              <a:rPr lang="en-US" sz="1600" dirty="0" err="1"/>
              <a:t>xx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0" name="Rectangle 69"/>
          <p:cNvSpPr/>
          <p:nvPr/>
        </p:nvSpPr>
        <p:spPr>
          <a:xfrm>
            <a:off x="4902133" y="1629205"/>
            <a:ext cx="1995017" cy="647870"/>
          </a:xfrm>
          <a:prstGeom prst="rect">
            <a:avLst/>
          </a:prstGeom>
        </p:spPr>
        <p:txBody>
          <a:bodyPr wrap="square">
            <a:spAutoFit/>
          </a:bodyPr>
          <a:lstStyle/>
          <a:p>
            <a:pPr algn="ctr">
              <a:lnSpc>
                <a:spcPct val="95000"/>
              </a:lnSpc>
            </a:pPr>
            <a:r>
              <a:rPr lang="en-US" sz="1600" dirty="0"/>
              <a:t>Xx </a:t>
            </a:r>
            <a:r>
              <a:rPr lang="en-US" sz="1600" dirty="0" err="1"/>
              <a:t>xx</a:t>
            </a:r>
            <a:r>
              <a:rPr lang="en-US" sz="1600" dirty="0"/>
              <a:t> </a:t>
            </a:r>
            <a:r>
              <a:rPr lang="en-US" sz="1600" dirty="0" err="1"/>
              <a:t>xxxx</a:t>
            </a:r>
            <a:endParaRPr lang="en-US" sz="1600" dirty="0"/>
          </a:p>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71" name="Title 70"/>
          <p:cNvSpPr>
            <a:spLocks noGrp="1"/>
          </p:cNvSpPr>
          <p:nvPr>
            <p:ph type="title"/>
          </p:nvPr>
        </p:nvSpPr>
        <p:spPr/>
        <p:txBody>
          <a:bodyPr/>
          <a:lstStyle/>
          <a:p>
            <a:pPr algn="l"/>
            <a:r>
              <a:rPr lang="en-US" dirty="0" err="1"/>
              <a:t>Xxxxx</a:t>
            </a:r>
            <a:r>
              <a:rPr lang="en-US" dirty="0"/>
              <a:t> </a:t>
            </a:r>
            <a:r>
              <a:rPr lang="en-US" dirty="0" err="1"/>
              <a:t>xxxxxx</a:t>
            </a:r>
            <a:r>
              <a:rPr lang="en-US" dirty="0"/>
              <a:t> </a:t>
            </a:r>
            <a:r>
              <a:rPr lang="en-US" dirty="0" err="1"/>
              <a:t>xxxxx</a:t>
            </a:r>
            <a:endParaRPr lang="en-US" dirty="0"/>
          </a:p>
        </p:txBody>
      </p:sp>
      <p:sp>
        <p:nvSpPr>
          <p:cNvPr id="72" name="Text Placeholder 71"/>
          <p:cNvSpPr>
            <a:spLocks noGrp="1"/>
          </p:cNvSpPr>
          <p:nvPr>
            <p:ph type="body" sz="quarter" idx="10"/>
          </p:nvPr>
        </p:nvSpPr>
        <p:spPr/>
        <p:txBody>
          <a:bodyPr/>
          <a:lstStyle/>
          <a:p>
            <a:pPr algn="l"/>
            <a:r>
              <a:rPr lang="en-US" dirty="0" err="1"/>
              <a:t>Xxxxxxxxxxx</a:t>
            </a:r>
            <a:r>
              <a:rPr lang="en-US" dirty="0"/>
              <a:t> xx xxx </a:t>
            </a:r>
            <a:r>
              <a:rPr lang="en-US" dirty="0" err="1"/>
              <a:t>xxxxxx</a:t>
            </a:r>
            <a:endParaRPr lang="en-US" dirty="0"/>
          </a:p>
        </p:txBody>
      </p:sp>
      <p:grpSp>
        <p:nvGrpSpPr>
          <p:cNvPr id="84" name="Group 83"/>
          <p:cNvGrpSpPr/>
          <p:nvPr/>
        </p:nvGrpSpPr>
        <p:grpSpPr>
          <a:xfrm>
            <a:off x="631279" y="2292471"/>
            <a:ext cx="2137953" cy="769440"/>
            <a:chOff x="631278" y="3670678"/>
            <a:chExt cx="2490530" cy="769439"/>
          </a:xfrm>
        </p:grpSpPr>
        <p:sp>
          <p:nvSpPr>
            <p:cNvPr id="75" name="TextBox 74"/>
            <p:cNvSpPr txBox="1"/>
            <p:nvPr/>
          </p:nvSpPr>
          <p:spPr>
            <a:xfrm>
              <a:off x="631278" y="3670678"/>
              <a:ext cx="2489182" cy="338553"/>
            </a:xfrm>
            <a:prstGeom prst="rect">
              <a:avLst/>
            </a:prstGeom>
            <a:solidFill>
              <a:schemeClr val="accent1"/>
            </a:solidFill>
          </p:spPr>
          <p:txBody>
            <a:bodyPr wrap="square" lIns="91440" tIns="45720" rIns="91440" bIns="45720" rtlCol="0" anchor="b" anchorCtr="0">
              <a:spAutoFit/>
            </a:bodyPr>
            <a:lstStyle/>
            <a:p>
              <a:r>
                <a:rPr lang="en-US" sz="1600" dirty="0" err="1">
                  <a:solidFill>
                    <a:srgbClr val="FFFFFF"/>
                  </a:solidFill>
                </a:rPr>
                <a:t>Xxxxx</a:t>
              </a:r>
              <a:r>
                <a:rPr lang="en-US" sz="1600" dirty="0">
                  <a:solidFill>
                    <a:srgbClr val="FFFFFF"/>
                  </a:solidFill>
                </a:rPr>
                <a:t> xx </a:t>
              </a:r>
            </a:p>
          </p:txBody>
        </p:sp>
        <p:sp>
          <p:nvSpPr>
            <p:cNvPr id="76" name="TextBox 75"/>
            <p:cNvSpPr txBox="1"/>
            <p:nvPr/>
          </p:nvSpPr>
          <p:spPr>
            <a:xfrm>
              <a:off x="632626" y="4009231"/>
              <a:ext cx="2489182" cy="430886"/>
            </a:xfrm>
            <a:prstGeom prst="rect">
              <a:avLst/>
            </a:prstGeom>
            <a:solidFill>
              <a:schemeClr val="accent1">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2" name="Group 81"/>
          <p:cNvGrpSpPr/>
          <p:nvPr/>
        </p:nvGrpSpPr>
        <p:grpSpPr>
          <a:xfrm>
            <a:off x="631278" y="3178095"/>
            <a:ext cx="2136796" cy="769440"/>
            <a:chOff x="3405037" y="3670677"/>
            <a:chExt cx="2489182" cy="769439"/>
          </a:xfrm>
        </p:grpSpPr>
        <p:sp>
          <p:nvSpPr>
            <p:cNvPr id="77" name="TextBox 76"/>
            <p:cNvSpPr txBox="1"/>
            <p:nvPr/>
          </p:nvSpPr>
          <p:spPr>
            <a:xfrm>
              <a:off x="3405037" y="3670677"/>
              <a:ext cx="2489182" cy="338553"/>
            </a:xfrm>
            <a:prstGeom prst="rect">
              <a:avLst/>
            </a:prstGeom>
            <a:solidFill>
              <a:schemeClr val="accent3"/>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xx </a:t>
              </a:r>
            </a:p>
          </p:txBody>
        </p:sp>
        <p:sp>
          <p:nvSpPr>
            <p:cNvPr id="78" name="TextBox 77"/>
            <p:cNvSpPr txBox="1"/>
            <p:nvPr/>
          </p:nvSpPr>
          <p:spPr>
            <a:xfrm>
              <a:off x="3405037" y="4009230"/>
              <a:ext cx="2489182" cy="430886"/>
            </a:xfrm>
            <a:prstGeom prst="rect">
              <a:avLst/>
            </a:prstGeom>
            <a:solidFill>
              <a:schemeClr val="accent3">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grpSp>
        <p:nvGrpSpPr>
          <p:cNvPr id="83" name="Group 82"/>
          <p:cNvGrpSpPr/>
          <p:nvPr/>
        </p:nvGrpSpPr>
        <p:grpSpPr>
          <a:xfrm>
            <a:off x="632438" y="4063717"/>
            <a:ext cx="2137954" cy="769440"/>
            <a:chOff x="6178795" y="3670678"/>
            <a:chExt cx="2490531" cy="769439"/>
          </a:xfrm>
        </p:grpSpPr>
        <p:sp>
          <p:nvSpPr>
            <p:cNvPr id="79" name="TextBox 78"/>
            <p:cNvSpPr txBox="1"/>
            <p:nvPr/>
          </p:nvSpPr>
          <p:spPr>
            <a:xfrm>
              <a:off x="6178795" y="3670678"/>
              <a:ext cx="2489182" cy="338553"/>
            </a:xfrm>
            <a:prstGeom prst="rect">
              <a:avLst/>
            </a:prstGeom>
            <a:solidFill>
              <a:schemeClr val="accent5"/>
            </a:solidFill>
          </p:spPr>
          <p:txBody>
            <a:bodyPr wrap="square" lIns="91440" tIns="45720" rIns="91440" bIns="45720" rtlCol="0" anchor="b" anchorCtr="0">
              <a:spAutoFit/>
            </a:bodyPr>
            <a:lstStyle/>
            <a:p>
              <a:r>
                <a:rPr lang="en-US" sz="1600" dirty="0" err="1">
                  <a:solidFill>
                    <a:srgbClr val="FFFFFF"/>
                  </a:solidFill>
                </a:rPr>
                <a:t>Xxxx</a:t>
              </a:r>
              <a:r>
                <a:rPr lang="en-US" sz="1600" dirty="0">
                  <a:solidFill>
                    <a:srgbClr val="FFFFFF"/>
                  </a:solidFill>
                </a:rPr>
                <a:t> xx </a:t>
              </a:r>
            </a:p>
          </p:txBody>
        </p:sp>
        <p:sp>
          <p:nvSpPr>
            <p:cNvPr id="80" name="TextBox 79"/>
            <p:cNvSpPr txBox="1"/>
            <p:nvPr/>
          </p:nvSpPr>
          <p:spPr>
            <a:xfrm>
              <a:off x="6180144" y="4009231"/>
              <a:ext cx="2489182" cy="430886"/>
            </a:xfrm>
            <a:prstGeom prst="rect">
              <a:avLst/>
            </a:prstGeom>
            <a:solidFill>
              <a:schemeClr val="accent5">
                <a:alpha val="20000"/>
              </a:schemeClr>
            </a:solidFill>
          </p:spPr>
          <p:txBody>
            <a:bodyPr wrap="square" lIns="91440" tIns="45720" rIns="91440" bIns="45720" rtlCol="0">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grpSp>
    </p:spTree>
    <p:extLst>
      <p:ext uri="{BB962C8B-B14F-4D97-AF65-F5344CB8AC3E}">
        <p14:creationId xmlns:p14="http://schemas.microsoft.com/office/powerpoint/2010/main" val="259881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500"/>
                                        <p:tgtEl>
                                          <p:spTgt spid="84"/>
                                        </p:tgtEl>
                                      </p:cBhvr>
                                    </p:animEffect>
                                  </p:childTnLst>
                                </p:cTn>
                              </p:par>
                              <p:par>
                                <p:cTn id="8" presetID="10" presetClass="entr" presetSubtype="0" fill="hold" nodeType="withEffect">
                                  <p:stCondLst>
                                    <p:cond delay="200"/>
                                  </p:stCondLst>
                                  <p:childTnLst>
                                    <p:set>
                                      <p:cBhvr>
                                        <p:cTn id="9" dur="1" fill="hold">
                                          <p:stCondLst>
                                            <p:cond delay="0"/>
                                          </p:stCondLst>
                                        </p:cTn>
                                        <p:tgtEl>
                                          <p:spTgt spid="82"/>
                                        </p:tgtEl>
                                        <p:attrNameLst>
                                          <p:attrName>style.visibility</p:attrName>
                                        </p:attrNameLst>
                                      </p:cBhvr>
                                      <p:to>
                                        <p:strVal val="visible"/>
                                      </p:to>
                                    </p:set>
                                    <p:animEffect transition="in" filter="fade">
                                      <p:cBhvr>
                                        <p:cTn id="10" dur="500"/>
                                        <p:tgtEl>
                                          <p:spTgt spid="82"/>
                                        </p:tgtEl>
                                      </p:cBhvr>
                                    </p:animEffect>
                                  </p:childTnLst>
                                </p:cTn>
                              </p:par>
                              <p:par>
                                <p:cTn id="11" presetID="10" presetClass="entr" presetSubtype="0" fill="hold" nodeType="withEffect">
                                  <p:stCondLst>
                                    <p:cond delay="400"/>
                                  </p:stCondLst>
                                  <p:childTnLst>
                                    <p:set>
                                      <p:cBhvr>
                                        <p:cTn id="12" dur="1" fill="hold">
                                          <p:stCondLst>
                                            <p:cond delay="0"/>
                                          </p:stCondLst>
                                        </p:cTn>
                                        <p:tgtEl>
                                          <p:spTgt spid="83"/>
                                        </p:tgtEl>
                                        <p:attrNameLst>
                                          <p:attrName>style.visibility</p:attrName>
                                        </p:attrNameLst>
                                      </p:cBhvr>
                                      <p:to>
                                        <p:strVal val="visible"/>
                                      </p:to>
                                    </p:set>
                                    <p:animEffect transition="in" filter="fade">
                                      <p:cBhvr>
                                        <p:cTn id="13" dur="500"/>
                                        <p:tgtEl>
                                          <p:spTgt spid="83"/>
                                        </p:tgtEl>
                                      </p:cBhvr>
                                    </p:animEffect>
                                  </p:childTnLst>
                                </p:cTn>
                              </p:par>
                              <p:par>
                                <p:cTn id="14" presetID="10" presetClass="entr" presetSubtype="0" fill="hold" nodeType="withEffect">
                                  <p:stCondLst>
                                    <p:cond delay="6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6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par>
                                <p:cTn id="20" presetID="10" presetClass="entr" presetSubtype="0" fill="hold" nodeType="withEffect">
                                  <p:stCondLst>
                                    <p:cond delay="6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nodeType="withEffect">
                                  <p:stCondLst>
                                    <p:cond delay="60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22" presetClass="entr" presetSubtype="4" fill="hold" grpId="0" nodeType="withEffect">
                                  <p:stCondLst>
                                    <p:cond delay="900"/>
                                  </p:stCondLst>
                                  <p:childTnLst>
                                    <p:set>
                                      <p:cBhvr>
                                        <p:cTn id="27" dur="1" fill="hold">
                                          <p:stCondLst>
                                            <p:cond delay="0"/>
                                          </p:stCondLst>
                                        </p:cTn>
                                        <p:tgtEl>
                                          <p:spTgt spid="44"/>
                                        </p:tgtEl>
                                        <p:attrNameLst>
                                          <p:attrName>style.visibility</p:attrName>
                                        </p:attrNameLst>
                                      </p:cBhvr>
                                      <p:to>
                                        <p:strVal val="visible"/>
                                      </p:to>
                                    </p:set>
                                    <p:animEffect transition="in" filter="wipe(down)">
                                      <p:cBhvr>
                                        <p:cTn id="28" dur="500"/>
                                        <p:tgtEl>
                                          <p:spTgt spid="44"/>
                                        </p:tgtEl>
                                      </p:cBhvr>
                                    </p:animEffect>
                                  </p:childTnLst>
                                </p:cTn>
                              </p:par>
                              <p:par>
                                <p:cTn id="29" presetID="22" presetClass="entr" presetSubtype="8" fill="hold" grpId="0" nodeType="withEffect">
                                  <p:stCondLst>
                                    <p:cond delay="900"/>
                                  </p:stCondLst>
                                  <p:childTnLst>
                                    <p:set>
                                      <p:cBhvr>
                                        <p:cTn id="30" dur="1" fill="hold">
                                          <p:stCondLst>
                                            <p:cond delay="0"/>
                                          </p:stCondLst>
                                        </p:cTn>
                                        <p:tgtEl>
                                          <p:spTgt spid="40"/>
                                        </p:tgtEl>
                                        <p:attrNameLst>
                                          <p:attrName>style.visibility</p:attrName>
                                        </p:attrNameLst>
                                      </p:cBhvr>
                                      <p:to>
                                        <p:strVal val="visible"/>
                                      </p:to>
                                    </p:set>
                                    <p:animEffect transition="in" filter="wipe(left)">
                                      <p:cBhvr>
                                        <p:cTn id="31" dur="500"/>
                                        <p:tgtEl>
                                          <p:spTgt spid="40"/>
                                        </p:tgtEl>
                                      </p:cBhvr>
                                    </p:animEffect>
                                  </p:childTnLst>
                                </p:cTn>
                              </p:par>
                              <p:par>
                                <p:cTn id="32" presetID="22" presetClass="entr" presetSubtype="1" fill="hold" grpId="0" nodeType="withEffect">
                                  <p:stCondLst>
                                    <p:cond delay="900"/>
                                  </p:stCondLst>
                                  <p:childTnLst>
                                    <p:set>
                                      <p:cBhvr>
                                        <p:cTn id="33" dur="1" fill="hold">
                                          <p:stCondLst>
                                            <p:cond delay="0"/>
                                          </p:stCondLst>
                                        </p:cTn>
                                        <p:tgtEl>
                                          <p:spTgt spid="34"/>
                                        </p:tgtEl>
                                        <p:attrNameLst>
                                          <p:attrName>style.visibility</p:attrName>
                                        </p:attrNameLst>
                                      </p:cBhvr>
                                      <p:to>
                                        <p:strVal val="visible"/>
                                      </p:to>
                                    </p:set>
                                    <p:animEffect transition="in" filter="wipe(up)">
                                      <p:cBhvr>
                                        <p:cTn id="34" dur="500"/>
                                        <p:tgtEl>
                                          <p:spTgt spid="34"/>
                                        </p:tgtEl>
                                      </p:cBhvr>
                                    </p:animEffect>
                                  </p:childTnLst>
                                </p:cTn>
                              </p:par>
                              <p:par>
                                <p:cTn id="35" presetID="22" presetClass="entr" presetSubtype="2" fill="hold" grpId="0" nodeType="withEffect">
                                  <p:stCondLst>
                                    <p:cond delay="900"/>
                                  </p:stCondLst>
                                  <p:childTnLst>
                                    <p:set>
                                      <p:cBhvr>
                                        <p:cTn id="36" dur="1" fill="hold">
                                          <p:stCondLst>
                                            <p:cond delay="0"/>
                                          </p:stCondLst>
                                        </p:cTn>
                                        <p:tgtEl>
                                          <p:spTgt spid="49"/>
                                        </p:tgtEl>
                                        <p:attrNameLst>
                                          <p:attrName>style.visibility</p:attrName>
                                        </p:attrNameLst>
                                      </p:cBhvr>
                                      <p:to>
                                        <p:strVal val="visible"/>
                                      </p:to>
                                    </p:set>
                                    <p:animEffect transition="in" filter="wipe(right)">
                                      <p:cBhvr>
                                        <p:cTn id="37" dur="500"/>
                                        <p:tgtEl>
                                          <p:spTgt spid="49"/>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250"/>
                                        <p:tgtEl>
                                          <p:spTgt spid="65"/>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70"/>
                                        </p:tgtEl>
                                        <p:attrNameLst>
                                          <p:attrName>style.visibility</p:attrName>
                                        </p:attrNameLst>
                                      </p:cBhvr>
                                      <p:to>
                                        <p:strVal val="visible"/>
                                      </p:to>
                                    </p:set>
                                    <p:animEffect transition="in" filter="fade">
                                      <p:cBhvr>
                                        <p:cTn id="43" dur="250"/>
                                        <p:tgtEl>
                                          <p:spTgt spid="70"/>
                                        </p:tgtEl>
                                      </p:cBhvr>
                                    </p:animEffect>
                                  </p:childTnLst>
                                </p:cTn>
                              </p:par>
                              <p:par>
                                <p:cTn id="44" presetID="10" presetClass="entr" presetSubtype="0" fill="hold" grpId="0" nodeType="withEffect">
                                  <p:stCondLst>
                                    <p:cond delay="1200"/>
                                  </p:stCondLst>
                                  <p:childTnLst>
                                    <p:set>
                                      <p:cBhvr>
                                        <p:cTn id="45" dur="1" fill="hold">
                                          <p:stCondLst>
                                            <p:cond delay="0"/>
                                          </p:stCondLst>
                                        </p:cTn>
                                        <p:tgtEl>
                                          <p:spTgt spid="64"/>
                                        </p:tgtEl>
                                        <p:attrNameLst>
                                          <p:attrName>style.visibility</p:attrName>
                                        </p:attrNameLst>
                                      </p:cBhvr>
                                      <p:to>
                                        <p:strVal val="visible"/>
                                      </p:to>
                                    </p:set>
                                    <p:animEffect transition="in" filter="fade">
                                      <p:cBhvr>
                                        <p:cTn id="46" dur="250"/>
                                        <p:tgtEl>
                                          <p:spTgt spid="64"/>
                                        </p:tgtEl>
                                      </p:cBhvr>
                                    </p:animEffect>
                                  </p:childTnLst>
                                </p:cTn>
                              </p:par>
                              <p:par>
                                <p:cTn id="47" presetID="10" presetClass="entr" presetSubtype="0" fill="hold" grpId="0" nodeType="withEffect">
                                  <p:stCondLst>
                                    <p:cond delay="1200"/>
                                  </p:stCondLst>
                                  <p:childTnLst>
                                    <p:set>
                                      <p:cBhvr>
                                        <p:cTn id="48" dur="1" fill="hold">
                                          <p:stCondLst>
                                            <p:cond delay="0"/>
                                          </p:stCondLst>
                                        </p:cTn>
                                        <p:tgtEl>
                                          <p:spTgt spid="66"/>
                                        </p:tgtEl>
                                        <p:attrNameLst>
                                          <p:attrName>style.visibility</p:attrName>
                                        </p:attrNameLst>
                                      </p:cBhvr>
                                      <p:to>
                                        <p:strVal val="visible"/>
                                      </p:to>
                                    </p:set>
                                    <p:animEffect transition="in" filter="fade">
                                      <p:cBhvr>
                                        <p:cTn id="49" dur="2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0" grpId="0" animBg="1"/>
      <p:bldP spid="44" grpId="0" animBg="1"/>
      <p:bldP spid="49" grpId="0" animBg="1"/>
      <p:bldP spid="64" grpId="0"/>
      <p:bldP spid="65" grpId="0"/>
      <p:bldP spid="66" grpId="0"/>
      <p:bldP spid="7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1</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2</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3</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X </a:t>
            </a:r>
            <a:r>
              <a:rPr lang="en-US" sz="1500" dirty="0" err="1">
                <a:solidFill>
                  <a:srgbClr val="FFFFFF"/>
                </a:solidFill>
              </a:rPr>
              <a:t>xxxxxx</a:t>
            </a:r>
            <a:r>
              <a:rPr lang="en-US" sz="1500" dirty="0">
                <a:solidFill>
                  <a:srgbClr val="FFFFFF"/>
                </a:solidFill>
              </a:rPr>
              <a:t> 4</a:t>
            </a:r>
          </a:p>
        </p:txBody>
      </p:sp>
      <p:sp>
        <p:nvSpPr>
          <p:cNvPr id="2" name="Title 1"/>
          <p:cNvSpPr>
            <a:spLocks noGrp="1"/>
          </p:cNvSpPr>
          <p:nvPr>
            <p:ph type="title"/>
          </p:nvPr>
        </p:nvSpPr>
        <p:spPr/>
        <p:txBody>
          <a:bodyPr/>
          <a:lstStyle/>
          <a:p>
            <a:r>
              <a:rPr lang="en-US" dirty="0"/>
              <a:t>X xxx x </a:t>
            </a:r>
            <a:r>
              <a:rPr lang="en-US" dirty="0" err="1"/>
              <a:t>xxxxxxxx</a:t>
            </a:r>
            <a:r>
              <a:rPr lang="en-US" dirty="0"/>
              <a:t> – x </a:t>
            </a:r>
            <a:r>
              <a:rPr lang="en-US" dirty="0" err="1"/>
              <a:t>xxxx</a:t>
            </a:r>
            <a:r>
              <a:rPr lang="en-US" dirty="0"/>
              <a:t> </a:t>
            </a:r>
            <a:r>
              <a:rPr lang="en-US" dirty="0" err="1"/>
              <a:t>xxxxxx</a:t>
            </a:r>
            <a:endParaRPr lang="en-US" dirty="0"/>
          </a:p>
        </p:txBody>
      </p:sp>
      <p:sp>
        <p:nvSpPr>
          <p:cNvPr id="25" name="TextBox 24"/>
          <p:cNvSpPr txBox="1"/>
          <p:nvPr/>
        </p:nvSpPr>
        <p:spPr>
          <a:xfrm>
            <a:off x="6427699" y="1973427"/>
            <a:ext cx="1888718" cy="887422"/>
          </a:xfrm>
          <a:prstGeom prst="rect">
            <a:avLst/>
          </a:prstGeom>
          <a:noFill/>
        </p:spPr>
        <p:txBody>
          <a:bodyPr wrap="square" lIns="91440" rIns="91440" rtlCol="0">
            <a:spAutoFit/>
          </a:bodyPr>
          <a:lstStyle/>
          <a:p>
            <a:pPr>
              <a:lnSpc>
                <a:spcPct val="90000"/>
              </a:lnSpc>
              <a:spcBef>
                <a:spcPts val="800"/>
              </a:spcBef>
            </a:pPr>
            <a:r>
              <a:rPr lang="en-US" sz="1400" dirty="0"/>
              <a:t>Xx </a:t>
            </a:r>
            <a:r>
              <a:rPr lang="en-US" sz="1400" dirty="0" err="1"/>
              <a:t>xx</a:t>
            </a:r>
            <a:r>
              <a:rPr lang="en-US" sz="1400" dirty="0"/>
              <a:t> 2</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3" name="TextBox 42"/>
          <p:cNvSpPr txBox="1"/>
          <p:nvPr/>
        </p:nvSpPr>
        <p:spPr>
          <a:xfrm>
            <a:off x="6427699" y="4194656"/>
            <a:ext cx="1888718" cy="901272"/>
          </a:xfrm>
          <a:prstGeom prst="rect">
            <a:avLst/>
          </a:prstGeom>
          <a:noFill/>
        </p:spPr>
        <p:txBody>
          <a:bodyPr wrap="square" lIns="91440" rIns="91440" rtlCol="0">
            <a:spAutoFit/>
          </a:bodyPr>
          <a:lstStyle/>
          <a:p>
            <a:pPr>
              <a:lnSpc>
                <a:spcPct val="90000"/>
              </a:lnSpc>
              <a:spcBef>
                <a:spcPts val="800"/>
              </a:spcBef>
            </a:pPr>
            <a:r>
              <a:rPr lang="en-US" sz="1500" dirty="0"/>
              <a:t>Xx </a:t>
            </a:r>
            <a:r>
              <a:rPr lang="en-US" sz="1500" dirty="0" err="1"/>
              <a:t>xx</a:t>
            </a:r>
            <a:r>
              <a:rPr lang="en-US" sz="1500" dirty="0"/>
              <a:t> 4</a:t>
            </a:r>
          </a:p>
          <a:p>
            <a:pP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4" name="TextBox 43"/>
          <p:cNvSpPr txBox="1"/>
          <p:nvPr/>
        </p:nvSpPr>
        <p:spPr>
          <a:xfrm>
            <a:off x="1359853" y="1973427"/>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1</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sp>
        <p:nvSpPr>
          <p:cNvPr id="47" name="TextBox 46"/>
          <p:cNvSpPr txBox="1"/>
          <p:nvPr/>
        </p:nvSpPr>
        <p:spPr>
          <a:xfrm>
            <a:off x="1359853" y="4194656"/>
            <a:ext cx="1704506" cy="901272"/>
          </a:xfrm>
          <a:prstGeom prst="rect">
            <a:avLst/>
          </a:prstGeom>
          <a:noFill/>
        </p:spPr>
        <p:txBody>
          <a:bodyPr wrap="square" lIns="91440" rIns="91440" rtlCol="0">
            <a:spAutoFit/>
          </a:bodyPr>
          <a:lstStyle/>
          <a:p>
            <a:pPr algn="r">
              <a:lnSpc>
                <a:spcPct val="90000"/>
              </a:lnSpc>
              <a:spcBef>
                <a:spcPts val="800"/>
              </a:spcBef>
            </a:pPr>
            <a:r>
              <a:rPr lang="en-US" sz="1500" dirty="0"/>
              <a:t>Xx </a:t>
            </a:r>
            <a:r>
              <a:rPr lang="en-US" sz="1500" dirty="0" err="1"/>
              <a:t>xx</a:t>
            </a:r>
            <a:r>
              <a:rPr lang="en-US" sz="1500" dirty="0"/>
              <a:t> 3</a:t>
            </a:r>
          </a:p>
          <a:p>
            <a:pPr algn="r">
              <a:lnSpc>
                <a:spcPct val="90000"/>
              </a:lnSpc>
              <a:spcBef>
                <a:spcPts val="800"/>
              </a:spcBef>
            </a:pP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r>
              <a:rPr lang="en-US" sz="1200" dirty="0"/>
              <a:t> xx </a:t>
            </a:r>
            <a:r>
              <a:rPr lang="en-US" sz="1200" dirty="0" err="1"/>
              <a:t>xxxxxxxx</a:t>
            </a:r>
            <a:r>
              <a:rPr lang="en-US" sz="1200" dirty="0"/>
              <a:t> </a:t>
            </a:r>
            <a:r>
              <a:rPr lang="en-US" sz="1200" dirty="0" err="1"/>
              <a:t>xxxxxx</a:t>
            </a:r>
            <a:r>
              <a:rPr lang="en-US" sz="1200" dirty="0"/>
              <a:t> x </a:t>
            </a:r>
            <a:r>
              <a:rPr lang="en-US" sz="1200" dirty="0" err="1"/>
              <a:t>xxxx</a:t>
            </a:r>
            <a:r>
              <a:rPr lang="en-US" sz="1200" dirty="0"/>
              <a:t> </a:t>
            </a:r>
            <a:r>
              <a:rPr lang="en-US" sz="1200" dirty="0" err="1"/>
              <a:t>xxxx</a:t>
            </a:r>
            <a:r>
              <a:rPr lang="en-US" sz="1200" dirty="0"/>
              <a:t> </a:t>
            </a:r>
            <a:r>
              <a:rPr lang="en-US" sz="1200" dirty="0" err="1"/>
              <a:t>xxxxxxxxx</a:t>
            </a:r>
            <a:r>
              <a:rPr lang="en-US" sz="1200" dirty="0"/>
              <a:t> </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62114" y="3247398"/>
            <a:ext cx="555024" cy="276999"/>
          </a:xfrm>
          <a:prstGeom prst="rect">
            <a:avLst/>
          </a:prstGeom>
          <a:noFill/>
        </p:spPr>
        <p:txBody>
          <a:bodyPr wrap="none" lIns="0" rIns="0" rtlCol="0">
            <a:spAutoFit/>
          </a:bodyPr>
          <a:lstStyle/>
          <a:p>
            <a:pPr algn="r"/>
            <a:r>
              <a:rPr lang="en-US" sz="1200" dirty="0"/>
              <a:t>Xxx </a:t>
            </a:r>
            <a:r>
              <a:rPr lang="en-US" sz="1200" dirty="0" err="1"/>
              <a:t>xxxx</a:t>
            </a:r>
            <a:endParaRPr lang="en-US" sz="1200" dirty="0"/>
          </a:p>
        </p:txBody>
      </p:sp>
      <p:sp>
        <p:nvSpPr>
          <p:cNvPr id="55" name="TextBox 54"/>
          <p:cNvSpPr txBox="1"/>
          <p:nvPr/>
        </p:nvSpPr>
        <p:spPr>
          <a:xfrm>
            <a:off x="4500716" y="1880829"/>
            <a:ext cx="492122" cy="276999"/>
          </a:xfrm>
          <a:prstGeom prst="rect">
            <a:avLst/>
          </a:prstGeom>
          <a:noFill/>
        </p:spPr>
        <p:txBody>
          <a:bodyPr wrap="none" lIns="0" rIns="0" rtlCol="0">
            <a:spAutoFit/>
          </a:bodyPr>
          <a:lstStyle/>
          <a:p>
            <a:pPr algn="ctr"/>
            <a:r>
              <a:rPr lang="en-US" sz="1200" dirty="0"/>
              <a:t>X </a:t>
            </a:r>
            <a:r>
              <a:rPr lang="en-US" sz="1200" dirty="0" err="1"/>
              <a:t>xxxxx</a:t>
            </a:r>
            <a:endParaRPr lang="en-US" sz="1200" dirty="0"/>
          </a:p>
        </p:txBody>
      </p:sp>
    </p:spTree>
    <p:extLst>
      <p:ext uri="{BB962C8B-B14F-4D97-AF65-F5344CB8AC3E}">
        <p14:creationId xmlns:p14="http://schemas.microsoft.com/office/powerpoint/2010/main" val="1744529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250"/>
                                  </p:stCondLst>
                                  <p:childTnLst>
                                    <p:set>
                                      <p:cBhvr>
                                        <p:cTn id="28" dur="1" fill="hold">
                                          <p:stCondLst>
                                            <p:cond delay="0"/>
                                          </p:stCondLst>
                                        </p:cTn>
                                        <p:tgtEl>
                                          <p:spTgt spid="44"/>
                                        </p:tgtEl>
                                        <p:attrNameLst>
                                          <p:attrName>style.visibility</p:attrName>
                                        </p:attrNameLst>
                                      </p:cBhvr>
                                      <p:to>
                                        <p:strVal val="visible"/>
                                      </p:to>
                                    </p:set>
                                    <p:animEffect transition="in" filter="fade">
                                      <p:cBhvr>
                                        <p:cTn id="29" dur="250"/>
                                        <p:tgtEl>
                                          <p:spTgt spid="44"/>
                                        </p:tgtEl>
                                      </p:cBhvr>
                                    </p:animEffect>
                                  </p:childTnLst>
                                </p:cTn>
                              </p:par>
                              <p:par>
                                <p:cTn id="30" presetID="10" presetClass="entr" presetSubtype="0" fill="hold" grpId="0" nodeType="withEffect">
                                  <p:stCondLst>
                                    <p:cond delay="150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250"/>
                                        <p:tgtEl>
                                          <p:spTgt spid="7"/>
                                        </p:tgtEl>
                                      </p:cBhvr>
                                    </p:animEffect>
                                  </p:childTnLst>
                                </p:cTn>
                              </p:par>
                              <p:par>
                                <p:cTn id="33" presetID="22" presetClass="entr" presetSubtype="8" fill="hold" grpId="0" nodeType="withEffect">
                                  <p:stCondLst>
                                    <p:cond delay="1750"/>
                                  </p:stCondLst>
                                  <p:childTnLst>
                                    <p:set>
                                      <p:cBhvr>
                                        <p:cTn id="34" dur="1" fill="hold">
                                          <p:stCondLst>
                                            <p:cond delay="0"/>
                                          </p:stCondLst>
                                        </p:cTn>
                                        <p:tgtEl>
                                          <p:spTgt spid="40"/>
                                        </p:tgtEl>
                                        <p:attrNameLst>
                                          <p:attrName>style.visibility</p:attrName>
                                        </p:attrNameLst>
                                      </p:cBhvr>
                                      <p:to>
                                        <p:strVal val="visible"/>
                                      </p:to>
                                    </p:set>
                                    <p:animEffect transition="in" filter="wipe(left)">
                                      <p:cBhvr>
                                        <p:cTn id="35" dur="250"/>
                                        <p:tgtEl>
                                          <p:spTgt spid="40"/>
                                        </p:tgtEl>
                                      </p:cBhvr>
                                    </p:animEffect>
                                  </p:childTnLst>
                                </p:cTn>
                              </p:par>
                              <p:par>
                                <p:cTn id="36" presetID="10" presetClass="entr" presetSubtype="0" fill="hold" grpId="0" nodeType="withEffect">
                                  <p:stCondLst>
                                    <p:cond delay="200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250"/>
                                        <p:tgtEl>
                                          <p:spTgt spid="25"/>
                                        </p:tgtEl>
                                      </p:cBhvr>
                                    </p:animEffect>
                                  </p:childTnLst>
                                </p:cTn>
                              </p:par>
                              <p:par>
                                <p:cTn id="39" presetID="10" presetClass="entr" presetSubtype="0" fill="hold" grpId="0" nodeType="withEffect">
                                  <p:stCondLst>
                                    <p:cond delay="225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250"/>
                                        <p:tgtEl>
                                          <p:spTgt spid="8"/>
                                        </p:tgtEl>
                                      </p:cBhvr>
                                    </p:animEffect>
                                  </p:childTnLst>
                                </p:cTn>
                              </p:par>
                              <p:par>
                                <p:cTn id="42" presetID="22" presetClass="entr" presetSubtype="2" fill="hold" grpId="0" nodeType="withEffect">
                                  <p:stCondLst>
                                    <p:cond delay="2500"/>
                                  </p:stCondLst>
                                  <p:childTnLst>
                                    <p:set>
                                      <p:cBhvr>
                                        <p:cTn id="43" dur="1" fill="hold">
                                          <p:stCondLst>
                                            <p:cond delay="0"/>
                                          </p:stCondLst>
                                        </p:cTn>
                                        <p:tgtEl>
                                          <p:spTgt spid="46"/>
                                        </p:tgtEl>
                                        <p:attrNameLst>
                                          <p:attrName>style.visibility</p:attrName>
                                        </p:attrNameLst>
                                      </p:cBhvr>
                                      <p:to>
                                        <p:strVal val="visible"/>
                                      </p:to>
                                    </p:set>
                                    <p:animEffect transition="in" filter="wipe(right)">
                                      <p:cBhvr>
                                        <p:cTn id="44" dur="250"/>
                                        <p:tgtEl>
                                          <p:spTgt spid="46"/>
                                        </p:tgtEl>
                                      </p:cBhvr>
                                    </p:animEffect>
                                  </p:childTnLst>
                                </p:cTn>
                              </p:par>
                              <p:par>
                                <p:cTn id="45" presetID="10" presetClass="entr" presetSubtype="0" fill="hold" grpId="0" nodeType="withEffect">
                                  <p:stCondLst>
                                    <p:cond delay="2750"/>
                                  </p:stCondLst>
                                  <p:childTnLst>
                                    <p:set>
                                      <p:cBhvr>
                                        <p:cTn id="46" dur="1" fill="hold">
                                          <p:stCondLst>
                                            <p:cond delay="0"/>
                                          </p:stCondLst>
                                        </p:cTn>
                                        <p:tgtEl>
                                          <p:spTgt spid="47"/>
                                        </p:tgtEl>
                                        <p:attrNameLst>
                                          <p:attrName>style.visibility</p:attrName>
                                        </p:attrNameLst>
                                      </p:cBhvr>
                                      <p:to>
                                        <p:strVal val="visible"/>
                                      </p:to>
                                    </p:set>
                                    <p:animEffect transition="in" filter="fade">
                                      <p:cBhvr>
                                        <p:cTn id="47" dur="250"/>
                                        <p:tgtEl>
                                          <p:spTgt spid="47"/>
                                        </p:tgtEl>
                                      </p:cBhvr>
                                    </p:animEffect>
                                  </p:childTnLst>
                                </p:cTn>
                              </p:par>
                              <p:par>
                                <p:cTn id="48" presetID="10" presetClass="entr" presetSubtype="0" fill="hold" grpId="0" nodeType="withEffect">
                                  <p:stCondLst>
                                    <p:cond delay="300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250"/>
                                        <p:tgtEl>
                                          <p:spTgt spid="9"/>
                                        </p:tgtEl>
                                      </p:cBhvr>
                                    </p:animEffect>
                                  </p:childTnLst>
                                </p:cTn>
                              </p:par>
                              <p:par>
                                <p:cTn id="51" presetID="22" presetClass="entr" presetSubtype="8" fill="hold" grpId="0" nodeType="withEffect">
                                  <p:stCondLst>
                                    <p:cond delay="3250"/>
                                  </p:stCondLst>
                                  <p:childTnLst>
                                    <p:set>
                                      <p:cBhvr>
                                        <p:cTn id="52" dur="1" fill="hold">
                                          <p:stCondLst>
                                            <p:cond delay="0"/>
                                          </p:stCondLst>
                                        </p:cTn>
                                        <p:tgtEl>
                                          <p:spTgt spid="42"/>
                                        </p:tgtEl>
                                        <p:attrNameLst>
                                          <p:attrName>style.visibility</p:attrName>
                                        </p:attrNameLst>
                                      </p:cBhvr>
                                      <p:to>
                                        <p:strVal val="visible"/>
                                      </p:to>
                                    </p:set>
                                    <p:animEffect transition="in" filter="wipe(left)">
                                      <p:cBhvr>
                                        <p:cTn id="53" dur="250"/>
                                        <p:tgtEl>
                                          <p:spTgt spid="42"/>
                                        </p:tgtEl>
                                      </p:cBhvr>
                                    </p:animEffect>
                                  </p:childTnLst>
                                </p:cTn>
                              </p:par>
                              <p:par>
                                <p:cTn id="54" presetID="10" presetClass="entr" presetSubtype="0" fill="hold" grpId="0" nodeType="withEffect">
                                  <p:stCondLst>
                                    <p:cond delay="3500"/>
                                  </p:stCondLst>
                                  <p:childTnLst>
                                    <p:set>
                                      <p:cBhvr>
                                        <p:cTn id="55" dur="1" fill="hold">
                                          <p:stCondLst>
                                            <p:cond delay="0"/>
                                          </p:stCondLst>
                                        </p:cTn>
                                        <p:tgtEl>
                                          <p:spTgt spid="43"/>
                                        </p:tgtEl>
                                        <p:attrNameLst>
                                          <p:attrName>style.visibility</p:attrName>
                                        </p:attrNameLst>
                                      </p:cBhvr>
                                      <p:to>
                                        <p:strVal val="visible"/>
                                      </p:to>
                                    </p:set>
                                    <p:animEffect transition="in" filter="fade">
                                      <p:cBhvr>
                                        <p:cTn id="56" dur="25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4" grpId="0"/>
      <p:bldP spid="47" grpId="0"/>
      <p:bldP spid="54" grpId="0"/>
      <p:bldP spid="5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2026133"/>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3" name="Rectangle 42"/>
          <p:cNvSpPr/>
          <p:nvPr/>
        </p:nvSpPr>
        <p:spPr>
          <a:xfrm>
            <a:off x="5677131" y="2026133"/>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4" name="Rectangle 43"/>
          <p:cNvSpPr/>
          <p:nvPr/>
        </p:nvSpPr>
        <p:spPr>
          <a:xfrm>
            <a:off x="1587600" y="4803325"/>
            <a:ext cx="1803870"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5" name="Rectangle 44"/>
          <p:cNvSpPr/>
          <p:nvPr/>
        </p:nvSpPr>
        <p:spPr>
          <a:xfrm>
            <a:off x="5817531" y="4803325"/>
            <a:ext cx="1893670"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8" name="Rectangle 47"/>
          <p:cNvSpPr/>
          <p:nvPr/>
        </p:nvSpPr>
        <p:spPr>
          <a:xfrm>
            <a:off x="7333340" y="3319216"/>
            <a:ext cx="1667786" cy="431400"/>
          </a:xfrm>
          <a:prstGeom prst="rect">
            <a:avLst/>
          </a:prstGeom>
        </p:spPr>
        <p:txBody>
          <a:bodyPr wrap="square" lIns="0" tIns="0" rIns="0" bIns="0">
            <a:spAutoFit/>
          </a:bodyPr>
          <a:lstStyle/>
          <a:p>
            <a:pPr>
              <a:lnSpc>
                <a:spcPct val="89000"/>
              </a:lnSpc>
            </a:pPr>
            <a:r>
              <a:rPr lang="en-US" sz="1350" dirty="0" err="1"/>
              <a:t>Xxxxx</a:t>
            </a:r>
            <a:r>
              <a:rPr lang="en-US" sz="1350" dirty="0"/>
              <a:t> </a:t>
            </a:r>
            <a:r>
              <a:rPr lang="en-US" sz="1350" dirty="0" err="1"/>
              <a:t>xxxx</a:t>
            </a:r>
            <a:endParaRPr lang="en-US" sz="1350" dirty="0"/>
          </a:p>
          <a:p>
            <a:pP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49" name="Rectangle 48"/>
          <p:cNvSpPr/>
          <p:nvPr/>
        </p:nvSpPr>
        <p:spPr>
          <a:xfrm>
            <a:off x="178593" y="3319216"/>
            <a:ext cx="1643915" cy="431400"/>
          </a:xfrm>
          <a:prstGeom prst="rect">
            <a:avLst/>
          </a:prstGeom>
        </p:spPr>
        <p:txBody>
          <a:bodyPr wrap="square" lIns="0" tIns="0" rIns="0" bIns="0">
            <a:spAutoFit/>
          </a:bodyPr>
          <a:lstStyle/>
          <a:p>
            <a:pPr algn="r">
              <a:lnSpc>
                <a:spcPct val="89000"/>
              </a:lnSpc>
            </a:pPr>
            <a:r>
              <a:rPr lang="en-US" sz="1350" dirty="0" err="1"/>
              <a:t>Xxxxx</a:t>
            </a:r>
            <a:r>
              <a:rPr lang="en-US" sz="1350" dirty="0"/>
              <a:t> </a:t>
            </a:r>
            <a:r>
              <a:rPr lang="en-US" sz="1350" dirty="0" err="1"/>
              <a:t>xxxx</a:t>
            </a:r>
            <a:endParaRPr lang="en-US" sz="1350" dirty="0"/>
          </a:p>
          <a:p>
            <a:pPr algn="r">
              <a:lnSpc>
                <a:spcPct val="89000"/>
              </a:lnSpc>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a:t>
            </a:r>
            <a:r>
              <a:rPr lang="en-US" sz="900" dirty="0" err="1"/>
              <a:t>xxxxxxxx</a:t>
            </a:r>
            <a:r>
              <a:rPr lang="en-US" sz="900" dirty="0"/>
              <a:t> </a:t>
            </a:r>
            <a:r>
              <a:rPr lang="en-US" sz="900" dirty="0" err="1"/>
              <a:t>xxxxxx</a:t>
            </a:r>
            <a:r>
              <a:rPr lang="en-US" sz="900" dirty="0"/>
              <a:t> x </a:t>
            </a:r>
            <a:r>
              <a:rPr lang="en-US" sz="900" dirty="0" err="1"/>
              <a:t>xxxx</a:t>
            </a:r>
            <a:endParaRPr lang="en-US" sz="900" dirty="0"/>
          </a:p>
        </p:txBody>
      </p:sp>
      <p:sp>
        <p:nvSpPr>
          <p:cNvPr id="50" name="Freeform 78"/>
          <p:cNvSpPr>
            <a:spLocks noEditPoints="1"/>
          </p:cNvSpPr>
          <p:nvPr/>
        </p:nvSpPr>
        <p:spPr bwMode="auto">
          <a:xfrm>
            <a:off x="5905786" y="4215851"/>
            <a:ext cx="336614" cy="338402"/>
          </a:xfrm>
          <a:custGeom>
            <a:avLst/>
            <a:gdLst>
              <a:gd name="T0" fmla="*/ 135 w 631"/>
              <a:gd name="T1" fmla="*/ 621 h 635"/>
              <a:gd name="T2" fmla="*/ 79 w 631"/>
              <a:gd name="T3" fmla="*/ 595 h 635"/>
              <a:gd name="T4" fmla="*/ 14 w 631"/>
              <a:gd name="T5" fmla="*/ 595 h 635"/>
              <a:gd name="T6" fmla="*/ 14 w 631"/>
              <a:gd name="T7" fmla="*/ 530 h 635"/>
              <a:gd name="T8" fmla="*/ 294 w 631"/>
              <a:gd name="T9" fmla="*/ 49 h 635"/>
              <a:gd name="T10" fmla="*/ 544 w 631"/>
              <a:gd name="T11" fmla="*/ 65 h 635"/>
              <a:gd name="T12" fmla="*/ 448 w 631"/>
              <a:gd name="T13" fmla="*/ 363 h 635"/>
              <a:gd name="T14" fmla="*/ 346 w 631"/>
              <a:gd name="T15" fmla="*/ 328 h 635"/>
              <a:gd name="T16" fmla="*/ 273 w 631"/>
              <a:gd name="T17" fmla="*/ 483 h 635"/>
              <a:gd name="T18" fmla="*/ 273 w 631"/>
              <a:gd name="T19" fmla="*/ 547 h 635"/>
              <a:gd name="T20" fmla="*/ 167 w 631"/>
              <a:gd name="T21" fmla="*/ 635 h 635"/>
              <a:gd name="T22" fmla="*/ 94 w 631"/>
              <a:gd name="T23" fmla="*/ 563 h 635"/>
              <a:gd name="T24" fmla="*/ 145 w 631"/>
              <a:gd name="T25" fmla="*/ 611 h 635"/>
              <a:gd name="T26" fmla="*/ 189 w 631"/>
              <a:gd name="T27" fmla="*/ 611 h 635"/>
              <a:gd name="T28" fmla="*/ 273 w 631"/>
              <a:gd name="T29" fmla="*/ 515 h 635"/>
              <a:gd name="T30" fmla="*/ 218 w 631"/>
              <a:gd name="T31" fmla="*/ 447 h 635"/>
              <a:gd name="T32" fmla="*/ 218 w 631"/>
              <a:gd name="T33" fmla="*/ 437 h 635"/>
              <a:gd name="T34" fmla="*/ 349 w 631"/>
              <a:gd name="T35" fmla="*/ 313 h 635"/>
              <a:gd name="T36" fmla="*/ 448 w 631"/>
              <a:gd name="T37" fmla="*/ 349 h 635"/>
              <a:gd name="T38" fmla="*/ 534 w 631"/>
              <a:gd name="T39" fmla="*/ 75 h 635"/>
              <a:gd name="T40" fmla="*/ 304 w 631"/>
              <a:gd name="T41" fmla="*/ 58 h 635"/>
              <a:gd name="T42" fmla="*/ 295 w 631"/>
              <a:gd name="T43" fmla="*/ 268 h 635"/>
              <a:gd name="T44" fmla="*/ 14 w 631"/>
              <a:gd name="T45" fmla="*/ 562 h 635"/>
              <a:gd name="T46" fmla="*/ 46 w 631"/>
              <a:gd name="T47" fmla="*/ 594 h 635"/>
              <a:gd name="T48" fmla="*/ 89 w 631"/>
              <a:gd name="T49" fmla="*/ 565 h 635"/>
              <a:gd name="T50" fmla="*/ 448 w 631"/>
              <a:gd name="T51" fmla="*/ 285 h 635"/>
              <a:gd name="T52" fmla="*/ 350 w 631"/>
              <a:gd name="T53" fmla="*/ 104 h 635"/>
              <a:gd name="T54" fmla="*/ 488 w 631"/>
              <a:gd name="T55" fmla="*/ 120 h 635"/>
              <a:gd name="T56" fmla="*/ 504 w 631"/>
              <a:gd name="T57" fmla="*/ 259 h 635"/>
              <a:gd name="T58" fmla="*/ 406 w 631"/>
              <a:gd name="T59" fmla="*/ 93 h 635"/>
              <a:gd name="T60" fmla="*/ 376 w 631"/>
              <a:gd name="T61" fmla="*/ 233 h 635"/>
              <a:gd name="T62" fmla="*/ 514 w 631"/>
              <a:gd name="T63" fmla="*/ 186 h 635"/>
              <a:gd name="T64" fmla="*/ 406 w 631"/>
              <a:gd name="T65" fmla="*/ 9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1" h="635">
                <a:moveTo>
                  <a:pt x="167" y="635"/>
                </a:moveTo>
                <a:cubicBezTo>
                  <a:pt x="155" y="635"/>
                  <a:pt x="143" y="630"/>
                  <a:pt x="135" y="621"/>
                </a:cubicBezTo>
                <a:cubicBezTo>
                  <a:pt x="94" y="580"/>
                  <a:pt x="94" y="580"/>
                  <a:pt x="94" y="580"/>
                </a:cubicBezTo>
                <a:cubicBezTo>
                  <a:pt x="79" y="595"/>
                  <a:pt x="79" y="595"/>
                  <a:pt x="79" y="595"/>
                </a:cubicBezTo>
                <a:cubicBezTo>
                  <a:pt x="70" y="604"/>
                  <a:pt x="59" y="608"/>
                  <a:pt x="46" y="608"/>
                </a:cubicBezTo>
                <a:cubicBezTo>
                  <a:pt x="34" y="608"/>
                  <a:pt x="22" y="604"/>
                  <a:pt x="14" y="595"/>
                </a:cubicBezTo>
                <a:cubicBezTo>
                  <a:pt x="5" y="586"/>
                  <a:pt x="0" y="575"/>
                  <a:pt x="0" y="562"/>
                </a:cubicBezTo>
                <a:cubicBezTo>
                  <a:pt x="0" y="550"/>
                  <a:pt x="5" y="538"/>
                  <a:pt x="14" y="530"/>
                </a:cubicBezTo>
                <a:cubicBezTo>
                  <a:pt x="281" y="262"/>
                  <a:pt x="281" y="262"/>
                  <a:pt x="281" y="262"/>
                </a:cubicBezTo>
                <a:cubicBezTo>
                  <a:pt x="230" y="189"/>
                  <a:pt x="235" y="108"/>
                  <a:pt x="294" y="49"/>
                </a:cubicBezTo>
                <a:cubicBezTo>
                  <a:pt x="326" y="17"/>
                  <a:pt x="364" y="0"/>
                  <a:pt x="406" y="0"/>
                </a:cubicBezTo>
                <a:cubicBezTo>
                  <a:pt x="453" y="0"/>
                  <a:pt x="503" y="23"/>
                  <a:pt x="544" y="65"/>
                </a:cubicBezTo>
                <a:cubicBezTo>
                  <a:pt x="625" y="145"/>
                  <a:pt x="631" y="243"/>
                  <a:pt x="560" y="314"/>
                </a:cubicBezTo>
                <a:cubicBezTo>
                  <a:pt x="528" y="346"/>
                  <a:pt x="489" y="363"/>
                  <a:pt x="448" y="363"/>
                </a:cubicBezTo>
                <a:cubicBezTo>
                  <a:pt x="448" y="363"/>
                  <a:pt x="448" y="363"/>
                  <a:pt x="448" y="363"/>
                </a:cubicBezTo>
                <a:cubicBezTo>
                  <a:pt x="414" y="363"/>
                  <a:pt x="379" y="351"/>
                  <a:pt x="346" y="328"/>
                </a:cubicBezTo>
                <a:cubicBezTo>
                  <a:pt x="232" y="442"/>
                  <a:pt x="232" y="442"/>
                  <a:pt x="232" y="442"/>
                </a:cubicBezTo>
                <a:cubicBezTo>
                  <a:pt x="273" y="483"/>
                  <a:pt x="273" y="483"/>
                  <a:pt x="273" y="483"/>
                </a:cubicBezTo>
                <a:cubicBezTo>
                  <a:pt x="282" y="491"/>
                  <a:pt x="287" y="503"/>
                  <a:pt x="287" y="515"/>
                </a:cubicBezTo>
                <a:cubicBezTo>
                  <a:pt x="287" y="527"/>
                  <a:pt x="282" y="538"/>
                  <a:pt x="273" y="547"/>
                </a:cubicBezTo>
                <a:cubicBezTo>
                  <a:pt x="199" y="621"/>
                  <a:pt x="199" y="621"/>
                  <a:pt x="199" y="621"/>
                </a:cubicBezTo>
                <a:cubicBezTo>
                  <a:pt x="191" y="630"/>
                  <a:pt x="179" y="635"/>
                  <a:pt x="167" y="635"/>
                </a:cubicBezTo>
                <a:close/>
                <a:moveTo>
                  <a:pt x="94" y="563"/>
                </a:moveTo>
                <a:cubicBezTo>
                  <a:pt x="94" y="563"/>
                  <a:pt x="94" y="563"/>
                  <a:pt x="94" y="563"/>
                </a:cubicBezTo>
                <a:cubicBezTo>
                  <a:pt x="96" y="563"/>
                  <a:pt x="97" y="564"/>
                  <a:pt x="99" y="565"/>
                </a:cubicBezTo>
                <a:cubicBezTo>
                  <a:pt x="145" y="611"/>
                  <a:pt x="145" y="611"/>
                  <a:pt x="145" y="611"/>
                </a:cubicBezTo>
                <a:cubicBezTo>
                  <a:pt x="151" y="617"/>
                  <a:pt x="159" y="621"/>
                  <a:pt x="167" y="621"/>
                </a:cubicBezTo>
                <a:cubicBezTo>
                  <a:pt x="175" y="621"/>
                  <a:pt x="183" y="617"/>
                  <a:pt x="189" y="611"/>
                </a:cubicBezTo>
                <a:cubicBezTo>
                  <a:pt x="263" y="537"/>
                  <a:pt x="263" y="537"/>
                  <a:pt x="263" y="537"/>
                </a:cubicBezTo>
                <a:cubicBezTo>
                  <a:pt x="269" y="531"/>
                  <a:pt x="273" y="523"/>
                  <a:pt x="273" y="515"/>
                </a:cubicBezTo>
                <a:cubicBezTo>
                  <a:pt x="273" y="506"/>
                  <a:pt x="269" y="498"/>
                  <a:pt x="263" y="493"/>
                </a:cubicBezTo>
                <a:cubicBezTo>
                  <a:pt x="218" y="447"/>
                  <a:pt x="218" y="447"/>
                  <a:pt x="218" y="447"/>
                </a:cubicBezTo>
                <a:cubicBezTo>
                  <a:pt x="216" y="445"/>
                  <a:pt x="215" y="443"/>
                  <a:pt x="215" y="442"/>
                </a:cubicBezTo>
                <a:cubicBezTo>
                  <a:pt x="215" y="440"/>
                  <a:pt x="216" y="438"/>
                  <a:pt x="218" y="437"/>
                </a:cubicBezTo>
                <a:cubicBezTo>
                  <a:pt x="340" y="314"/>
                  <a:pt x="340" y="314"/>
                  <a:pt x="340" y="314"/>
                </a:cubicBezTo>
                <a:cubicBezTo>
                  <a:pt x="343" y="312"/>
                  <a:pt x="346" y="311"/>
                  <a:pt x="349" y="313"/>
                </a:cubicBezTo>
                <a:cubicBezTo>
                  <a:pt x="381" y="337"/>
                  <a:pt x="415" y="349"/>
                  <a:pt x="448" y="349"/>
                </a:cubicBezTo>
                <a:cubicBezTo>
                  <a:pt x="448" y="349"/>
                  <a:pt x="448" y="349"/>
                  <a:pt x="448" y="349"/>
                </a:cubicBezTo>
                <a:cubicBezTo>
                  <a:pt x="486" y="349"/>
                  <a:pt x="521" y="334"/>
                  <a:pt x="550" y="304"/>
                </a:cubicBezTo>
                <a:cubicBezTo>
                  <a:pt x="615" y="239"/>
                  <a:pt x="609" y="149"/>
                  <a:pt x="534" y="75"/>
                </a:cubicBezTo>
                <a:cubicBezTo>
                  <a:pt x="495" y="36"/>
                  <a:pt x="450" y="14"/>
                  <a:pt x="406" y="14"/>
                </a:cubicBezTo>
                <a:cubicBezTo>
                  <a:pt x="368" y="14"/>
                  <a:pt x="333" y="30"/>
                  <a:pt x="304" y="58"/>
                </a:cubicBezTo>
                <a:cubicBezTo>
                  <a:pt x="249" y="114"/>
                  <a:pt x="246" y="191"/>
                  <a:pt x="295" y="259"/>
                </a:cubicBezTo>
                <a:cubicBezTo>
                  <a:pt x="297" y="262"/>
                  <a:pt x="297" y="266"/>
                  <a:pt x="295" y="268"/>
                </a:cubicBezTo>
                <a:cubicBezTo>
                  <a:pt x="23" y="539"/>
                  <a:pt x="23" y="539"/>
                  <a:pt x="23" y="539"/>
                </a:cubicBezTo>
                <a:cubicBezTo>
                  <a:pt x="17" y="546"/>
                  <a:pt x="14" y="554"/>
                  <a:pt x="14" y="562"/>
                </a:cubicBezTo>
                <a:cubicBezTo>
                  <a:pt x="14" y="571"/>
                  <a:pt x="17" y="579"/>
                  <a:pt x="23" y="585"/>
                </a:cubicBezTo>
                <a:cubicBezTo>
                  <a:pt x="30" y="591"/>
                  <a:pt x="38" y="594"/>
                  <a:pt x="46" y="594"/>
                </a:cubicBezTo>
                <a:cubicBezTo>
                  <a:pt x="55" y="594"/>
                  <a:pt x="63" y="591"/>
                  <a:pt x="69" y="585"/>
                </a:cubicBezTo>
                <a:cubicBezTo>
                  <a:pt x="89" y="565"/>
                  <a:pt x="89" y="565"/>
                  <a:pt x="89" y="565"/>
                </a:cubicBezTo>
                <a:cubicBezTo>
                  <a:pt x="90" y="564"/>
                  <a:pt x="92" y="563"/>
                  <a:pt x="94" y="563"/>
                </a:cubicBezTo>
                <a:close/>
                <a:moveTo>
                  <a:pt x="448" y="285"/>
                </a:moveTo>
                <a:cubicBezTo>
                  <a:pt x="421" y="285"/>
                  <a:pt x="394" y="271"/>
                  <a:pt x="366" y="243"/>
                </a:cubicBezTo>
                <a:cubicBezTo>
                  <a:pt x="296" y="173"/>
                  <a:pt x="331" y="122"/>
                  <a:pt x="350" y="104"/>
                </a:cubicBezTo>
                <a:cubicBezTo>
                  <a:pt x="367" y="87"/>
                  <a:pt x="386" y="79"/>
                  <a:pt x="406" y="79"/>
                </a:cubicBezTo>
                <a:cubicBezTo>
                  <a:pt x="442" y="79"/>
                  <a:pt x="473" y="105"/>
                  <a:pt x="488" y="120"/>
                </a:cubicBezTo>
                <a:cubicBezTo>
                  <a:pt x="509" y="141"/>
                  <a:pt x="523" y="162"/>
                  <a:pt x="528" y="183"/>
                </a:cubicBezTo>
                <a:cubicBezTo>
                  <a:pt x="535" y="210"/>
                  <a:pt x="527" y="236"/>
                  <a:pt x="504" y="259"/>
                </a:cubicBezTo>
                <a:cubicBezTo>
                  <a:pt x="487" y="276"/>
                  <a:pt x="468" y="285"/>
                  <a:pt x="448" y="285"/>
                </a:cubicBezTo>
                <a:close/>
                <a:moveTo>
                  <a:pt x="406" y="93"/>
                </a:moveTo>
                <a:cubicBezTo>
                  <a:pt x="389" y="93"/>
                  <a:pt x="374" y="100"/>
                  <a:pt x="360" y="114"/>
                </a:cubicBezTo>
                <a:cubicBezTo>
                  <a:pt x="341" y="133"/>
                  <a:pt x="317" y="174"/>
                  <a:pt x="376" y="233"/>
                </a:cubicBezTo>
                <a:cubicBezTo>
                  <a:pt x="420" y="277"/>
                  <a:pt x="460" y="283"/>
                  <a:pt x="495" y="249"/>
                </a:cubicBezTo>
                <a:cubicBezTo>
                  <a:pt x="514" y="229"/>
                  <a:pt x="520" y="209"/>
                  <a:pt x="514" y="186"/>
                </a:cubicBezTo>
                <a:cubicBezTo>
                  <a:pt x="510" y="168"/>
                  <a:pt x="498" y="149"/>
                  <a:pt x="478" y="130"/>
                </a:cubicBezTo>
                <a:cubicBezTo>
                  <a:pt x="465" y="116"/>
                  <a:pt x="437" y="93"/>
                  <a:pt x="406" y="9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1" name="Freeform 81"/>
          <p:cNvSpPr>
            <a:spLocks noEditPoints="1"/>
          </p:cNvSpPr>
          <p:nvPr/>
        </p:nvSpPr>
        <p:spPr bwMode="auto">
          <a:xfrm>
            <a:off x="6673253" y="3413684"/>
            <a:ext cx="351405" cy="351787"/>
          </a:xfrm>
          <a:custGeom>
            <a:avLst/>
            <a:gdLst>
              <a:gd name="T0" fmla="*/ 293 w 659"/>
              <a:gd name="T1" fmla="*/ 658 h 658"/>
              <a:gd name="T2" fmla="*/ 288 w 659"/>
              <a:gd name="T3" fmla="*/ 656 h 658"/>
              <a:gd name="T4" fmla="*/ 2 w 659"/>
              <a:gd name="T5" fmla="*/ 370 h 658"/>
              <a:gd name="T6" fmla="*/ 0 w 659"/>
              <a:gd name="T7" fmla="*/ 366 h 658"/>
              <a:gd name="T8" fmla="*/ 2 w 659"/>
              <a:gd name="T9" fmla="*/ 361 h 658"/>
              <a:gd name="T10" fmla="*/ 361 w 659"/>
              <a:gd name="T11" fmla="*/ 2 h 658"/>
              <a:gd name="T12" fmla="*/ 366 w 659"/>
              <a:gd name="T13" fmla="*/ 0 h 658"/>
              <a:gd name="T14" fmla="*/ 366 w 659"/>
              <a:gd name="T15" fmla="*/ 0 h 658"/>
              <a:gd name="T16" fmla="*/ 652 w 659"/>
              <a:gd name="T17" fmla="*/ 0 h 658"/>
              <a:gd name="T18" fmla="*/ 659 w 659"/>
              <a:gd name="T19" fmla="*/ 7 h 658"/>
              <a:gd name="T20" fmla="*/ 659 w 659"/>
              <a:gd name="T21" fmla="*/ 292 h 658"/>
              <a:gd name="T22" fmla="*/ 657 w 659"/>
              <a:gd name="T23" fmla="*/ 297 h 658"/>
              <a:gd name="T24" fmla="*/ 298 w 659"/>
              <a:gd name="T25" fmla="*/ 656 h 658"/>
              <a:gd name="T26" fmla="*/ 293 w 659"/>
              <a:gd name="T27" fmla="*/ 658 h 658"/>
              <a:gd name="T28" fmla="*/ 17 w 659"/>
              <a:gd name="T29" fmla="*/ 366 h 658"/>
              <a:gd name="T30" fmla="*/ 293 w 659"/>
              <a:gd name="T31" fmla="*/ 641 h 658"/>
              <a:gd name="T32" fmla="*/ 645 w 659"/>
              <a:gd name="T33" fmla="*/ 289 h 658"/>
              <a:gd name="T34" fmla="*/ 645 w 659"/>
              <a:gd name="T35" fmla="*/ 14 h 658"/>
              <a:gd name="T36" fmla="*/ 369 w 659"/>
              <a:gd name="T37" fmla="*/ 14 h 658"/>
              <a:gd name="T38" fmla="*/ 17 w 659"/>
              <a:gd name="T39" fmla="*/ 366 h 658"/>
              <a:gd name="T40" fmla="*/ 515 w 659"/>
              <a:gd name="T41" fmla="*/ 206 h 658"/>
              <a:gd name="T42" fmla="*/ 452 w 659"/>
              <a:gd name="T43" fmla="*/ 144 h 658"/>
              <a:gd name="T44" fmla="*/ 470 w 659"/>
              <a:gd name="T45" fmla="*/ 100 h 658"/>
              <a:gd name="T46" fmla="*/ 515 w 659"/>
              <a:gd name="T47" fmla="*/ 81 h 658"/>
              <a:gd name="T48" fmla="*/ 515 w 659"/>
              <a:gd name="T49" fmla="*/ 81 h 658"/>
              <a:gd name="T50" fmla="*/ 577 w 659"/>
              <a:gd name="T51" fmla="*/ 144 h 658"/>
              <a:gd name="T52" fmla="*/ 515 w 659"/>
              <a:gd name="T53" fmla="*/ 206 h 658"/>
              <a:gd name="T54" fmla="*/ 515 w 659"/>
              <a:gd name="T55" fmla="*/ 95 h 658"/>
              <a:gd name="T56" fmla="*/ 480 w 659"/>
              <a:gd name="T57" fmla="*/ 110 h 658"/>
              <a:gd name="T58" fmla="*/ 466 w 659"/>
              <a:gd name="T59" fmla="*/ 144 h 658"/>
              <a:gd name="T60" fmla="*/ 515 w 659"/>
              <a:gd name="T61" fmla="*/ 192 h 658"/>
              <a:gd name="T62" fmla="*/ 563 w 659"/>
              <a:gd name="T63" fmla="*/ 144 h 658"/>
              <a:gd name="T64" fmla="*/ 515 w 659"/>
              <a:gd name="T65" fmla="*/ 9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9" h="658">
                <a:moveTo>
                  <a:pt x="293" y="658"/>
                </a:moveTo>
                <a:cubicBezTo>
                  <a:pt x="291" y="658"/>
                  <a:pt x="289" y="657"/>
                  <a:pt x="288" y="656"/>
                </a:cubicBezTo>
                <a:cubicBezTo>
                  <a:pt x="2" y="370"/>
                  <a:pt x="2" y="370"/>
                  <a:pt x="2" y="370"/>
                </a:cubicBezTo>
                <a:cubicBezTo>
                  <a:pt x="1" y="369"/>
                  <a:pt x="0" y="367"/>
                  <a:pt x="0" y="366"/>
                </a:cubicBezTo>
                <a:cubicBezTo>
                  <a:pt x="0" y="364"/>
                  <a:pt x="1" y="362"/>
                  <a:pt x="2" y="361"/>
                </a:cubicBezTo>
                <a:cubicBezTo>
                  <a:pt x="361" y="2"/>
                  <a:pt x="361" y="2"/>
                  <a:pt x="361" y="2"/>
                </a:cubicBezTo>
                <a:cubicBezTo>
                  <a:pt x="362" y="0"/>
                  <a:pt x="364" y="0"/>
                  <a:pt x="366" y="0"/>
                </a:cubicBezTo>
                <a:cubicBezTo>
                  <a:pt x="366" y="0"/>
                  <a:pt x="366" y="0"/>
                  <a:pt x="366" y="0"/>
                </a:cubicBezTo>
                <a:cubicBezTo>
                  <a:pt x="652" y="0"/>
                  <a:pt x="652" y="0"/>
                  <a:pt x="652" y="0"/>
                </a:cubicBezTo>
                <a:cubicBezTo>
                  <a:pt x="655" y="0"/>
                  <a:pt x="659" y="3"/>
                  <a:pt x="659" y="7"/>
                </a:cubicBezTo>
                <a:cubicBezTo>
                  <a:pt x="659" y="292"/>
                  <a:pt x="659" y="292"/>
                  <a:pt x="659" y="292"/>
                </a:cubicBezTo>
                <a:cubicBezTo>
                  <a:pt x="659" y="294"/>
                  <a:pt x="658" y="296"/>
                  <a:pt x="657" y="297"/>
                </a:cubicBezTo>
                <a:cubicBezTo>
                  <a:pt x="298" y="656"/>
                  <a:pt x="298" y="656"/>
                  <a:pt x="298" y="656"/>
                </a:cubicBezTo>
                <a:cubicBezTo>
                  <a:pt x="296" y="657"/>
                  <a:pt x="295" y="658"/>
                  <a:pt x="293" y="658"/>
                </a:cubicBezTo>
                <a:close/>
                <a:moveTo>
                  <a:pt x="17" y="366"/>
                </a:moveTo>
                <a:cubicBezTo>
                  <a:pt x="293" y="641"/>
                  <a:pt x="293" y="641"/>
                  <a:pt x="293" y="641"/>
                </a:cubicBezTo>
                <a:cubicBezTo>
                  <a:pt x="645" y="289"/>
                  <a:pt x="645" y="289"/>
                  <a:pt x="645" y="289"/>
                </a:cubicBezTo>
                <a:cubicBezTo>
                  <a:pt x="645" y="14"/>
                  <a:pt x="645" y="14"/>
                  <a:pt x="645" y="14"/>
                </a:cubicBezTo>
                <a:cubicBezTo>
                  <a:pt x="369" y="14"/>
                  <a:pt x="369" y="14"/>
                  <a:pt x="369" y="14"/>
                </a:cubicBezTo>
                <a:lnTo>
                  <a:pt x="17" y="366"/>
                </a:lnTo>
                <a:close/>
                <a:moveTo>
                  <a:pt x="515" y="206"/>
                </a:moveTo>
                <a:cubicBezTo>
                  <a:pt x="480" y="206"/>
                  <a:pt x="452" y="178"/>
                  <a:pt x="452" y="144"/>
                </a:cubicBezTo>
                <a:cubicBezTo>
                  <a:pt x="452" y="127"/>
                  <a:pt x="459" y="111"/>
                  <a:pt x="470" y="100"/>
                </a:cubicBezTo>
                <a:cubicBezTo>
                  <a:pt x="482" y="88"/>
                  <a:pt x="498" y="81"/>
                  <a:pt x="515" y="81"/>
                </a:cubicBezTo>
                <a:cubicBezTo>
                  <a:pt x="515" y="81"/>
                  <a:pt x="515" y="81"/>
                  <a:pt x="515" y="81"/>
                </a:cubicBezTo>
                <a:cubicBezTo>
                  <a:pt x="549" y="81"/>
                  <a:pt x="577" y="109"/>
                  <a:pt x="577" y="144"/>
                </a:cubicBezTo>
                <a:cubicBezTo>
                  <a:pt x="577" y="178"/>
                  <a:pt x="549" y="206"/>
                  <a:pt x="515" y="206"/>
                </a:cubicBezTo>
                <a:close/>
                <a:moveTo>
                  <a:pt x="515" y="95"/>
                </a:moveTo>
                <a:cubicBezTo>
                  <a:pt x="502" y="95"/>
                  <a:pt x="489" y="100"/>
                  <a:pt x="480" y="110"/>
                </a:cubicBezTo>
                <a:cubicBezTo>
                  <a:pt x="471" y="119"/>
                  <a:pt x="466" y="131"/>
                  <a:pt x="466" y="144"/>
                </a:cubicBezTo>
                <a:cubicBezTo>
                  <a:pt x="466" y="171"/>
                  <a:pt x="488" y="192"/>
                  <a:pt x="515" y="192"/>
                </a:cubicBezTo>
                <a:cubicBezTo>
                  <a:pt x="541" y="192"/>
                  <a:pt x="563" y="171"/>
                  <a:pt x="563" y="144"/>
                </a:cubicBezTo>
                <a:cubicBezTo>
                  <a:pt x="563" y="117"/>
                  <a:pt x="541" y="95"/>
                  <a:pt x="515" y="9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2" name="Freeform 82"/>
          <p:cNvSpPr>
            <a:spLocks noEditPoints="1"/>
          </p:cNvSpPr>
          <p:nvPr/>
        </p:nvSpPr>
        <p:spPr bwMode="auto">
          <a:xfrm>
            <a:off x="3055923" y="2721784"/>
            <a:ext cx="367434" cy="310716"/>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3" name="Freeform 101"/>
          <p:cNvSpPr>
            <a:spLocks noEditPoints="1"/>
          </p:cNvSpPr>
          <p:nvPr/>
        </p:nvSpPr>
        <p:spPr bwMode="auto">
          <a:xfrm>
            <a:off x="2026656" y="3450698"/>
            <a:ext cx="423997" cy="245634"/>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4" name="Freeform 117"/>
          <p:cNvSpPr>
            <a:spLocks noEditPoints="1"/>
          </p:cNvSpPr>
          <p:nvPr/>
        </p:nvSpPr>
        <p:spPr bwMode="auto">
          <a:xfrm>
            <a:off x="5784160" y="2714674"/>
            <a:ext cx="279578" cy="315032"/>
          </a:xfrm>
          <a:custGeom>
            <a:avLst/>
            <a:gdLst>
              <a:gd name="T0" fmla="*/ 430 w 524"/>
              <a:gd name="T1" fmla="*/ 53 h 591"/>
              <a:gd name="T2" fmla="*/ 402 w 524"/>
              <a:gd name="T3" fmla="*/ 0 h 591"/>
              <a:gd name="T4" fmla="*/ 373 w 524"/>
              <a:gd name="T5" fmla="*/ 53 h 591"/>
              <a:gd name="T6" fmla="*/ 151 w 524"/>
              <a:gd name="T7" fmla="*/ 29 h 591"/>
              <a:gd name="T8" fmla="*/ 93 w 524"/>
              <a:gd name="T9" fmla="*/ 29 h 591"/>
              <a:gd name="T10" fmla="*/ 7 w 524"/>
              <a:gd name="T11" fmla="*/ 53 h 591"/>
              <a:gd name="T12" fmla="*/ 0 w 524"/>
              <a:gd name="T13" fmla="*/ 584 h 591"/>
              <a:gd name="T14" fmla="*/ 517 w 524"/>
              <a:gd name="T15" fmla="*/ 591 h 591"/>
              <a:gd name="T16" fmla="*/ 524 w 524"/>
              <a:gd name="T17" fmla="*/ 60 h 591"/>
              <a:gd name="T18" fmla="*/ 387 w 524"/>
              <a:gd name="T19" fmla="*/ 29 h 591"/>
              <a:gd name="T20" fmla="*/ 416 w 524"/>
              <a:gd name="T21" fmla="*/ 29 h 591"/>
              <a:gd name="T22" fmla="*/ 402 w 524"/>
              <a:gd name="T23" fmla="*/ 107 h 591"/>
              <a:gd name="T24" fmla="*/ 387 w 524"/>
              <a:gd name="T25" fmla="*/ 29 h 591"/>
              <a:gd name="T26" fmla="*/ 122 w 524"/>
              <a:gd name="T27" fmla="*/ 14 h 591"/>
              <a:gd name="T28" fmla="*/ 137 w 524"/>
              <a:gd name="T29" fmla="*/ 92 h 591"/>
              <a:gd name="T30" fmla="*/ 107 w 524"/>
              <a:gd name="T31" fmla="*/ 92 h 591"/>
              <a:gd name="T32" fmla="*/ 93 w 524"/>
              <a:gd name="T33" fmla="*/ 67 h 591"/>
              <a:gd name="T34" fmla="*/ 122 w 524"/>
              <a:gd name="T35" fmla="*/ 121 h 591"/>
              <a:gd name="T36" fmla="*/ 151 w 524"/>
              <a:gd name="T37" fmla="*/ 67 h 591"/>
              <a:gd name="T38" fmla="*/ 373 w 524"/>
              <a:gd name="T39" fmla="*/ 92 h 591"/>
              <a:gd name="T40" fmla="*/ 430 w 524"/>
              <a:gd name="T41" fmla="*/ 92 h 591"/>
              <a:gd name="T42" fmla="*/ 510 w 524"/>
              <a:gd name="T43" fmla="*/ 67 h 591"/>
              <a:gd name="T44" fmla="*/ 14 w 524"/>
              <a:gd name="T45" fmla="*/ 163 h 591"/>
              <a:gd name="T46" fmla="*/ 93 w 524"/>
              <a:gd name="T47" fmla="*/ 67 h 591"/>
              <a:gd name="T48" fmla="*/ 14 w 524"/>
              <a:gd name="T49" fmla="*/ 177 h 591"/>
              <a:gd name="T50" fmla="*/ 510 w 524"/>
              <a:gd name="T51" fmla="*/ 577 h 591"/>
              <a:gd name="T52" fmla="*/ 175 w 524"/>
              <a:gd name="T53" fmla="*/ 256 h 591"/>
              <a:gd name="T54" fmla="*/ 168 w 524"/>
              <a:gd name="T55" fmla="*/ 522 h 591"/>
              <a:gd name="T56" fmla="*/ 161 w 524"/>
              <a:gd name="T57" fmla="*/ 279 h 591"/>
              <a:gd name="T58" fmla="*/ 81 w 524"/>
              <a:gd name="T59" fmla="*/ 306 h 591"/>
              <a:gd name="T60" fmla="*/ 162 w 524"/>
              <a:gd name="T61" fmla="*/ 254 h 591"/>
              <a:gd name="T62" fmla="*/ 175 w 524"/>
              <a:gd name="T63" fmla="*/ 256 h 591"/>
              <a:gd name="T64" fmla="*/ 420 w 524"/>
              <a:gd name="T65" fmla="*/ 514 h 591"/>
              <a:gd name="T66" fmla="*/ 247 w 524"/>
              <a:gd name="T67" fmla="*/ 512 h 591"/>
              <a:gd name="T68" fmla="*/ 265 w 524"/>
              <a:gd name="T69" fmla="*/ 458 h 591"/>
              <a:gd name="T70" fmla="*/ 363 w 524"/>
              <a:gd name="T71" fmla="*/ 385 h 591"/>
              <a:gd name="T72" fmla="*/ 335 w 524"/>
              <a:gd name="T73" fmla="*/ 260 h 591"/>
              <a:gd name="T74" fmla="*/ 257 w 524"/>
              <a:gd name="T75" fmla="*/ 348 h 591"/>
              <a:gd name="T76" fmla="*/ 270 w 524"/>
              <a:gd name="T77" fmla="*/ 276 h 591"/>
              <a:gd name="T78" fmla="*/ 415 w 524"/>
              <a:gd name="T79" fmla="*/ 318 h 591"/>
              <a:gd name="T80" fmla="*/ 343 w 524"/>
              <a:gd name="T81" fmla="*/ 415 h 591"/>
              <a:gd name="T82" fmla="*/ 261 w 524"/>
              <a:gd name="T83" fmla="*/ 500 h 591"/>
              <a:gd name="T84" fmla="*/ 427 w 524"/>
              <a:gd name="T85" fmla="*/ 507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591">
                <a:moveTo>
                  <a:pt x="517"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7" y="591"/>
                  <a:pt x="517" y="591"/>
                  <a:pt x="517" y="591"/>
                </a:cubicBezTo>
                <a:cubicBezTo>
                  <a:pt x="521" y="591"/>
                  <a:pt x="524" y="588"/>
                  <a:pt x="524" y="584"/>
                </a:cubicBezTo>
                <a:cubicBezTo>
                  <a:pt x="524" y="60"/>
                  <a:pt x="524" y="60"/>
                  <a:pt x="524" y="60"/>
                </a:cubicBezTo>
                <a:cubicBezTo>
                  <a:pt x="524" y="56"/>
                  <a:pt x="521" y="53"/>
                  <a:pt x="517"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93" y="67"/>
                </a:move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0" y="67"/>
                  <a:pt x="510" y="67"/>
                  <a:pt x="510" y="67"/>
                </a:cubicBezTo>
                <a:cubicBezTo>
                  <a:pt x="510" y="163"/>
                  <a:pt x="510" y="163"/>
                  <a:pt x="510" y="163"/>
                </a:cubicBezTo>
                <a:cubicBezTo>
                  <a:pt x="14" y="163"/>
                  <a:pt x="14" y="163"/>
                  <a:pt x="14" y="163"/>
                </a:cubicBezTo>
                <a:cubicBezTo>
                  <a:pt x="14" y="67"/>
                  <a:pt x="14" y="67"/>
                  <a:pt x="14" y="67"/>
                </a:cubicBezTo>
                <a:lnTo>
                  <a:pt x="93" y="67"/>
                </a:lnTo>
                <a:close/>
                <a:moveTo>
                  <a:pt x="14" y="577"/>
                </a:moveTo>
                <a:cubicBezTo>
                  <a:pt x="14" y="177"/>
                  <a:pt x="14" y="177"/>
                  <a:pt x="14" y="177"/>
                </a:cubicBezTo>
                <a:cubicBezTo>
                  <a:pt x="510" y="177"/>
                  <a:pt x="510" y="177"/>
                  <a:pt x="510" y="177"/>
                </a:cubicBezTo>
                <a:cubicBezTo>
                  <a:pt x="510" y="577"/>
                  <a:pt x="510" y="577"/>
                  <a:pt x="510" y="577"/>
                </a:cubicBezTo>
                <a:lnTo>
                  <a:pt x="14" y="577"/>
                </a:lnTo>
                <a:close/>
                <a:moveTo>
                  <a:pt x="175" y="256"/>
                </a:moveTo>
                <a:cubicBezTo>
                  <a:pt x="175" y="515"/>
                  <a:pt x="175" y="515"/>
                  <a:pt x="175" y="515"/>
                </a:cubicBezTo>
                <a:cubicBezTo>
                  <a:pt x="175" y="519"/>
                  <a:pt x="172" y="522"/>
                  <a:pt x="168" y="522"/>
                </a:cubicBezTo>
                <a:cubicBezTo>
                  <a:pt x="165" y="522"/>
                  <a:pt x="161" y="519"/>
                  <a:pt x="161" y="515"/>
                </a:cubicBezTo>
                <a:cubicBezTo>
                  <a:pt x="161" y="279"/>
                  <a:pt x="161" y="279"/>
                  <a:pt x="161" y="279"/>
                </a:cubicBezTo>
                <a:cubicBezTo>
                  <a:pt x="142" y="299"/>
                  <a:pt x="108" y="313"/>
                  <a:pt x="88" y="313"/>
                </a:cubicBezTo>
                <a:cubicBezTo>
                  <a:pt x="85" y="313"/>
                  <a:pt x="81" y="310"/>
                  <a:pt x="81" y="306"/>
                </a:cubicBezTo>
                <a:cubicBezTo>
                  <a:pt x="81" y="303"/>
                  <a:pt x="85" y="299"/>
                  <a:pt x="88" y="299"/>
                </a:cubicBezTo>
                <a:cubicBezTo>
                  <a:pt x="109" y="299"/>
                  <a:pt x="155" y="276"/>
                  <a:pt x="162" y="254"/>
                </a:cubicBezTo>
                <a:cubicBezTo>
                  <a:pt x="163" y="251"/>
                  <a:pt x="166" y="249"/>
                  <a:pt x="169" y="250"/>
                </a:cubicBezTo>
                <a:cubicBezTo>
                  <a:pt x="173" y="250"/>
                  <a:pt x="175" y="253"/>
                  <a:pt x="175" y="256"/>
                </a:cubicBezTo>
                <a:close/>
                <a:moveTo>
                  <a:pt x="427" y="507"/>
                </a:moveTo>
                <a:cubicBezTo>
                  <a:pt x="427" y="511"/>
                  <a:pt x="424" y="514"/>
                  <a:pt x="420" y="514"/>
                </a:cubicBezTo>
                <a:cubicBezTo>
                  <a:pt x="253" y="514"/>
                  <a:pt x="253" y="514"/>
                  <a:pt x="253" y="514"/>
                </a:cubicBezTo>
                <a:cubicBezTo>
                  <a:pt x="251" y="514"/>
                  <a:pt x="249" y="513"/>
                  <a:pt x="247" y="512"/>
                </a:cubicBezTo>
                <a:cubicBezTo>
                  <a:pt x="246" y="510"/>
                  <a:pt x="245" y="508"/>
                  <a:pt x="246" y="506"/>
                </a:cubicBezTo>
                <a:cubicBezTo>
                  <a:pt x="246" y="505"/>
                  <a:pt x="250" y="475"/>
                  <a:pt x="265" y="458"/>
                </a:cubicBezTo>
                <a:cubicBezTo>
                  <a:pt x="287" y="433"/>
                  <a:pt x="313" y="417"/>
                  <a:pt x="336" y="403"/>
                </a:cubicBezTo>
                <a:cubicBezTo>
                  <a:pt x="346" y="397"/>
                  <a:pt x="356" y="391"/>
                  <a:pt x="363" y="385"/>
                </a:cubicBezTo>
                <a:cubicBezTo>
                  <a:pt x="388" y="368"/>
                  <a:pt x="401" y="343"/>
                  <a:pt x="401" y="318"/>
                </a:cubicBezTo>
                <a:cubicBezTo>
                  <a:pt x="401" y="312"/>
                  <a:pt x="399" y="260"/>
                  <a:pt x="335" y="260"/>
                </a:cubicBezTo>
                <a:cubicBezTo>
                  <a:pt x="318" y="260"/>
                  <a:pt x="264" y="266"/>
                  <a:pt x="264" y="341"/>
                </a:cubicBezTo>
                <a:cubicBezTo>
                  <a:pt x="264" y="345"/>
                  <a:pt x="261" y="348"/>
                  <a:pt x="257" y="348"/>
                </a:cubicBezTo>
                <a:cubicBezTo>
                  <a:pt x="253" y="348"/>
                  <a:pt x="250" y="345"/>
                  <a:pt x="250" y="341"/>
                </a:cubicBezTo>
                <a:cubicBezTo>
                  <a:pt x="250" y="315"/>
                  <a:pt x="257" y="293"/>
                  <a:pt x="270" y="276"/>
                </a:cubicBezTo>
                <a:cubicBezTo>
                  <a:pt x="285" y="256"/>
                  <a:pt x="307" y="246"/>
                  <a:pt x="335" y="246"/>
                </a:cubicBezTo>
                <a:cubicBezTo>
                  <a:pt x="398" y="246"/>
                  <a:pt x="415" y="291"/>
                  <a:pt x="415" y="318"/>
                </a:cubicBezTo>
                <a:cubicBezTo>
                  <a:pt x="415" y="348"/>
                  <a:pt x="399" y="376"/>
                  <a:pt x="372" y="397"/>
                </a:cubicBezTo>
                <a:cubicBezTo>
                  <a:pt x="363" y="403"/>
                  <a:pt x="354" y="409"/>
                  <a:pt x="343" y="415"/>
                </a:cubicBezTo>
                <a:cubicBezTo>
                  <a:pt x="321" y="429"/>
                  <a:pt x="296" y="444"/>
                  <a:pt x="276" y="467"/>
                </a:cubicBezTo>
                <a:cubicBezTo>
                  <a:pt x="267" y="476"/>
                  <a:pt x="263" y="491"/>
                  <a:pt x="261" y="500"/>
                </a:cubicBezTo>
                <a:cubicBezTo>
                  <a:pt x="420" y="500"/>
                  <a:pt x="420" y="500"/>
                  <a:pt x="420" y="500"/>
                </a:cubicBezTo>
                <a:cubicBezTo>
                  <a:pt x="424" y="500"/>
                  <a:pt x="427" y="503"/>
                  <a:pt x="427" y="50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57" name="Freeform 135"/>
          <p:cNvSpPr>
            <a:spLocks noEditPoints="1"/>
          </p:cNvSpPr>
          <p:nvPr/>
        </p:nvSpPr>
        <p:spPr bwMode="auto">
          <a:xfrm>
            <a:off x="2888504" y="4209377"/>
            <a:ext cx="312566" cy="28359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9" name="Title 38"/>
          <p:cNvSpPr>
            <a:spLocks noGrp="1"/>
          </p:cNvSpPr>
          <p:nvPr>
            <p:ph type="title"/>
          </p:nvPr>
        </p:nvSpPr>
        <p:spPr/>
        <p:txBody>
          <a:bodyPr/>
          <a:lstStyle/>
          <a:p>
            <a:r>
              <a:rPr lang="en-US" dirty="0"/>
              <a:t> xx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894490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xx </a:t>
            </a:r>
            <a:r>
              <a:rPr lang="en-US" dirty="0" err="1"/>
              <a:t>xxxx</a:t>
            </a:r>
            <a:r>
              <a:rPr lang="en-US" dirty="0"/>
              <a:t> </a:t>
            </a:r>
            <a:r>
              <a:rPr lang="en-US" dirty="0" err="1"/>
              <a:t>xxxxxxxxxxxxx</a:t>
            </a:r>
            <a:endParaRPr lang="en-US" dirty="0"/>
          </a:p>
        </p:txBody>
      </p:sp>
      <p:sp>
        <p:nvSpPr>
          <p:cNvPr id="3" name="Text Placeholder 2"/>
          <p:cNvSpPr>
            <a:spLocks noGrp="1"/>
          </p:cNvSpPr>
          <p:nvPr>
            <p:ph type="body" sz="quarter" idx="10"/>
          </p:nvPr>
        </p:nvSpPr>
        <p:spPr/>
        <p:txBody>
          <a:bodyPr/>
          <a:lstStyle/>
          <a:p>
            <a:r>
              <a:rPr lang="en-US" dirty="0" err="1"/>
              <a:t>Xxxxxxx</a:t>
            </a:r>
            <a:r>
              <a:rPr lang="en-US" dirty="0"/>
              <a:t> </a:t>
            </a:r>
            <a:r>
              <a:rPr lang="en-US" dirty="0" err="1"/>
              <a:t>xxxxxxxx</a:t>
            </a:r>
            <a:r>
              <a:rPr lang="en-US" dirty="0"/>
              <a:t> </a:t>
            </a:r>
            <a:r>
              <a:rPr lang="en-US" dirty="0" err="1"/>
              <a:t>xxxx</a:t>
            </a:r>
            <a:r>
              <a:rPr lang="en-US" dirty="0"/>
              <a:t> </a:t>
            </a:r>
            <a:r>
              <a:rPr lang="en-US" dirty="0" err="1"/>
              <a:t>xxxx</a:t>
            </a:r>
            <a:endParaRPr lang="en-US" dirty="0"/>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45" name="Picture 4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Freeform 33"/>
          <p:cNvSpPr>
            <a:spLocks noChangeAspect="1" noEditPoints="1"/>
          </p:cNvSpPr>
          <p:nvPr/>
        </p:nvSpPr>
        <p:spPr bwMode="auto">
          <a:xfrm>
            <a:off x="2448902" y="3598207"/>
            <a:ext cx="357502" cy="34727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err="1"/>
              <a:t>Xxxxxxxxx</a:t>
            </a:r>
            <a:endParaRPr lang="en-US" sz="1600" dirty="0"/>
          </a:p>
          <a:p>
            <a:pPr algn="r">
              <a:lnSpc>
                <a:spcPct val="89000"/>
              </a:lnSpc>
            </a:pPr>
            <a:r>
              <a:rPr lang="en-US" sz="1100" dirty="0"/>
              <a:t>Xx </a:t>
            </a:r>
            <a:r>
              <a:rPr lang="en-US" sz="1100" dirty="0" err="1"/>
              <a:t>xxxxxxxx</a:t>
            </a:r>
            <a:r>
              <a:rPr lang="en-US" sz="1100" dirty="0"/>
              <a:t> </a:t>
            </a:r>
            <a:r>
              <a:rPr lang="en-US" sz="1100" dirty="0" err="1"/>
              <a:t>xxxx</a:t>
            </a:r>
            <a:r>
              <a:rPr lang="en-US" sz="1100" dirty="0"/>
              <a:t> </a:t>
            </a:r>
            <a:r>
              <a:rPr lang="en-US" sz="1100" dirty="0" err="1"/>
              <a:t>xxxxxxx</a:t>
            </a:r>
            <a:r>
              <a:rPr lang="en-US" sz="1100" dirty="0"/>
              <a:t> x xxx xx </a:t>
            </a:r>
            <a:r>
              <a:rPr lang="en-US" sz="1100" dirty="0" err="1"/>
              <a:t>xx</a:t>
            </a:r>
            <a:r>
              <a:rPr lang="en-US" sz="1100" dirty="0"/>
              <a:t> </a:t>
            </a:r>
            <a:r>
              <a:rPr lang="en-US" sz="1100" dirty="0" err="1"/>
              <a:t>xxxx</a:t>
            </a:r>
            <a:r>
              <a:rPr lang="en-US" sz="1100" dirty="0"/>
              <a:t> xx </a:t>
            </a:r>
            <a:r>
              <a:rPr lang="en-US" sz="1100" dirty="0" err="1"/>
              <a:t>xxxxxxx</a:t>
            </a:r>
            <a:r>
              <a:rPr lang="en-US" sz="1100" dirty="0"/>
              <a:t> xxx </a:t>
            </a:r>
            <a:r>
              <a:rPr lang="en-US" sz="1100" dirty="0" err="1"/>
              <a:t>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a:t>
            </a:r>
            <a:r>
              <a:rPr lang="en-US" sz="1100" dirty="0" err="1"/>
              <a:t>xxxxxxxxx</a:t>
            </a:r>
            <a:r>
              <a:rPr lang="en-US" sz="1100" dirty="0"/>
              <a:t> x </a:t>
            </a:r>
            <a:r>
              <a:rPr lang="en-US" sz="1100" dirty="0" err="1"/>
              <a:t>xxxx</a:t>
            </a:r>
            <a:r>
              <a:rPr lang="en-US" sz="1100" dirty="0"/>
              <a:t> x</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4"/>
            <a:ext cx="1828800" cy="941925"/>
          </a:xfrm>
          <a:prstGeom prst="rect">
            <a:avLst/>
          </a:prstGeom>
        </p:spPr>
        <p:txBody>
          <a:bodyPr wrap="square" lIns="182880" rIns="182880" bIns="73152">
            <a:spAutoFit/>
          </a:bodyPr>
          <a:lstStyle/>
          <a:p>
            <a:pPr>
              <a:lnSpc>
                <a:spcPct val="89000"/>
              </a:lnSpc>
            </a:pPr>
            <a:r>
              <a:rPr lang="en-US" sz="1600" dirty="0"/>
              <a:t>Xx </a:t>
            </a:r>
            <a:r>
              <a:rPr lang="en-US" sz="1600" dirty="0" err="1"/>
              <a:t>xxxxx</a:t>
            </a:r>
            <a:r>
              <a:rPr lang="en-US" sz="1600" dirty="0"/>
              <a:t> xxx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8089" y="2522169"/>
            <a:ext cx="472826" cy="268710"/>
          </a:xfrm>
          <a:prstGeom prst="rect">
            <a:avLst/>
          </a:prstGeom>
        </p:spPr>
      </p:pic>
      <p:sp>
        <p:nvSpPr>
          <p:cNvPr id="56" name="Freeform 21"/>
          <p:cNvSpPr>
            <a:spLocks noEditPoints="1"/>
          </p:cNvSpPr>
          <p:nvPr/>
        </p:nvSpPr>
        <p:spPr bwMode="auto">
          <a:xfrm>
            <a:off x="6229937" y="4208051"/>
            <a:ext cx="329130" cy="3285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Xxx xx</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Xx </a:t>
            </a:r>
            <a:r>
              <a:rPr lang="en-US" sz="1100" dirty="0" err="1"/>
              <a:t>xxxxxxxx</a:t>
            </a:r>
            <a:r>
              <a:rPr lang="en-US" sz="1100" dirty="0"/>
              <a:t> </a:t>
            </a:r>
            <a:r>
              <a:rPr lang="en-US" sz="1100" dirty="0" err="1"/>
              <a:t>xxxxxxx</a:t>
            </a:r>
            <a:endParaRPr lang="en-US" sz="1100" dirty="0"/>
          </a:p>
        </p:txBody>
      </p:sp>
    </p:spTree>
    <p:extLst>
      <p:ext uri="{BB962C8B-B14F-4D97-AF65-F5344CB8AC3E}">
        <p14:creationId xmlns:p14="http://schemas.microsoft.com/office/powerpoint/2010/main" val="364865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1100"/>
                                  </p:stCondLst>
                                  <p:childTnLst>
                                    <p:set>
                                      <p:cBhvr>
                                        <p:cTn id="16" dur="1" fill="hold">
                                          <p:stCondLst>
                                            <p:cond delay="0"/>
                                          </p:stCondLst>
                                        </p:cTn>
                                        <p:tgtEl>
                                          <p:spTgt spid="45"/>
                                        </p:tgtEl>
                                        <p:attrNameLst>
                                          <p:attrName>style.visibility</p:attrName>
                                        </p:attrNameLst>
                                      </p:cBhvr>
                                      <p:to>
                                        <p:strVal val="visible"/>
                                      </p:to>
                                    </p:set>
                                    <p:animEffect transition="in" filter="fade">
                                      <p:cBhvr>
                                        <p:cTn id="17" dur="500"/>
                                        <p:tgtEl>
                                          <p:spTgt spid="45"/>
                                        </p:tgtEl>
                                      </p:cBhvr>
                                    </p:animEffect>
                                  </p:childTnLst>
                                </p:cTn>
                              </p:par>
                              <p:par>
                                <p:cTn id="18" presetID="10" presetClass="entr" presetSubtype="0" fill="hold" nodeType="withEffect">
                                  <p:stCondLst>
                                    <p:cond delay="300"/>
                                  </p:stCondLst>
                                  <p:childTnLst>
                                    <p:set>
                                      <p:cBhvr>
                                        <p:cTn id="19" dur="1" fill="hold">
                                          <p:stCondLst>
                                            <p:cond delay="0"/>
                                          </p:stCondLst>
                                        </p:cTn>
                                        <p:tgtEl>
                                          <p:spTgt spid="51"/>
                                        </p:tgtEl>
                                        <p:attrNameLst>
                                          <p:attrName>style.visibility</p:attrName>
                                        </p:attrNameLst>
                                      </p:cBhvr>
                                      <p:to>
                                        <p:strVal val="visible"/>
                                      </p:to>
                                    </p:set>
                                    <p:animEffect transition="in" filter="fade">
                                      <p:cBhvr>
                                        <p:cTn id="20" dur="2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500"/>
                                  </p:stCondLst>
                                  <p:childTnLst>
                                    <p:set>
                                      <p:cBhvr>
                                        <p:cTn id="25" dur="1" fill="hold">
                                          <p:stCondLst>
                                            <p:cond delay="0"/>
                                          </p:stCondLst>
                                        </p:cTn>
                                        <p:tgtEl>
                                          <p:spTgt spid="56"/>
                                        </p:tgtEl>
                                        <p:attrNameLst>
                                          <p:attrName>style.visibility</p:attrName>
                                        </p:attrNameLst>
                                      </p:cBhvr>
                                      <p:to>
                                        <p:strVal val="visible"/>
                                      </p:to>
                                    </p:set>
                                    <p:animEffect transition="in" filter="fade">
                                      <p:cBhvr>
                                        <p:cTn id="26" dur="200"/>
                                        <p:tgtEl>
                                          <p:spTgt spid="56"/>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200"/>
                                        <p:tgtEl>
                                          <p:spTgt spid="57"/>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200"/>
                                        <p:tgtEl>
                                          <p:spTgt spid="46"/>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200"/>
                                        <p:tgtEl>
                                          <p:spTgt spid="47"/>
                                        </p:tgtEl>
                                      </p:cBhvr>
                                    </p:animEffect>
                                  </p:childTnLst>
                                </p:cTn>
                              </p:par>
                              <p:par>
                                <p:cTn id="36" presetID="10" presetClass="entr" presetSubtype="0" fill="hold" nodeType="withEffect">
                                  <p:stCondLst>
                                    <p:cond delay="900"/>
                                  </p:stCondLst>
                                  <p:childTnLst>
                                    <p:set>
                                      <p:cBhvr>
                                        <p:cTn id="37" dur="1" fill="hold">
                                          <p:stCondLst>
                                            <p:cond delay="0"/>
                                          </p:stCondLst>
                                        </p:cTn>
                                        <p:tgtEl>
                                          <p:spTgt spid="49"/>
                                        </p:tgtEl>
                                        <p:attrNameLst>
                                          <p:attrName>style.visibility</p:attrName>
                                        </p:attrNameLst>
                                      </p:cBhvr>
                                      <p:to>
                                        <p:strVal val="visible"/>
                                      </p:to>
                                    </p:set>
                                    <p:animEffect transition="in" filter="fade">
                                      <p:cBhvr>
                                        <p:cTn id="38" dur="200"/>
                                        <p:tgtEl>
                                          <p:spTgt spid="49"/>
                                        </p:tgtEl>
                                      </p:cBhvr>
                                    </p:animEffect>
                                  </p:childTnLst>
                                </p:cTn>
                              </p:par>
                              <p:par>
                                <p:cTn id="39" presetID="10" presetClass="entr" presetSubtype="0" fill="hold" grpId="0" nodeType="withEffect">
                                  <p:stCondLst>
                                    <p:cond delay="900"/>
                                  </p:stCondLst>
                                  <p:childTnLst>
                                    <p:set>
                                      <p:cBhvr>
                                        <p:cTn id="40" dur="1" fill="hold">
                                          <p:stCondLst>
                                            <p:cond delay="0"/>
                                          </p:stCondLst>
                                        </p:cTn>
                                        <p:tgtEl>
                                          <p:spTgt spid="50"/>
                                        </p:tgtEl>
                                        <p:attrNameLst>
                                          <p:attrName>style.visibility</p:attrName>
                                        </p:attrNameLst>
                                      </p:cBhvr>
                                      <p:to>
                                        <p:strVal val="visible"/>
                                      </p:to>
                                    </p:set>
                                    <p:animEffect transition="in" filter="fade">
                                      <p:cBhvr>
                                        <p:cTn id="41" dur="200"/>
                                        <p:tgtEl>
                                          <p:spTgt spid="50"/>
                                        </p:tgtEl>
                                      </p:cBhvr>
                                    </p:animEffect>
                                  </p:childTnLst>
                                </p:cTn>
                              </p:par>
                              <p:par>
                                <p:cTn id="42" presetID="10" presetClass="entr" presetSubtype="0" fill="hold" nodeType="withEffect">
                                  <p:stCondLst>
                                    <p:cond delay="110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200"/>
                                        <p:tgtEl>
                                          <p:spTgt spid="48"/>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52"/>
                                        </p:tgtEl>
                                        <p:attrNameLst>
                                          <p:attrName>style.visibility</p:attrName>
                                        </p:attrNameLst>
                                      </p:cBhvr>
                                      <p:to>
                                        <p:strVal val="visible"/>
                                      </p:to>
                                    </p:set>
                                    <p:animEffect transition="in" filter="fade">
                                      <p:cBhvr>
                                        <p:cTn id="47" dur="200"/>
                                        <p:tgtEl>
                                          <p:spTgt spid="52"/>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200"/>
                                        <p:tgtEl>
                                          <p:spTgt spid="53"/>
                                        </p:tgtEl>
                                      </p:cBhvr>
                                    </p:animEffect>
                                  </p:childTnLst>
                                </p:cTn>
                              </p:par>
                              <p:par>
                                <p:cTn id="51" presetID="10" presetClass="entr" presetSubtype="0" fill="hold" nodeType="withEffect">
                                  <p:stCondLst>
                                    <p:cond delay="130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2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47" grpId="0" animBg="1"/>
      <p:bldP spid="50" grpId="0"/>
      <p:bldP spid="52" grpId="0"/>
      <p:bldP spid="53" grpId="0" animBg="1"/>
      <p:bldP spid="54" grpId="0" animBg="1"/>
      <p:bldP spid="56" grpId="0" animBg="1"/>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7"/>
          <p:cNvSpPr>
            <a:spLocks noChangeArrowheads="1"/>
          </p:cNvSpPr>
          <p:nvPr/>
        </p:nvSpPr>
        <p:spPr bwMode="auto">
          <a:xfrm>
            <a:off x="4605339" y="3713163"/>
            <a:ext cx="4995862" cy="755650"/>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12" name="Group 11"/>
          <p:cNvGrpSpPr/>
          <p:nvPr/>
        </p:nvGrpSpPr>
        <p:grpSpPr>
          <a:xfrm>
            <a:off x="2438400" y="3144165"/>
            <a:ext cx="4333877" cy="2261275"/>
            <a:chOff x="3251200" y="3049219"/>
            <a:chExt cx="5778502" cy="3015033"/>
          </a:xfrm>
        </p:grpSpPr>
        <p:sp>
          <p:nvSpPr>
            <p:cNvPr id="14" name="Freeform 11"/>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Parallelogram 3"/>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Xxxxx</a:t>
            </a:r>
            <a:r>
              <a:rPr lang="en-US" dirty="0"/>
              <a:t> </a:t>
            </a:r>
            <a:r>
              <a:rPr lang="en-US" dirty="0" err="1"/>
              <a:t>xxxx</a:t>
            </a:r>
            <a:r>
              <a:rPr lang="en-US" dirty="0"/>
              <a:t> xxx xx </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a:t>
            </a:r>
            <a:r>
              <a:rPr lang="en-US" dirty="0"/>
              <a:t> </a:t>
            </a:r>
            <a:r>
              <a:rPr lang="en-US" dirty="0" err="1"/>
              <a:t>xxxxx</a:t>
            </a:r>
            <a:r>
              <a:rPr lang="en-US" dirty="0"/>
              <a:t> </a:t>
            </a:r>
            <a:r>
              <a:rPr lang="en-US" dirty="0" err="1"/>
              <a:t>xxxxxxx</a:t>
            </a:r>
            <a:endParaRPr lang="en-US" dirty="0"/>
          </a:p>
        </p:txBody>
      </p:sp>
      <p:sp>
        <p:nvSpPr>
          <p:cNvPr id="9" name="Rectangle 6"/>
          <p:cNvSpPr>
            <a:spLocks noChangeArrowheads="1"/>
          </p:cNvSpPr>
          <p:nvPr/>
        </p:nvSpPr>
        <p:spPr bwMode="auto">
          <a:xfrm>
            <a:off x="4605339" y="2955925"/>
            <a:ext cx="4995862" cy="757238"/>
          </a:xfrm>
          <a:prstGeom prst="rect">
            <a:avLst/>
          </a:pr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2" name="Rectangle 41"/>
          <p:cNvSpPr/>
          <p:nvPr/>
        </p:nvSpPr>
        <p:spPr>
          <a:xfrm>
            <a:off x="6509218" y="3149334"/>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3" name="Rectangle 42"/>
          <p:cNvSpPr/>
          <p:nvPr/>
        </p:nvSpPr>
        <p:spPr>
          <a:xfrm>
            <a:off x="7156918" y="3860358"/>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44" name="Rectangle 43"/>
          <p:cNvSpPr/>
          <p:nvPr/>
        </p:nvSpPr>
        <p:spPr>
          <a:xfrm>
            <a:off x="6069981" y="3125752"/>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02</a:t>
            </a:r>
          </a:p>
        </p:txBody>
      </p:sp>
      <p:sp>
        <p:nvSpPr>
          <p:cNvPr id="45" name="Rectangle 44"/>
          <p:cNvSpPr/>
          <p:nvPr/>
        </p:nvSpPr>
        <p:spPr>
          <a:xfrm>
            <a:off x="6717681" y="3843548"/>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01</a:t>
            </a:r>
          </a:p>
        </p:txBody>
      </p:sp>
      <p:sp>
        <p:nvSpPr>
          <p:cNvPr id="46" name="Rectangle 45"/>
          <p:cNvSpPr/>
          <p:nvPr/>
        </p:nvSpPr>
        <p:spPr>
          <a:xfrm>
            <a:off x="410022" y="2140766"/>
            <a:ext cx="3247578" cy="873060"/>
          </a:xfrm>
          <a:prstGeom prst="rect">
            <a:avLst/>
          </a:prstGeom>
        </p:spPr>
        <p:txBody>
          <a:bodyPr wrap="square" lIns="91440" rIns="91440" bIns="45720">
            <a:spAutoFit/>
          </a:bodyPr>
          <a:lstStyle/>
          <a:p>
            <a:pPr>
              <a:lnSpc>
                <a:spcPct val="89000"/>
              </a:lnSpc>
            </a:pPr>
            <a:r>
              <a:rPr lang="en-US" dirty="0"/>
              <a:t>Xxx </a:t>
            </a:r>
            <a:r>
              <a:rPr lang="en-US" dirty="0" err="1"/>
              <a:t>xxxxxxxxxxxx</a:t>
            </a:r>
            <a:endParaRPr lang="en-US" dirty="0"/>
          </a:p>
          <a:p>
            <a:pPr>
              <a:lnSpc>
                <a:spcPct val="89000"/>
              </a:lnSpc>
            </a:pPr>
            <a:r>
              <a:rPr lang="en-US" sz="1100" dirty="0" err="1"/>
              <a:t>xxxxxxxxxxxxx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xxxxxx</a:t>
            </a:r>
            <a:r>
              <a:rPr lang="en-US" sz="1100" dirty="0"/>
              <a:t> </a:t>
            </a:r>
            <a:r>
              <a:rPr lang="en-US" sz="1100" dirty="0" err="1"/>
              <a:t>Xxxxx</a:t>
            </a:r>
            <a:r>
              <a:rPr lang="en-US" sz="1100" dirty="0"/>
              <a:t> </a:t>
            </a:r>
            <a:r>
              <a:rPr lang="en-US" sz="1100" dirty="0" err="1"/>
              <a:t>xxxxxxxxx</a:t>
            </a:r>
            <a:r>
              <a:rPr lang="en-US" sz="1100" dirty="0"/>
              <a:t> </a:t>
            </a:r>
            <a:r>
              <a:rPr lang="en-US" sz="1100" dirty="0" err="1"/>
              <a:t>xxxxxxxxxxx</a:t>
            </a:r>
            <a:r>
              <a:rPr lang="en-US" sz="1100" dirty="0"/>
              <a:t> x xx xxx </a:t>
            </a:r>
            <a:r>
              <a:rPr lang="en-US" sz="1100" dirty="0" err="1"/>
              <a:t>xxxxx</a:t>
            </a:r>
            <a:r>
              <a:rPr lang="en-US" sz="1100" dirty="0"/>
              <a:t> x “</a:t>
            </a:r>
            <a:r>
              <a:rPr lang="en-US" sz="1100" dirty="0" err="1"/>
              <a:t>xxxxxxxxxxx</a:t>
            </a:r>
            <a:r>
              <a:rPr lang="en-US" sz="1100" dirty="0"/>
              <a:t> </a:t>
            </a:r>
            <a:r>
              <a:rPr lang="en-US" sz="1100" dirty="0" err="1"/>
              <a:t>xxxx</a:t>
            </a:r>
            <a:r>
              <a:rPr lang="en-US" sz="1100" dirty="0"/>
              <a:t>” xx </a:t>
            </a:r>
            <a:r>
              <a:rPr lang="en-US" sz="1100" dirty="0" err="1"/>
              <a:t>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a:t>
            </a:r>
          </a:p>
        </p:txBody>
      </p:sp>
      <p:grpSp>
        <p:nvGrpSpPr>
          <p:cNvPr id="11" name="Group 10"/>
          <p:cNvGrpSpPr/>
          <p:nvPr/>
        </p:nvGrpSpPr>
        <p:grpSpPr>
          <a:xfrm>
            <a:off x="3159126" y="2662238"/>
            <a:ext cx="2890838" cy="1674813"/>
            <a:chOff x="4212167" y="2406651"/>
            <a:chExt cx="3854451" cy="2233084"/>
          </a:xfrm>
        </p:grpSpPr>
        <p:grpSp>
          <p:nvGrpSpPr>
            <p:cNvPr id="6" name="Group 5"/>
            <p:cNvGrpSpPr/>
            <p:nvPr/>
          </p:nvGrpSpPr>
          <p:grpSpPr>
            <a:xfrm>
              <a:off x="4212167" y="2783418"/>
              <a:ext cx="3854451" cy="1856317"/>
              <a:chOff x="4212167" y="2783418"/>
              <a:chExt cx="3854451" cy="1856317"/>
            </a:xfrm>
          </p:grpSpPr>
          <p:sp>
            <p:nvSpPr>
              <p:cNvPr id="15" name="Freeform 12"/>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3"/>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3">
                  <a:lumMod val="75000"/>
                </a:schemeClr>
              </a:solidFill>
              <a:ln w="4763" cap="flat">
                <a:solidFill>
                  <a:schemeClr val="accent4">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2" name="Parallelogram 3"/>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8" name="Rectangle 5"/>
          <p:cNvSpPr>
            <a:spLocks noChangeArrowheads="1"/>
          </p:cNvSpPr>
          <p:nvPr/>
        </p:nvSpPr>
        <p:spPr bwMode="auto">
          <a:xfrm>
            <a:off x="4605339" y="2200275"/>
            <a:ext cx="4995862" cy="755650"/>
          </a:xfrm>
          <a:prstGeom prst="rect">
            <a:avLst/>
          </a:pr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0" name="Rectangle 39"/>
          <p:cNvSpPr/>
          <p:nvPr/>
        </p:nvSpPr>
        <p:spPr>
          <a:xfrm>
            <a:off x="5422281" y="2362201"/>
            <a:ext cx="623889" cy="503215"/>
          </a:xfrm>
          <a:prstGeom prst="rect">
            <a:avLst/>
          </a:prstGeom>
        </p:spPr>
        <p:txBody>
          <a:bodyPr wrap="none" lIns="91440" rIns="91440" bIns="45720">
            <a:spAutoFit/>
          </a:bodyPr>
          <a:lstStyle/>
          <a:p>
            <a:pPr algn="r">
              <a:lnSpc>
                <a:spcPct val="89000"/>
              </a:lnSpc>
            </a:pPr>
            <a:r>
              <a:rPr lang="en-US" sz="3000" dirty="0">
                <a:solidFill>
                  <a:srgbClr val="FFFFFF"/>
                </a:solidFill>
              </a:rPr>
              <a:t>03</a:t>
            </a:r>
          </a:p>
        </p:txBody>
      </p:sp>
      <p:sp>
        <p:nvSpPr>
          <p:cNvPr id="41" name="Rectangle 40"/>
          <p:cNvSpPr/>
          <p:nvPr/>
        </p:nvSpPr>
        <p:spPr>
          <a:xfrm>
            <a:off x="5861518" y="2392557"/>
            <a:ext cx="1945640" cy="441659"/>
          </a:xfrm>
          <a:prstGeom prst="rect">
            <a:avLst/>
          </a:prstGeom>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grpSp>
        <p:nvGrpSpPr>
          <p:cNvPr id="7" name="Group 6"/>
          <p:cNvGrpSpPr/>
          <p:nvPr/>
        </p:nvGrpSpPr>
        <p:grpSpPr>
          <a:xfrm>
            <a:off x="3892551" y="2200276"/>
            <a:ext cx="1423988" cy="1052513"/>
            <a:chOff x="5190067" y="1790701"/>
            <a:chExt cx="1898651" cy="1403351"/>
          </a:xfrm>
        </p:grpSpPr>
        <p:sp>
          <p:nvSpPr>
            <p:cNvPr id="16" name="Freeform 13"/>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bg2">
                <a:lumMod val="75000"/>
              </a:schemeClr>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13" name="Freeform 10"/>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bg2"/>
            </a:solidFill>
            <a:ln w="4763" cap="flat">
              <a:solidFill>
                <a:schemeClr val="bg2">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073957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7778"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ppt_x"/>
                                          </p:val>
                                        </p:tav>
                                        <p:tav tm="100000">
                                          <p:val>
                                            <p:strVal val="#ppt_x"/>
                                          </p:val>
                                        </p:tav>
                                      </p:tavLst>
                                    </p:anim>
                                    <p:anim calcmode="lin" valueType="num">
                                      <p:cBhvr additive="base">
                                        <p:cTn id="8" dur="900" fill="hold"/>
                                        <p:tgtEl>
                                          <p:spTgt spid="12"/>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7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45"/>
                                        </p:tgtEl>
                                        <p:attrNameLst>
                                          <p:attrName>style.visibility</p:attrName>
                                        </p:attrNameLst>
                                      </p:cBhvr>
                                      <p:to>
                                        <p:strVal val="visible"/>
                                      </p:to>
                                    </p:set>
                                    <p:animEffect transition="in" filter="fade">
                                      <p:cBhvr>
                                        <p:cTn id="14" dur="500"/>
                                        <p:tgtEl>
                                          <p:spTgt spid="45"/>
                                        </p:tgtEl>
                                      </p:cBhvr>
                                    </p:animEffect>
                                  </p:childTnLst>
                                </p:cTn>
                              </p:par>
                              <p:par>
                                <p:cTn id="15" presetID="10" presetClass="entr" presetSubtype="0" fill="hold" grpId="0" nodeType="withEffect">
                                  <p:stCondLst>
                                    <p:cond delay="110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par>
                                <p:cTn id="18" presetID="2" presetClass="entr" presetSubtype="1" decel="80000" fill="hold" nodeType="withEffect">
                                  <p:stCondLst>
                                    <p:cond delay="7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2" presetClass="entr" presetSubtype="8" fill="hold" grpId="0" nodeType="withEffect">
                                  <p:stCondLst>
                                    <p:cond delay="110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par>
                                <p:cTn id="25" presetID="10" presetClass="entr" presetSubtype="0" fill="hold" grpId="0" nodeType="withEffect">
                                  <p:stCondLst>
                                    <p:cond delay="14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1500"/>
                                  </p:stCondLst>
                                  <p:childTnLst>
                                    <p:set>
                                      <p:cBhvr>
                                        <p:cTn id="29" dur="1" fill="hold">
                                          <p:stCondLst>
                                            <p:cond delay="0"/>
                                          </p:stCondLst>
                                        </p:cTn>
                                        <p:tgtEl>
                                          <p:spTgt spid="42"/>
                                        </p:tgtEl>
                                        <p:attrNameLst>
                                          <p:attrName>style.visibility</p:attrName>
                                        </p:attrNameLst>
                                      </p:cBhvr>
                                      <p:to>
                                        <p:strVal val="visible"/>
                                      </p:to>
                                    </p:set>
                                    <p:animEffect transition="in" filter="fade">
                                      <p:cBhvr>
                                        <p:cTn id="30" dur="500"/>
                                        <p:tgtEl>
                                          <p:spTgt spid="42"/>
                                        </p:tgtEl>
                                      </p:cBhvr>
                                    </p:animEffect>
                                  </p:childTnLst>
                                </p:cTn>
                              </p:par>
                              <p:par>
                                <p:cTn id="31" presetID="2" presetClass="entr" presetSubtype="1" decel="80000" fill="hold" nodeType="withEffect">
                                  <p:stCondLst>
                                    <p:cond delay="120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par>
                                <p:cTn id="35" presetID="22" presetClass="entr" presetSubtype="8" fill="hold" grpId="0" nodeType="withEffect">
                                  <p:stCondLst>
                                    <p:cond delay="1600"/>
                                  </p:stCondLst>
                                  <p:childTnLst>
                                    <p:set>
                                      <p:cBhvr>
                                        <p:cTn id="36" dur="1" fill="hold">
                                          <p:stCondLst>
                                            <p:cond delay="0"/>
                                          </p:stCondLst>
                                        </p:cTn>
                                        <p:tgtEl>
                                          <p:spTgt spid="8"/>
                                        </p:tgtEl>
                                        <p:attrNameLst>
                                          <p:attrName>style.visibility</p:attrName>
                                        </p:attrNameLst>
                                      </p:cBhvr>
                                      <p:to>
                                        <p:strVal val="visible"/>
                                      </p:to>
                                    </p:set>
                                    <p:animEffect transition="in" filter="wipe(left)">
                                      <p:cBhvr>
                                        <p:cTn id="37" dur="500"/>
                                        <p:tgtEl>
                                          <p:spTgt spid="8"/>
                                        </p:tgtEl>
                                      </p:cBhvr>
                                    </p:animEffect>
                                  </p:childTnLst>
                                </p:cTn>
                              </p:par>
                              <p:par>
                                <p:cTn id="38" presetID="10" presetClass="entr" presetSubtype="0" fill="hold" grpId="0" nodeType="withEffect">
                                  <p:stCondLst>
                                    <p:cond delay="180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190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9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42" grpId="0"/>
      <p:bldP spid="43" grpId="0"/>
      <p:bldP spid="44" grpId="0"/>
      <p:bldP spid="45" grpId="0"/>
      <p:bldP spid="46" grpId="0"/>
      <p:bldP spid="8" grpId="0" animBg="1"/>
      <p:bldP spid="40" grpId="0"/>
      <p:bldP spid="41"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7"/>
          <p:cNvSpPr>
            <a:spLocks noChangeArrowheads="1"/>
          </p:cNvSpPr>
          <p:nvPr/>
        </p:nvSpPr>
        <p:spPr bwMode="auto">
          <a:xfrm>
            <a:off x="4629150" y="3919538"/>
            <a:ext cx="4819650" cy="5730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4" name="Group 3"/>
          <p:cNvGrpSpPr/>
          <p:nvPr/>
        </p:nvGrpSpPr>
        <p:grpSpPr>
          <a:xfrm>
            <a:off x="2438400" y="3251989"/>
            <a:ext cx="4381500" cy="2181817"/>
            <a:chOff x="3251200" y="3199611"/>
            <a:chExt cx="5842000" cy="2909089"/>
          </a:xfrm>
        </p:grpSpPr>
        <p:sp>
          <p:nvSpPr>
            <p:cNvPr id="28" name="Freeform 12"/>
            <p:cNvSpPr>
              <a:spLocks/>
            </p:cNvSpPr>
            <p:nvPr/>
          </p:nvSpPr>
          <p:spPr bwMode="auto">
            <a:xfrm>
              <a:off x="6172200" y="4083049"/>
              <a:ext cx="2921000" cy="2025651"/>
            </a:xfrm>
            <a:custGeom>
              <a:avLst/>
              <a:gdLst>
                <a:gd name="T0" fmla="*/ 1380 w 1380"/>
                <a:gd name="T1" fmla="*/ 361 h 957"/>
                <a:gd name="T2" fmla="*/ 1035 w 1380"/>
                <a:gd name="T3" fmla="*/ 0 h 957"/>
                <a:gd name="T4" fmla="*/ 0 w 1380"/>
                <a:gd name="T5" fmla="*/ 447 h 957"/>
                <a:gd name="T6" fmla="*/ 0 w 1380"/>
                <a:gd name="T7" fmla="*/ 957 h 957"/>
                <a:gd name="T8" fmla="*/ 1380 w 1380"/>
                <a:gd name="T9" fmla="*/ 361 h 957"/>
              </a:gdLst>
              <a:ahLst/>
              <a:cxnLst>
                <a:cxn ang="0">
                  <a:pos x="T0" y="T1"/>
                </a:cxn>
                <a:cxn ang="0">
                  <a:pos x="T2" y="T3"/>
                </a:cxn>
                <a:cxn ang="0">
                  <a:pos x="T4" y="T5"/>
                </a:cxn>
                <a:cxn ang="0">
                  <a:pos x="T6" y="T7"/>
                </a:cxn>
                <a:cxn ang="0">
                  <a:pos x="T8" y="T9"/>
                </a:cxn>
              </a:cxnLst>
              <a:rect l="0" t="0" r="r" b="b"/>
              <a:pathLst>
                <a:path w="1380" h="957">
                  <a:moveTo>
                    <a:pt x="1380" y="361"/>
                  </a:moveTo>
                  <a:lnTo>
                    <a:pt x="1035" y="0"/>
                  </a:lnTo>
                  <a:lnTo>
                    <a:pt x="0" y="447"/>
                  </a:lnTo>
                  <a:lnTo>
                    <a:pt x="0" y="957"/>
                  </a:lnTo>
                  <a:lnTo>
                    <a:pt x="1380" y="36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2" name="Freeform 16"/>
            <p:cNvSpPr>
              <a:spLocks/>
            </p:cNvSpPr>
            <p:nvPr/>
          </p:nvSpPr>
          <p:spPr bwMode="auto">
            <a:xfrm>
              <a:off x="3251200" y="4083049"/>
              <a:ext cx="2921000" cy="2025651"/>
            </a:xfrm>
            <a:custGeom>
              <a:avLst/>
              <a:gdLst>
                <a:gd name="T0" fmla="*/ 0 w 1380"/>
                <a:gd name="T1" fmla="*/ 361 h 957"/>
                <a:gd name="T2" fmla="*/ 345 w 1380"/>
                <a:gd name="T3" fmla="*/ 0 h 957"/>
                <a:gd name="T4" fmla="*/ 1380 w 1380"/>
                <a:gd name="T5" fmla="*/ 447 h 957"/>
                <a:gd name="T6" fmla="*/ 1380 w 1380"/>
                <a:gd name="T7" fmla="*/ 957 h 957"/>
                <a:gd name="T8" fmla="*/ 0 w 1380"/>
                <a:gd name="T9" fmla="*/ 361 h 957"/>
              </a:gdLst>
              <a:ahLst/>
              <a:cxnLst>
                <a:cxn ang="0">
                  <a:pos x="T0" y="T1"/>
                </a:cxn>
                <a:cxn ang="0">
                  <a:pos x="T2" y="T3"/>
                </a:cxn>
                <a:cxn ang="0">
                  <a:pos x="T4" y="T5"/>
                </a:cxn>
                <a:cxn ang="0">
                  <a:pos x="T6" y="T7"/>
                </a:cxn>
                <a:cxn ang="0">
                  <a:pos x="T8" y="T9"/>
                </a:cxn>
              </a:cxnLst>
              <a:rect l="0" t="0" r="r" b="b"/>
              <a:pathLst>
                <a:path w="1380" h="957">
                  <a:moveTo>
                    <a:pt x="0" y="361"/>
                  </a:moveTo>
                  <a:lnTo>
                    <a:pt x="345" y="0"/>
                  </a:lnTo>
                  <a:lnTo>
                    <a:pt x="1380" y="447"/>
                  </a:lnTo>
                  <a:lnTo>
                    <a:pt x="1380" y="957"/>
                  </a:lnTo>
                  <a:lnTo>
                    <a:pt x="0" y="36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5" name="Parallelogram 3"/>
            <p:cNvSpPr/>
            <p:nvPr/>
          </p:nvSpPr>
          <p:spPr>
            <a:xfrm>
              <a:off x="3981451" y="3199611"/>
              <a:ext cx="4381498" cy="183621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2" name="Rectangle 6"/>
          <p:cNvSpPr>
            <a:spLocks noChangeArrowheads="1"/>
          </p:cNvSpPr>
          <p:nvPr/>
        </p:nvSpPr>
        <p:spPr bwMode="auto">
          <a:xfrm>
            <a:off x="4629150" y="2773362"/>
            <a:ext cx="4819650" cy="573088"/>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Rectangle 8"/>
          <p:cNvSpPr>
            <a:spLocks noChangeArrowheads="1"/>
          </p:cNvSpPr>
          <p:nvPr/>
        </p:nvSpPr>
        <p:spPr bwMode="auto">
          <a:xfrm>
            <a:off x="4629150" y="3346451"/>
            <a:ext cx="4819650" cy="573088"/>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5" name="Group 4"/>
          <p:cNvGrpSpPr/>
          <p:nvPr/>
        </p:nvGrpSpPr>
        <p:grpSpPr>
          <a:xfrm>
            <a:off x="2986089" y="2908857"/>
            <a:ext cx="3286126" cy="1720293"/>
            <a:chOff x="3981451" y="2735476"/>
            <a:chExt cx="4381501" cy="2293724"/>
          </a:xfrm>
        </p:grpSpPr>
        <p:sp>
          <p:nvSpPr>
            <p:cNvPr id="27" name="Freeform 11"/>
            <p:cNvSpPr>
              <a:spLocks/>
            </p:cNvSpPr>
            <p:nvPr/>
          </p:nvSpPr>
          <p:spPr bwMode="auto">
            <a:xfrm>
              <a:off x="6172201" y="3316816"/>
              <a:ext cx="2190751" cy="1712384"/>
            </a:xfrm>
            <a:custGeom>
              <a:avLst/>
              <a:gdLst>
                <a:gd name="T0" fmla="*/ 689 w 1035"/>
                <a:gd name="T1" fmla="*/ 0 h 809"/>
                <a:gd name="T2" fmla="*/ 0 w 1035"/>
                <a:gd name="T3" fmla="*/ 298 h 809"/>
                <a:gd name="T4" fmla="*/ 0 w 1035"/>
                <a:gd name="T5" fmla="*/ 639 h 809"/>
                <a:gd name="T6" fmla="*/ 0 w 1035"/>
                <a:gd name="T7" fmla="*/ 809 h 809"/>
                <a:gd name="T8" fmla="*/ 1035 w 1035"/>
                <a:gd name="T9" fmla="*/ 362 h 809"/>
                <a:gd name="T10" fmla="*/ 689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689" y="0"/>
                  </a:moveTo>
                  <a:lnTo>
                    <a:pt x="0" y="298"/>
                  </a:lnTo>
                  <a:lnTo>
                    <a:pt x="0" y="639"/>
                  </a:lnTo>
                  <a:lnTo>
                    <a:pt x="0" y="809"/>
                  </a:lnTo>
                  <a:lnTo>
                    <a:pt x="1035" y="362"/>
                  </a:lnTo>
                  <a:lnTo>
                    <a:pt x="689" y="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1" name="Freeform 15"/>
            <p:cNvSpPr>
              <a:spLocks/>
            </p:cNvSpPr>
            <p:nvPr/>
          </p:nvSpPr>
          <p:spPr bwMode="auto">
            <a:xfrm>
              <a:off x="3981451" y="3316816"/>
              <a:ext cx="2190751" cy="1712384"/>
            </a:xfrm>
            <a:custGeom>
              <a:avLst/>
              <a:gdLst>
                <a:gd name="T0" fmla="*/ 346 w 1035"/>
                <a:gd name="T1" fmla="*/ 0 h 809"/>
                <a:gd name="T2" fmla="*/ 1035 w 1035"/>
                <a:gd name="T3" fmla="*/ 298 h 809"/>
                <a:gd name="T4" fmla="*/ 1035 w 1035"/>
                <a:gd name="T5" fmla="*/ 639 h 809"/>
                <a:gd name="T6" fmla="*/ 1035 w 1035"/>
                <a:gd name="T7" fmla="*/ 809 h 809"/>
                <a:gd name="T8" fmla="*/ 0 w 1035"/>
                <a:gd name="T9" fmla="*/ 362 h 809"/>
                <a:gd name="T10" fmla="*/ 346 w 1035"/>
                <a:gd name="T11" fmla="*/ 0 h 809"/>
              </a:gdLst>
              <a:ahLst/>
              <a:cxnLst>
                <a:cxn ang="0">
                  <a:pos x="T0" y="T1"/>
                </a:cxn>
                <a:cxn ang="0">
                  <a:pos x="T2" y="T3"/>
                </a:cxn>
                <a:cxn ang="0">
                  <a:pos x="T4" y="T5"/>
                </a:cxn>
                <a:cxn ang="0">
                  <a:pos x="T6" y="T7"/>
                </a:cxn>
                <a:cxn ang="0">
                  <a:pos x="T8" y="T9"/>
                </a:cxn>
                <a:cxn ang="0">
                  <a:pos x="T10" y="T11"/>
                </a:cxn>
              </a:cxnLst>
              <a:rect l="0" t="0" r="r" b="b"/>
              <a:pathLst>
                <a:path w="1035" h="809">
                  <a:moveTo>
                    <a:pt x="346" y="0"/>
                  </a:moveTo>
                  <a:lnTo>
                    <a:pt x="1035" y="298"/>
                  </a:lnTo>
                  <a:lnTo>
                    <a:pt x="1035" y="639"/>
                  </a:lnTo>
                  <a:lnTo>
                    <a:pt x="1035" y="809"/>
                  </a:lnTo>
                  <a:lnTo>
                    <a:pt x="0" y="362"/>
                  </a:lnTo>
                  <a:lnTo>
                    <a:pt x="34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6" name="Parallelogram 3"/>
            <p:cNvSpPr/>
            <p:nvPr/>
          </p:nvSpPr>
          <p:spPr>
            <a:xfrm>
              <a:off x="4704292" y="2735476"/>
              <a:ext cx="2935224" cy="1212108"/>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a:off x="3535363" y="2509725"/>
            <a:ext cx="2187575" cy="1313614"/>
            <a:chOff x="4713817" y="2196099"/>
            <a:chExt cx="2916767" cy="1751485"/>
          </a:xfrm>
        </p:grpSpPr>
        <p:sp>
          <p:nvSpPr>
            <p:cNvPr id="25" name="Freeform 9"/>
            <p:cNvSpPr>
              <a:spLocks/>
            </p:cNvSpPr>
            <p:nvPr/>
          </p:nvSpPr>
          <p:spPr bwMode="auto">
            <a:xfrm>
              <a:off x="6172200" y="2554817"/>
              <a:ext cx="1458384" cy="1392767"/>
            </a:xfrm>
            <a:custGeom>
              <a:avLst/>
              <a:gdLst>
                <a:gd name="T0" fmla="*/ 345 w 689"/>
                <a:gd name="T1" fmla="*/ 0 h 658"/>
                <a:gd name="T2" fmla="*/ 0 w 689"/>
                <a:gd name="T3" fmla="*/ 149 h 658"/>
                <a:gd name="T4" fmla="*/ 0 w 689"/>
                <a:gd name="T5" fmla="*/ 658 h 658"/>
                <a:gd name="T6" fmla="*/ 689 w 689"/>
                <a:gd name="T7" fmla="*/ 360 h 658"/>
                <a:gd name="T8" fmla="*/ 345 w 689"/>
                <a:gd name="T9" fmla="*/ 0 h 658"/>
              </a:gdLst>
              <a:ahLst/>
              <a:cxnLst>
                <a:cxn ang="0">
                  <a:pos x="T0" y="T1"/>
                </a:cxn>
                <a:cxn ang="0">
                  <a:pos x="T2" y="T3"/>
                </a:cxn>
                <a:cxn ang="0">
                  <a:pos x="T4" y="T5"/>
                </a:cxn>
                <a:cxn ang="0">
                  <a:pos x="T6" y="T7"/>
                </a:cxn>
                <a:cxn ang="0">
                  <a:pos x="T8" y="T9"/>
                </a:cxn>
              </a:cxnLst>
              <a:rect l="0" t="0" r="r" b="b"/>
              <a:pathLst>
                <a:path w="689" h="658">
                  <a:moveTo>
                    <a:pt x="345" y="0"/>
                  </a:moveTo>
                  <a:lnTo>
                    <a:pt x="0" y="149"/>
                  </a:lnTo>
                  <a:lnTo>
                    <a:pt x="0" y="658"/>
                  </a:lnTo>
                  <a:lnTo>
                    <a:pt x="689" y="360"/>
                  </a:lnTo>
                  <a:lnTo>
                    <a:pt x="345"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3"/>
            <p:cNvSpPr>
              <a:spLocks/>
            </p:cNvSpPr>
            <p:nvPr/>
          </p:nvSpPr>
          <p:spPr bwMode="auto">
            <a:xfrm>
              <a:off x="4713817" y="2554817"/>
              <a:ext cx="1458384" cy="1392767"/>
            </a:xfrm>
            <a:custGeom>
              <a:avLst/>
              <a:gdLst>
                <a:gd name="T0" fmla="*/ 344 w 689"/>
                <a:gd name="T1" fmla="*/ 0 h 658"/>
                <a:gd name="T2" fmla="*/ 689 w 689"/>
                <a:gd name="T3" fmla="*/ 149 h 658"/>
                <a:gd name="T4" fmla="*/ 689 w 689"/>
                <a:gd name="T5" fmla="*/ 658 h 658"/>
                <a:gd name="T6" fmla="*/ 0 w 689"/>
                <a:gd name="T7" fmla="*/ 360 h 658"/>
                <a:gd name="T8" fmla="*/ 344 w 689"/>
                <a:gd name="T9" fmla="*/ 0 h 658"/>
              </a:gdLst>
              <a:ahLst/>
              <a:cxnLst>
                <a:cxn ang="0">
                  <a:pos x="T0" y="T1"/>
                </a:cxn>
                <a:cxn ang="0">
                  <a:pos x="T2" y="T3"/>
                </a:cxn>
                <a:cxn ang="0">
                  <a:pos x="T4" y="T5"/>
                </a:cxn>
                <a:cxn ang="0">
                  <a:pos x="T6" y="T7"/>
                </a:cxn>
                <a:cxn ang="0">
                  <a:pos x="T8" y="T9"/>
                </a:cxn>
              </a:cxnLst>
              <a:rect l="0" t="0" r="r" b="b"/>
              <a:pathLst>
                <a:path w="689" h="658">
                  <a:moveTo>
                    <a:pt x="344" y="0"/>
                  </a:moveTo>
                  <a:lnTo>
                    <a:pt x="689" y="149"/>
                  </a:lnTo>
                  <a:lnTo>
                    <a:pt x="689" y="658"/>
                  </a:lnTo>
                  <a:lnTo>
                    <a:pt x="0" y="360"/>
                  </a:lnTo>
                  <a:lnTo>
                    <a:pt x="34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7" name="Parallelogram 3"/>
            <p:cNvSpPr/>
            <p:nvPr/>
          </p:nvSpPr>
          <p:spPr>
            <a:xfrm flipV="1">
              <a:off x="5437496" y="2196099"/>
              <a:ext cx="1475650" cy="676656"/>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5">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p:nvSpPr>
          <p:cNvPr id="2" name="Title 1"/>
          <p:cNvSpPr>
            <a:spLocks noGrp="1"/>
          </p:cNvSpPr>
          <p:nvPr>
            <p:ph type="title"/>
          </p:nvPr>
        </p:nvSpPr>
        <p:spPr/>
        <p:txBody>
          <a:bodyPr/>
          <a:lstStyle/>
          <a:p>
            <a:r>
              <a:rPr lang="en-US" dirty="0" err="1"/>
              <a:t>Xxxx</a:t>
            </a:r>
            <a:r>
              <a:rPr lang="en-US" dirty="0"/>
              <a:t> </a:t>
            </a:r>
            <a:r>
              <a:rPr lang="en-US" dirty="0" err="1"/>
              <a:t>xxxxxxxxxxx</a:t>
            </a:r>
            <a:r>
              <a:rPr lang="en-US" dirty="0"/>
              <a:t> </a:t>
            </a:r>
            <a:r>
              <a:rPr lang="en-US" dirty="0" err="1"/>
              <a:t>xxxxxxx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xxxxxxxx</a:t>
            </a:r>
            <a:r>
              <a:rPr lang="en-US" dirty="0"/>
              <a:t> x xxx x </a:t>
            </a:r>
            <a:r>
              <a:rPr lang="en-US" dirty="0" err="1"/>
              <a:t>XxxxxXxx</a:t>
            </a:r>
            <a:r>
              <a:rPr lang="en-US" dirty="0"/>
              <a:t> x xxx x </a:t>
            </a:r>
            <a:r>
              <a:rPr lang="en-US" dirty="0" err="1"/>
              <a:t>xxxxxxxxx</a:t>
            </a:r>
            <a:endParaRPr lang="en-US" dirty="0"/>
          </a:p>
        </p:txBody>
      </p:sp>
      <p:sp>
        <p:nvSpPr>
          <p:cNvPr id="21" name="Rectangle 5"/>
          <p:cNvSpPr>
            <a:spLocks noChangeArrowheads="1"/>
          </p:cNvSpPr>
          <p:nvPr/>
        </p:nvSpPr>
        <p:spPr bwMode="auto">
          <a:xfrm>
            <a:off x="4629150" y="2220851"/>
            <a:ext cx="4819650" cy="573088"/>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7" name="Group 6"/>
          <p:cNvGrpSpPr/>
          <p:nvPr/>
        </p:nvGrpSpPr>
        <p:grpSpPr>
          <a:xfrm>
            <a:off x="4081463" y="2210645"/>
            <a:ext cx="1095375" cy="809625"/>
            <a:chOff x="5441951" y="1790701"/>
            <a:chExt cx="1460500" cy="1079500"/>
          </a:xfrm>
        </p:grpSpPr>
        <p:sp>
          <p:nvSpPr>
            <p:cNvPr id="26" name="Freeform 10"/>
            <p:cNvSpPr>
              <a:spLocks/>
            </p:cNvSpPr>
            <p:nvPr/>
          </p:nvSpPr>
          <p:spPr bwMode="auto">
            <a:xfrm>
              <a:off x="6172200" y="1790701"/>
              <a:ext cx="730251" cy="1079500"/>
            </a:xfrm>
            <a:custGeom>
              <a:avLst/>
              <a:gdLst>
                <a:gd name="T0" fmla="*/ 0 w 345"/>
                <a:gd name="T1" fmla="*/ 0 h 510"/>
                <a:gd name="T2" fmla="*/ 0 w 345"/>
                <a:gd name="T3" fmla="*/ 510 h 510"/>
                <a:gd name="T4" fmla="*/ 345 w 345"/>
                <a:gd name="T5" fmla="*/ 361 h 510"/>
                <a:gd name="T6" fmla="*/ 0 w 345"/>
                <a:gd name="T7" fmla="*/ 0 h 510"/>
              </a:gdLst>
              <a:ahLst/>
              <a:cxnLst>
                <a:cxn ang="0">
                  <a:pos x="T0" y="T1"/>
                </a:cxn>
                <a:cxn ang="0">
                  <a:pos x="T2" y="T3"/>
                </a:cxn>
                <a:cxn ang="0">
                  <a:pos x="T4" y="T5"/>
                </a:cxn>
                <a:cxn ang="0">
                  <a:pos x="T6" y="T7"/>
                </a:cxn>
              </a:cxnLst>
              <a:rect l="0" t="0" r="r" b="b"/>
              <a:pathLst>
                <a:path w="345" h="510">
                  <a:moveTo>
                    <a:pt x="0" y="0"/>
                  </a:moveTo>
                  <a:lnTo>
                    <a:pt x="0" y="510"/>
                  </a:lnTo>
                  <a:lnTo>
                    <a:pt x="345" y="361"/>
                  </a:lnTo>
                  <a:lnTo>
                    <a:pt x="0" y="0"/>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0" name="Freeform 14"/>
            <p:cNvSpPr>
              <a:spLocks/>
            </p:cNvSpPr>
            <p:nvPr/>
          </p:nvSpPr>
          <p:spPr bwMode="auto">
            <a:xfrm>
              <a:off x="5441951" y="1790701"/>
              <a:ext cx="730251" cy="1079500"/>
            </a:xfrm>
            <a:custGeom>
              <a:avLst/>
              <a:gdLst>
                <a:gd name="T0" fmla="*/ 345 w 345"/>
                <a:gd name="T1" fmla="*/ 0 h 510"/>
                <a:gd name="T2" fmla="*/ 345 w 345"/>
                <a:gd name="T3" fmla="*/ 510 h 510"/>
                <a:gd name="T4" fmla="*/ 0 w 345"/>
                <a:gd name="T5" fmla="*/ 361 h 510"/>
                <a:gd name="T6" fmla="*/ 345 w 345"/>
                <a:gd name="T7" fmla="*/ 0 h 510"/>
              </a:gdLst>
              <a:ahLst/>
              <a:cxnLst>
                <a:cxn ang="0">
                  <a:pos x="T0" y="T1"/>
                </a:cxn>
                <a:cxn ang="0">
                  <a:pos x="T2" y="T3"/>
                </a:cxn>
                <a:cxn ang="0">
                  <a:pos x="T4" y="T5"/>
                </a:cxn>
                <a:cxn ang="0">
                  <a:pos x="T6" y="T7"/>
                </a:cxn>
              </a:cxnLst>
              <a:rect l="0" t="0" r="r" b="b"/>
              <a:pathLst>
                <a:path w="345" h="510">
                  <a:moveTo>
                    <a:pt x="345" y="0"/>
                  </a:moveTo>
                  <a:lnTo>
                    <a:pt x="345" y="510"/>
                  </a:lnTo>
                  <a:lnTo>
                    <a:pt x="0" y="361"/>
                  </a:lnTo>
                  <a:lnTo>
                    <a:pt x="345" y="0"/>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17" name="Rectangle 16"/>
          <p:cNvSpPr/>
          <p:nvPr/>
        </p:nvSpPr>
        <p:spPr>
          <a:xfrm>
            <a:off x="5659678" y="2333184"/>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18" name="Rectangle 17"/>
          <p:cNvSpPr/>
          <p:nvPr/>
        </p:nvSpPr>
        <p:spPr>
          <a:xfrm>
            <a:off x="5193681" y="2298889"/>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04</a:t>
            </a:r>
          </a:p>
        </p:txBody>
      </p:sp>
      <p:sp>
        <p:nvSpPr>
          <p:cNvPr id="19" name="Rectangle 18"/>
          <p:cNvSpPr/>
          <p:nvPr/>
        </p:nvSpPr>
        <p:spPr>
          <a:xfrm>
            <a:off x="5727081" y="2858174"/>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03</a:t>
            </a:r>
          </a:p>
        </p:txBody>
      </p:sp>
      <p:sp>
        <p:nvSpPr>
          <p:cNvPr id="33" name="Rectangle 32"/>
          <p:cNvSpPr/>
          <p:nvPr/>
        </p:nvSpPr>
        <p:spPr>
          <a:xfrm>
            <a:off x="6193078" y="2885695"/>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4" name="Rectangle 33"/>
          <p:cNvSpPr/>
          <p:nvPr/>
        </p:nvSpPr>
        <p:spPr>
          <a:xfrm>
            <a:off x="6650278" y="3448146"/>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5" name="Rectangle 34"/>
          <p:cNvSpPr/>
          <p:nvPr/>
        </p:nvSpPr>
        <p:spPr>
          <a:xfrm>
            <a:off x="7183678" y="4000657"/>
            <a:ext cx="1945640" cy="441659"/>
          </a:xfrm>
          <a:prstGeom prst="rect">
            <a:avLst/>
          </a:prstGeom>
          <a:ln>
            <a:noFill/>
          </a:ln>
        </p:spPr>
        <p:txBody>
          <a:bodyPr wrap="square" lIns="182880" rIns="182880" bIns="73152">
            <a:spAutoFit/>
          </a:bodyPr>
          <a:lstStyle/>
          <a:p>
            <a:pP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br>
              <a:rPr lang="en-US" sz="1100" dirty="0">
                <a:solidFill>
                  <a:srgbClr val="FFFFFF"/>
                </a:solidFill>
              </a:rPr>
            </a:br>
            <a:r>
              <a:rPr lang="en-US" sz="1100" dirty="0">
                <a:solidFill>
                  <a:srgbClr val="FFFFFF"/>
                </a:solidFill>
              </a:rPr>
              <a:t>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endParaRPr lang="en-US" sz="1100" dirty="0">
              <a:solidFill>
                <a:srgbClr val="FFFFFF"/>
              </a:solidFill>
            </a:endParaRPr>
          </a:p>
        </p:txBody>
      </p:sp>
      <p:sp>
        <p:nvSpPr>
          <p:cNvPr id="36" name="Rectangle 35"/>
          <p:cNvSpPr/>
          <p:nvPr/>
        </p:nvSpPr>
        <p:spPr>
          <a:xfrm>
            <a:off x="6184281" y="3427397"/>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02</a:t>
            </a:r>
          </a:p>
        </p:txBody>
      </p:sp>
      <p:sp>
        <p:nvSpPr>
          <p:cNvPr id="37" name="Rectangle 36"/>
          <p:cNvSpPr/>
          <p:nvPr/>
        </p:nvSpPr>
        <p:spPr>
          <a:xfrm>
            <a:off x="6717681" y="3986683"/>
            <a:ext cx="623889" cy="503215"/>
          </a:xfrm>
          <a:prstGeom prst="rect">
            <a:avLst/>
          </a:prstGeom>
          <a:ln>
            <a:noFill/>
          </a:ln>
        </p:spPr>
        <p:txBody>
          <a:bodyPr wrap="none" lIns="91440" rIns="91440" bIns="45720">
            <a:spAutoFit/>
          </a:bodyPr>
          <a:lstStyle/>
          <a:p>
            <a:pPr algn="r">
              <a:lnSpc>
                <a:spcPct val="89000"/>
              </a:lnSpc>
            </a:pPr>
            <a:r>
              <a:rPr lang="en-US" sz="3000" dirty="0">
                <a:solidFill>
                  <a:srgbClr val="FFFFFF"/>
                </a:solidFill>
              </a:rPr>
              <a:t>01</a:t>
            </a:r>
          </a:p>
        </p:txBody>
      </p:sp>
      <p:sp>
        <p:nvSpPr>
          <p:cNvPr id="38" name="Rectangle 37"/>
          <p:cNvSpPr/>
          <p:nvPr/>
        </p:nvSpPr>
        <p:spPr>
          <a:xfrm>
            <a:off x="4162945" y="2624377"/>
            <a:ext cx="529312"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xxx</a:t>
            </a:r>
          </a:p>
        </p:txBody>
      </p:sp>
      <p:sp>
        <p:nvSpPr>
          <p:cNvPr id="39" name="Rectangle 38"/>
          <p:cNvSpPr/>
          <p:nvPr/>
        </p:nvSpPr>
        <p:spPr>
          <a:xfrm>
            <a:off x="3431359" y="4010527"/>
            <a:ext cx="952505"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err="1">
                <a:solidFill>
                  <a:srgbClr val="FFFFFF"/>
                </a:solidFill>
              </a:rPr>
              <a:t>Xxxxxxxxx</a:t>
            </a:r>
            <a:r>
              <a:rPr lang="en-US" sz="1200" dirty="0">
                <a:solidFill>
                  <a:srgbClr val="FFFFFF"/>
                </a:solidFill>
              </a:rPr>
              <a:t> x</a:t>
            </a:r>
          </a:p>
        </p:txBody>
      </p:sp>
      <p:sp>
        <p:nvSpPr>
          <p:cNvPr id="40" name="Rectangle 39"/>
          <p:cNvSpPr/>
          <p:nvPr/>
        </p:nvSpPr>
        <p:spPr>
          <a:xfrm>
            <a:off x="3742754" y="3305545"/>
            <a:ext cx="853118"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 xx </a:t>
            </a:r>
            <a:r>
              <a:rPr lang="en-US" sz="1200" dirty="0" err="1">
                <a:solidFill>
                  <a:srgbClr val="FFFFFF"/>
                </a:solidFill>
              </a:rPr>
              <a:t>xxxxx</a:t>
            </a:r>
            <a:endParaRPr lang="en-US" sz="1200" dirty="0">
              <a:solidFill>
                <a:srgbClr val="FFFFFF"/>
              </a:solidFill>
            </a:endParaRPr>
          </a:p>
        </p:txBody>
      </p:sp>
      <p:sp>
        <p:nvSpPr>
          <p:cNvPr id="41" name="Rectangle 40"/>
          <p:cNvSpPr/>
          <p:nvPr/>
        </p:nvSpPr>
        <p:spPr>
          <a:xfrm>
            <a:off x="3293057" y="4681396"/>
            <a:ext cx="712054" cy="256673"/>
          </a:xfrm>
          <a:prstGeom prst="rect">
            <a:avLst/>
          </a:prstGeom>
          <a:ln>
            <a:noFill/>
          </a:ln>
        </p:spPr>
        <p:txBody>
          <a:bodyPr wrap="none" lIns="91440" rIns="91440" bIns="45720">
            <a:spAutoFit/>
            <a:scene3d>
              <a:camera prst="isometricBottomDown">
                <a:rot lat="1260000" lon="20400000" rev="19740000"/>
              </a:camera>
              <a:lightRig rig="threePt" dir="t"/>
            </a:scene3d>
          </a:bodyPr>
          <a:lstStyle/>
          <a:p>
            <a:pPr algn="ctr">
              <a:lnSpc>
                <a:spcPct val="89000"/>
              </a:lnSpc>
            </a:pPr>
            <a:r>
              <a:rPr lang="en-US" sz="1200" dirty="0">
                <a:solidFill>
                  <a:srgbClr val="FFFFFF"/>
                </a:solidFill>
              </a:rPr>
              <a:t>Xxx </a:t>
            </a:r>
            <a:r>
              <a:rPr lang="en-US" sz="1200" dirty="0" err="1">
                <a:solidFill>
                  <a:srgbClr val="FFFFFF"/>
                </a:solidFill>
              </a:rPr>
              <a:t>xxx</a:t>
            </a:r>
            <a:r>
              <a:rPr lang="en-US" sz="1200" dirty="0">
                <a:solidFill>
                  <a:srgbClr val="FFFFFF"/>
                </a:solidFill>
              </a:rPr>
              <a:t> </a:t>
            </a:r>
          </a:p>
        </p:txBody>
      </p:sp>
      <p:sp>
        <p:nvSpPr>
          <p:cNvPr id="51" name="Rectangle 50"/>
          <p:cNvSpPr/>
          <p:nvPr/>
        </p:nvSpPr>
        <p:spPr>
          <a:xfrm>
            <a:off x="999517" y="2221653"/>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2" name="Rectangle 51"/>
          <p:cNvSpPr/>
          <p:nvPr/>
        </p:nvSpPr>
        <p:spPr>
          <a:xfrm>
            <a:off x="999517" y="28217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3" name="Rectangle 52"/>
          <p:cNvSpPr/>
          <p:nvPr/>
        </p:nvSpPr>
        <p:spPr>
          <a:xfrm>
            <a:off x="999517" y="3488722"/>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54" name="Rectangle 53"/>
          <p:cNvSpPr/>
          <p:nvPr/>
        </p:nvSpPr>
        <p:spPr>
          <a:xfrm>
            <a:off x="999517" y="4117174"/>
            <a:ext cx="1378095"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grpSp>
        <p:nvGrpSpPr>
          <p:cNvPr id="9" name="Group 8"/>
          <p:cNvGrpSpPr/>
          <p:nvPr/>
        </p:nvGrpSpPr>
        <p:grpSpPr>
          <a:xfrm>
            <a:off x="533401" y="2756636"/>
            <a:ext cx="564821" cy="564816"/>
            <a:chOff x="711201" y="2532515"/>
            <a:chExt cx="753095" cy="753088"/>
          </a:xfrm>
        </p:grpSpPr>
        <p:sp>
          <p:nvSpPr>
            <p:cNvPr id="42" name="Oval 12"/>
            <p:cNvSpPr>
              <a:spLocks noChangeArrowheads="1"/>
            </p:cNvSpPr>
            <p:nvPr/>
          </p:nvSpPr>
          <p:spPr bwMode="auto">
            <a:xfrm>
              <a:off x="711201" y="2532515"/>
              <a:ext cx="753095" cy="753088"/>
            </a:xfrm>
            <a:prstGeom prst="ellipse">
              <a:avLst/>
            </a:pr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pic>
          <p:nvPicPr>
            <p:cNvPr id="10" name="Picture 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6464" y="2763940"/>
              <a:ext cx="502565" cy="290241"/>
            </a:xfrm>
            <a:prstGeom prst="rect">
              <a:avLst/>
            </a:prstGeom>
          </p:spPr>
        </p:pic>
      </p:grpSp>
      <p:grpSp>
        <p:nvGrpSpPr>
          <p:cNvPr id="11" name="Group 10"/>
          <p:cNvGrpSpPr/>
          <p:nvPr/>
        </p:nvGrpSpPr>
        <p:grpSpPr>
          <a:xfrm>
            <a:off x="533401" y="3393183"/>
            <a:ext cx="564821" cy="564816"/>
            <a:chOff x="711201" y="3381244"/>
            <a:chExt cx="753095" cy="753088"/>
          </a:xfrm>
        </p:grpSpPr>
        <p:sp>
          <p:nvSpPr>
            <p:cNvPr id="44" name="Oval 12"/>
            <p:cNvSpPr>
              <a:spLocks noChangeArrowheads="1"/>
            </p:cNvSpPr>
            <p:nvPr/>
          </p:nvSpPr>
          <p:spPr bwMode="auto">
            <a:xfrm>
              <a:off x="711201" y="3381244"/>
              <a:ext cx="753095" cy="753088"/>
            </a:xfrm>
            <a:prstGeom prst="ellipse">
              <a:avLst/>
            </a:prstGeom>
            <a:solidFill>
              <a:schemeClr val="accent3"/>
            </a:solidFill>
            <a:ln w="9525">
              <a:noFill/>
              <a:miter lim="800000"/>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38649" y="3534720"/>
              <a:ext cx="298195" cy="446136"/>
            </a:xfrm>
            <a:prstGeom prst="rect">
              <a:avLst/>
            </a:prstGeom>
          </p:spPr>
        </p:pic>
      </p:grpSp>
      <p:grpSp>
        <p:nvGrpSpPr>
          <p:cNvPr id="13" name="Group 12"/>
          <p:cNvGrpSpPr/>
          <p:nvPr/>
        </p:nvGrpSpPr>
        <p:grpSpPr>
          <a:xfrm>
            <a:off x="533401" y="4021808"/>
            <a:ext cx="564821" cy="564816"/>
            <a:chOff x="711201" y="4219411"/>
            <a:chExt cx="753095" cy="753088"/>
          </a:xfrm>
        </p:grpSpPr>
        <p:sp>
          <p:nvSpPr>
            <p:cNvPr id="46" name="Oval 12"/>
            <p:cNvSpPr>
              <a:spLocks noChangeArrowheads="1"/>
            </p:cNvSpPr>
            <p:nvPr/>
          </p:nvSpPr>
          <p:spPr bwMode="auto">
            <a:xfrm>
              <a:off x="711201" y="4219411"/>
              <a:ext cx="753095" cy="75308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15" name="Picture 1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37444" y="4461175"/>
              <a:ext cx="500609" cy="269560"/>
            </a:xfrm>
            <a:prstGeom prst="rect">
              <a:avLst/>
            </a:prstGeom>
          </p:spPr>
        </p:pic>
      </p:grpSp>
      <p:grpSp>
        <p:nvGrpSpPr>
          <p:cNvPr id="8" name="Group 7"/>
          <p:cNvGrpSpPr/>
          <p:nvPr/>
        </p:nvGrpSpPr>
        <p:grpSpPr>
          <a:xfrm>
            <a:off x="533401" y="2133601"/>
            <a:ext cx="564821" cy="564815"/>
            <a:chOff x="711201" y="1701801"/>
            <a:chExt cx="753095" cy="753087"/>
          </a:xfrm>
        </p:grpSpPr>
        <p:sp>
          <p:nvSpPr>
            <p:cNvPr id="49" name="Oval 12"/>
            <p:cNvSpPr>
              <a:spLocks noChangeArrowheads="1"/>
            </p:cNvSpPr>
            <p:nvPr/>
          </p:nvSpPr>
          <p:spPr bwMode="auto">
            <a:xfrm>
              <a:off x="711201" y="1701801"/>
              <a:ext cx="753095" cy="753087"/>
            </a:xfrm>
            <a:prstGeom prst="ellipse">
              <a:avLst/>
            </a:pr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dirty="0"/>
            </a:p>
          </p:txBody>
        </p:sp>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86633" y="1885687"/>
              <a:ext cx="402231" cy="385312"/>
            </a:xfrm>
            <a:prstGeom prst="rect">
              <a:avLst/>
            </a:prstGeom>
          </p:spPr>
        </p:pic>
      </p:grpSp>
    </p:spTree>
    <p:extLst>
      <p:ext uri="{BB962C8B-B14F-4D97-AF65-F5344CB8AC3E}">
        <p14:creationId xmlns:p14="http://schemas.microsoft.com/office/powerpoint/2010/main" val="12418485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14:presetBounceEnd="61111">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14:bounceEnd="61111">
                                          <p:cBhvr additive="base">
                                            <p:cTn id="71" dur="900" fill="hold"/>
                                            <p:tgtEl>
                                              <p:spTgt spid="8"/>
                                            </p:tgtEl>
                                            <p:attrNameLst>
                                              <p:attrName>ppt_x</p:attrName>
                                            </p:attrNameLst>
                                          </p:cBhvr>
                                          <p:tavLst>
                                            <p:tav tm="0">
                                              <p:val>
                                                <p:strVal val="#ppt_x"/>
                                              </p:val>
                                            </p:tav>
                                            <p:tav tm="100000">
                                              <p:val>
                                                <p:strVal val="#ppt_x"/>
                                              </p:val>
                                            </p:tav>
                                          </p:tavLst>
                                        </p:anim>
                                        <p:anim calcmode="lin" valueType="num" p14:bounceEnd="61111">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1111">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14:bounceEnd="61111">
                                          <p:cBhvr additive="base">
                                            <p:cTn id="75" dur="900" fill="hold"/>
                                            <p:tgtEl>
                                              <p:spTgt spid="9"/>
                                            </p:tgtEl>
                                            <p:attrNameLst>
                                              <p:attrName>ppt_x</p:attrName>
                                            </p:attrNameLst>
                                          </p:cBhvr>
                                          <p:tavLst>
                                            <p:tav tm="0">
                                              <p:val>
                                                <p:strVal val="#ppt_x"/>
                                              </p:val>
                                            </p:tav>
                                            <p:tav tm="100000">
                                              <p:val>
                                                <p:strVal val="#ppt_x"/>
                                              </p:val>
                                            </p:tav>
                                          </p:tavLst>
                                        </p:anim>
                                        <p:anim calcmode="lin" valueType="num" p14:bounceEnd="61111">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1111">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14:bounceEnd="61111">
                                          <p:cBhvr additive="base">
                                            <p:cTn id="79" dur="900" fill="hold"/>
                                            <p:tgtEl>
                                              <p:spTgt spid="11"/>
                                            </p:tgtEl>
                                            <p:attrNameLst>
                                              <p:attrName>ppt_x</p:attrName>
                                            </p:attrNameLst>
                                          </p:cBhvr>
                                          <p:tavLst>
                                            <p:tav tm="0">
                                              <p:val>
                                                <p:strVal val="#ppt_x"/>
                                              </p:val>
                                            </p:tav>
                                            <p:tav tm="100000">
                                              <p:val>
                                                <p:strVal val="#ppt_x"/>
                                              </p:val>
                                            </p:tav>
                                          </p:tavLst>
                                        </p:anim>
                                        <p:anim calcmode="lin" valueType="num" p14:bounceEnd="61111">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14:presetBounceEnd="61111">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14:bounceEnd="61111">
                                          <p:cBhvr additive="base">
                                            <p:cTn id="83" dur="9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5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decel="75000" fill="hold" nodeType="withEffect">
                                      <p:stCondLst>
                                        <p:cond delay="3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decel="75000" fill="hold"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800" fill="hold"/>
                                            <p:tgtEl>
                                              <p:spTgt spid="6"/>
                                            </p:tgtEl>
                                            <p:attrNameLst>
                                              <p:attrName>ppt_x</p:attrName>
                                            </p:attrNameLst>
                                          </p:cBhvr>
                                          <p:tavLst>
                                            <p:tav tm="0">
                                              <p:val>
                                                <p:strVal val="#ppt_x"/>
                                              </p:val>
                                            </p:tav>
                                            <p:tav tm="100000">
                                              <p:val>
                                                <p:strVal val="#ppt_x"/>
                                              </p:val>
                                            </p:tav>
                                          </p:tavLst>
                                        </p:anim>
                                        <p:anim calcmode="lin" valueType="num">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decel="75000" fill="hold" nodeType="withEffect">
                                      <p:stCondLst>
                                        <p:cond delay="90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800" fill="hold"/>
                                            <p:tgtEl>
                                              <p:spTgt spid="7"/>
                                            </p:tgtEl>
                                            <p:attrNameLst>
                                              <p:attrName>ppt_x</p:attrName>
                                            </p:attrNameLst>
                                          </p:cBhvr>
                                          <p:tavLst>
                                            <p:tav tm="0">
                                              <p:val>
                                                <p:strVal val="#ppt_x"/>
                                              </p:val>
                                            </p:tav>
                                            <p:tav tm="100000">
                                              <p:val>
                                                <p:strVal val="#ppt_x"/>
                                              </p:val>
                                            </p:tav>
                                          </p:tavLst>
                                        </p:anim>
                                        <p:anim calcmode="lin" valueType="num">
                                          <p:cBhvr additive="base">
                                            <p:cTn id="20" dur="800" fill="hold"/>
                                            <p:tgtEl>
                                              <p:spTgt spid="7"/>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500"/>
                                            <p:tgtEl>
                                              <p:spTgt spid="41"/>
                                            </p:tgtEl>
                                          </p:cBhvr>
                                        </p:animEffect>
                                      </p:childTnLst>
                                    </p:cTn>
                                  </p:par>
                                  <p:par>
                                    <p:cTn id="24" presetID="10" presetClass="entr" presetSubtype="0" fill="hold" grpId="0" nodeType="withEffect">
                                      <p:stCondLst>
                                        <p:cond delay="800"/>
                                      </p:stCondLst>
                                      <p:childTnLst>
                                        <p:set>
                                          <p:cBhvr>
                                            <p:cTn id="25" dur="1" fill="hold">
                                              <p:stCondLst>
                                                <p:cond delay="0"/>
                                              </p:stCondLst>
                                            </p:cTn>
                                            <p:tgtEl>
                                              <p:spTgt spid="39"/>
                                            </p:tgtEl>
                                            <p:attrNameLst>
                                              <p:attrName>style.visibility</p:attrName>
                                            </p:attrNameLst>
                                          </p:cBhvr>
                                          <p:to>
                                            <p:strVal val="visible"/>
                                          </p:to>
                                        </p:set>
                                        <p:animEffect transition="in" filter="fade">
                                          <p:cBhvr>
                                            <p:cTn id="26" dur="500"/>
                                            <p:tgtEl>
                                              <p:spTgt spid="39"/>
                                            </p:tgtEl>
                                          </p:cBhvr>
                                        </p:animEffect>
                                      </p:childTnLst>
                                    </p:cTn>
                                  </p:par>
                                  <p:par>
                                    <p:cTn id="27" presetID="10" presetClass="entr" presetSubtype="0" fill="hold" grpId="0" nodeType="withEffect">
                                      <p:stCondLst>
                                        <p:cond delay="110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500"/>
                                            <p:tgtEl>
                                              <p:spTgt spid="40"/>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500"/>
                                            <p:tgtEl>
                                              <p:spTgt spid="38"/>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200"/>
                                            <p:tgtEl>
                                              <p:spTgt spid="23"/>
                                            </p:tgtEl>
                                          </p:cBhvr>
                                        </p:animEffect>
                                      </p:childTnLst>
                                    </p:cTn>
                                  </p:par>
                                  <p:par>
                                    <p:cTn id="36" presetID="22" presetClass="entr" presetSubtype="8" fill="hold" grpId="0" nodeType="withEffect">
                                      <p:stCondLst>
                                        <p:cond delay="90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200"/>
                                            <p:tgtEl>
                                              <p:spTgt spid="24"/>
                                            </p:tgtEl>
                                          </p:cBhvr>
                                        </p:animEffect>
                                      </p:childTnLst>
                                    </p:cTn>
                                  </p:par>
                                  <p:par>
                                    <p:cTn id="39" presetID="22" presetClass="entr" presetSubtype="8" fill="hold" grpId="0" nodeType="withEffect">
                                      <p:stCondLst>
                                        <p:cond delay="1200"/>
                                      </p:stCondLst>
                                      <p:childTnLst>
                                        <p:set>
                                          <p:cBhvr>
                                            <p:cTn id="40" dur="1" fill="hold">
                                              <p:stCondLst>
                                                <p:cond delay="0"/>
                                              </p:stCondLst>
                                            </p:cTn>
                                            <p:tgtEl>
                                              <p:spTgt spid="22"/>
                                            </p:tgtEl>
                                            <p:attrNameLst>
                                              <p:attrName>style.visibility</p:attrName>
                                            </p:attrNameLst>
                                          </p:cBhvr>
                                          <p:to>
                                            <p:strVal val="visible"/>
                                          </p:to>
                                        </p:set>
                                        <p:animEffect transition="in" filter="wipe(left)">
                                          <p:cBhvr>
                                            <p:cTn id="41" dur="200"/>
                                            <p:tgtEl>
                                              <p:spTgt spid="22"/>
                                            </p:tgtEl>
                                          </p:cBhvr>
                                        </p:animEffect>
                                      </p:childTnLst>
                                    </p:cTn>
                                  </p:par>
                                  <p:par>
                                    <p:cTn id="42" presetID="22" presetClass="entr" presetSubtype="8" fill="hold" grpId="0" nodeType="withEffect">
                                      <p:stCondLst>
                                        <p:cond delay="1500"/>
                                      </p:stCondLst>
                                      <p:childTnLst>
                                        <p:set>
                                          <p:cBhvr>
                                            <p:cTn id="43" dur="1" fill="hold">
                                              <p:stCondLst>
                                                <p:cond delay="0"/>
                                              </p:stCondLst>
                                            </p:cTn>
                                            <p:tgtEl>
                                              <p:spTgt spid="21"/>
                                            </p:tgtEl>
                                            <p:attrNameLst>
                                              <p:attrName>style.visibility</p:attrName>
                                            </p:attrNameLst>
                                          </p:cBhvr>
                                          <p:to>
                                            <p:strVal val="visible"/>
                                          </p:to>
                                        </p:set>
                                        <p:animEffect transition="in" filter="wipe(left)">
                                          <p:cBhvr>
                                            <p:cTn id="44" dur="200"/>
                                            <p:tgtEl>
                                              <p:spTgt spid="21"/>
                                            </p:tgtEl>
                                          </p:cBhvr>
                                        </p:animEffect>
                                      </p:childTnLst>
                                    </p:cTn>
                                  </p:par>
                                  <p:par>
                                    <p:cTn id="45" presetID="10" presetClass="entr" presetSubtype="0" fill="hold" grpId="0" nodeType="withEffect">
                                      <p:stCondLst>
                                        <p:cond delay="9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200"/>
                                            <p:tgtEl>
                                              <p:spTgt spid="37"/>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par>
                                    <p:cTn id="51" presetID="10" presetClass="entr" presetSubtype="0" fill="hold" grpId="0" nodeType="withEffect">
                                      <p:stCondLst>
                                        <p:cond delay="1500"/>
                                      </p:stCondLst>
                                      <p:childTnLst>
                                        <p:set>
                                          <p:cBhvr>
                                            <p:cTn id="52" dur="1" fill="hold">
                                              <p:stCondLst>
                                                <p:cond delay="0"/>
                                              </p:stCondLst>
                                            </p:cTn>
                                            <p:tgtEl>
                                              <p:spTgt spid="36"/>
                                            </p:tgtEl>
                                            <p:attrNameLst>
                                              <p:attrName>style.visibility</p:attrName>
                                            </p:attrNameLst>
                                          </p:cBhvr>
                                          <p:to>
                                            <p:strVal val="visible"/>
                                          </p:to>
                                        </p:set>
                                        <p:animEffect transition="in" filter="fade">
                                          <p:cBhvr>
                                            <p:cTn id="53" dur="200"/>
                                            <p:tgtEl>
                                              <p:spTgt spid="36"/>
                                            </p:tgtEl>
                                          </p:cBhvr>
                                        </p:animEffect>
                                      </p:childTnLst>
                                    </p:cTn>
                                  </p:par>
                                  <p:par>
                                    <p:cTn id="54" presetID="10" presetClass="entr" presetSubtype="0" fill="hold" grpId="0" nodeType="withEffect">
                                      <p:stCondLst>
                                        <p:cond delay="180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200"/>
                                            <p:tgtEl>
                                              <p:spTgt spid="34"/>
                                            </p:tgtEl>
                                          </p:cBhvr>
                                        </p:animEffect>
                                      </p:childTnLst>
                                    </p:cTn>
                                  </p:par>
                                  <p:par>
                                    <p:cTn id="57" presetID="10" presetClass="entr" presetSubtype="0" fill="hold" grpId="0" nodeType="withEffect">
                                      <p:stCondLst>
                                        <p:cond delay="110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200"/>
                                            <p:tgtEl>
                                              <p:spTgt spid="19"/>
                                            </p:tgtEl>
                                          </p:cBhvr>
                                        </p:animEffect>
                                      </p:childTnLst>
                                    </p:cTn>
                                  </p:par>
                                  <p:par>
                                    <p:cTn id="60" presetID="10" presetClass="entr" presetSubtype="0" fill="hold" grpId="0" nodeType="withEffect">
                                      <p:stCondLst>
                                        <p:cond delay="14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200"/>
                                            <p:tgtEl>
                                              <p:spTgt spid="33"/>
                                            </p:tgtEl>
                                          </p:cBhvr>
                                        </p:animEffect>
                                      </p:childTnLst>
                                    </p:cTn>
                                  </p:par>
                                  <p:par>
                                    <p:cTn id="63" presetID="10" presetClass="entr" presetSubtype="0" fill="hold" grpId="0" nodeType="withEffect">
                                      <p:stCondLst>
                                        <p:cond delay="1700"/>
                                      </p:stCondLst>
                                      <p:childTnLst>
                                        <p:set>
                                          <p:cBhvr>
                                            <p:cTn id="64" dur="1" fill="hold">
                                              <p:stCondLst>
                                                <p:cond delay="0"/>
                                              </p:stCondLst>
                                            </p:cTn>
                                            <p:tgtEl>
                                              <p:spTgt spid="18"/>
                                            </p:tgtEl>
                                            <p:attrNameLst>
                                              <p:attrName>style.visibility</p:attrName>
                                            </p:attrNameLst>
                                          </p:cBhvr>
                                          <p:to>
                                            <p:strVal val="visible"/>
                                          </p:to>
                                        </p:set>
                                        <p:animEffect transition="in" filter="fade">
                                          <p:cBhvr>
                                            <p:cTn id="65" dur="200"/>
                                            <p:tgtEl>
                                              <p:spTgt spid="18"/>
                                            </p:tgtEl>
                                          </p:cBhvr>
                                        </p:animEffect>
                                      </p:childTnLst>
                                    </p:cTn>
                                  </p:par>
                                  <p:par>
                                    <p:cTn id="66" presetID="10" presetClass="entr" presetSubtype="0" fill="hold" grpId="0" nodeType="withEffect">
                                      <p:stCondLst>
                                        <p:cond delay="2000"/>
                                      </p:stCondLst>
                                      <p:childTnLst>
                                        <p:set>
                                          <p:cBhvr>
                                            <p:cTn id="67" dur="1" fill="hold">
                                              <p:stCondLst>
                                                <p:cond delay="0"/>
                                              </p:stCondLst>
                                            </p:cTn>
                                            <p:tgtEl>
                                              <p:spTgt spid="17"/>
                                            </p:tgtEl>
                                            <p:attrNameLst>
                                              <p:attrName>style.visibility</p:attrName>
                                            </p:attrNameLst>
                                          </p:cBhvr>
                                          <p:to>
                                            <p:strVal val="visible"/>
                                          </p:to>
                                        </p:set>
                                        <p:animEffect transition="in" filter="fade">
                                          <p:cBhvr>
                                            <p:cTn id="68" dur="200"/>
                                            <p:tgtEl>
                                              <p:spTgt spid="17"/>
                                            </p:tgtEl>
                                          </p:cBhvr>
                                        </p:animEffect>
                                      </p:childTnLst>
                                    </p:cTn>
                                  </p:par>
                                  <p:par>
                                    <p:cTn id="69" presetID="2" presetClass="entr" presetSubtype="1" fill="hold" nodeType="withEffect">
                                      <p:stCondLst>
                                        <p:cond delay="3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900" fill="hold"/>
                                            <p:tgtEl>
                                              <p:spTgt spid="8"/>
                                            </p:tgtEl>
                                            <p:attrNameLst>
                                              <p:attrName>ppt_x</p:attrName>
                                            </p:attrNameLst>
                                          </p:cBhvr>
                                          <p:tavLst>
                                            <p:tav tm="0">
                                              <p:val>
                                                <p:strVal val="#ppt_x"/>
                                              </p:val>
                                            </p:tav>
                                            <p:tav tm="100000">
                                              <p:val>
                                                <p:strVal val="#ppt_x"/>
                                              </p:val>
                                            </p:tav>
                                          </p:tavLst>
                                        </p:anim>
                                        <p:anim calcmode="lin" valueType="num">
                                          <p:cBhvr additive="base">
                                            <p:cTn id="72" dur="900" fill="hold"/>
                                            <p:tgtEl>
                                              <p:spTgt spid="8"/>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600"/>
                                      </p:stCondLst>
                                      <p:childTnLst>
                                        <p:set>
                                          <p:cBhvr>
                                            <p:cTn id="74" dur="1" fill="hold">
                                              <p:stCondLst>
                                                <p:cond delay="0"/>
                                              </p:stCondLst>
                                            </p:cTn>
                                            <p:tgtEl>
                                              <p:spTgt spid="9"/>
                                            </p:tgtEl>
                                            <p:attrNameLst>
                                              <p:attrName>style.visibility</p:attrName>
                                            </p:attrNameLst>
                                          </p:cBhvr>
                                          <p:to>
                                            <p:strVal val="visible"/>
                                          </p:to>
                                        </p:set>
                                        <p:anim calcmode="lin" valueType="num">
                                          <p:cBhvr additive="base">
                                            <p:cTn id="75" dur="900" fill="hold"/>
                                            <p:tgtEl>
                                              <p:spTgt spid="9"/>
                                            </p:tgtEl>
                                            <p:attrNameLst>
                                              <p:attrName>ppt_x</p:attrName>
                                            </p:attrNameLst>
                                          </p:cBhvr>
                                          <p:tavLst>
                                            <p:tav tm="0">
                                              <p:val>
                                                <p:strVal val="#ppt_x"/>
                                              </p:val>
                                            </p:tav>
                                            <p:tav tm="100000">
                                              <p:val>
                                                <p:strVal val="#ppt_x"/>
                                              </p:val>
                                            </p:tav>
                                          </p:tavLst>
                                        </p:anim>
                                        <p:anim calcmode="lin" valueType="num">
                                          <p:cBhvr additive="base">
                                            <p:cTn id="76" dur="900" fill="hold"/>
                                            <p:tgtEl>
                                              <p:spTgt spid="9"/>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900"/>
                                      </p:stCondLst>
                                      <p:childTnLst>
                                        <p:set>
                                          <p:cBhvr>
                                            <p:cTn id="78" dur="1" fill="hold">
                                              <p:stCondLst>
                                                <p:cond delay="0"/>
                                              </p:stCondLst>
                                            </p:cTn>
                                            <p:tgtEl>
                                              <p:spTgt spid="11"/>
                                            </p:tgtEl>
                                            <p:attrNameLst>
                                              <p:attrName>style.visibility</p:attrName>
                                            </p:attrNameLst>
                                          </p:cBhvr>
                                          <p:to>
                                            <p:strVal val="visible"/>
                                          </p:to>
                                        </p:set>
                                        <p:anim calcmode="lin" valueType="num">
                                          <p:cBhvr additive="base">
                                            <p:cTn id="79" dur="900" fill="hold"/>
                                            <p:tgtEl>
                                              <p:spTgt spid="11"/>
                                            </p:tgtEl>
                                            <p:attrNameLst>
                                              <p:attrName>ppt_x</p:attrName>
                                            </p:attrNameLst>
                                          </p:cBhvr>
                                          <p:tavLst>
                                            <p:tav tm="0">
                                              <p:val>
                                                <p:strVal val="#ppt_x"/>
                                              </p:val>
                                            </p:tav>
                                            <p:tav tm="100000">
                                              <p:val>
                                                <p:strVal val="#ppt_x"/>
                                              </p:val>
                                            </p:tav>
                                          </p:tavLst>
                                        </p:anim>
                                        <p:anim calcmode="lin" valueType="num">
                                          <p:cBhvr additive="base">
                                            <p:cTn id="80" dur="900" fill="hold"/>
                                            <p:tgtEl>
                                              <p:spTgt spid="11"/>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120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900" fill="hold"/>
                                            <p:tgtEl>
                                              <p:spTgt spid="13"/>
                                            </p:tgtEl>
                                            <p:attrNameLst>
                                              <p:attrName>ppt_x</p:attrName>
                                            </p:attrNameLst>
                                          </p:cBhvr>
                                          <p:tavLst>
                                            <p:tav tm="0">
                                              <p:val>
                                                <p:strVal val="#ppt_x"/>
                                              </p:val>
                                            </p:tav>
                                            <p:tav tm="100000">
                                              <p:val>
                                                <p:strVal val="#ppt_x"/>
                                              </p:val>
                                            </p:tav>
                                          </p:tavLst>
                                        </p:anim>
                                        <p:anim calcmode="lin" valueType="num">
                                          <p:cBhvr additive="base">
                                            <p:cTn id="84" dur="900" fill="hold"/>
                                            <p:tgtEl>
                                              <p:spTgt spid="13"/>
                                            </p:tgtEl>
                                            <p:attrNameLst>
                                              <p:attrName>ppt_y</p:attrName>
                                            </p:attrNameLst>
                                          </p:cBhvr>
                                          <p:tavLst>
                                            <p:tav tm="0">
                                              <p:val>
                                                <p:strVal val="0-#ppt_h/2"/>
                                              </p:val>
                                            </p:tav>
                                            <p:tav tm="100000">
                                              <p:val>
                                                <p:strVal val="#ppt_y"/>
                                              </p:val>
                                            </p:tav>
                                          </p:tavLst>
                                        </p:anim>
                                      </p:childTnLst>
                                    </p:cTn>
                                  </p:par>
                                  <p:par>
                                    <p:cTn id="85" presetID="10" presetClass="entr" presetSubtype="0" fill="hold" grpId="0" nodeType="withEffect">
                                      <p:stCondLst>
                                        <p:cond delay="80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500"/>
                                            <p:tgtEl>
                                              <p:spTgt spid="51"/>
                                            </p:tgtEl>
                                          </p:cBhvr>
                                        </p:animEffect>
                                      </p:childTnLst>
                                    </p:cTn>
                                  </p:par>
                                  <p:par>
                                    <p:cTn id="88" presetID="10" presetClass="entr" presetSubtype="0" fill="hold" grpId="0" nodeType="withEffect">
                                      <p:stCondLst>
                                        <p:cond delay="110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500"/>
                                            <p:tgtEl>
                                              <p:spTgt spid="52"/>
                                            </p:tgtEl>
                                          </p:cBhvr>
                                        </p:animEffect>
                                      </p:childTnLst>
                                    </p:cTn>
                                  </p:par>
                                  <p:par>
                                    <p:cTn id="91" presetID="10" presetClass="entr" presetSubtype="0" fill="hold" grpId="0" nodeType="withEffect">
                                      <p:stCondLst>
                                        <p:cond delay="1400"/>
                                      </p:stCondLst>
                                      <p:childTnLst>
                                        <p:set>
                                          <p:cBhvr>
                                            <p:cTn id="92" dur="1" fill="hold">
                                              <p:stCondLst>
                                                <p:cond delay="0"/>
                                              </p:stCondLst>
                                            </p:cTn>
                                            <p:tgtEl>
                                              <p:spTgt spid="53"/>
                                            </p:tgtEl>
                                            <p:attrNameLst>
                                              <p:attrName>style.visibility</p:attrName>
                                            </p:attrNameLst>
                                          </p:cBhvr>
                                          <p:to>
                                            <p:strVal val="visible"/>
                                          </p:to>
                                        </p:set>
                                        <p:animEffect transition="in" filter="fade">
                                          <p:cBhvr>
                                            <p:cTn id="93" dur="500"/>
                                            <p:tgtEl>
                                              <p:spTgt spid="53"/>
                                            </p:tgtEl>
                                          </p:cBhvr>
                                        </p:animEffect>
                                      </p:childTnLst>
                                    </p:cTn>
                                  </p:par>
                                  <p:par>
                                    <p:cTn id="94" presetID="10" presetClass="entr" presetSubtype="0" fill="hold" grpId="0" nodeType="withEffect">
                                      <p:stCondLst>
                                        <p:cond delay="1700"/>
                                      </p:stCondLst>
                                      <p:childTnLst>
                                        <p:set>
                                          <p:cBhvr>
                                            <p:cTn id="95" dur="1" fill="hold">
                                              <p:stCondLst>
                                                <p:cond delay="0"/>
                                              </p:stCondLst>
                                            </p:cTn>
                                            <p:tgtEl>
                                              <p:spTgt spid="54"/>
                                            </p:tgtEl>
                                            <p:attrNameLst>
                                              <p:attrName>style.visibility</p:attrName>
                                            </p:attrNameLst>
                                          </p:cBhvr>
                                          <p:to>
                                            <p:strVal val="visible"/>
                                          </p:to>
                                        </p:set>
                                        <p:animEffect transition="in" filter="fade">
                                          <p:cBhvr>
                                            <p:cTn id="96"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4" grpId="0" animBg="1"/>
          <p:bldP spid="21" grpId="0" animBg="1"/>
          <p:bldP spid="17" grpId="0"/>
          <p:bldP spid="18" grpId="0"/>
          <p:bldP spid="19" grpId="0"/>
          <p:bldP spid="33" grpId="0"/>
          <p:bldP spid="34" grpId="0"/>
          <p:bldP spid="35" grpId="0"/>
          <p:bldP spid="36" grpId="0"/>
          <p:bldP spid="37" grpId="0"/>
          <p:bldP spid="38" grpId="0"/>
          <p:bldP spid="39" grpId="0"/>
          <p:bldP spid="40" grpId="0"/>
          <p:bldP spid="41" grpId="0"/>
          <p:bldP spid="51" grpId="0"/>
          <p:bldP spid="52" grpId="0"/>
          <p:bldP spid="53" grpId="0"/>
          <p:bldP spid="54"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X xxx x </a:t>
            </a:r>
            <a:r>
              <a:rPr lang="en-US" dirty="0" err="1"/>
              <a:t>xxxx</a:t>
            </a:r>
            <a:r>
              <a:rPr lang="en-US" dirty="0"/>
              <a:t> </a:t>
            </a:r>
            <a:r>
              <a:rPr lang="en-US" dirty="0" err="1"/>
              <a:t>xxxxxxxx’x</a:t>
            </a:r>
            <a:r>
              <a:rPr lang="en-US" dirty="0"/>
              <a:t> xx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02</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01</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03</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04</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Freeform 33"/>
          <p:cNvSpPr>
            <a:spLocks noEditPoints="1"/>
          </p:cNvSpPr>
          <p:nvPr/>
        </p:nvSpPr>
        <p:spPr bwMode="auto">
          <a:xfrm>
            <a:off x="2206938" y="2346416"/>
            <a:ext cx="1156558" cy="1232394"/>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Tree>
    <p:extLst>
      <p:ext uri="{BB962C8B-B14F-4D97-AF65-F5344CB8AC3E}">
        <p14:creationId xmlns:p14="http://schemas.microsoft.com/office/powerpoint/2010/main" val="122896345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24"/>
          <p:cNvSpPr/>
          <p:nvPr/>
        </p:nvSpPr>
        <p:spPr>
          <a:xfrm>
            <a:off x="1345196" y="2527019"/>
            <a:ext cx="6251139"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345196" y="3248733"/>
            <a:ext cx="6251139"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345196" y="3971573"/>
            <a:ext cx="6251139"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345196" y="1805304"/>
            <a:ext cx="6251139"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Rectangle 4"/>
          <p:cNvSpPr/>
          <p:nvPr/>
        </p:nvSpPr>
        <p:spPr>
          <a:xfrm>
            <a:off x="8006545" y="2524892"/>
            <a:ext cx="1146956"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6" name="Rectangle 5"/>
          <p:cNvSpPr/>
          <p:nvPr/>
        </p:nvSpPr>
        <p:spPr>
          <a:xfrm>
            <a:off x="8006545" y="1555753"/>
            <a:ext cx="1146956"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7" name="Rectangle 6"/>
          <p:cNvSpPr/>
          <p:nvPr/>
        </p:nvSpPr>
        <p:spPr>
          <a:xfrm>
            <a:off x="8006545" y="3513199"/>
            <a:ext cx="1146956"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8" name="Rectangle 7"/>
          <p:cNvSpPr/>
          <p:nvPr/>
        </p:nvSpPr>
        <p:spPr>
          <a:xfrm>
            <a:off x="8006545" y="4477659"/>
            <a:ext cx="1146956"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7" name="Freeform 16"/>
          <p:cNvSpPr/>
          <p:nvPr/>
        </p:nvSpPr>
        <p:spPr>
          <a:xfrm rot="5400000" flipH="1">
            <a:off x="634173"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18" name="Freeform 17"/>
          <p:cNvSpPr/>
          <p:nvPr/>
        </p:nvSpPr>
        <p:spPr>
          <a:xfrm rot="5400000" flipH="1">
            <a:off x="505461"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19" name="Freeform 18"/>
          <p:cNvSpPr/>
          <p:nvPr/>
        </p:nvSpPr>
        <p:spPr>
          <a:xfrm rot="5400000" flipH="1">
            <a:off x="367164" y="3774070"/>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20" name="Freeform 19"/>
          <p:cNvSpPr/>
          <p:nvPr/>
        </p:nvSpPr>
        <p:spPr>
          <a:xfrm rot="5400000" flipH="1">
            <a:off x="234568"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1" name="Rectangle 20"/>
          <p:cNvSpPr/>
          <p:nvPr/>
        </p:nvSpPr>
        <p:spPr>
          <a:xfrm>
            <a:off x="-396552" y="2794446"/>
            <a:ext cx="129293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2" name="Rectangle 21"/>
          <p:cNvSpPr/>
          <p:nvPr/>
        </p:nvSpPr>
        <p:spPr>
          <a:xfrm>
            <a:off x="-396552" y="1805305"/>
            <a:ext cx="129293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3" name="Rectangle 22"/>
          <p:cNvSpPr/>
          <p:nvPr/>
        </p:nvSpPr>
        <p:spPr>
          <a:xfrm>
            <a:off x="-396552" y="3782753"/>
            <a:ext cx="129293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24" name="Rectangle 23"/>
          <p:cNvSpPr/>
          <p:nvPr/>
        </p:nvSpPr>
        <p:spPr>
          <a:xfrm>
            <a:off x="-396552" y="4770788"/>
            <a:ext cx="129293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pPr algn="r"/>
            <a:endParaRPr lang="en-US" sz="3200" dirty="0"/>
          </a:p>
        </p:txBody>
      </p:sp>
      <p:sp>
        <p:nvSpPr>
          <p:cNvPr id="39" name="Freeform 38"/>
          <p:cNvSpPr/>
          <p:nvPr/>
        </p:nvSpPr>
        <p:spPr>
          <a:xfrm rot="16200000" flipH="1">
            <a:off x="7281877" y="1823219"/>
            <a:ext cx="992136" cy="457201"/>
          </a:xfrm>
          <a:custGeom>
            <a:avLst/>
            <a:gdLst>
              <a:gd name="connsiteX0" fmla="*/ 0 w 992136"/>
              <a:gd name="connsiteY0" fmla="*/ 457201 h 457201"/>
              <a:gd name="connsiteX1" fmla="*/ 257639 w 992136"/>
              <a:gd name="connsiteY1" fmla="*/ 457201 h 457201"/>
              <a:gd name="connsiteX2" fmla="*/ 493991 w 992136"/>
              <a:gd name="connsiteY2" fmla="*/ 457201 h 457201"/>
              <a:gd name="connsiteX3" fmla="*/ 992136 w 992136"/>
              <a:gd name="connsiteY3" fmla="*/ 457201 h 457201"/>
              <a:gd name="connsiteX4" fmla="*/ 984053 w 992136"/>
              <a:gd name="connsiteY4" fmla="*/ 0 h 457201"/>
              <a:gd name="connsiteX5" fmla="*/ 742580 w 992136"/>
              <a:gd name="connsiteY5" fmla="*/ 0 h 457201"/>
              <a:gd name="connsiteX6" fmla="*/ 249556 w 992136"/>
              <a:gd name="connsiteY6" fmla="*/ 0 h 457201"/>
              <a:gd name="connsiteX7" fmla="*/ 248589 w 992136"/>
              <a:gd name="connsiteY7" fmla="*/ 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6" h="457201">
                <a:moveTo>
                  <a:pt x="0" y="457201"/>
                </a:moveTo>
                <a:lnTo>
                  <a:pt x="257639" y="457201"/>
                </a:lnTo>
                <a:lnTo>
                  <a:pt x="493991" y="457201"/>
                </a:lnTo>
                <a:lnTo>
                  <a:pt x="992136" y="457201"/>
                </a:lnTo>
                <a:lnTo>
                  <a:pt x="984053" y="0"/>
                </a:lnTo>
                <a:lnTo>
                  <a:pt x="742580" y="0"/>
                </a:lnTo>
                <a:lnTo>
                  <a:pt x="249556" y="0"/>
                </a:lnTo>
                <a:lnTo>
                  <a:pt x="248589"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Freeform 37"/>
          <p:cNvSpPr/>
          <p:nvPr/>
        </p:nvSpPr>
        <p:spPr>
          <a:xfrm rot="5400000" flipH="1" flipV="1">
            <a:off x="7287708" y="2798186"/>
            <a:ext cx="980479" cy="457203"/>
          </a:xfrm>
          <a:custGeom>
            <a:avLst/>
            <a:gdLst>
              <a:gd name="connsiteX0" fmla="*/ 980479 w 980479"/>
              <a:gd name="connsiteY0" fmla="*/ 2 h 457203"/>
              <a:gd name="connsiteX1" fmla="*/ 970809 w 980479"/>
              <a:gd name="connsiteY1" fmla="*/ 457203 h 457203"/>
              <a:gd name="connsiteX2" fmla="*/ 330526 w 980479"/>
              <a:gd name="connsiteY2" fmla="*/ 457203 h 457203"/>
              <a:gd name="connsiteX3" fmla="*/ 330526 w 980479"/>
              <a:gd name="connsiteY3" fmla="*/ 457202 h 457203"/>
              <a:gd name="connsiteX4" fmla="*/ 0 w 980479"/>
              <a:gd name="connsiteY4" fmla="*/ 457202 h 457203"/>
              <a:gd name="connsiteX5" fmla="*/ 267641 w 980479"/>
              <a:gd name="connsiteY5" fmla="*/ 0 h 457203"/>
              <a:gd name="connsiteX6" fmla="*/ 742581 w 980479"/>
              <a:gd name="connsiteY6" fmla="*/ 0 h 457203"/>
              <a:gd name="connsiteX7" fmla="*/ 742580 w 980479"/>
              <a:gd name="connsiteY7" fmla="*/ 2 h 45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0479" h="457203">
                <a:moveTo>
                  <a:pt x="980479" y="2"/>
                </a:moveTo>
                <a:lnTo>
                  <a:pt x="970809" y="457203"/>
                </a:lnTo>
                <a:lnTo>
                  <a:pt x="330526" y="457203"/>
                </a:lnTo>
                <a:lnTo>
                  <a:pt x="330526" y="457202"/>
                </a:lnTo>
                <a:lnTo>
                  <a:pt x="0" y="457202"/>
                </a:lnTo>
                <a:lnTo>
                  <a:pt x="267641" y="0"/>
                </a:lnTo>
                <a:lnTo>
                  <a:pt x="742581" y="0"/>
                </a:lnTo>
                <a:lnTo>
                  <a:pt x="742580" y="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36"/>
          <p:cNvSpPr/>
          <p:nvPr/>
        </p:nvSpPr>
        <p:spPr>
          <a:xfrm rot="5400000" flipH="1" flipV="1">
            <a:off x="7149649" y="3648430"/>
            <a:ext cx="1256600" cy="457202"/>
          </a:xfrm>
          <a:custGeom>
            <a:avLst/>
            <a:gdLst>
              <a:gd name="connsiteX0" fmla="*/ 1256600 w 1256600"/>
              <a:gd name="connsiteY0" fmla="*/ 1 h 457202"/>
              <a:gd name="connsiteX1" fmla="*/ 1001820 w 1256600"/>
              <a:gd name="connsiteY1" fmla="*/ 457202 h 457202"/>
              <a:gd name="connsiteX2" fmla="*/ 392257 w 1256600"/>
              <a:gd name="connsiteY2" fmla="*/ 457202 h 457202"/>
              <a:gd name="connsiteX3" fmla="*/ 392258 w 1256600"/>
              <a:gd name="connsiteY3" fmla="*/ 457201 h 457202"/>
              <a:gd name="connsiteX4" fmla="*/ 0 w 1256600"/>
              <a:gd name="connsiteY4" fmla="*/ 457201 h 457202"/>
              <a:gd name="connsiteX5" fmla="*/ 538153 w 1256600"/>
              <a:gd name="connsiteY5" fmla="*/ 0 h 457202"/>
              <a:gd name="connsiteX6" fmla="*/ 1076333 w 1256600"/>
              <a:gd name="connsiteY6" fmla="*/ 0 h 457202"/>
              <a:gd name="connsiteX7" fmla="*/ 1076332 w 1256600"/>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600" h="457202">
                <a:moveTo>
                  <a:pt x="1256600" y="1"/>
                </a:moveTo>
                <a:lnTo>
                  <a:pt x="1001820" y="457202"/>
                </a:lnTo>
                <a:lnTo>
                  <a:pt x="392257" y="457202"/>
                </a:lnTo>
                <a:lnTo>
                  <a:pt x="392258" y="457201"/>
                </a:lnTo>
                <a:lnTo>
                  <a:pt x="0" y="457201"/>
                </a:lnTo>
                <a:lnTo>
                  <a:pt x="538153" y="0"/>
                </a:lnTo>
                <a:lnTo>
                  <a:pt x="1076333" y="0"/>
                </a:lnTo>
                <a:lnTo>
                  <a:pt x="1076332" y="1"/>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Freeform 35"/>
          <p:cNvSpPr/>
          <p:nvPr/>
        </p:nvSpPr>
        <p:spPr>
          <a:xfrm rot="5400000" flipH="1" flipV="1">
            <a:off x="7028838" y="4492081"/>
            <a:ext cx="1498222" cy="457202"/>
          </a:xfrm>
          <a:custGeom>
            <a:avLst/>
            <a:gdLst>
              <a:gd name="connsiteX0" fmla="*/ 1498222 w 1498222"/>
              <a:gd name="connsiteY0" fmla="*/ 1 h 457202"/>
              <a:gd name="connsiteX1" fmla="*/ 988173 w 1498222"/>
              <a:gd name="connsiteY1" fmla="*/ 457202 h 457202"/>
              <a:gd name="connsiteX2" fmla="*/ 564630 w 1498222"/>
              <a:gd name="connsiteY2" fmla="*/ 457202 h 457202"/>
              <a:gd name="connsiteX3" fmla="*/ 564631 w 1498222"/>
              <a:gd name="connsiteY3" fmla="*/ 457201 h 457202"/>
              <a:gd name="connsiteX4" fmla="*/ 0 w 1498222"/>
              <a:gd name="connsiteY4" fmla="*/ 457201 h 457202"/>
              <a:gd name="connsiteX5" fmla="*/ 778184 w 1498222"/>
              <a:gd name="connsiteY5" fmla="*/ 0 h 457202"/>
              <a:gd name="connsiteX6" fmla="*/ 1356718 w 1498222"/>
              <a:gd name="connsiteY6" fmla="*/ 0 h 457202"/>
              <a:gd name="connsiteX7" fmla="*/ 1356716 w 1498222"/>
              <a:gd name="connsiteY7" fmla="*/ 1 h 45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8222" h="457202">
                <a:moveTo>
                  <a:pt x="1498222" y="1"/>
                </a:moveTo>
                <a:lnTo>
                  <a:pt x="988173" y="457202"/>
                </a:lnTo>
                <a:lnTo>
                  <a:pt x="564630" y="457202"/>
                </a:lnTo>
                <a:lnTo>
                  <a:pt x="564631" y="457201"/>
                </a:lnTo>
                <a:lnTo>
                  <a:pt x="0" y="457201"/>
                </a:lnTo>
                <a:lnTo>
                  <a:pt x="778184" y="0"/>
                </a:lnTo>
                <a:lnTo>
                  <a:pt x="1356718" y="0"/>
                </a:lnTo>
                <a:lnTo>
                  <a:pt x="1356716" y="1"/>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1945797" y="1924990"/>
            <a:ext cx="681988" cy="514520"/>
            <a:chOff x="1001712" y="1679575"/>
            <a:chExt cx="1428751" cy="1077913"/>
          </a:xfrm>
        </p:grpSpPr>
        <p:sp>
          <p:nvSpPr>
            <p:cNvPr id="41" name="Freeform 40"/>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50" name="Picture 4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14235" y="1945603"/>
            <a:ext cx="731576" cy="325988"/>
          </a:xfrm>
          <a:prstGeom prst="rect">
            <a:avLst/>
          </a:prstGeom>
          <a:ln w="6350">
            <a:noFill/>
          </a:ln>
        </p:spPr>
      </p:pic>
      <p:pic>
        <p:nvPicPr>
          <p:cNvPr id="51" name="Picture 5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331724" y="3810262"/>
            <a:ext cx="530066" cy="374162"/>
          </a:xfrm>
          <a:prstGeom prst="rect">
            <a:avLst/>
          </a:prstGeom>
          <a:ln>
            <a:noFill/>
          </a:ln>
        </p:spPr>
      </p:pic>
      <p:grpSp>
        <p:nvGrpSpPr>
          <p:cNvPr id="52" name="Group 51"/>
          <p:cNvGrpSpPr/>
          <p:nvPr/>
        </p:nvGrpSpPr>
        <p:grpSpPr>
          <a:xfrm>
            <a:off x="8417411" y="2812454"/>
            <a:ext cx="292812" cy="483042"/>
            <a:chOff x="6531329" y="2691707"/>
            <a:chExt cx="444716" cy="733318"/>
          </a:xfrm>
        </p:grpSpPr>
        <p:sp>
          <p:nvSpPr>
            <p:cNvPr id="53"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4"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5"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6"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57"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5" name="Group 17"/>
          <p:cNvGrpSpPr>
            <a:grpSpLocks noChangeAspect="1"/>
          </p:cNvGrpSpPr>
          <p:nvPr/>
        </p:nvGrpSpPr>
        <p:grpSpPr bwMode="auto">
          <a:xfrm>
            <a:off x="8346746" y="4745708"/>
            <a:ext cx="430039" cy="439431"/>
            <a:chOff x="3263" y="1117"/>
            <a:chExt cx="229" cy="234"/>
          </a:xfrm>
        </p:grpSpPr>
        <p:sp>
          <p:nvSpPr>
            <p:cNvPr id="6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30"/>
          <p:cNvGrpSpPr>
            <a:grpSpLocks noChangeAspect="1"/>
          </p:cNvGrpSpPr>
          <p:nvPr/>
        </p:nvGrpSpPr>
        <p:grpSpPr bwMode="auto">
          <a:xfrm>
            <a:off x="2106426" y="2690015"/>
            <a:ext cx="360731" cy="400811"/>
            <a:chOff x="3714" y="830"/>
            <a:chExt cx="198" cy="220"/>
          </a:xfrm>
        </p:grpSpPr>
        <p:sp>
          <p:nvSpPr>
            <p:cNvPr id="7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1977757" y="3436631"/>
            <a:ext cx="618066" cy="351007"/>
            <a:chOff x="8048185" y="1753515"/>
            <a:chExt cx="1162873" cy="660413"/>
          </a:xfrm>
        </p:grpSpPr>
        <p:sp>
          <p:nvSpPr>
            <p:cNvPr id="8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207"/>
            <p:cNvSpPr>
              <a:spLocks noChangeShapeType="1"/>
            </p:cNvSpPr>
            <p:nvPr/>
          </p:nvSpPr>
          <p:spPr bwMode="auto">
            <a:xfrm flipH="1">
              <a:off x="8048185" y="2120772"/>
              <a:ext cx="169003" cy="21970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208"/>
            <p:cNvSpPr>
              <a:spLocks noChangeShapeType="1"/>
            </p:cNvSpPr>
            <p:nvPr/>
          </p:nvSpPr>
          <p:spPr bwMode="auto">
            <a:xfrm flipH="1" flipV="1">
              <a:off x="8315340" y="2119472"/>
              <a:ext cx="150803" cy="165754"/>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209"/>
            <p:cNvSpPr>
              <a:spLocks noChangeShapeType="1"/>
            </p:cNvSpPr>
            <p:nvPr/>
          </p:nvSpPr>
          <p:spPr bwMode="auto">
            <a:xfrm flipH="1">
              <a:off x="8548695" y="2057721"/>
              <a:ext cx="104652" cy="216455"/>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210"/>
            <p:cNvSpPr>
              <a:spLocks noChangeShapeType="1"/>
            </p:cNvSpPr>
            <p:nvPr/>
          </p:nvSpPr>
          <p:spPr bwMode="auto">
            <a:xfrm flipH="1" flipV="1">
              <a:off x="8763849" y="2019370"/>
              <a:ext cx="169003" cy="96852"/>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211"/>
            <p:cNvSpPr>
              <a:spLocks noChangeShapeType="1"/>
            </p:cNvSpPr>
            <p:nvPr/>
          </p:nvSpPr>
          <p:spPr bwMode="auto">
            <a:xfrm flipH="1">
              <a:off x="9038805" y="1753515"/>
              <a:ext cx="139753" cy="325657"/>
            </a:xfrm>
            <a:prstGeom prst="line">
              <a:avLst/>
            </a:prstGeom>
            <a:noFill/>
            <a:ln w="12700" cap="rnd">
              <a:solidFill>
                <a:schemeClr val="bg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Oval 212"/>
            <p:cNvSpPr>
              <a:spLocks noChangeArrowheads="1"/>
            </p:cNvSpPr>
            <p:nvPr/>
          </p:nvSpPr>
          <p:spPr bwMode="auto">
            <a:xfrm>
              <a:off x="8927003" y="2070071"/>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Oval 213"/>
            <p:cNvSpPr>
              <a:spLocks noChangeArrowheads="1"/>
            </p:cNvSpPr>
            <p:nvPr/>
          </p:nvSpPr>
          <p:spPr bwMode="auto">
            <a:xfrm>
              <a:off x="8619547" y="1922518"/>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Oval 214"/>
            <p:cNvSpPr>
              <a:spLocks noChangeArrowheads="1"/>
            </p:cNvSpPr>
            <p:nvPr/>
          </p:nvSpPr>
          <p:spPr bwMode="auto">
            <a:xfrm>
              <a:off x="8443393" y="2266375"/>
              <a:ext cx="14690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Oval 215"/>
            <p:cNvSpPr>
              <a:spLocks noChangeArrowheads="1"/>
            </p:cNvSpPr>
            <p:nvPr/>
          </p:nvSpPr>
          <p:spPr bwMode="auto">
            <a:xfrm>
              <a:off x="8191188" y="1990119"/>
              <a:ext cx="147553" cy="147553"/>
            </a:xfrm>
            <a:prstGeom prst="ellipse">
              <a:avLst/>
            </a:prstGeom>
            <a:noFill/>
            <a:ln w="1270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2" name="Freeform 21"/>
          <p:cNvSpPr>
            <a:spLocks noEditPoints="1"/>
          </p:cNvSpPr>
          <p:nvPr/>
        </p:nvSpPr>
        <p:spPr bwMode="auto">
          <a:xfrm>
            <a:off x="2124430" y="4167907"/>
            <a:ext cx="324722" cy="32415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0" name="Rectangle 99"/>
          <p:cNvSpPr/>
          <p:nvPr/>
        </p:nvSpPr>
        <p:spPr>
          <a:xfrm>
            <a:off x="3131840" y="1952837"/>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1" name="Rectangle 100"/>
          <p:cNvSpPr/>
          <p:nvPr/>
        </p:nvSpPr>
        <p:spPr>
          <a:xfrm>
            <a:off x="3131840" y="266968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2" name="Rectangle 101"/>
          <p:cNvSpPr/>
          <p:nvPr/>
        </p:nvSpPr>
        <p:spPr>
          <a:xfrm>
            <a:off x="3131840" y="3386527"/>
            <a:ext cx="2590800" cy="445507"/>
          </a:xfrm>
          <a:prstGeom prst="rect">
            <a:avLst/>
          </a:prstGeom>
        </p:spPr>
        <p:txBody>
          <a:bodyPr wrap="square" lIns="0" rIns="0">
            <a:spAutoFit/>
          </a:bodyPr>
          <a:lstStyle/>
          <a:p>
            <a:pPr>
              <a:lnSpc>
                <a:spcPct val="85000"/>
              </a:lnSpc>
            </a:pPr>
            <a:r>
              <a:rPr lang="en-US" sz="1600" dirty="0" err="1">
                <a:solidFill>
                  <a:srgbClr val="FFFFFF"/>
                </a:solidFill>
              </a:rPr>
              <a:t>Xxxxx</a:t>
            </a:r>
            <a:r>
              <a:rPr lang="en-US" sz="1600" dirty="0">
                <a:solidFill>
                  <a:srgbClr val="FFFFFF"/>
                </a:solidFill>
              </a:rPr>
              <a:t> xxx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103" name="Rectangle 102"/>
          <p:cNvSpPr/>
          <p:nvPr/>
        </p:nvSpPr>
        <p:spPr>
          <a:xfrm>
            <a:off x="3131840" y="4103372"/>
            <a:ext cx="2590800" cy="445507"/>
          </a:xfrm>
          <a:prstGeom prst="rect">
            <a:avLst/>
          </a:prstGeom>
        </p:spPr>
        <p:txBody>
          <a:bodyPr wrap="square" lIns="0" rIns="0">
            <a:spAutoFit/>
          </a:bodyPr>
          <a:lstStyle/>
          <a:p>
            <a:pPr>
              <a:lnSpc>
                <a:spcPct val="85000"/>
              </a:lnSpc>
            </a:pPr>
            <a:r>
              <a:rPr lang="en-US" sz="1600" dirty="0">
                <a:solidFill>
                  <a:srgbClr val="FFFFFF"/>
                </a:solidFill>
              </a:rPr>
              <a:t> </a:t>
            </a:r>
            <a:r>
              <a:rPr lang="en-US" sz="1600" dirty="0" err="1">
                <a:solidFill>
                  <a:srgbClr val="FFFFFF"/>
                </a:solidFill>
              </a:rPr>
              <a:t>xxxxxx</a:t>
            </a:r>
            <a:r>
              <a:rPr lang="en-US" sz="1600" dirty="0">
                <a:solidFill>
                  <a:srgbClr val="FFFFFF"/>
                </a:solidFill>
              </a:rPr>
              <a:t> </a:t>
            </a: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Tree>
    <p:extLst>
      <p:ext uri="{BB962C8B-B14F-4D97-AF65-F5344CB8AC3E}">
        <p14:creationId xmlns:p14="http://schemas.microsoft.com/office/powerpoint/2010/main" val="183543760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100"/>
                                        <p:tgtEl>
                                          <p:spTgt spid="17"/>
                                        </p:tgtEl>
                                      </p:cBhvr>
                                    </p:animEffect>
                                  </p:childTnLst>
                                </p:cTn>
                              </p:par>
                              <p:par>
                                <p:cTn id="8" presetID="22" presetClass="entr" presetSubtype="4" fill="hold" grpId="0" nodeType="withEffect">
                                  <p:stCondLst>
                                    <p:cond delay="10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100"/>
                                        <p:tgtEl>
                                          <p:spTgt spid="18"/>
                                        </p:tgtEl>
                                      </p:cBhvr>
                                    </p:animEffect>
                                  </p:childTnLst>
                                </p:cTn>
                              </p:par>
                              <p:par>
                                <p:cTn id="11" presetID="22" presetClass="entr" presetSubtype="4" fill="hold" grpId="0" nodeType="withEffect">
                                  <p:stCondLst>
                                    <p:cond delay="20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100"/>
                                        <p:tgtEl>
                                          <p:spTgt spid="19"/>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100"/>
                                        <p:tgtEl>
                                          <p:spTgt spid="20"/>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28"/>
                                        </p:tgtEl>
                                        <p:attrNameLst>
                                          <p:attrName>style.visibility</p:attrName>
                                        </p:attrNameLst>
                                      </p:cBhvr>
                                      <p:to>
                                        <p:strVal val="visible"/>
                                      </p:to>
                                    </p:set>
                                    <p:animEffect transition="in" filter="wipe(left)">
                                      <p:cBhvr>
                                        <p:cTn id="19" dur="500"/>
                                        <p:tgtEl>
                                          <p:spTgt spid="28"/>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39"/>
                                        </p:tgtEl>
                                        <p:attrNameLst>
                                          <p:attrName>style.visibility</p:attrName>
                                        </p:attrNameLst>
                                      </p:cBhvr>
                                      <p:to>
                                        <p:strVal val="visible"/>
                                      </p:to>
                                    </p:set>
                                    <p:animEffect transition="in" filter="wipe(left)">
                                      <p:cBhvr>
                                        <p:cTn id="31" dur="100"/>
                                        <p:tgtEl>
                                          <p:spTgt spid="39"/>
                                        </p:tgtEl>
                                      </p:cBhvr>
                                    </p:animEffect>
                                  </p:childTnLst>
                                </p:cTn>
                              </p:par>
                              <p:par>
                                <p:cTn id="32" presetID="22" presetClass="entr" presetSubtype="8" fill="hold" grpId="0" nodeType="withEffect">
                                  <p:stCondLst>
                                    <p:cond delay="700"/>
                                  </p:stCondLst>
                                  <p:childTnLst>
                                    <p:set>
                                      <p:cBhvr>
                                        <p:cTn id="33" dur="1" fill="hold">
                                          <p:stCondLst>
                                            <p:cond delay="0"/>
                                          </p:stCondLst>
                                        </p:cTn>
                                        <p:tgtEl>
                                          <p:spTgt spid="38"/>
                                        </p:tgtEl>
                                        <p:attrNameLst>
                                          <p:attrName>style.visibility</p:attrName>
                                        </p:attrNameLst>
                                      </p:cBhvr>
                                      <p:to>
                                        <p:strVal val="visible"/>
                                      </p:to>
                                    </p:set>
                                    <p:animEffect transition="in" filter="wipe(left)">
                                      <p:cBhvr>
                                        <p:cTn id="34" dur="100"/>
                                        <p:tgtEl>
                                          <p:spTgt spid="38"/>
                                        </p:tgtEl>
                                      </p:cBhvr>
                                    </p:animEffect>
                                  </p:childTnLst>
                                </p:cTn>
                              </p:par>
                              <p:par>
                                <p:cTn id="35" presetID="22" presetClass="entr" presetSubtype="8" fill="hold" grpId="0" nodeType="withEffect">
                                  <p:stCondLst>
                                    <p:cond delay="80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100"/>
                                        <p:tgtEl>
                                          <p:spTgt spid="37"/>
                                        </p:tgtEl>
                                      </p:cBhvr>
                                    </p:animEffect>
                                  </p:childTnLst>
                                </p:cTn>
                              </p:par>
                              <p:par>
                                <p:cTn id="38" presetID="22" presetClass="entr" presetSubtype="8" fill="hold" grpId="0" nodeType="withEffect">
                                  <p:stCondLst>
                                    <p:cond delay="900"/>
                                  </p:stCondLst>
                                  <p:childTnLst>
                                    <p:set>
                                      <p:cBhvr>
                                        <p:cTn id="39" dur="1" fill="hold">
                                          <p:stCondLst>
                                            <p:cond delay="0"/>
                                          </p:stCondLst>
                                        </p:cTn>
                                        <p:tgtEl>
                                          <p:spTgt spid="36"/>
                                        </p:tgtEl>
                                        <p:attrNameLst>
                                          <p:attrName>style.visibility</p:attrName>
                                        </p:attrNameLst>
                                      </p:cBhvr>
                                      <p:to>
                                        <p:strVal val="visible"/>
                                      </p:to>
                                    </p:set>
                                    <p:animEffect transition="in" filter="wipe(left)">
                                      <p:cBhvr>
                                        <p:cTn id="40" dur="100"/>
                                        <p:tgtEl>
                                          <p:spTgt spid="36"/>
                                        </p:tgtEl>
                                      </p:cBhvr>
                                    </p:animEffect>
                                  </p:childTnLst>
                                </p:cTn>
                              </p:par>
                              <p:par>
                                <p:cTn id="41" presetID="22" presetClass="entr" presetSubtype="8" fill="hold" grpId="0" nodeType="withEffect">
                                  <p:stCondLst>
                                    <p:cond delay="100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300"/>
                                        <p:tgtEl>
                                          <p:spTgt spid="6"/>
                                        </p:tgtEl>
                                      </p:cBhvr>
                                    </p:animEffect>
                                  </p:childTnLst>
                                </p:cTn>
                              </p:par>
                              <p:par>
                                <p:cTn id="44" presetID="22" presetClass="entr" presetSubtype="8" fill="hold" grpId="0" nodeType="withEffect">
                                  <p:stCondLst>
                                    <p:cond delay="110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300"/>
                                        <p:tgtEl>
                                          <p:spTgt spid="5"/>
                                        </p:tgtEl>
                                      </p:cBhvr>
                                    </p:animEffect>
                                  </p:childTnLst>
                                </p:cTn>
                              </p:par>
                              <p:par>
                                <p:cTn id="47" presetID="22" presetClass="entr" presetSubtype="8" fill="hold" grpId="0" nodeType="withEffect">
                                  <p:stCondLst>
                                    <p:cond delay="120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300"/>
                                        <p:tgtEl>
                                          <p:spTgt spid="7"/>
                                        </p:tgtEl>
                                      </p:cBhvr>
                                    </p:animEffect>
                                  </p:childTnLst>
                                </p:cTn>
                              </p:par>
                              <p:par>
                                <p:cTn id="50" presetID="22" presetClass="entr" presetSubtype="8" fill="hold" grpId="0" nodeType="withEffect">
                                  <p:stCondLst>
                                    <p:cond delay="1300"/>
                                  </p:stCondLst>
                                  <p:childTnLst>
                                    <p:set>
                                      <p:cBhvr>
                                        <p:cTn id="51" dur="1" fill="hold">
                                          <p:stCondLst>
                                            <p:cond delay="0"/>
                                          </p:stCondLst>
                                        </p:cTn>
                                        <p:tgtEl>
                                          <p:spTgt spid="8"/>
                                        </p:tgtEl>
                                        <p:attrNameLst>
                                          <p:attrName>style.visibility</p:attrName>
                                        </p:attrNameLst>
                                      </p:cBhvr>
                                      <p:to>
                                        <p:strVal val="visible"/>
                                      </p:to>
                                    </p:set>
                                    <p:animEffect transition="in" filter="wipe(left)">
                                      <p:cBhvr>
                                        <p:cTn id="52" dur="3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5" grpId="0" animBg="1"/>
      <p:bldP spid="6" grpId="0" animBg="1"/>
      <p:bldP spid="7" grpId="0" animBg="1"/>
      <p:bldP spid="8" grpId="0" animBg="1"/>
      <p:bldP spid="17" grpId="0" animBg="1"/>
      <p:bldP spid="18" grpId="0" animBg="1"/>
      <p:bldP spid="19" grpId="0" animBg="1"/>
      <p:bldP spid="20" grpId="0" animBg="1"/>
      <p:bldP spid="39" grpId="0" animBg="1"/>
      <p:bldP spid="38" grpId="0" animBg="1"/>
      <p:bldP spid="37" grpId="0" animBg="1"/>
      <p:bldP spid="3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pic>
        <p:nvPicPr>
          <p:cNvPr id="48" name="Picture 47">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grpSp>
        <p:nvGrpSpPr>
          <p:cNvPr id="83" name="Group 82"/>
          <p:cNvGrpSpPr/>
          <p:nvPr/>
        </p:nvGrpSpPr>
        <p:grpSpPr>
          <a:xfrm>
            <a:off x="3695917" y="3243015"/>
            <a:ext cx="444127" cy="444127"/>
            <a:chOff x="7952682" y="1352549"/>
            <a:chExt cx="533399" cy="533399"/>
          </a:xfrm>
        </p:grpSpPr>
        <p:sp>
          <p:nvSpPr>
            <p:cNvPr id="84" name="Teardrop 83"/>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5" name="Oval 84"/>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6" name="Group 85"/>
          <p:cNvGrpSpPr/>
          <p:nvPr/>
        </p:nvGrpSpPr>
        <p:grpSpPr>
          <a:xfrm>
            <a:off x="3014103" y="2408145"/>
            <a:ext cx="444127" cy="444127"/>
            <a:chOff x="7952682" y="1352549"/>
            <a:chExt cx="533399" cy="533399"/>
          </a:xfrm>
        </p:grpSpPr>
        <p:sp>
          <p:nvSpPr>
            <p:cNvPr id="87" name="Teardrop 86"/>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8" name="Oval 87"/>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9" name="Group 88"/>
          <p:cNvGrpSpPr/>
          <p:nvPr/>
        </p:nvGrpSpPr>
        <p:grpSpPr>
          <a:xfrm>
            <a:off x="1833014" y="4161744"/>
            <a:ext cx="444127" cy="444127"/>
            <a:chOff x="7952682" y="1352549"/>
            <a:chExt cx="533399" cy="533399"/>
          </a:xfrm>
        </p:grpSpPr>
        <p:sp>
          <p:nvSpPr>
            <p:cNvPr id="90" name="Teardrop 89"/>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91" name="Oval 90"/>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92" name="TextBox 91"/>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93" name="TextBox 92"/>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94" name="Group 93"/>
          <p:cNvGrpSpPr/>
          <p:nvPr/>
        </p:nvGrpSpPr>
        <p:grpSpPr>
          <a:xfrm>
            <a:off x="1170508" y="2340574"/>
            <a:ext cx="3572084" cy="2626821"/>
            <a:chOff x="5257800" y="2038350"/>
            <a:chExt cx="2209800" cy="2133600"/>
          </a:xfrm>
        </p:grpSpPr>
        <p:grpSp>
          <p:nvGrpSpPr>
            <p:cNvPr id="95" name="Group 94"/>
            <p:cNvGrpSpPr/>
            <p:nvPr/>
          </p:nvGrpSpPr>
          <p:grpSpPr>
            <a:xfrm>
              <a:off x="5257800" y="2038350"/>
              <a:ext cx="2209800" cy="2133600"/>
              <a:chOff x="5257800" y="2038350"/>
              <a:chExt cx="2209800" cy="2133600"/>
            </a:xfrm>
          </p:grpSpPr>
          <p:cxnSp>
            <p:nvCxnSpPr>
              <p:cNvPr id="100" name="Straight Connector 99"/>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96" name="Group 95"/>
            <p:cNvGrpSpPr/>
            <p:nvPr/>
          </p:nvGrpSpPr>
          <p:grpSpPr>
            <a:xfrm>
              <a:off x="5257800" y="2038350"/>
              <a:ext cx="2209800" cy="2133600"/>
              <a:chOff x="5295900" y="2038350"/>
              <a:chExt cx="2133600" cy="2209800"/>
            </a:xfrm>
          </p:grpSpPr>
          <p:cxnSp>
            <p:nvCxnSpPr>
              <p:cNvPr id="97" name="Straight Connector 96"/>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103" name="TextBox 102"/>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104" name="TextBox 103"/>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105" name="TextBox 104"/>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106" name="TextBox 105"/>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107"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 name="TextBox 108"/>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110" name="TextBox 109"/>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11"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 xmlns:a14="http://schemas.microsoft.com/office/drawing/2010/main">
                <a:solidFill>
                  <a:srgbClr val="FFFFFF"/>
                </a:solidFill>
              </a14:hiddenFill>
            </a:ext>
          </a:extLst>
        </p:spPr>
      </p:pic>
      <p:pic>
        <p:nvPicPr>
          <p:cNvPr id="112"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 xmlns:a14="http://schemas.microsoft.com/office/drawing/2010/main">
                <a:solidFill>
                  <a:srgbClr val="FFFFFF"/>
                </a:solidFill>
              </a14:hiddenFill>
            </a:ext>
          </a:extLst>
        </p:spPr>
      </p:pic>
      <p:pic>
        <p:nvPicPr>
          <p:cNvPr id="113" name="Picture 1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p:cNvSpPr/>
          <p:nvPr/>
        </p:nvSpPr>
        <p:spPr>
          <a:xfrm>
            <a:off x="-5826020" y="2889440"/>
            <a:ext cx="5486400"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p:cNvSpPr/>
          <p:nvPr/>
        </p:nvSpPr>
        <p:spPr>
          <a:xfrm>
            <a:off x="-5826020" y="3513198"/>
            <a:ext cx="5486400"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p:cNvSpPr/>
          <p:nvPr/>
        </p:nvSpPr>
        <p:spPr>
          <a:xfrm>
            <a:off x="-5826021" y="4136958"/>
            <a:ext cx="5486400"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Rectangle 72"/>
          <p:cNvSpPr/>
          <p:nvPr/>
        </p:nvSpPr>
        <p:spPr>
          <a:xfrm>
            <a:off x="-5826020" y="2265681"/>
            <a:ext cx="5486400"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1394278" y="2889440"/>
            <a:ext cx="5724072" cy="636982"/>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1394278" y="3513198"/>
            <a:ext cx="6181272" cy="636982"/>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1394279" y="4136958"/>
            <a:ext cx="5343071" cy="636982"/>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1394279" y="2265681"/>
            <a:ext cx="7019471" cy="636982"/>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2" name="Group 31"/>
          <p:cNvGrpSpPr/>
          <p:nvPr/>
        </p:nvGrpSpPr>
        <p:grpSpPr>
          <a:xfrm>
            <a:off x="1702254" y="1879607"/>
            <a:ext cx="1905000" cy="3371209"/>
            <a:chOff x="3429000" y="1428750"/>
            <a:chExt cx="1517831" cy="2686050"/>
          </a:xfrm>
        </p:grpSpPr>
        <p:pic>
          <p:nvPicPr>
            <p:cNvPr id="34" name="Picture 33"/>
            <p:cNvPicPr>
              <a:picLocks noChangeAspect="1"/>
            </p:cNvPicPr>
            <p:nvPr/>
          </p:nvPicPr>
          <p:blipFill>
            <a:blip r:embed="rId2"/>
            <a:stretch>
              <a:fillRect/>
            </a:stretch>
          </p:blipFill>
          <p:spPr>
            <a:xfrm>
              <a:off x="3429000" y="1428750"/>
              <a:ext cx="1517831" cy="2686050"/>
            </a:xfrm>
            <a:prstGeom prst="rect">
              <a:avLst/>
            </a:prstGeom>
          </p:spPr>
        </p:pic>
        <p:sp>
          <p:nvSpPr>
            <p:cNvPr id="37" name="Rounded Rectangle 36"/>
            <p:cNvSpPr/>
            <p:nvPr/>
          </p:nvSpPr>
          <p:spPr>
            <a:xfrm>
              <a:off x="4012395" y="1565910"/>
              <a:ext cx="351040" cy="45720"/>
            </a:xfrm>
            <a:prstGeom prst="roundRect">
              <a:avLst>
                <a:gd name="adj" fmla="val 50000"/>
              </a:avLst>
            </a:prstGeom>
            <a:solidFill>
              <a:schemeClr val="tx1">
                <a:lumMod val="50000"/>
                <a:alpha val="50000"/>
              </a:schemeClr>
            </a:solidFill>
            <a:ln w="12700" cmpd="sng">
              <a:gradFill flip="none" rotWithShape="1">
                <a:gsLst>
                  <a:gs pos="0">
                    <a:schemeClr val="tx1">
                      <a:lumMod val="50000"/>
                    </a:schemeClr>
                  </a:gs>
                  <a:gs pos="100000">
                    <a:schemeClr val="bg1">
                      <a:lumMod val="5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p:nvPr/>
          </p:nvSpPr>
          <p:spPr>
            <a:xfrm>
              <a:off x="4080055" y="3811360"/>
              <a:ext cx="215720" cy="215720"/>
            </a:xfrm>
            <a:prstGeom prst="ellipse">
              <a:avLst/>
            </a:prstGeom>
            <a:solidFill>
              <a:schemeClr val="tx1">
                <a:lumMod val="50000"/>
                <a:alpha val="50000"/>
              </a:schemeClr>
            </a:solidFill>
            <a:ln w="3175" cmpd="sng">
              <a:gradFill flip="none" rotWithShape="1">
                <a:gsLst>
                  <a:gs pos="0">
                    <a:schemeClr val="tx1">
                      <a:lumMod val="50000"/>
                    </a:schemeClr>
                  </a:gs>
                  <a:gs pos="100000">
                    <a:schemeClr val="bg1">
                      <a:lumMod val="50000"/>
                      <a:alpha val="40000"/>
                    </a:schemeClr>
                  </a:gs>
                </a:gsLst>
                <a:lin ang="5400000" scaled="0"/>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a:xfrm>
            <a:off x="6413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413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31" name="Freeform 41"/>
          <p:cNvSpPr>
            <a:spLocks noChangeAspect="1" noEditPoints="1"/>
          </p:cNvSpPr>
          <p:nvPr/>
        </p:nvSpPr>
        <p:spPr bwMode="auto">
          <a:xfrm>
            <a:off x="2527451" y="3677422"/>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532626" y="2429905"/>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495943" y="3053664"/>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500713" y="4301674"/>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622747" y="297709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79947" y="360085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5241747" y="4224618"/>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18145" y="2362200"/>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3765550" y="235257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3765550" y="2976329"/>
            <a:ext cx="2590800" cy="445507"/>
          </a:xfrm>
          <a:prstGeom prst="rect">
            <a:avLst/>
          </a:prstGeom>
        </p:spPr>
        <p:txBody>
          <a:bodyPr wrap="square" lIns="0" rIns="0">
            <a:spAutoFit/>
          </a:bodyPr>
          <a:lstStyle/>
          <a:p>
            <a:pPr>
              <a:lnSpc>
                <a:spcPct val="85000"/>
              </a:lnSpc>
            </a:pPr>
            <a:r>
              <a:rPr lang="en-US" sz="1600" dirty="0" err="1">
                <a:solidFill>
                  <a:srgbClr val="FFFFFF"/>
                </a:solidFill>
              </a:rPr>
              <a:t>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3765550" y="3600088"/>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3765550" y="4223848"/>
            <a:ext cx="2590800" cy="445507"/>
          </a:xfrm>
          <a:prstGeom prst="rect">
            <a:avLst/>
          </a:prstGeom>
        </p:spPr>
        <p:txBody>
          <a:bodyPr wrap="square" lIns="0" rIns="0">
            <a:spAutoFit/>
          </a:bodyPr>
          <a:lstStyle/>
          <a:p>
            <a:pPr>
              <a:lnSpc>
                <a:spcPct val="85000"/>
              </a:lnSpc>
            </a:pPr>
            <a:r>
              <a:rPr lang="en-US" sz="1600" dirty="0" err="1">
                <a:solidFill>
                  <a:srgbClr val="FFFFFF"/>
                </a:solidFill>
              </a:rPr>
              <a:t>xXxxxxxxx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3" name="Rectangle 22"/>
          <p:cNvSpPr/>
          <p:nvPr/>
        </p:nvSpPr>
        <p:spPr>
          <a:xfrm>
            <a:off x="-412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6" name="Rectangle 25"/>
          <p:cNvSpPr/>
          <p:nvPr/>
        </p:nvSpPr>
        <p:spPr>
          <a:xfrm>
            <a:off x="-412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24" name="Rectangle 23"/>
          <p:cNvSpPr/>
          <p:nvPr/>
        </p:nvSpPr>
        <p:spPr>
          <a:xfrm>
            <a:off x="-41275" y="3513199"/>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41275" y="4477659"/>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16" name="Manual Input 10"/>
          <p:cNvSpPr/>
          <p:nvPr/>
        </p:nvSpPr>
        <p:spPr>
          <a:xfrm flipH="1">
            <a:off x="939464" y="1555751"/>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Manual Input 10"/>
          <p:cNvSpPr/>
          <p:nvPr/>
        </p:nvSpPr>
        <p:spPr>
          <a:xfrm flipH="1">
            <a:off x="939464" y="2559570"/>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1" name="Manual Input 10"/>
          <p:cNvSpPr/>
          <p:nvPr/>
        </p:nvSpPr>
        <p:spPr>
          <a:xfrm flipH="1" flipV="1">
            <a:off x="939463" y="3513198"/>
            <a:ext cx="463887" cy="1955159"/>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Manual Input 10"/>
          <p:cNvSpPr/>
          <p:nvPr/>
        </p:nvSpPr>
        <p:spPr>
          <a:xfrm flipH="1" flipV="1">
            <a:off x="939463" y="3513198"/>
            <a:ext cx="463887" cy="957456"/>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 name="connsiteX0" fmla="*/ 18 w 10000"/>
              <a:gd name="connsiteY0" fmla="*/ 3659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59 h 10000"/>
              <a:gd name="connsiteX0" fmla="*/ 18 w 10000"/>
              <a:gd name="connsiteY0" fmla="*/ 3627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362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3627"/>
                </a:moveTo>
                <a:lnTo>
                  <a:pt x="10000" y="0"/>
                </a:lnTo>
                <a:lnTo>
                  <a:pt x="10000" y="10000"/>
                </a:lnTo>
                <a:lnTo>
                  <a:pt x="0" y="10000"/>
                </a:lnTo>
                <a:cubicBezTo>
                  <a:pt x="6" y="7886"/>
                  <a:pt x="12" y="5741"/>
                  <a:pt x="18" y="3627"/>
                </a:cubicBez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5486195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200"/>
                                        <p:tgtEl>
                                          <p:spTgt spid="1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left)">
                                      <p:cBhvr>
                                        <p:cTn id="10" dur="200"/>
                                        <p:tgtEl>
                                          <p:spTgt spid="3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left)">
                                      <p:cBhvr>
                                        <p:cTn id="13" dur="200"/>
                                        <p:tgtEl>
                                          <p:spTgt spid="4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wipe(left)">
                                      <p:cBhvr>
                                        <p:cTn id="16" dur="200"/>
                                        <p:tgtEl>
                                          <p:spTgt spid="41"/>
                                        </p:tgtEl>
                                      </p:cBhvr>
                                    </p:animEffect>
                                  </p:childTnLst>
                                </p:cTn>
                              </p:par>
                            </p:childTnLst>
                          </p:cTn>
                        </p:par>
                        <p:par>
                          <p:cTn id="17" fill="hold">
                            <p:stCondLst>
                              <p:cond delay="200"/>
                            </p:stCondLst>
                            <p:childTnLst>
                              <p:par>
                                <p:cTn id="18" presetID="2" presetClass="entr" presetSubtype="8" decel="66667"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additive="base">
                                        <p:cTn id="20" dur="600" fill="hold"/>
                                        <p:tgtEl>
                                          <p:spTgt spid="17"/>
                                        </p:tgtEl>
                                        <p:attrNameLst>
                                          <p:attrName>ppt_x</p:attrName>
                                        </p:attrNameLst>
                                      </p:cBhvr>
                                      <p:tavLst>
                                        <p:tav tm="0">
                                          <p:val>
                                            <p:strVal val="0-#ppt_w/2"/>
                                          </p:val>
                                        </p:tav>
                                        <p:tav tm="100000">
                                          <p:val>
                                            <p:strVal val="#ppt_x"/>
                                          </p:val>
                                        </p:tav>
                                      </p:tavLst>
                                    </p:anim>
                                    <p:anim calcmode="lin" valueType="num">
                                      <p:cBhvr additive="base">
                                        <p:cTn id="21" dur="600" fill="hold"/>
                                        <p:tgtEl>
                                          <p:spTgt spid="17"/>
                                        </p:tgtEl>
                                        <p:attrNameLst>
                                          <p:attrName>ppt_y</p:attrName>
                                        </p:attrNameLst>
                                      </p:cBhvr>
                                      <p:tavLst>
                                        <p:tav tm="0">
                                          <p:val>
                                            <p:strVal val="#ppt_y"/>
                                          </p:val>
                                        </p:tav>
                                        <p:tav tm="100000">
                                          <p:val>
                                            <p:strVal val="#ppt_y"/>
                                          </p:val>
                                        </p:tav>
                                      </p:tavLst>
                                    </p:anim>
                                  </p:childTnLst>
                                </p:cTn>
                              </p:par>
                              <p:par>
                                <p:cTn id="22" presetID="2" presetClass="entr" presetSubtype="8" decel="71429"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700" fill="hold"/>
                                        <p:tgtEl>
                                          <p:spTgt spid="8"/>
                                        </p:tgtEl>
                                        <p:attrNameLst>
                                          <p:attrName>ppt_x</p:attrName>
                                        </p:attrNameLst>
                                      </p:cBhvr>
                                      <p:tavLst>
                                        <p:tav tm="0">
                                          <p:val>
                                            <p:strVal val="0-#ppt_w/2"/>
                                          </p:val>
                                        </p:tav>
                                        <p:tav tm="100000">
                                          <p:val>
                                            <p:strVal val="#ppt_x"/>
                                          </p:val>
                                        </p:tav>
                                      </p:tavLst>
                                    </p:anim>
                                    <p:anim calcmode="lin" valueType="num">
                                      <p:cBhvr additive="base">
                                        <p:cTn id="25" dur="700" fill="hold"/>
                                        <p:tgtEl>
                                          <p:spTgt spid="8"/>
                                        </p:tgtEl>
                                        <p:attrNameLst>
                                          <p:attrName>ppt_y</p:attrName>
                                        </p:attrNameLst>
                                      </p:cBhvr>
                                      <p:tavLst>
                                        <p:tav tm="0">
                                          <p:val>
                                            <p:strVal val="#ppt_y"/>
                                          </p:val>
                                        </p:tav>
                                        <p:tav tm="100000">
                                          <p:val>
                                            <p:strVal val="#ppt_y"/>
                                          </p:val>
                                        </p:tav>
                                      </p:tavLst>
                                    </p:anim>
                                  </p:childTnLst>
                                </p:cTn>
                              </p:par>
                              <p:par>
                                <p:cTn id="26" presetID="2" presetClass="entr" presetSubtype="8" decel="75000" fill="hold" grpId="0" nodeType="withEffect">
                                  <p:stCondLst>
                                    <p:cond delay="1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0-#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8" decel="88889" fill="hold" grpId="0" nodeType="withEffect">
                                  <p:stCondLst>
                                    <p:cond delay="2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200" fill="hold"/>
                                        <p:tgtEl>
                                          <p:spTgt spid="10"/>
                                        </p:tgtEl>
                                        <p:attrNameLst>
                                          <p:attrName>ppt_x</p:attrName>
                                        </p:attrNameLst>
                                      </p:cBhvr>
                                      <p:tavLst>
                                        <p:tav tm="0">
                                          <p:val>
                                            <p:strVal val="0-#ppt_w/2"/>
                                          </p:val>
                                        </p:tav>
                                        <p:tav tm="100000">
                                          <p:val>
                                            <p:strVal val="#ppt_x"/>
                                          </p:val>
                                        </p:tav>
                                      </p:tavLst>
                                    </p:anim>
                                    <p:anim calcmode="lin" valueType="num">
                                      <p:cBhvr additive="base">
                                        <p:cTn id="33" dur="12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grpId="0" nodeType="clickEffect">
                                  <p:stCondLst>
                                    <p:cond delay="0"/>
                                  </p:stCondLst>
                                  <p:childTnLst>
                                    <p:animMotion origin="layout" path="M 2.77778E-6 -3.82716E-6 L 1.07396 -3.82716E-6 " pathEditMode="relative" rAng="0" ptsTypes="AA">
                                      <p:cBhvr>
                                        <p:cTn id="37" dur="600" fill="hold"/>
                                        <p:tgtEl>
                                          <p:spTgt spid="73"/>
                                        </p:tgtEl>
                                        <p:attrNameLst>
                                          <p:attrName>ppt_x</p:attrName>
                                          <p:attrName>ppt_y</p:attrName>
                                        </p:attrNameLst>
                                      </p:cBhvr>
                                      <p:rCtr x="53698" y="0"/>
                                    </p:animMotion>
                                  </p:childTnLst>
                                </p:cTn>
                              </p:par>
                              <p:par>
                                <p:cTn id="38" presetID="63" presetClass="path" presetSubtype="0" accel="50000" decel="50000" fill="hold" grpId="0" nodeType="withEffect">
                                  <p:stCondLst>
                                    <p:cond delay="0"/>
                                  </p:stCondLst>
                                  <p:childTnLst>
                                    <p:animMotion origin="layout" path="M 2.77778E-6 -1.23457E-7 L 1.09375 0.00062 " pathEditMode="relative" rAng="0" ptsTypes="AA">
                                      <p:cBhvr>
                                        <p:cTn id="39" dur="600" fill="hold"/>
                                        <p:tgtEl>
                                          <p:spTgt spid="70"/>
                                        </p:tgtEl>
                                        <p:attrNameLst>
                                          <p:attrName>ppt_x</p:attrName>
                                          <p:attrName>ppt_y</p:attrName>
                                        </p:attrNameLst>
                                      </p:cBhvr>
                                      <p:rCtr x="54688" y="31"/>
                                    </p:animMotion>
                                  </p:childTnLst>
                                </p:cTn>
                              </p:par>
                              <p:par>
                                <p:cTn id="40" presetID="63" presetClass="path" presetSubtype="0" accel="50000" decel="50000" fill="hold" grpId="0" nodeType="withEffect">
                                  <p:stCondLst>
                                    <p:cond delay="0"/>
                                  </p:stCondLst>
                                  <p:childTnLst>
                                    <p:animMotion origin="layout" path="M 2.77778E-6 3.58025E-6 L 1.09132 3.58025E-6 " pathEditMode="relative" rAng="0" ptsTypes="AA">
                                      <p:cBhvr>
                                        <p:cTn id="41" dur="600" fill="hold"/>
                                        <p:tgtEl>
                                          <p:spTgt spid="71"/>
                                        </p:tgtEl>
                                        <p:attrNameLst>
                                          <p:attrName>ppt_x</p:attrName>
                                          <p:attrName>ppt_y</p:attrName>
                                        </p:attrNameLst>
                                      </p:cBhvr>
                                      <p:rCtr x="54566" y="0"/>
                                    </p:animMotion>
                                  </p:childTnLst>
                                </p:cTn>
                              </p:par>
                              <p:par>
                                <p:cTn id="42" presetID="63" presetClass="path" presetSubtype="0" accel="50000" decel="50000" fill="hold" grpId="0" nodeType="withEffect">
                                  <p:stCondLst>
                                    <p:cond delay="0"/>
                                  </p:stCondLst>
                                  <p:childTnLst>
                                    <p:animMotion origin="layout" path="M 2.77778E-6 -2.71605E-6 L 1.07396 -2.71605E-6 " pathEditMode="relative" rAng="0" ptsTypes="AA">
                                      <p:cBhvr>
                                        <p:cTn id="43" dur="600" fill="hold"/>
                                        <p:tgtEl>
                                          <p:spTgt spid="72"/>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animBg="1"/>
      <p:bldP spid="72" grpId="0" animBg="1"/>
      <p:bldP spid="73" grpId="0" animBg="1"/>
      <p:bldP spid="8" grpId="0" animBg="1"/>
      <p:bldP spid="9" grpId="0" animBg="1"/>
      <p:bldP spid="10" grpId="0" animBg="1"/>
      <p:bldP spid="17" grpId="0" animBg="1"/>
      <p:bldP spid="16" grpId="0" animBg="1"/>
      <p:bldP spid="39" grpId="0" animBg="1"/>
      <p:bldP spid="41" grpId="0" animBg="1"/>
      <p:bldP spid="4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Rectangle 50"/>
          <p:cNvSpPr/>
          <p:nvPr/>
        </p:nvSpPr>
        <p:spPr>
          <a:xfrm>
            <a:off x="-5805134" y="2528622"/>
            <a:ext cx="5732618" cy="10058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5805134" y="3528556"/>
            <a:ext cx="5732618" cy="96012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5805134" y="4482771"/>
            <a:ext cx="5732618" cy="978408"/>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5805134" y="1556120"/>
            <a:ext cx="5732618" cy="97840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3" name="Rectangle 32"/>
          <p:cNvSpPr/>
          <p:nvPr/>
        </p:nvSpPr>
        <p:spPr>
          <a:xfrm>
            <a:off x="-240574" y="1412777"/>
            <a:ext cx="1500206" cy="4140460"/>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Pentagon 4"/>
          <p:cNvSpPr/>
          <p:nvPr/>
        </p:nvSpPr>
        <p:spPr>
          <a:xfrm>
            <a:off x="958282" y="2529328"/>
            <a:ext cx="4948757" cy="1004645"/>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Pentagon 5"/>
          <p:cNvSpPr/>
          <p:nvPr/>
        </p:nvSpPr>
        <p:spPr>
          <a:xfrm>
            <a:off x="969826" y="3533116"/>
            <a:ext cx="5486401" cy="955526"/>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Pentagon 6"/>
          <p:cNvSpPr/>
          <p:nvPr/>
        </p:nvSpPr>
        <p:spPr>
          <a:xfrm>
            <a:off x="969826" y="4483443"/>
            <a:ext cx="6581967" cy="977736"/>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Pentagon 7"/>
          <p:cNvSpPr/>
          <p:nvPr/>
        </p:nvSpPr>
        <p:spPr>
          <a:xfrm>
            <a:off x="969827" y="1556792"/>
            <a:ext cx="3926512" cy="977736"/>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41"/>
          <p:cNvSpPr>
            <a:spLocks noChangeAspect="1" noEditPoints="1"/>
          </p:cNvSpPr>
          <p:nvPr/>
        </p:nvSpPr>
        <p:spPr bwMode="auto">
          <a:xfrm>
            <a:off x="1155120" y="3751873"/>
            <a:ext cx="406068" cy="49207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1" name="Freeform 147"/>
          <p:cNvSpPr>
            <a:spLocks noChangeAspect="1" noEditPoints="1"/>
          </p:cNvSpPr>
          <p:nvPr/>
        </p:nvSpPr>
        <p:spPr bwMode="auto">
          <a:xfrm>
            <a:off x="1160295" y="1806220"/>
            <a:ext cx="389561" cy="49207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2" name="Freeform 33"/>
          <p:cNvSpPr>
            <a:spLocks noChangeAspect="1" noEditPoints="1"/>
          </p:cNvSpPr>
          <p:nvPr/>
        </p:nvSpPr>
        <p:spPr bwMode="auto">
          <a:xfrm>
            <a:off x="1123612" y="2783566"/>
            <a:ext cx="506571" cy="49207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noEditPoints="1"/>
          </p:cNvSpPr>
          <p:nvPr/>
        </p:nvSpPr>
        <p:spPr bwMode="auto">
          <a:xfrm>
            <a:off x="1128383" y="4720962"/>
            <a:ext cx="491356" cy="490504"/>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Rectangle 23"/>
          <p:cNvSpPr/>
          <p:nvPr/>
        </p:nvSpPr>
        <p:spPr>
          <a:xfrm>
            <a:off x="4422979" y="2765631"/>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65%</a:t>
            </a:r>
          </a:p>
        </p:txBody>
      </p:sp>
      <p:sp>
        <p:nvSpPr>
          <p:cNvPr id="25" name="Rectangle 24"/>
          <p:cNvSpPr/>
          <p:nvPr/>
        </p:nvSpPr>
        <p:spPr>
          <a:xfrm>
            <a:off x="4972168" y="3738165"/>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75%</a:t>
            </a:r>
          </a:p>
        </p:txBody>
      </p:sp>
      <p:sp>
        <p:nvSpPr>
          <p:cNvPr id="26" name="Rectangle 25"/>
          <p:cNvSpPr/>
          <p:nvPr/>
        </p:nvSpPr>
        <p:spPr>
          <a:xfrm>
            <a:off x="6056188" y="4710702"/>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90%</a:t>
            </a:r>
          </a:p>
        </p:txBody>
      </p:sp>
      <p:sp>
        <p:nvSpPr>
          <p:cNvPr id="27" name="Rectangle 26"/>
          <p:cNvSpPr/>
          <p:nvPr/>
        </p:nvSpPr>
        <p:spPr>
          <a:xfrm>
            <a:off x="3316914" y="1805223"/>
            <a:ext cx="1495604" cy="52322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sz="2800" dirty="0">
                <a:solidFill>
                  <a:srgbClr val="FFFFFF"/>
                </a:solidFill>
              </a:rPr>
              <a:t>40%</a:t>
            </a:r>
          </a:p>
        </p:txBody>
      </p:sp>
      <p:sp>
        <p:nvSpPr>
          <p:cNvPr id="28" name="Rectangle 27"/>
          <p:cNvSpPr/>
          <p:nvPr/>
        </p:nvSpPr>
        <p:spPr>
          <a:xfrm>
            <a:off x="1824396" y="1822721"/>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29" name="Rectangle 28"/>
          <p:cNvSpPr/>
          <p:nvPr/>
        </p:nvSpPr>
        <p:spPr>
          <a:xfrm>
            <a:off x="1824396" y="2788222"/>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0" name="Rectangle 29"/>
          <p:cNvSpPr/>
          <p:nvPr/>
        </p:nvSpPr>
        <p:spPr>
          <a:xfrm>
            <a:off x="1824396" y="3762764"/>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1" name="Rectangle 30"/>
          <p:cNvSpPr/>
          <p:nvPr/>
        </p:nvSpPr>
        <p:spPr>
          <a:xfrm>
            <a:off x="1824396" y="4728265"/>
            <a:ext cx="2293783"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34" name="Title 33"/>
          <p:cNvSpPr>
            <a:spLocks noGrp="1"/>
          </p:cNvSpPr>
          <p:nvPr>
            <p:ph type="title"/>
          </p:nvPr>
        </p:nvSpPr>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7" name="Rectangle 36"/>
          <p:cNvSpPr/>
          <p:nvPr/>
        </p:nvSpPr>
        <p:spPr>
          <a:xfrm>
            <a:off x="-240574" y="2889440"/>
            <a:ext cx="663526" cy="63698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240574" y="3513198"/>
            <a:ext cx="663526" cy="63698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240575" y="4136958"/>
            <a:ext cx="663526" cy="63698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240574" y="2265681"/>
            <a:ext cx="663526" cy="63698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 name="Group 2"/>
          <p:cNvGrpSpPr/>
          <p:nvPr/>
        </p:nvGrpSpPr>
        <p:grpSpPr>
          <a:xfrm>
            <a:off x="413581" y="1555751"/>
            <a:ext cx="556244" cy="1970670"/>
            <a:chOff x="413581" y="698501"/>
            <a:chExt cx="556244" cy="1970670"/>
          </a:xfrm>
        </p:grpSpPr>
        <p:sp>
          <p:nvSpPr>
            <p:cNvPr id="44" name="Freeform 43"/>
            <p:cNvSpPr/>
            <p:nvPr/>
          </p:nvSpPr>
          <p:spPr>
            <a:xfrm>
              <a:off x="413845" y="698501"/>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47" name="Freeform 46"/>
            <p:cNvSpPr/>
            <p:nvPr/>
          </p:nvSpPr>
          <p:spPr>
            <a:xfrm>
              <a:off x="413581" y="1673921"/>
              <a:ext cx="556244" cy="995250"/>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48" name="Group 47"/>
          <p:cNvGrpSpPr/>
          <p:nvPr/>
        </p:nvGrpSpPr>
        <p:grpSpPr>
          <a:xfrm flipV="1">
            <a:off x="413581" y="3526423"/>
            <a:ext cx="556244" cy="1929995"/>
            <a:chOff x="413581" y="703352"/>
            <a:chExt cx="556244" cy="1965819"/>
          </a:xfrm>
        </p:grpSpPr>
        <p:sp>
          <p:nvSpPr>
            <p:cNvPr id="49" name="Freeform 48"/>
            <p:cNvSpPr/>
            <p:nvPr/>
          </p:nvSpPr>
          <p:spPr>
            <a:xfrm>
              <a:off x="413845" y="703352"/>
              <a:ext cx="555980" cy="1354334"/>
            </a:xfrm>
            <a:custGeom>
              <a:avLst/>
              <a:gdLst>
                <a:gd name="connsiteX0" fmla="*/ 555980 w 555980"/>
                <a:gd name="connsiteY0" fmla="*/ 0 h 1354334"/>
                <a:gd name="connsiteX1" fmla="*/ 555980 w 555980"/>
                <a:gd name="connsiteY1" fmla="*/ 968242 h 1354334"/>
                <a:gd name="connsiteX2" fmla="*/ 0 w 555980"/>
                <a:gd name="connsiteY2" fmla="*/ 1354334 h 1354334"/>
                <a:gd name="connsiteX3" fmla="*/ 737 w 555980"/>
                <a:gd name="connsiteY3" fmla="*/ 709226 h 1354334"/>
                <a:gd name="connsiteX4" fmla="*/ 555980 w 555980"/>
                <a:gd name="connsiteY4" fmla="*/ 0 h 1354334"/>
                <a:gd name="connsiteX0" fmla="*/ 555980 w 555980"/>
                <a:gd name="connsiteY0" fmla="*/ 0 h 1354334"/>
                <a:gd name="connsiteX1" fmla="*/ 555980 w 555980"/>
                <a:gd name="connsiteY1" fmla="*/ 976179 h 1354334"/>
                <a:gd name="connsiteX2" fmla="*/ 0 w 555980"/>
                <a:gd name="connsiteY2" fmla="*/ 1354334 h 1354334"/>
                <a:gd name="connsiteX3" fmla="*/ 737 w 555980"/>
                <a:gd name="connsiteY3" fmla="*/ 709226 h 1354334"/>
                <a:gd name="connsiteX4" fmla="*/ 555980 w 555980"/>
                <a:gd name="connsiteY4" fmla="*/ 0 h 1354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80" h="1354334">
                  <a:moveTo>
                    <a:pt x="555980" y="0"/>
                  </a:moveTo>
                  <a:lnTo>
                    <a:pt x="555980" y="976179"/>
                  </a:lnTo>
                  <a:lnTo>
                    <a:pt x="0" y="1354334"/>
                  </a:lnTo>
                  <a:cubicBezTo>
                    <a:pt x="246" y="1139298"/>
                    <a:pt x="491" y="924262"/>
                    <a:pt x="737" y="709226"/>
                  </a:cubicBezTo>
                  <a:lnTo>
                    <a:pt x="555980"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0" name="Freeform 49"/>
            <p:cNvSpPr/>
            <p:nvPr/>
          </p:nvSpPr>
          <p:spPr>
            <a:xfrm>
              <a:off x="413581" y="1673922"/>
              <a:ext cx="556244" cy="995249"/>
            </a:xfrm>
            <a:custGeom>
              <a:avLst/>
              <a:gdLst>
                <a:gd name="connsiteX0" fmla="*/ 556244 w 556244"/>
                <a:gd name="connsiteY0" fmla="*/ 0 h 995250"/>
                <a:gd name="connsiteX1" fmla="*/ 556244 w 556244"/>
                <a:gd name="connsiteY1" fmla="*/ 148222 h 995250"/>
                <a:gd name="connsiteX2" fmla="*/ 556244 w 556244"/>
                <a:gd name="connsiteY2" fmla="*/ 847028 h 995250"/>
                <a:gd name="connsiteX3" fmla="*/ 556244 w 556244"/>
                <a:gd name="connsiteY3" fmla="*/ 995250 h 995250"/>
                <a:gd name="connsiteX4" fmla="*/ 0 w 556244"/>
                <a:gd name="connsiteY4" fmla="*/ 995250 h 995250"/>
                <a:gd name="connsiteX5" fmla="*/ 317 w 556244"/>
                <a:gd name="connsiteY5" fmla="*/ 847028 h 995250"/>
                <a:gd name="connsiteX6" fmla="*/ 0 w 556244"/>
                <a:gd name="connsiteY6" fmla="*/ 847028 h 995250"/>
                <a:gd name="connsiteX7" fmla="*/ 1001 w 556244"/>
                <a:gd name="connsiteY7" fmla="*/ 378960 h 9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244" h="995250">
                  <a:moveTo>
                    <a:pt x="556244" y="0"/>
                  </a:moveTo>
                  <a:lnTo>
                    <a:pt x="556244" y="148222"/>
                  </a:lnTo>
                  <a:lnTo>
                    <a:pt x="556244" y="847028"/>
                  </a:lnTo>
                  <a:lnTo>
                    <a:pt x="556244" y="995250"/>
                  </a:lnTo>
                  <a:lnTo>
                    <a:pt x="0" y="995250"/>
                  </a:lnTo>
                  <a:lnTo>
                    <a:pt x="317" y="847028"/>
                  </a:lnTo>
                  <a:lnTo>
                    <a:pt x="0" y="847028"/>
                  </a:lnTo>
                  <a:lnTo>
                    <a:pt x="1001" y="378960"/>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92991433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grpId="0" nodeType="clickEffect">
                                  <p:stCondLst>
                                    <p:cond delay="0"/>
                                  </p:stCondLst>
                                  <p:childTnLst>
                                    <p:animMotion origin="layout" path="M 4.16667E-6 -4.19753E-6 L 1.07395 -4.19753E-6 " pathEditMode="relative" rAng="0" ptsTypes="AA">
                                      <p:cBhvr>
                                        <p:cTn id="6" dur="600" fill="hold"/>
                                        <p:tgtEl>
                                          <p:spTgt spid="54"/>
                                        </p:tgtEl>
                                        <p:attrNameLst>
                                          <p:attrName>ppt_x</p:attrName>
                                          <p:attrName>ppt_y</p:attrName>
                                        </p:attrNameLst>
                                      </p:cBhvr>
                                      <p:rCtr x="53698" y="0"/>
                                    </p:animMotion>
                                  </p:childTnLst>
                                </p:cTn>
                              </p:par>
                              <p:par>
                                <p:cTn id="7" presetID="63" presetClass="path" presetSubtype="0" accel="50000" decel="50000" fill="hold" grpId="0" nodeType="withEffect">
                                  <p:stCondLst>
                                    <p:cond delay="0"/>
                                  </p:stCondLst>
                                  <p:childTnLst>
                                    <p:animMotion origin="layout" path="M 4.16667E-6 -8.64198E-7 L 1.09375 0.00062 " pathEditMode="relative" rAng="0" ptsTypes="AA">
                                      <p:cBhvr>
                                        <p:cTn id="8" dur="600" fill="hold"/>
                                        <p:tgtEl>
                                          <p:spTgt spid="51"/>
                                        </p:tgtEl>
                                        <p:attrNameLst>
                                          <p:attrName>ppt_x</p:attrName>
                                          <p:attrName>ppt_y</p:attrName>
                                        </p:attrNameLst>
                                      </p:cBhvr>
                                      <p:rCtr x="54688" y="31"/>
                                    </p:animMotion>
                                  </p:childTnLst>
                                </p:cTn>
                              </p:par>
                              <p:par>
                                <p:cTn id="9" presetID="63" presetClass="path" presetSubtype="0" accel="50000" decel="50000" fill="hold" grpId="0" nodeType="withEffect">
                                  <p:stCondLst>
                                    <p:cond delay="0"/>
                                  </p:stCondLst>
                                  <p:childTnLst>
                                    <p:animMotion origin="layout" path="M 4.16667E-6 -4.32099E-6 L 1.09132 -4.32099E-6 " pathEditMode="relative" rAng="0" ptsTypes="AA">
                                      <p:cBhvr>
                                        <p:cTn id="10" dur="600" fill="hold"/>
                                        <p:tgtEl>
                                          <p:spTgt spid="52"/>
                                        </p:tgtEl>
                                        <p:attrNameLst>
                                          <p:attrName>ppt_x</p:attrName>
                                          <p:attrName>ppt_y</p:attrName>
                                        </p:attrNameLst>
                                      </p:cBhvr>
                                      <p:rCtr x="54566" y="0"/>
                                    </p:animMotion>
                                  </p:childTnLst>
                                </p:cTn>
                              </p:par>
                              <p:par>
                                <p:cTn id="11" presetID="63" presetClass="path" presetSubtype="0" accel="50000" decel="50000" fill="hold" grpId="0" nodeType="withEffect">
                                  <p:stCondLst>
                                    <p:cond delay="0"/>
                                  </p:stCondLst>
                                  <p:childTnLst>
                                    <p:animMotion origin="layout" path="M 4.16667E-6 1.11022E-16 L 1.07395 1.11022E-16 " pathEditMode="relative" rAng="0" ptsTypes="AA">
                                      <p:cBhvr>
                                        <p:cTn id="12" dur="600" fill="hold"/>
                                        <p:tgtEl>
                                          <p:spTgt spid="53"/>
                                        </p:tgtEl>
                                        <p:attrNameLst>
                                          <p:attrName>ppt_x</p:attrName>
                                          <p:attrName>ppt_y</p:attrName>
                                        </p:attrNameLst>
                                      </p:cBhvr>
                                      <p:rCtr x="53698"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6750" y="1067221"/>
            <a:ext cx="7772400" cy="613171"/>
          </a:xfrm>
        </p:spPr>
        <p:txBody>
          <a:bodyPr/>
          <a:lstStyle/>
          <a:p>
            <a:pPr algn="r"/>
            <a:r>
              <a:rPr lang="en-US" dirty="0" err="1"/>
              <a:t>Xxxxx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a:xfrm>
            <a:off x="666750" y="1600200"/>
            <a:ext cx="7772400" cy="304800"/>
          </a:xfrm>
        </p:spPr>
        <p:txBody>
          <a:bodyPr/>
          <a:lstStyle/>
          <a:p>
            <a:pPr algn="r"/>
            <a:r>
              <a:rPr lang="en-US" dirty="0" err="1"/>
              <a:t>Xxxxxxxx</a:t>
            </a:r>
            <a:r>
              <a:rPr lang="en-US" dirty="0"/>
              <a:t> xxx </a:t>
            </a:r>
            <a:r>
              <a:rPr lang="en-US" dirty="0" err="1"/>
              <a:t>xxxxxxxxxx</a:t>
            </a:r>
            <a:endParaRPr lang="en-US" dirty="0"/>
          </a:p>
        </p:txBody>
      </p:sp>
      <p:sp>
        <p:nvSpPr>
          <p:cNvPr id="8" name="Pentagon 7"/>
          <p:cNvSpPr/>
          <p:nvPr/>
        </p:nvSpPr>
        <p:spPr>
          <a:xfrm>
            <a:off x="2025743" y="2968109"/>
            <a:ext cx="4937212" cy="549730"/>
          </a:xfrm>
          <a:prstGeom prst="homePlat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Pentagon 8"/>
          <p:cNvSpPr/>
          <p:nvPr/>
        </p:nvSpPr>
        <p:spPr>
          <a:xfrm>
            <a:off x="2025742" y="3493332"/>
            <a:ext cx="5486400" cy="549730"/>
          </a:xfrm>
          <a:prstGeom prst="homePlat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Pentagon 9"/>
          <p:cNvSpPr/>
          <p:nvPr/>
        </p:nvSpPr>
        <p:spPr>
          <a:xfrm>
            <a:off x="2025742" y="4036548"/>
            <a:ext cx="3962400" cy="549730"/>
          </a:xfrm>
          <a:prstGeom prst="homePlat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Pentagon 16"/>
          <p:cNvSpPr/>
          <p:nvPr/>
        </p:nvSpPr>
        <p:spPr>
          <a:xfrm>
            <a:off x="2025742" y="2431119"/>
            <a:ext cx="6432458" cy="549730"/>
          </a:xfrm>
          <a:prstGeom prst="homePlat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8" name="Group 27"/>
          <p:cNvGrpSpPr/>
          <p:nvPr/>
        </p:nvGrpSpPr>
        <p:grpSpPr>
          <a:xfrm>
            <a:off x="964865" y="1555751"/>
            <a:ext cx="1065120" cy="3901612"/>
            <a:chOff x="2897280" y="214999"/>
            <a:chExt cx="1065120" cy="4867342"/>
          </a:xfrm>
        </p:grpSpPr>
        <p:grpSp>
          <p:nvGrpSpPr>
            <p:cNvPr id="19" name="Group 18"/>
            <p:cNvGrpSpPr/>
            <p:nvPr/>
          </p:nvGrpSpPr>
          <p:grpSpPr>
            <a:xfrm>
              <a:off x="2897280" y="214999"/>
              <a:ext cx="1065120" cy="2439102"/>
              <a:chOff x="2897280" y="204839"/>
              <a:chExt cx="1065120" cy="2439102"/>
            </a:xfrm>
          </p:grpSpPr>
          <p:sp>
            <p:nvSpPr>
              <p:cNvPr id="16"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 name="Group 19"/>
            <p:cNvGrpSpPr/>
            <p:nvPr/>
          </p:nvGrpSpPr>
          <p:grpSpPr>
            <a:xfrm flipV="1">
              <a:off x="2897280" y="2643239"/>
              <a:ext cx="1065120" cy="2439102"/>
              <a:chOff x="2897280" y="204839"/>
              <a:chExt cx="1065120" cy="2439102"/>
            </a:xfrm>
          </p:grpSpPr>
          <p:sp>
            <p:nvSpPr>
              <p:cNvPr id="21" name="Manual Input 10"/>
              <p:cNvSpPr/>
              <p:nvPr/>
            </p:nvSpPr>
            <p:spPr>
              <a:xfrm flipH="1">
                <a:off x="2897280" y="204839"/>
                <a:ext cx="1065120" cy="243910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Manual Input 10"/>
              <p:cNvSpPr/>
              <p:nvPr/>
            </p:nvSpPr>
            <p:spPr>
              <a:xfrm flipH="1">
                <a:off x="2897280" y="1424459"/>
                <a:ext cx="1065120" cy="1219482"/>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18 w 10000"/>
                  <a:gd name="connsiteY0" fmla="*/ 4474 h 10000"/>
                  <a:gd name="connsiteX1" fmla="*/ 10000 w 10000"/>
                  <a:gd name="connsiteY1" fmla="*/ 0 h 10000"/>
                  <a:gd name="connsiteX2" fmla="*/ 10000 w 10000"/>
                  <a:gd name="connsiteY2" fmla="*/ 10000 h 10000"/>
                  <a:gd name="connsiteX3" fmla="*/ 0 w 10000"/>
                  <a:gd name="connsiteY3" fmla="*/ 10000 h 10000"/>
                  <a:gd name="connsiteX4" fmla="*/ 18 w 10000"/>
                  <a:gd name="connsiteY4" fmla="*/ 4474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18" y="4474"/>
                    </a:moveTo>
                    <a:lnTo>
                      <a:pt x="10000" y="0"/>
                    </a:lnTo>
                    <a:lnTo>
                      <a:pt x="10000" y="10000"/>
                    </a:lnTo>
                    <a:lnTo>
                      <a:pt x="0" y="10000"/>
                    </a:lnTo>
                    <a:lnTo>
                      <a:pt x="18" y="447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
        <p:nvSpPr>
          <p:cNvPr id="23" name="Rectangle 22"/>
          <p:cNvSpPr/>
          <p:nvPr/>
        </p:nvSpPr>
        <p:spPr>
          <a:xfrm>
            <a:off x="-15875" y="2524892"/>
            <a:ext cx="988570"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02</a:t>
            </a:r>
          </a:p>
        </p:txBody>
      </p:sp>
      <p:sp>
        <p:nvSpPr>
          <p:cNvPr id="24" name="Rectangle 23"/>
          <p:cNvSpPr/>
          <p:nvPr/>
        </p:nvSpPr>
        <p:spPr>
          <a:xfrm>
            <a:off x="-15875" y="3484025"/>
            <a:ext cx="988570"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03</a:t>
            </a:r>
          </a:p>
        </p:txBody>
      </p:sp>
      <p:sp>
        <p:nvSpPr>
          <p:cNvPr id="25" name="Rectangle 24"/>
          <p:cNvSpPr/>
          <p:nvPr/>
        </p:nvSpPr>
        <p:spPr>
          <a:xfrm>
            <a:off x="-15875" y="4470366"/>
            <a:ext cx="988570"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04</a:t>
            </a:r>
          </a:p>
        </p:txBody>
      </p:sp>
      <p:sp>
        <p:nvSpPr>
          <p:cNvPr id="26" name="Rectangle 25"/>
          <p:cNvSpPr/>
          <p:nvPr/>
        </p:nvSpPr>
        <p:spPr>
          <a:xfrm>
            <a:off x="-15875" y="1555751"/>
            <a:ext cx="988570"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t>01</a:t>
            </a:r>
          </a:p>
        </p:txBody>
      </p:sp>
      <p:sp>
        <p:nvSpPr>
          <p:cNvPr id="31" name="Freeform 41"/>
          <p:cNvSpPr>
            <a:spLocks noChangeAspect="1" noEditPoints="1"/>
          </p:cNvSpPr>
          <p:nvPr/>
        </p:nvSpPr>
        <p:spPr bwMode="auto">
          <a:xfrm>
            <a:off x="2199492" y="3620151"/>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147"/>
          <p:cNvSpPr>
            <a:spLocks noChangeAspect="1" noEditPoints="1"/>
          </p:cNvSpPr>
          <p:nvPr/>
        </p:nvSpPr>
        <p:spPr bwMode="auto">
          <a:xfrm>
            <a:off x="2204667" y="2551717"/>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3"/>
          <p:cNvSpPr>
            <a:spLocks noChangeAspect="1" noEditPoints="1"/>
          </p:cNvSpPr>
          <p:nvPr/>
        </p:nvSpPr>
        <p:spPr bwMode="auto">
          <a:xfrm>
            <a:off x="2167984" y="3088707"/>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21"/>
          <p:cNvSpPr>
            <a:spLocks noEditPoints="1"/>
          </p:cNvSpPr>
          <p:nvPr/>
        </p:nvSpPr>
        <p:spPr bwMode="auto">
          <a:xfrm>
            <a:off x="2172754" y="4167163"/>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Rectangle 42"/>
          <p:cNvSpPr/>
          <p:nvPr/>
        </p:nvSpPr>
        <p:spPr>
          <a:xfrm>
            <a:off x="5467351" y="301214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60%</a:t>
            </a:r>
          </a:p>
        </p:txBody>
      </p:sp>
      <p:sp>
        <p:nvSpPr>
          <p:cNvPr id="44" name="Rectangle 43"/>
          <p:cNvSpPr/>
          <p:nvPr/>
        </p:nvSpPr>
        <p:spPr>
          <a:xfrm>
            <a:off x="6016539" y="3543585"/>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75%</a:t>
            </a:r>
          </a:p>
        </p:txBody>
      </p:sp>
      <p:sp>
        <p:nvSpPr>
          <p:cNvPr id="45" name="Rectangle 44"/>
          <p:cNvSpPr/>
          <p:nvPr/>
        </p:nvSpPr>
        <p:spPr>
          <a:xfrm>
            <a:off x="4492539" y="4080581"/>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45%</a:t>
            </a:r>
          </a:p>
        </p:txBody>
      </p:sp>
      <p:sp>
        <p:nvSpPr>
          <p:cNvPr id="46" name="Rectangle 45"/>
          <p:cNvSpPr/>
          <p:nvPr/>
        </p:nvSpPr>
        <p:spPr>
          <a:xfrm>
            <a:off x="6962596" y="2475152"/>
            <a:ext cx="1495604" cy="46166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Ins="274320" rtlCol="0" anchor="ctr">
            <a:spAutoFit/>
          </a:bodyPr>
          <a:lstStyle/>
          <a:p>
            <a:pPr algn="r"/>
            <a:r>
              <a:rPr lang="en-US" dirty="0"/>
              <a:t>90%</a:t>
            </a:r>
          </a:p>
        </p:txBody>
      </p:sp>
      <p:sp>
        <p:nvSpPr>
          <p:cNvPr id="48" name="Rectangle 47"/>
          <p:cNvSpPr/>
          <p:nvPr/>
        </p:nvSpPr>
        <p:spPr>
          <a:xfrm>
            <a:off x="2684046" y="247111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49" name="Rectangle 48"/>
          <p:cNvSpPr/>
          <p:nvPr/>
        </p:nvSpPr>
        <p:spPr>
          <a:xfrm>
            <a:off x="2684046" y="3008100"/>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0" name="Rectangle 49"/>
          <p:cNvSpPr/>
          <p:nvPr/>
        </p:nvSpPr>
        <p:spPr>
          <a:xfrm>
            <a:off x="2684046" y="3533323"/>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1" name="Rectangle 50"/>
          <p:cNvSpPr/>
          <p:nvPr/>
        </p:nvSpPr>
        <p:spPr>
          <a:xfrm>
            <a:off x="2684046" y="4076539"/>
            <a:ext cx="2590800" cy="445507"/>
          </a:xfrm>
          <a:prstGeom prst="rect">
            <a:avLst/>
          </a:prstGeom>
        </p:spPr>
        <p:txBody>
          <a:bodyPr wrap="square" lIns="0" rIns="0">
            <a:spAutoFit/>
          </a:bodyPr>
          <a:lstStyle/>
          <a:p>
            <a:pPr>
              <a:lnSpc>
                <a:spcPct val="85000"/>
              </a:lnSpc>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nSpc>
                <a:spcPct val="8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endParaRPr lang="en-US" sz="1100" dirty="0">
              <a:solidFill>
                <a:srgbClr val="FFFFFF"/>
              </a:solidFill>
            </a:endParaRPr>
          </a:p>
        </p:txBody>
      </p:sp>
      <p:sp>
        <p:nvSpPr>
          <p:cNvPr id="52" name="Rectangle 51"/>
          <p:cNvSpPr/>
          <p:nvPr/>
        </p:nvSpPr>
        <p:spPr>
          <a:xfrm>
            <a:off x="2684046" y="4791241"/>
            <a:ext cx="4267200" cy="566694"/>
          </a:xfrm>
          <a:prstGeom prst="rect">
            <a:avLst/>
          </a:prstGeom>
        </p:spPr>
        <p:txBody>
          <a:bodyPr wrap="square" lIns="0" rIns="0" bIns="0">
            <a:spAutoFit/>
          </a:bodyPr>
          <a:lstStyle/>
          <a:p>
            <a:pPr>
              <a:lnSpc>
                <a:spcPct val="89000"/>
              </a:lnSpc>
            </a:pPr>
            <a:r>
              <a:rPr lang="en-US" sz="1600" dirty="0"/>
              <a:t>Xx </a:t>
            </a:r>
            <a:r>
              <a:rPr lang="en-US" sz="1600" dirty="0" err="1"/>
              <a:t>x’x</a:t>
            </a:r>
            <a:r>
              <a:rPr lang="en-US" sz="1600" dirty="0"/>
              <a:t> </a:t>
            </a:r>
            <a:r>
              <a:rPr lang="en-US" sz="1600" dirty="0" err="1"/>
              <a:t>xxxxxx</a:t>
            </a:r>
            <a:r>
              <a:rPr lang="en-US" sz="1600" dirty="0"/>
              <a:t> x</a:t>
            </a:r>
          </a:p>
          <a:p>
            <a:pPr>
              <a:lnSpc>
                <a:spcPct val="89000"/>
              </a:lnSpc>
            </a:pPr>
            <a:r>
              <a:rPr lang="en-US" sz="1100" dirty="0" err="1"/>
              <a:t>xxxxxxxxxxxxxx</a:t>
            </a:r>
            <a:r>
              <a:rPr lang="en-US" sz="1100" dirty="0"/>
              <a:t> xxx x </a:t>
            </a:r>
            <a:r>
              <a:rPr lang="en-US" sz="1100" dirty="0" err="1"/>
              <a:t>xxxxxxxxx</a:t>
            </a:r>
            <a:r>
              <a:rPr lang="en-US" sz="1100" dirty="0"/>
              <a:t> </a:t>
            </a:r>
            <a:r>
              <a:rPr lang="en-US" sz="1100" dirty="0" err="1"/>
              <a:t>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a:t>
            </a:r>
            <a:r>
              <a:rPr lang="en-US" sz="1100" dirty="0" err="1"/>
              <a:t>xxxxx</a:t>
            </a:r>
            <a:r>
              <a:rPr lang="en-US" sz="1100" dirty="0"/>
              <a:t> </a:t>
            </a:r>
            <a:r>
              <a:rPr lang="en-US" sz="1100" dirty="0" err="1"/>
              <a:t>xxxx</a:t>
            </a:r>
            <a:r>
              <a:rPr lang="en-US" sz="1100" dirty="0"/>
              <a:t> xx </a:t>
            </a:r>
            <a:r>
              <a:rPr lang="en-US" sz="1100" dirty="0" err="1"/>
              <a:t>xxxxxxxxxxx</a:t>
            </a:r>
            <a:r>
              <a:rPr lang="en-US" sz="1100" dirty="0"/>
              <a:t> </a:t>
            </a:r>
            <a:r>
              <a:rPr lang="en-US" sz="1100" dirty="0" err="1"/>
              <a:t>xxxxx</a:t>
            </a:r>
            <a:r>
              <a:rPr lang="en-US" sz="1100" dirty="0"/>
              <a:t> xx “</a:t>
            </a:r>
            <a:r>
              <a:rPr lang="en-US" sz="1100" dirty="0" err="1"/>
              <a:t>Xxxxx</a:t>
            </a:r>
            <a:r>
              <a:rPr lang="en-US" sz="1100" dirty="0"/>
              <a:t> </a:t>
            </a:r>
            <a:r>
              <a:rPr lang="en-US" sz="1100" dirty="0" err="1"/>
              <a:t>xxxxx</a:t>
            </a:r>
            <a:r>
              <a:rPr lang="en-US" sz="1100" dirty="0"/>
              <a:t> </a:t>
            </a:r>
            <a:r>
              <a:rPr lang="en-US" sz="1100" dirty="0" err="1"/>
              <a:t>xxxx</a:t>
            </a:r>
            <a:r>
              <a:rPr lang="en-US" sz="1100" dirty="0"/>
              <a:t> </a:t>
            </a:r>
          </a:p>
        </p:txBody>
      </p:sp>
    </p:spTree>
    <p:extLst>
      <p:ext uri="{BB962C8B-B14F-4D97-AF65-F5344CB8AC3E}">
        <p14:creationId xmlns:p14="http://schemas.microsoft.com/office/powerpoint/2010/main" val="3011535680"/>
      </p:ext>
    </p:extLst>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theme/theme1.xml><?xml version="1.0" encoding="utf-8"?>
<a:theme xmlns:a="http://schemas.openxmlformats.org/drawingml/2006/main" name="Spectrum - 4x3">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150988</TotalTime>
  <Words>5160</Words>
  <Application>Microsoft Office PowerPoint</Application>
  <PresentationFormat>On-screen Show (4:3)</PresentationFormat>
  <Paragraphs>1078</Paragraphs>
  <Slides>82</Slides>
  <Notes>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Calibri</vt:lpstr>
      <vt:lpstr>Gotham Light</vt:lpstr>
      <vt:lpstr>Open Sans</vt:lpstr>
      <vt:lpstr>Open Sans Extrabold</vt:lpstr>
      <vt:lpstr>Open Sans Light</vt:lpstr>
      <vt:lpstr>Open Sans Semibold</vt:lpstr>
      <vt:lpstr>Spectrum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Xxxxxxx x xxxx xxxx</vt:lpstr>
      <vt:lpstr>Xxxx xxxx x xxxx xxxx xxxx xxx x</vt:lpstr>
      <vt:lpstr>Xxxxxxx xxxxxx</vt:lpstr>
      <vt:lpstr>Xxxxx xxxx xxxx xxxx</vt:lpstr>
      <vt:lpstr>Xxxxxx xxx xxxx xxxx</vt:lpstr>
      <vt:lpstr>Xxxxxxx xxxx xxxx xxxx</vt:lpstr>
      <vt:lpstr>Xxxx xxxxx xx xxx x xxxxxxx xxxxx</vt:lpstr>
      <vt:lpstr>Xxxxxxxxxxx xxxx xxxxxxxxx</vt:lpstr>
      <vt:lpstr>Xx xxxx xxxx xx xxxxxx xxx x</vt:lpstr>
      <vt:lpstr>Xxxx xxxx xxxxxxx xxxx xxx x xxxxxxxxxx</vt:lpstr>
      <vt:lpstr>Xxxxxxxxxxx xxxx xxxxxxxxxx</vt:lpstr>
      <vt:lpstr>Xxxxxx x xxxxxx x xxxx xxxx</vt:lpstr>
      <vt:lpstr>Xxxxx xxxx xxxx xxxx</vt:lpstr>
      <vt:lpstr>Xxxxxxx Xxxxxxxx 12 xx xxxxxxxxxxxx</vt:lpstr>
      <vt:lpstr>PowerPoint Presentation</vt:lpstr>
      <vt:lpstr>Xxxxxxx Xxxxxxxx 8 xx xxx</vt:lpstr>
      <vt:lpstr>Xxxxxxxxxx xxx x xxxxxxxx</vt:lpstr>
      <vt:lpstr>Xxxx xx xxxx xxx x</vt:lpstr>
      <vt:lpstr>Xxxxxx x xxxx xxx x</vt:lpstr>
      <vt:lpstr>Xxxxxxxxxxx xxxx xxx x</vt:lpstr>
      <vt:lpstr>Xxxxxxx xxxx xxxxxxxxx x xxxx xxxxx</vt:lpstr>
      <vt:lpstr>Xxxxxx x xxxx xxx x</vt:lpstr>
      <vt:lpstr>Xxxxxx x xxxx xxx x</vt:lpstr>
      <vt:lpstr>xx  xxxxxxxxx xx xxxx xxxx</vt:lpstr>
      <vt:lpstr>Xxxxxxxxxxxx xxx x xxxxxxx</vt:lpstr>
      <vt:lpstr>Xxxxxxxxxxxxxxxxxx xxxx xxxxxx xxx x</vt:lpstr>
      <vt:lpstr>PowerPoint Presentation</vt:lpstr>
      <vt:lpstr>PowerPoint Presentation</vt:lpstr>
      <vt:lpstr>PowerPoint Presentation</vt:lpstr>
      <vt:lpstr>Xxxx xxxx xxxxxxx xxxx xxxxxxx xx</vt:lpstr>
      <vt:lpstr>Xxxx xxxx xxxxxxx xxxx xxxxxxx xx</vt:lpstr>
      <vt:lpstr>Xxxx xxxxx x xxxx xxxxxxx xx</vt:lpstr>
      <vt:lpstr>Xx xxx xxxxxx x xxxx xxx x</vt:lpstr>
      <vt:lpstr>PowerPoint Presentation</vt:lpstr>
      <vt:lpstr>PowerPoint Presentation</vt:lpstr>
      <vt:lpstr>Xxxxx xxxxxx xxxxx</vt:lpstr>
      <vt:lpstr>X xxx x xxxxxxxx – x xxxx xxxxxx</vt:lpstr>
      <vt:lpstr> xx xxx xxxx x xxxx xxxx</vt:lpstr>
      <vt:lpstr>Xxxxxx xx xxxx xxxxxxxxxxxxx</vt:lpstr>
      <vt:lpstr>Xxxxx xxxx xxx xx </vt:lpstr>
      <vt:lpstr>Xxxx xxxxxxxxxxx xxxxxxx</vt:lpstr>
      <vt:lpstr>X xxx x xxxx xxxxxxxx’x xx </vt:lpstr>
      <vt:lpstr>PowerPoint Presentation</vt:lpstr>
      <vt:lpstr>Xxxxx x xxxx xxxx</vt:lpstr>
      <vt:lpstr>Xxxxx x xxxx xxxx</vt:lpstr>
      <vt:lpstr>Xxxxx x xxxx xxxx</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1450</cp:revision>
  <dcterms:created xsi:type="dcterms:W3CDTF">2014-10-08T23:03:32Z</dcterms:created>
  <dcterms:modified xsi:type="dcterms:W3CDTF">2017-03-13T21:30:21Z</dcterms:modified>
</cp:coreProperties>
</file>