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033" r:id="rId1"/>
    <p:sldMasterId id="2147484103" r:id="rId2"/>
  </p:sldMasterIdLst>
  <p:notesMasterIdLst>
    <p:notesMasterId r:id="rId85"/>
  </p:notesMasterIdLst>
  <p:sldIdLst>
    <p:sldId id="1400" r:id="rId3"/>
    <p:sldId id="1436" r:id="rId4"/>
    <p:sldId id="1402" r:id="rId5"/>
    <p:sldId id="1403" r:id="rId6"/>
    <p:sldId id="1404" r:id="rId7"/>
    <p:sldId id="1405" r:id="rId8"/>
    <p:sldId id="1406" r:id="rId9"/>
    <p:sldId id="1407" r:id="rId10"/>
    <p:sldId id="1408" r:id="rId11"/>
    <p:sldId id="1409" r:id="rId12"/>
    <p:sldId id="1410" r:id="rId13"/>
    <p:sldId id="1411" r:id="rId14"/>
    <p:sldId id="1414" r:id="rId15"/>
    <p:sldId id="1415" r:id="rId16"/>
    <p:sldId id="1416" r:id="rId17"/>
    <p:sldId id="1417" r:id="rId18"/>
    <p:sldId id="1418" r:id="rId19"/>
    <p:sldId id="1419" r:id="rId20"/>
    <p:sldId id="1420" r:id="rId21"/>
    <p:sldId id="1421" r:id="rId22"/>
    <p:sldId id="1422" r:id="rId23"/>
    <p:sldId id="1423" r:id="rId24"/>
    <p:sldId id="1424" r:id="rId25"/>
    <p:sldId id="1425" r:id="rId26"/>
    <p:sldId id="1426" r:id="rId27"/>
    <p:sldId id="1427" r:id="rId28"/>
    <p:sldId id="1428" r:id="rId29"/>
    <p:sldId id="1429" r:id="rId30"/>
    <p:sldId id="1430" r:id="rId31"/>
    <p:sldId id="1431" r:id="rId32"/>
    <p:sldId id="1432" r:id="rId33"/>
    <p:sldId id="1433" r:id="rId34"/>
    <p:sldId id="1434" r:id="rId35"/>
    <p:sldId id="1435" r:id="rId36"/>
    <p:sldId id="1412" r:id="rId37"/>
    <p:sldId id="1413" r:id="rId38"/>
    <p:sldId id="1055" r:id="rId39"/>
    <p:sldId id="621" r:id="rId40"/>
    <p:sldId id="645" r:id="rId41"/>
    <p:sldId id="641" r:id="rId42"/>
    <p:sldId id="1264" r:id="rId43"/>
    <p:sldId id="1330" r:id="rId44"/>
    <p:sldId id="1325" r:id="rId45"/>
    <p:sldId id="1176" r:id="rId46"/>
    <p:sldId id="1078" r:id="rId47"/>
    <p:sldId id="1080" r:id="rId48"/>
    <p:sldId id="1177" r:id="rId49"/>
    <p:sldId id="637" r:id="rId50"/>
    <p:sldId id="635" r:id="rId51"/>
    <p:sldId id="1181" r:id="rId52"/>
    <p:sldId id="1082" r:id="rId53"/>
    <p:sldId id="1178" r:id="rId54"/>
    <p:sldId id="647" r:id="rId55"/>
    <p:sldId id="1368" r:id="rId56"/>
    <p:sldId id="668" r:id="rId57"/>
    <p:sldId id="669" r:id="rId58"/>
    <p:sldId id="671" r:id="rId59"/>
    <p:sldId id="1285" r:id="rId60"/>
    <p:sldId id="1286" r:id="rId61"/>
    <p:sldId id="673" r:id="rId62"/>
    <p:sldId id="675" r:id="rId63"/>
    <p:sldId id="696" r:id="rId64"/>
    <p:sldId id="679" r:id="rId65"/>
    <p:sldId id="680" r:id="rId66"/>
    <p:sldId id="681" r:id="rId67"/>
    <p:sldId id="685" r:id="rId68"/>
    <p:sldId id="1052" r:id="rId69"/>
    <p:sldId id="1053" r:id="rId70"/>
    <p:sldId id="1054" r:id="rId71"/>
    <p:sldId id="698" r:id="rId72"/>
    <p:sldId id="700" r:id="rId73"/>
    <p:sldId id="1085" r:id="rId74"/>
    <p:sldId id="1087" r:id="rId75"/>
    <p:sldId id="1249" r:id="rId76"/>
    <p:sldId id="706" r:id="rId77"/>
    <p:sldId id="1142" r:id="rId78"/>
    <p:sldId id="1143" r:id="rId79"/>
    <p:sldId id="712" r:id="rId80"/>
    <p:sldId id="713" r:id="rId81"/>
    <p:sldId id="714" r:id="rId82"/>
    <p:sldId id="715" r:id="rId83"/>
    <p:sldId id="716" r:id="rId84"/>
  </p:sldIdLst>
  <p:sldSz cx="9144000" cy="6858000" type="screen4x3"/>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2988" userDrawn="1">
          <p15:clr>
            <a:srgbClr val="A4A3A4"/>
          </p15:clr>
        </p15:guide>
        <p15:guide id="3" orient="horz" pos="1094" userDrawn="1">
          <p15:clr>
            <a:srgbClr val="A4A3A4"/>
          </p15:clr>
        </p15:guide>
        <p15:guide id="4" pos="249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DDDDDD"/>
    <a:srgbClr val="B2B2B2"/>
    <a:srgbClr val="808080"/>
    <a:srgbClr val="5F5F5F"/>
    <a:srgbClr val="C0C0C0"/>
    <a:srgbClr val="7F7F7F"/>
    <a:srgbClr val="328682"/>
    <a:srgbClr val="3278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345" autoAdjust="0"/>
    <p:restoredTop sz="95491" autoAdjust="0"/>
  </p:normalViewPr>
  <p:slideViewPr>
    <p:cSldViewPr snapToObjects="1">
      <p:cViewPr varScale="1">
        <p:scale>
          <a:sx n="85" d="100"/>
          <a:sy n="85" d="100"/>
        </p:scale>
        <p:origin x="84" y="120"/>
      </p:cViewPr>
      <p:guideLst>
        <p:guide orient="horz" pos="1570"/>
        <p:guide pos="2988"/>
        <p:guide orient="horz" pos="1094"/>
        <p:guide pos="2490"/>
      </p:guideLst>
    </p:cSldViewPr>
  </p:slideViewPr>
  <p:notesTextViewPr>
    <p:cViewPr>
      <p:scale>
        <a:sx n="1" d="1"/>
        <a:sy n="1" d="1"/>
      </p:scale>
      <p:origin x="0" y="0"/>
    </p:cViewPr>
  </p:notesTextViewPr>
  <p:sorterViewPr>
    <p:cViewPr varScale="1">
      <p:scale>
        <a:sx n="1" d="1"/>
        <a:sy n="1" d="1"/>
      </p:scale>
      <p:origin x="0" y="0"/>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slide" Target="slides/slide82.xml"/><Relationship Id="rId89"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2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1842492344"/>
        <c:axId val="1842496072"/>
      </c:barChart>
      <c:catAx>
        <c:axId val="184249234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42496072"/>
        <c:crosses val="autoZero"/>
        <c:auto val="1"/>
        <c:lblAlgn val="ctr"/>
        <c:lblOffset val="100"/>
        <c:noMultiLvlLbl val="0"/>
      </c:catAx>
      <c:valAx>
        <c:axId val="1842496072"/>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184249234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1">
                  <a:lumMod val="85000"/>
                </a:schemeClr>
              </a:solidFill>
              <a:effectLst/>
            </c:spPr>
            <c:extLst>
              <c:ext xmlns:c16="http://schemas.microsoft.com/office/drawing/2014/chart" uri="{C3380CC4-5D6E-409C-BE32-E72D297353CC}">
                <c16:uniqueId val="{00000001-A323-4645-A4B5-BAD23A61773F}"/>
              </c:ext>
            </c:extLst>
          </c:dPt>
          <c:dPt>
            <c:idx val="1"/>
            <c:bubble3D val="0"/>
            <c:spPr>
              <a:solidFill>
                <a:schemeClr val="tx2"/>
              </a:solidFill>
              <a:effectLst/>
            </c:spPr>
            <c:extLst>
              <c:ext xmlns:c16="http://schemas.microsoft.com/office/drawing/2014/chart" uri="{C3380CC4-5D6E-409C-BE32-E72D297353CC}">
                <c16:uniqueId val="{00000003-A323-4645-A4B5-BAD23A61773F}"/>
              </c:ext>
            </c:extLst>
          </c:dPt>
          <c:cat>
            <c:strRef>
              <c:f>Sheet1!$A$2:$A$3</c:f>
              <c:strCache>
                <c:ptCount val="2"/>
                <c:pt idx="0">
                  <c:v>Untapped Market</c:v>
                </c:pt>
                <c:pt idx="1">
                  <c:v>Addressed Market</c:v>
                </c:pt>
              </c:strCache>
            </c:strRef>
          </c:cat>
          <c:val>
            <c:numRef>
              <c:f>Sheet1!$B$2:$B$3</c:f>
              <c:numCache>
                <c:formatCode>0%</c:formatCode>
                <c:ptCount val="2"/>
                <c:pt idx="0">
                  <c:v>0.6</c:v>
                </c:pt>
                <c:pt idx="1">
                  <c:v>0.4</c:v>
                </c:pt>
              </c:numCache>
            </c:numRef>
          </c:val>
          <c:extLst>
            <c:ext xmlns:c16="http://schemas.microsoft.com/office/drawing/2014/chart" uri="{C3380CC4-5D6E-409C-BE32-E72D297353CC}">
              <c16:uniqueId val="{00000004-A323-4645-A4B5-BAD23A61773F}"/>
            </c:ext>
          </c:extLst>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718279" y="2310745"/>
        <a:ext cx="2667896" cy="64553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23322407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78</a:t>
            </a:fld>
            <a:endParaRPr lang="en-US"/>
          </a:p>
        </p:txBody>
      </p:sp>
    </p:spTree>
    <p:extLst>
      <p:ext uri="{BB962C8B-B14F-4D97-AF65-F5344CB8AC3E}">
        <p14:creationId xmlns:p14="http://schemas.microsoft.com/office/powerpoint/2010/main" val="40978144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9120018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2361827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17501910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11687548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3001208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85037306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9916290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72111497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5720222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8621736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52698140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1336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44426371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0760613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2770438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8621278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2837797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8090300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18542460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6429398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3266618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54950668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7282413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5830087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3276061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3785741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7050855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6201020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9"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0"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221100458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53235689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181062620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9018517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81298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308874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291344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370617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387009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243620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9252977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783311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53573073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77075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9819733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35087"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63315"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91544"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6723432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37720337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1707470"/>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4491364"/>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8489234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6024306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4321747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785384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8648708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4049715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3104658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0715498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01794003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4986146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3455181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27391718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95259413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37120735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827261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3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7292184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5999359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885415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4099890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2148222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8345878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5262478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7811591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37774737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8050599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687956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4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200678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743380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0273902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330164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6024141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51045343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1712717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6445181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1576049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2924303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7040518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15925000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4503640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8142553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4178533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9"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0"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367655547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706836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286133531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5181720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66791596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75386108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9727379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454528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22707560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2130308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3018376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3214994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0985358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727695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272104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7675178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9729276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536059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72731528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1040293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61341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94366031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60448239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37169406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51818643"/>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06604914"/>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31721616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3417376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465883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8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40391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1672668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1797303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2452623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8029987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0288718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6849472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6798260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335795903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0210372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4090991734"/>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82.xml"/><Relationship Id="rId18" Type="http://schemas.openxmlformats.org/officeDocument/2006/relationships/slideLayout" Target="../slideLayouts/slideLayout87.xml"/><Relationship Id="rId26" Type="http://schemas.openxmlformats.org/officeDocument/2006/relationships/slideLayout" Target="../slideLayouts/slideLayout95.xml"/><Relationship Id="rId39" Type="http://schemas.openxmlformats.org/officeDocument/2006/relationships/slideLayout" Target="../slideLayouts/slideLayout108.xml"/><Relationship Id="rId21" Type="http://schemas.openxmlformats.org/officeDocument/2006/relationships/slideLayout" Target="../slideLayouts/slideLayout90.xml"/><Relationship Id="rId34" Type="http://schemas.openxmlformats.org/officeDocument/2006/relationships/slideLayout" Target="../slideLayouts/slideLayout103.xml"/><Relationship Id="rId42" Type="http://schemas.openxmlformats.org/officeDocument/2006/relationships/slideLayout" Target="../slideLayouts/slideLayout111.xml"/><Relationship Id="rId47" Type="http://schemas.openxmlformats.org/officeDocument/2006/relationships/slideLayout" Target="../slideLayouts/slideLayout116.xml"/><Relationship Id="rId50" Type="http://schemas.openxmlformats.org/officeDocument/2006/relationships/slideLayout" Target="../slideLayouts/slideLayout119.xml"/><Relationship Id="rId55" Type="http://schemas.openxmlformats.org/officeDocument/2006/relationships/slideLayout" Target="../slideLayouts/slideLayout124.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5" Type="http://schemas.openxmlformats.org/officeDocument/2006/relationships/slideLayout" Target="../slideLayouts/slideLayout94.xml"/><Relationship Id="rId33" Type="http://schemas.openxmlformats.org/officeDocument/2006/relationships/slideLayout" Target="../slideLayouts/slideLayout102.xml"/><Relationship Id="rId38" Type="http://schemas.openxmlformats.org/officeDocument/2006/relationships/slideLayout" Target="../slideLayouts/slideLayout107.xml"/><Relationship Id="rId46" Type="http://schemas.openxmlformats.org/officeDocument/2006/relationships/slideLayout" Target="../slideLayouts/slideLayout115.xml"/><Relationship Id="rId59" Type="http://schemas.openxmlformats.org/officeDocument/2006/relationships/slideLayout" Target="../slideLayouts/slideLayout128.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slideLayout" Target="../slideLayouts/slideLayout89.xml"/><Relationship Id="rId29" Type="http://schemas.openxmlformats.org/officeDocument/2006/relationships/slideLayout" Target="../slideLayouts/slideLayout98.xml"/><Relationship Id="rId41" Type="http://schemas.openxmlformats.org/officeDocument/2006/relationships/slideLayout" Target="../slideLayouts/slideLayout110.xml"/><Relationship Id="rId54" Type="http://schemas.openxmlformats.org/officeDocument/2006/relationships/slideLayout" Target="../slideLayouts/slideLayout123.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24" Type="http://schemas.openxmlformats.org/officeDocument/2006/relationships/slideLayout" Target="../slideLayouts/slideLayout93.xml"/><Relationship Id="rId32" Type="http://schemas.openxmlformats.org/officeDocument/2006/relationships/slideLayout" Target="../slideLayouts/slideLayout101.xml"/><Relationship Id="rId37" Type="http://schemas.openxmlformats.org/officeDocument/2006/relationships/slideLayout" Target="../slideLayouts/slideLayout106.xml"/><Relationship Id="rId40" Type="http://schemas.openxmlformats.org/officeDocument/2006/relationships/slideLayout" Target="../slideLayouts/slideLayout109.xml"/><Relationship Id="rId45" Type="http://schemas.openxmlformats.org/officeDocument/2006/relationships/slideLayout" Target="../slideLayouts/slideLayout114.xml"/><Relationship Id="rId53" Type="http://schemas.openxmlformats.org/officeDocument/2006/relationships/slideLayout" Target="../slideLayouts/slideLayout122.xml"/><Relationship Id="rId58" Type="http://schemas.openxmlformats.org/officeDocument/2006/relationships/slideLayout" Target="../slideLayouts/slideLayout127.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23" Type="http://schemas.openxmlformats.org/officeDocument/2006/relationships/slideLayout" Target="../slideLayouts/slideLayout92.xml"/><Relationship Id="rId28" Type="http://schemas.openxmlformats.org/officeDocument/2006/relationships/slideLayout" Target="../slideLayouts/slideLayout97.xml"/><Relationship Id="rId36" Type="http://schemas.openxmlformats.org/officeDocument/2006/relationships/slideLayout" Target="../slideLayouts/slideLayout105.xml"/><Relationship Id="rId49" Type="http://schemas.openxmlformats.org/officeDocument/2006/relationships/slideLayout" Target="../slideLayouts/slideLayout118.xml"/><Relationship Id="rId57" Type="http://schemas.openxmlformats.org/officeDocument/2006/relationships/slideLayout" Target="../slideLayouts/slideLayout126.xml"/><Relationship Id="rId10" Type="http://schemas.openxmlformats.org/officeDocument/2006/relationships/slideLayout" Target="../slideLayouts/slideLayout79.xml"/><Relationship Id="rId19" Type="http://schemas.openxmlformats.org/officeDocument/2006/relationships/slideLayout" Target="../slideLayouts/slideLayout88.xml"/><Relationship Id="rId31" Type="http://schemas.openxmlformats.org/officeDocument/2006/relationships/slideLayout" Target="../slideLayouts/slideLayout100.xml"/><Relationship Id="rId44" Type="http://schemas.openxmlformats.org/officeDocument/2006/relationships/slideLayout" Target="../slideLayouts/slideLayout113.xml"/><Relationship Id="rId52" Type="http://schemas.openxmlformats.org/officeDocument/2006/relationships/slideLayout" Target="../slideLayouts/slideLayout121.xml"/><Relationship Id="rId60" Type="http://schemas.openxmlformats.org/officeDocument/2006/relationships/theme" Target="../theme/theme2.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 Id="rId22" Type="http://schemas.openxmlformats.org/officeDocument/2006/relationships/slideLayout" Target="../slideLayouts/slideLayout91.xml"/><Relationship Id="rId27" Type="http://schemas.openxmlformats.org/officeDocument/2006/relationships/slideLayout" Target="../slideLayouts/slideLayout96.xml"/><Relationship Id="rId30" Type="http://schemas.openxmlformats.org/officeDocument/2006/relationships/slideLayout" Target="../slideLayouts/slideLayout99.xml"/><Relationship Id="rId35" Type="http://schemas.openxmlformats.org/officeDocument/2006/relationships/slideLayout" Target="../slideLayouts/slideLayout104.xml"/><Relationship Id="rId43" Type="http://schemas.openxmlformats.org/officeDocument/2006/relationships/slideLayout" Target="../slideLayouts/slideLayout112.xml"/><Relationship Id="rId48" Type="http://schemas.openxmlformats.org/officeDocument/2006/relationships/slideLayout" Target="../slideLayouts/slideLayout117.xml"/><Relationship Id="rId56" Type="http://schemas.openxmlformats.org/officeDocument/2006/relationships/slideLayout" Target="../slideLayouts/slideLayout125.xml"/><Relationship Id="rId8" Type="http://schemas.openxmlformats.org/officeDocument/2006/relationships/slideLayout" Target="../slideLayouts/slideLayout77.xml"/><Relationship Id="rId51" Type="http://schemas.openxmlformats.org/officeDocument/2006/relationships/slideLayout" Target="../slideLayouts/slideLayout120.xml"/><Relationship Id="rId3" Type="http://schemas.openxmlformats.org/officeDocument/2006/relationships/slideLayout" Target="../slideLayouts/slideLayout7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33161628"/>
      </p:ext>
    </p:extLst>
  </p:cSld>
  <p:clrMap bg1="lt1" tx1="dk1" bg2="lt2" tx2="dk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 id="2147484045" r:id="rId12"/>
    <p:sldLayoutId id="2147484046" r:id="rId13"/>
    <p:sldLayoutId id="2147484047" r:id="rId14"/>
    <p:sldLayoutId id="2147484048" r:id="rId15"/>
    <p:sldLayoutId id="2147484049" r:id="rId16"/>
    <p:sldLayoutId id="2147484050" r:id="rId17"/>
    <p:sldLayoutId id="2147484051" r:id="rId18"/>
    <p:sldLayoutId id="2147484052" r:id="rId19"/>
    <p:sldLayoutId id="2147484053" r:id="rId20"/>
    <p:sldLayoutId id="2147484054" r:id="rId21"/>
    <p:sldLayoutId id="2147484055" r:id="rId22"/>
    <p:sldLayoutId id="2147484056" r:id="rId23"/>
    <p:sldLayoutId id="2147484057" r:id="rId24"/>
    <p:sldLayoutId id="2147484058" r:id="rId25"/>
    <p:sldLayoutId id="2147484059" r:id="rId26"/>
    <p:sldLayoutId id="2147484060" r:id="rId27"/>
    <p:sldLayoutId id="2147484061" r:id="rId28"/>
    <p:sldLayoutId id="2147484062" r:id="rId29"/>
    <p:sldLayoutId id="2147484063" r:id="rId30"/>
    <p:sldLayoutId id="2147484064" r:id="rId31"/>
    <p:sldLayoutId id="2147484065" r:id="rId32"/>
    <p:sldLayoutId id="2147484066" r:id="rId33"/>
    <p:sldLayoutId id="2147484067" r:id="rId34"/>
    <p:sldLayoutId id="2147484068" r:id="rId35"/>
    <p:sldLayoutId id="2147484069" r:id="rId36"/>
    <p:sldLayoutId id="2147484070" r:id="rId37"/>
    <p:sldLayoutId id="2147484071" r:id="rId38"/>
    <p:sldLayoutId id="2147484072" r:id="rId39"/>
    <p:sldLayoutId id="2147484073" r:id="rId40"/>
    <p:sldLayoutId id="2147484074" r:id="rId41"/>
    <p:sldLayoutId id="2147484075" r:id="rId42"/>
    <p:sldLayoutId id="2147484076" r:id="rId43"/>
    <p:sldLayoutId id="2147484077" r:id="rId44"/>
    <p:sldLayoutId id="2147484078" r:id="rId45"/>
    <p:sldLayoutId id="2147484079" r:id="rId46"/>
    <p:sldLayoutId id="2147484080" r:id="rId47"/>
    <p:sldLayoutId id="2147484081" r:id="rId48"/>
    <p:sldLayoutId id="2147484082" r:id="rId49"/>
    <p:sldLayoutId id="2147484083" r:id="rId50"/>
    <p:sldLayoutId id="2147484084" r:id="rId51"/>
    <p:sldLayoutId id="2147484085" r:id="rId52"/>
    <p:sldLayoutId id="2147484086" r:id="rId53"/>
    <p:sldLayoutId id="2147484087" r:id="rId54"/>
    <p:sldLayoutId id="2147484088" r:id="rId55"/>
    <p:sldLayoutId id="2147484089" r:id="rId56"/>
    <p:sldLayoutId id="2147484090" r:id="rId57"/>
    <p:sldLayoutId id="2147484091" r:id="rId58"/>
    <p:sldLayoutId id="2147484092" r:id="rId59"/>
    <p:sldLayoutId id="2147484093" r:id="rId60"/>
    <p:sldLayoutId id="2147484094" r:id="rId61"/>
    <p:sldLayoutId id="2147484095" r:id="rId62"/>
    <p:sldLayoutId id="2147484096" r:id="rId63"/>
    <p:sldLayoutId id="2147484097" r:id="rId64"/>
    <p:sldLayoutId id="2147484098" r:id="rId65"/>
    <p:sldLayoutId id="2147484099" r:id="rId66"/>
    <p:sldLayoutId id="2147484100" r:id="rId67"/>
    <p:sldLayoutId id="2147484101" r:id="rId68"/>
    <p:sldLayoutId id="2147484102" r:id="rId69"/>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8278648"/>
      </p:ext>
    </p:extLst>
  </p:cSld>
  <p:clrMap bg1="lt1" tx1="dk1" bg2="lt2" tx2="dk2" accent1="accent1" accent2="accent2" accent3="accent3" accent4="accent4" accent5="accent5" accent6="accent6" hlink="hlink" folHlink="folHlink"/>
  <p:sldLayoutIdLst>
    <p:sldLayoutId id="2147484104" r:id="rId1"/>
    <p:sldLayoutId id="2147484105" r:id="rId2"/>
    <p:sldLayoutId id="2147484106" r:id="rId3"/>
    <p:sldLayoutId id="2147484107" r:id="rId4"/>
    <p:sldLayoutId id="2147484108" r:id="rId5"/>
    <p:sldLayoutId id="2147484109" r:id="rId6"/>
    <p:sldLayoutId id="2147484110" r:id="rId7"/>
    <p:sldLayoutId id="2147484111" r:id="rId8"/>
    <p:sldLayoutId id="2147484112" r:id="rId9"/>
    <p:sldLayoutId id="2147484113" r:id="rId10"/>
    <p:sldLayoutId id="2147484114" r:id="rId11"/>
    <p:sldLayoutId id="2147484115" r:id="rId12"/>
    <p:sldLayoutId id="2147484116" r:id="rId13"/>
    <p:sldLayoutId id="2147484117" r:id="rId14"/>
    <p:sldLayoutId id="2147484118" r:id="rId15"/>
    <p:sldLayoutId id="2147484119" r:id="rId16"/>
    <p:sldLayoutId id="2147484120" r:id="rId17"/>
    <p:sldLayoutId id="2147484121" r:id="rId18"/>
    <p:sldLayoutId id="2147484122" r:id="rId19"/>
    <p:sldLayoutId id="2147484123" r:id="rId20"/>
    <p:sldLayoutId id="2147484124" r:id="rId21"/>
    <p:sldLayoutId id="2147484125" r:id="rId22"/>
    <p:sldLayoutId id="2147484126" r:id="rId23"/>
    <p:sldLayoutId id="2147484127" r:id="rId24"/>
    <p:sldLayoutId id="2147484128" r:id="rId25"/>
    <p:sldLayoutId id="2147484129" r:id="rId26"/>
    <p:sldLayoutId id="2147484130" r:id="rId27"/>
    <p:sldLayoutId id="2147484131" r:id="rId28"/>
    <p:sldLayoutId id="2147484132" r:id="rId29"/>
    <p:sldLayoutId id="2147484133" r:id="rId30"/>
    <p:sldLayoutId id="2147484134" r:id="rId31"/>
    <p:sldLayoutId id="2147484135" r:id="rId32"/>
    <p:sldLayoutId id="2147484136" r:id="rId33"/>
    <p:sldLayoutId id="2147484137" r:id="rId34"/>
    <p:sldLayoutId id="2147484138" r:id="rId35"/>
    <p:sldLayoutId id="2147484139" r:id="rId36"/>
    <p:sldLayoutId id="2147484140" r:id="rId37"/>
    <p:sldLayoutId id="2147484141" r:id="rId38"/>
    <p:sldLayoutId id="2147484142" r:id="rId39"/>
    <p:sldLayoutId id="2147484143" r:id="rId40"/>
    <p:sldLayoutId id="2147484144" r:id="rId41"/>
    <p:sldLayoutId id="2147484145" r:id="rId42"/>
    <p:sldLayoutId id="2147484146" r:id="rId43"/>
    <p:sldLayoutId id="2147484147" r:id="rId44"/>
    <p:sldLayoutId id="2147484148" r:id="rId45"/>
    <p:sldLayoutId id="2147484149" r:id="rId46"/>
    <p:sldLayoutId id="2147484150" r:id="rId47"/>
    <p:sldLayoutId id="2147484151" r:id="rId48"/>
    <p:sldLayoutId id="2147484152" r:id="rId49"/>
    <p:sldLayoutId id="2147484153" r:id="rId50"/>
    <p:sldLayoutId id="2147484154" r:id="rId51"/>
    <p:sldLayoutId id="2147484155" r:id="rId52"/>
    <p:sldLayoutId id="2147484156" r:id="rId53"/>
    <p:sldLayoutId id="2147484157" r:id="rId54"/>
    <p:sldLayoutId id="2147484158" r:id="rId55"/>
    <p:sldLayoutId id="2147484159" r:id="rId56"/>
    <p:sldLayoutId id="2147484160" r:id="rId57"/>
    <p:sldLayoutId id="2147484161" r:id="rId58"/>
    <p:sldLayoutId id="2147484162" r:id="rId59"/>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72.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9.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5" Type="http://schemas.openxmlformats.org/officeDocument/2006/relationships/image" Target="../media/image4.png"/><Relationship Id="rId4" Type="http://schemas.openxmlformats.org/officeDocument/2006/relationships/hyperlink" Target="http://www.youexec.com/plus"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80.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75.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8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28.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3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79.xml"/><Relationship Id="rId5" Type="http://schemas.openxmlformats.org/officeDocument/2006/relationships/image" Target="../media/image17.emf"/><Relationship Id="rId4" Type="http://schemas.openxmlformats.org/officeDocument/2006/relationships/image" Target="../media/image16.em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80.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4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79.xml"/><Relationship Id="rId5" Type="http://schemas.openxmlformats.org/officeDocument/2006/relationships/image" Target="../media/image17.emf"/><Relationship Id="rId4" Type="http://schemas.openxmlformats.org/officeDocument/2006/relationships/image" Target="../media/image16.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9.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79.xml"/><Relationship Id="rId5" Type="http://schemas.openxmlformats.org/officeDocument/2006/relationships/image" Target="../media/image21.emf"/><Relationship Id="rId4" Type="http://schemas.openxmlformats.org/officeDocument/2006/relationships/image" Target="../media/image20.emf"/></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5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0.xml"/><Relationship Id="rId5" Type="http://schemas.openxmlformats.org/officeDocument/2006/relationships/image" Target="../media/image17.emf"/><Relationship Id="rId4" Type="http://schemas.openxmlformats.org/officeDocument/2006/relationships/image" Target="../media/image16.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80.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0.xml"/><Relationship Id="rId5" Type="http://schemas.openxmlformats.org/officeDocument/2006/relationships/image" Target="../media/image17.emf"/><Relationship Id="rId4" Type="http://schemas.openxmlformats.org/officeDocument/2006/relationships/image" Target="../media/image16.emf"/></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2.emf"/><Relationship Id="rId1" Type="http://schemas.openxmlformats.org/officeDocument/2006/relationships/slideLayout" Target="../slideLayouts/slideLayout80.xml"/><Relationship Id="rId6" Type="http://schemas.openxmlformats.org/officeDocument/2006/relationships/image" Target="../media/image25.emf"/><Relationship Id="rId5" Type="http://schemas.openxmlformats.org/officeDocument/2006/relationships/image" Target="../media/image24.emf"/><Relationship Id="rId4" Type="http://schemas.openxmlformats.org/officeDocument/2006/relationships/image" Target="../media/image10.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6.emf"/><Relationship Id="rId1" Type="http://schemas.openxmlformats.org/officeDocument/2006/relationships/slideLayout" Target="../slideLayouts/slideLayout80.xml"/><Relationship Id="rId5" Type="http://schemas.openxmlformats.org/officeDocument/2006/relationships/image" Target="../media/image25.emf"/><Relationship Id="rId4" Type="http://schemas.openxmlformats.org/officeDocument/2006/relationships/image" Target="../media/image22.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6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81.xml"/></Relationships>
</file>

<file path=ppt/slides/_rels/slide65.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slideLayout" Target="../slideLayouts/slideLayout81.xml"/><Relationship Id="rId4" Type="http://schemas.openxmlformats.org/officeDocument/2006/relationships/image" Target="../media/image29.emf"/></Relationships>
</file>

<file path=ppt/slides/_rels/slide66.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79.xml"/><Relationship Id="rId5" Type="http://schemas.openxmlformats.org/officeDocument/2006/relationships/image" Target="../media/image33.emf"/><Relationship Id="rId4" Type="http://schemas.openxmlformats.org/officeDocument/2006/relationships/image" Target="../media/image32.emf"/></Relationships>
</file>

<file path=ppt/slides/_rels/slide67.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79.xml"/><Relationship Id="rId5" Type="http://schemas.openxmlformats.org/officeDocument/2006/relationships/image" Target="../media/image33.emf"/><Relationship Id="rId4" Type="http://schemas.openxmlformats.org/officeDocument/2006/relationships/image" Target="../media/image32.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79.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7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7.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21.emf"/><Relationship Id="rId1" Type="http://schemas.openxmlformats.org/officeDocument/2006/relationships/slideLayout" Target="../slideLayouts/slideLayout80.xml"/><Relationship Id="rId5" Type="http://schemas.openxmlformats.org/officeDocument/2006/relationships/image" Target="../media/image36.emf"/><Relationship Id="rId4" Type="http://schemas.openxmlformats.org/officeDocument/2006/relationships/image" Target="../media/image35.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9.xml"/></Relationships>
</file>

<file path=ppt/slides/_rels/slide79.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5.emf"/><Relationship Id="rId1" Type="http://schemas.openxmlformats.org/officeDocument/2006/relationships/slideLayout" Target="../slideLayouts/slideLayout81.xml"/></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microsoft.com/office/2007/relationships/hdphoto" Target="../media/hdphoto2.wdp"/><Relationship Id="rId2" Type="http://schemas.openxmlformats.org/officeDocument/2006/relationships/hyperlink" Target="http://www.youexec.com/" TargetMode="External"/><Relationship Id="rId1" Type="http://schemas.openxmlformats.org/officeDocument/2006/relationships/slideLayout" Target="../slideLayouts/slideLayout80.xml"/><Relationship Id="rId6" Type="http://schemas.openxmlformats.org/officeDocument/2006/relationships/image" Target="../media/image7.png"/><Relationship Id="rId5" Type="http://schemas.microsoft.com/office/2007/relationships/hdphoto" Target="../media/hdphoto1.wdp"/><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61436" y="4968172"/>
            <a:ext cx="621129" cy="543317"/>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320051" y="1403775"/>
            <a:ext cx="4522186" cy="1300455"/>
          </a:xfrm>
          <a:prstGeom prst="rect">
            <a:avLst/>
          </a:prstGeom>
        </p:spPr>
      </p:pic>
      <p:sp>
        <p:nvSpPr>
          <p:cNvPr id="9" name="Title 2"/>
          <p:cNvSpPr txBox="1">
            <a:spLocks/>
          </p:cNvSpPr>
          <p:nvPr/>
        </p:nvSpPr>
        <p:spPr>
          <a:xfrm>
            <a:off x="696009" y="2761824"/>
            <a:ext cx="7772400" cy="61317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nvPr>
        </p:nvGraphicFramePr>
        <p:xfrm>
          <a:off x="685800" y="1946276"/>
          <a:ext cx="7772400" cy="3470275"/>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841598" y="2017418"/>
            <a:ext cx="219612" cy="184666"/>
          </a:xfrm>
          <a:prstGeom prst="rect">
            <a:avLst/>
          </a:prstGeom>
          <a:ln>
            <a:noFill/>
          </a:ln>
        </p:spPr>
        <p:txBody>
          <a:bodyPr wrap="none" lIns="0" tIns="0" rIns="0" bIns="0">
            <a:spAutoFit/>
          </a:bodyPr>
          <a:lstStyle/>
          <a:p>
            <a:r>
              <a:rPr lang="en-US" sz="1200" dirty="0">
                <a:ea typeface="Open Sans Semibold" pitchFamily="34" charset="0"/>
                <a:cs typeface="Open Sans Semibold" pitchFamily="34" charset="0"/>
              </a:rPr>
              <a:t>(%)</a:t>
            </a:r>
          </a:p>
        </p:txBody>
      </p:sp>
      <p:pic>
        <p:nvPicPr>
          <p:cNvPr id="9" name="Picture 8">
            <a:hlinkClick r:id="rId3"/>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371478" y="1376772"/>
            <a:ext cx="8216900" cy="3641724"/>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48" name="Oval 547"/>
          <p:cNvSpPr/>
          <p:nvPr/>
        </p:nvSpPr>
        <p:spPr>
          <a:xfrm>
            <a:off x="2017132" y="3514305"/>
            <a:ext cx="963496" cy="963496"/>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00" dirty="0">
                <a:solidFill>
                  <a:srgbClr val="FFFFFF"/>
                </a:solidFill>
              </a:rPr>
              <a:t>13%</a:t>
            </a:r>
            <a:r>
              <a:rPr lang="en-US" dirty="0">
                <a:solidFill>
                  <a:srgbClr val="FFFFFF"/>
                </a:solidFill>
              </a:rPr>
              <a:t> </a:t>
            </a:r>
          </a:p>
          <a:p>
            <a:pPr algn="ctr"/>
            <a:r>
              <a:rPr lang="en-US" sz="1050" dirty="0">
                <a:solidFill>
                  <a:srgbClr val="FFFFFF"/>
                </a:solidFill>
              </a:rPr>
              <a:t>X,XXX</a:t>
            </a:r>
          </a:p>
        </p:txBody>
      </p:sp>
      <p:sp>
        <p:nvSpPr>
          <p:cNvPr id="550" name="Oval 549"/>
          <p:cNvSpPr/>
          <p:nvPr/>
        </p:nvSpPr>
        <p:spPr>
          <a:xfrm>
            <a:off x="6014945" y="2852805"/>
            <a:ext cx="766048" cy="766048"/>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350" dirty="0">
                <a:solidFill>
                  <a:srgbClr val="FFFFFF"/>
                </a:solidFill>
              </a:rPr>
              <a:t>5%</a:t>
            </a:r>
            <a:r>
              <a:rPr lang="en-US" sz="2200" dirty="0">
                <a:solidFill>
                  <a:srgbClr val="FFFFFF"/>
                </a:solidFill>
              </a:rPr>
              <a:t> </a:t>
            </a:r>
          </a:p>
          <a:p>
            <a:pPr algn="ctr"/>
            <a:r>
              <a:rPr lang="en-US" sz="900" dirty="0">
                <a:solidFill>
                  <a:srgbClr val="FFFFFF"/>
                </a:solidFill>
              </a:rPr>
              <a:t>XXX</a:t>
            </a:r>
          </a:p>
        </p:txBody>
      </p:sp>
      <p:sp>
        <p:nvSpPr>
          <p:cNvPr id="552" name="Oval 551"/>
          <p:cNvSpPr/>
          <p:nvPr/>
        </p:nvSpPr>
        <p:spPr>
          <a:xfrm>
            <a:off x="-42470" y="596728"/>
            <a:ext cx="2265210" cy="226521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43% </a:t>
            </a:r>
          </a:p>
          <a:p>
            <a:pPr algn="ctr"/>
            <a:r>
              <a:rPr lang="en-US" sz="1200" dirty="0">
                <a:solidFill>
                  <a:srgbClr val="FFFFFF"/>
                </a:solidFill>
              </a:rPr>
              <a:t>XX,XXX</a:t>
            </a:r>
          </a:p>
        </p:txBody>
      </p:sp>
      <p:sp>
        <p:nvSpPr>
          <p:cNvPr id="554" name="Oval 553"/>
          <p:cNvSpPr/>
          <p:nvPr/>
        </p:nvSpPr>
        <p:spPr>
          <a:xfrm>
            <a:off x="4364473" y="1500385"/>
            <a:ext cx="1333355" cy="1333355"/>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250" dirty="0">
                <a:solidFill>
                  <a:srgbClr val="FFFFFF"/>
                </a:solidFill>
              </a:rPr>
              <a:t>26% </a:t>
            </a:r>
          </a:p>
          <a:p>
            <a:pPr algn="ctr"/>
            <a:r>
              <a:rPr lang="en-US" sz="1200" dirty="0">
                <a:solidFill>
                  <a:srgbClr val="FFFFFF"/>
                </a:solidFill>
              </a:rPr>
              <a:t>X,XXX</a:t>
            </a:r>
          </a:p>
        </p:txBody>
      </p:sp>
      <p:sp>
        <p:nvSpPr>
          <p:cNvPr id="556" name="Rectangle 555"/>
          <p:cNvSpPr/>
          <p:nvPr/>
        </p:nvSpPr>
        <p:spPr>
          <a:xfrm>
            <a:off x="4898276" y="5090691"/>
            <a:ext cx="1565976" cy="261610"/>
          </a:xfrm>
          <a:prstGeom prst="rect">
            <a:avLst/>
          </a:prstGeom>
        </p:spPr>
        <p:txBody>
          <a:bodyPr wrap="square">
            <a:spAutoFit/>
          </a:bodyPr>
          <a:lstStyle/>
          <a:p>
            <a:pPr algn="ctr"/>
            <a:r>
              <a:rPr lang="en-US" sz="1100" dirty="0"/>
              <a:t>Xxx </a:t>
            </a:r>
            <a:r>
              <a:rPr lang="en-US" sz="1100" dirty="0" err="1"/>
              <a:t>xxxxx</a:t>
            </a:r>
            <a:r>
              <a:rPr lang="en-US" sz="1100" dirty="0"/>
              <a:t> xx </a:t>
            </a:r>
            <a:r>
              <a:rPr lang="en-US" sz="1100" dirty="0" err="1"/>
              <a:t>xxxx</a:t>
            </a:r>
            <a:endParaRPr lang="en-US" sz="1100" dirty="0"/>
          </a:p>
        </p:txBody>
      </p:sp>
      <p:sp useBgFill="1">
        <p:nvSpPr>
          <p:cNvPr id="560" name="Oval 559"/>
          <p:cNvSpPr/>
          <p:nvPr/>
        </p:nvSpPr>
        <p:spPr>
          <a:xfrm>
            <a:off x="2870046" y="3808752"/>
            <a:ext cx="236118" cy="236118"/>
          </a:xfrm>
          <a:prstGeom prst="ellipse">
            <a:avLst/>
          </a:prstGeom>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1" name="Oval 560"/>
          <p:cNvSpPr/>
          <p:nvPr/>
        </p:nvSpPr>
        <p:spPr>
          <a:xfrm>
            <a:off x="6025220" y="2861517"/>
            <a:ext cx="236118" cy="236118"/>
          </a:xfrm>
          <a:prstGeom prst="ellipse">
            <a:avLst/>
          </a:prstGeom>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3" name="Oval 562"/>
          <p:cNvSpPr/>
          <p:nvPr/>
        </p:nvSpPr>
        <p:spPr>
          <a:xfrm>
            <a:off x="1878609" y="2328786"/>
            <a:ext cx="236118" cy="236118"/>
          </a:xfrm>
          <a:prstGeom prst="ellipse">
            <a:avLst/>
          </a:prstGeom>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5" name="Oval 564"/>
          <p:cNvSpPr/>
          <p:nvPr/>
        </p:nvSpPr>
        <p:spPr>
          <a:xfrm>
            <a:off x="4220961" y="2085759"/>
            <a:ext cx="236118" cy="236118"/>
          </a:xfrm>
          <a:prstGeom prst="ellipse">
            <a:avLst/>
          </a:prstGeom>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51" name="Picture 550">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16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a:t>INTERVIEWS</a:t>
            </a:r>
          </a:p>
          <a:p>
            <a:pPr algn="r">
              <a:lnSpc>
                <a:spcPct val="89000"/>
              </a:lnSpc>
            </a:pPr>
            <a:r>
              <a:rPr lang="en-US" sz="1100" dirty="0"/>
              <a:t>Fortune 100 executives have much to share, we will interview them an compile best-practices</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5"/>
            <a:ext cx="1828800" cy="1092607"/>
          </a:xfrm>
          <a:prstGeom prst="rect">
            <a:avLst/>
          </a:prstGeom>
        </p:spPr>
        <p:txBody>
          <a:bodyPr wrap="square" lIns="182880" rIns="182880" bIns="73152">
            <a:spAutoFit/>
          </a:bodyPr>
          <a:lstStyle/>
          <a:p>
            <a:pPr>
              <a:lnSpc>
                <a:spcPct val="89000"/>
              </a:lnSpc>
            </a:pPr>
            <a:r>
              <a:rPr lang="en-US" sz="1600" dirty="0"/>
              <a:t>RESOURCES</a:t>
            </a:r>
          </a:p>
          <a:p>
            <a:pPr>
              <a:lnSpc>
                <a:spcPct val="89000"/>
              </a:lnSpc>
            </a:pPr>
            <a:r>
              <a:rPr lang="en-US" sz="1100" dirty="0"/>
              <a:t>Finding and distributing the best corporate resources is a daunting task. We will master it.</a:t>
            </a:r>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INSIGHTS</a:t>
            </a:r>
          </a:p>
          <a:p>
            <a:pPr>
              <a:lnSpc>
                <a:spcPct val="89000"/>
              </a:lnSpc>
            </a:pPr>
            <a:r>
              <a:rPr lang="en-US" sz="1100" dirty="0"/>
              <a:t>We will email our members weekly insights to help them develop their career.</a:t>
            </a:r>
          </a:p>
        </p:txBody>
      </p:sp>
      <p:sp>
        <p:nvSpPr>
          <p:cNvPr id="23" name="Freeform 93"/>
          <p:cNvSpPr>
            <a:spLocks noEditPoints="1"/>
          </p:cNvSpPr>
          <p:nvPr/>
        </p:nvSpPr>
        <p:spPr bwMode="auto">
          <a:xfrm>
            <a:off x="6269806" y="2456893"/>
            <a:ext cx="300416" cy="389915"/>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6"/>
          <p:cNvSpPr>
            <a:spLocks noEditPoints="1"/>
          </p:cNvSpPr>
          <p:nvPr/>
        </p:nvSpPr>
        <p:spPr bwMode="auto">
          <a:xfrm>
            <a:off x="6269806" y="4158081"/>
            <a:ext cx="278774" cy="432336"/>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4"/>
          <p:cNvSpPr>
            <a:spLocks noEditPoints="1"/>
          </p:cNvSpPr>
          <p:nvPr/>
        </p:nvSpPr>
        <p:spPr bwMode="auto">
          <a:xfrm>
            <a:off x="2467614" y="3518440"/>
            <a:ext cx="303974" cy="450620"/>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26" name="Picture 25"/>
          <p:cNvPicPr>
            <a:picLocks noChangeAspect="1"/>
          </p:cNvPicPr>
          <p:nvPr/>
        </p:nvPicPr>
        <p:blipFill>
          <a:blip r:embed="rId2"/>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R</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A</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RESOURCES</a:t>
            </a:r>
          </a:p>
          <a:p>
            <a:pPr>
              <a:lnSpc>
                <a:spcPct val="85000"/>
              </a:lnSpc>
            </a:pPr>
            <a:r>
              <a:rPr lang="en-US" sz="1100" dirty="0">
                <a:solidFill>
                  <a:srgbClr val="FFFFFF"/>
                </a:solidFill>
              </a:rPr>
              <a:t>Share best-in-class resources</a:t>
            </a: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INTERVIEWS</a:t>
            </a:r>
          </a:p>
          <a:p>
            <a:pPr>
              <a:lnSpc>
                <a:spcPct val="85000"/>
              </a:lnSpc>
            </a:pPr>
            <a:r>
              <a:rPr lang="en-US" sz="1100" dirty="0">
                <a:solidFill>
                  <a:srgbClr val="FFFFFF"/>
                </a:solidFill>
              </a:rPr>
              <a:t>Learn from the best</a:t>
            </a: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a:solidFill>
                  <a:srgbClr val="FFFFFF"/>
                </a:solidFill>
              </a:rPr>
              <a:t>ARTICLES</a:t>
            </a:r>
          </a:p>
          <a:p>
            <a:pPr>
              <a:lnSpc>
                <a:spcPct val="85000"/>
              </a:lnSpc>
            </a:pPr>
            <a:r>
              <a:rPr lang="en-US" sz="1100" dirty="0">
                <a:solidFill>
                  <a:srgbClr val="FFFFFF"/>
                </a:solidFill>
              </a:rPr>
              <a:t>To identify best practices</a:t>
            </a: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INSIGHTS</a:t>
            </a:r>
          </a:p>
          <a:p>
            <a:pPr>
              <a:lnSpc>
                <a:spcPct val="85000"/>
              </a:lnSpc>
            </a:pPr>
            <a:r>
              <a:rPr lang="en-US" sz="1100" dirty="0">
                <a:solidFill>
                  <a:srgbClr val="FFFFFF"/>
                </a:solidFill>
              </a:rPr>
              <a:t>To build on knowledge</a:t>
            </a:r>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114727" y="2267871"/>
            <a:ext cx="1177927" cy="124213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575556" y="2820344"/>
            <a:ext cx="1541413" cy="484748"/>
          </a:xfrm>
          <a:prstGeom prst="rect">
            <a:avLst/>
          </a:prstGeom>
          <a:noFill/>
        </p:spPr>
        <p:txBody>
          <a:bodyPr wrap="square" rtlCol="0">
            <a:spAutoFit/>
          </a:bodyPr>
          <a:lstStyle/>
          <a:p>
            <a:pPr algn="r"/>
            <a:r>
              <a:rPr lang="en-US" sz="1500" dirty="0"/>
              <a:t>RESOURCES</a:t>
            </a:r>
          </a:p>
          <a:p>
            <a:pPr lvl="0" algn="r"/>
            <a:r>
              <a:rPr lang="en-US" sz="1050" dirty="0"/>
              <a:t>Crowd-find materials</a:t>
            </a:r>
          </a:p>
        </p:txBody>
      </p:sp>
      <p:sp>
        <p:nvSpPr>
          <p:cNvPr id="40" name="TextBox 39"/>
          <p:cNvSpPr txBox="1"/>
          <p:nvPr/>
        </p:nvSpPr>
        <p:spPr>
          <a:xfrm>
            <a:off x="7282788" y="3261393"/>
            <a:ext cx="1393668" cy="807913"/>
          </a:xfrm>
          <a:prstGeom prst="rect">
            <a:avLst/>
          </a:prstGeom>
          <a:noFill/>
        </p:spPr>
        <p:txBody>
          <a:bodyPr wrap="square" rtlCol="0">
            <a:spAutoFit/>
          </a:bodyPr>
          <a:lstStyle/>
          <a:p>
            <a:r>
              <a:rPr lang="en-US" sz="1500" dirty="0"/>
              <a:t>INTERVIEWS</a:t>
            </a:r>
          </a:p>
          <a:p>
            <a:pPr lvl="0"/>
            <a:r>
              <a:rPr lang="en-US" sz="1050" dirty="0"/>
              <a:t>Connect a new generation with past executives</a:t>
            </a:r>
          </a:p>
        </p:txBody>
      </p:sp>
      <p:sp>
        <p:nvSpPr>
          <p:cNvPr id="41" name="TextBox 40"/>
          <p:cNvSpPr txBox="1"/>
          <p:nvPr/>
        </p:nvSpPr>
        <p:spPr>
          <a:xfrm>
            <a:off x="575556" y="3702442"/>
            <a:ext cx="1541413" cy="646331"/>
          </a:xfrm>
          <a:prstGeom prst="rect">
            <a:avLst/>
          </a:prstGeom>
          <a:noFill/>
        </p:spPr>
        <p:txBody>
          <a:bodyPr wrap="square" rtlCol="0">
            <a:spAutoFit/>
          </a:bodyPr>
          <a:lstStyle/>
          <a:p>
            <a:pPr algn="r"/>
            <a:r>
              <a:rPr lang="en-US" sz="1500" dirty="0"/>
              <a:t>ARTICLES</a:t>
            </a:r>
          </a:p>
          <a:p>
            <a:pPr lvl="0" algn="r"/>
            <a:r>
              <a:rPr lang="en-US" sz="1050" dirty="0"/>
              <a:t>Allow others to become their own HBR</a:t>
            </a:r>
          </a:p>
        </p:txBody>
      </p:sp>
      <p:sp>
        <p:nvSpPr>
          <p:cNvPr id="42" name="TextBox 41"/>
          <p:cNvSpPr txBox="1"/>
          <p:nvPr/>
        </p:nvSpPr>
        <p:spPr>
          <a:xfrm>
            <a:off x="7282788" y="4143491"/>
            <a:ext cx="1555686" cy="646331"/>
          </a:xfrm>
          <a:prstGeom prst="rect">
            <a:avLst/>
          </a:prstGeom>
          <a:noFill/>
        </p:spPr>
        <p:txBody>
          <a:bodyPr wrap="square" rtlCol="0">
            <a:spAutoFit/>
          </a:bodyPr>
          <a:lstStyle/>
          <a:p>
            <a:r>
              <a:rPr lang="en-US" sz="1500" dirty="0"/>
              <a:t>INSIGHTS</a:t>
            </a:r>
          </a:p>
          <a:p>
            <a:pPr lvl="0"/>
            <a:r>
              <a:rPr lang="en-US" sz="1050" dirty="0"/>
              <a:t>Share knowledge across companies</a:t>
            </a:r>
          </a:p>
        </p:txBody>
      </p:sp>
      <p:sp>
        <p:nvSpPr>
          <p:cNvPr id="43" name="Freeform 26"/>
          <p:cNvSpPr>
            <a:spLocks noEditPoints="1"/>
          </p:cNvSpPr>
          <p:nvPr/>
        </p:nvSpPr>
        <p:spPr bwMode="auto">
          <a:xfrm>
            <a:off x="2391648" y="3829120"/>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2418651" y="2892093"/>
            <a:ext cx="344149" cy="44667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34"/>
          <p:cNvSpPr>
            <a:spLocks noEditPoints="1"/>
          </p:cNvSpPr>
          <p:nvPr/>
        </p:nvSpPr>
        <p:spPr bwMode="auto">
          <a:xfrm>
            <a:off x="6597225" y="3239979"/>
            <a:ext cx="351039" cy="520392"/>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26"/>
          <p:cNvSpPr>
            <a:spLocks noEditPoints="1"/>
          </p:cNvSpPr>
          <p:nvPr/>
        </p:nvSpPr>
        <p:spPr bwMode="auto">
          <a:xfrm>
            <a:off x="6641469" y="4222348"/>
            <a:ext cx="306796" cy="475793"/>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1205" y="858074"/>
            <a:ext cx="7772400" cy="613171"/>
          </a:xfrm>
        </p:spPr>
        <p:txBody>
          <a:bodyPr/>
          <a:lstStyle/>
          <a:p>
            <a:r>
              <a:rPr lang="en-US" dirty="0"/>
              <a:t>POSSIBLE SALES TEAM</a:t>
            </a:r>
          </a:p>
        </p:txBody>
      </p:sp>
      <p:sp>
        <p:nvSpPr>
          <p:cNvPr id="10" name="Rectangle 9"/>
          <p:cNvSpPr/>
          <p:nvPr/>
        </p:nvSpPr>
        <p:spPr>
          <a:xfrm>
            <a:off x="3680930" y="1848254"/>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CEO</a:t>
            </a:r>
          </a:p>
        </p:txBody>
      </p:sp>
      <p:sp>
        <p:nvSpPr>
          <p:cNvPr id="11" name="Rectangle 10"/>
          <p:cNvSpPr/>
          <p:nvPr/>
        </p:nvSpPr>
        <p:spPr>
          <a:xfrm>
            <a:off x="372526" y="4587321"/>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2" name="Rectangle 11"/>
          <p:cNvSpPr/>
          <p:nvPr/>
        </p:nvSpPr>
        <p:spPr>
          <a:xfrm>
            <a:off x="2125124" y="4587321"/>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4" name="Rectangle 13"/>
          <p:cNvSpPr/>
          <p:nvPr/>
        </p:nvSpPr>
        <p:spPr>
          <a:xfrm>
            <a:off x="953633" y="3177190"/>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sp>
        <p:nvSpPr>
          <p:cNvPr id="15" name="Rectangle 14"/>
          <p:cNvSpPr/>
          <p:nvPr/>
        </p:nvSpPr>
        <p:spPr>
          <a:xfrm>
            <a:off x="3680930" y="3177190"/>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Directors</a:t>
            </a:r>
          </a:p>
        </p:txBody>
      </p:sp>
      <p:sp>
        <p:nvSpPr>
          <p:cNvPr id="16" name="Rectangle 15"/>
          <p:cNvSpPr/>
          <p:nvPr/>
        </p:nvSpPr>
        <p:spPr>
          <a:xfrm>
            <a:off x="6408227" y="3177190"/>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cxnSp>
        <p:nvCxnSpPr>
          <p:cNvPr id="20" name="Elbow Connector 19"/>
          <p:cNvCxnSpPr/>
          <p:nvPr/>
        </p:nvCxnSpPr>
        <p:spPr>
          <a:xfrm rot="16200000" flipH="1">
            <a:off x="5777919" y="1101723"/>
            <a:ext cx="276040" cy="2727298"/>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008302" y="1099802"/>
            <a:ext cx="360678" cy="272729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52289" y="2283111"/>
            <a:ext cx="1" cy="3829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134011" y="2643789"/>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US</a:t>
            </a:r>
          </a:p>
        </p:txBody>
      </p:sp>
      <p:sp>
        <p:nvSpPr>
          <p:cNvPr id="41" name="Rectangle 40"/>
          <p:cNvSpPr/>
          <p:nvPr/>
        </p:nvSpPr>
        <p:spPr>
          <a:xfrm>
            <a:off x="3861308" y="266606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EU &amp; Middle East</a:t>
            </a:r>
          </a:p>
        </p:txBody>
      </p:sp>
      <p:sp>
        <p:nvSpPr>
          <p:cNvPr id="42" name="Rectangle 41"/>
          <p:cNvSpPr/>
          <p:nvPr/>
        </p:nvSpPr>
        <p:spPr>
          <a:xfrm>
            <a:off x="6588605" y="2560689"/>
            <a:ext cx="1381964" cy="4247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South America &amp; Africa</a:t>
            </a:r>
          </a:p>
        </p:txBody>
      </p:sp>
      <p:cxnSp>
        <p:nvCxnSpPr>
          <p:cNvPr id="52" name="Straight Arrow Connector 51"/>
          <p:cNvCxnSpPr>
            <a:stCxn id="41" idx="2"/>
            <a:endCxn id="15" idx="0"/>
          </p:cNvCxnSpPr>
          <p:nvPr/>
        </p:nvCxnSpPr>
        <p:spPr>
          <a:xfrm flipH="1">
            <a:off x="4552289" y="2924598"/>
            <a:ext cx="1" cy="25259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79586" y="2985421"/>
            <a:ext cx="1" cy="1917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824992" y="2902321"/>
            <a:ext cx="1" cy="2748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210031" y="3353938"/>
            <a:ext cx="356853" cy="873070"/>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6094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65" name="Straight Arrow Connector 64"/>
          <p:cNvCxnSpPr>
            <a:stCxn id="64" idx="2"/>
            <a:endCxn id="11" idx="0"/>
          </p:cNvCxnSpPr>
          <p:nvPr/>
        </p:nvCxnSpPr>
        <p:spPr>
          <a:xfrm>
            <a:off x="951922" y="4227432"/>
            <a:ext cx="3066"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01660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72" name="Elbow Connector 71"/>
          <p:cNvCxnSpPr>
            <a:stCxn id="14" idx="2"/>
            <a:endCxn id="71" idx="0"/>
          </p:cNvCxnSpPr>
          <p:nvPr/>
        </p:nvCxnSpPr>
        <p:spPr>
          <a:xfrm rot="16200000" flipH="1">
            <a:off x="2087863" y="3349175"/>
            <a:ext cx="356853" cy="8825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707586" y="4227432"/>
            <a:ext cx="1"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5812430" y="4587321"/>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90" name="Rectangle 89"/>
          <p:cNvSpPr/>
          <p:nvPr/>
        </p:nvSpPr>
        <p:spPr>
          <a:xfrm>
            <a:off x="7565030" y="4587321"/>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cxnSp>
        <p:nvCxnSpPr>
          <p:cNvPr id="91" name="Elbow Connector 90"/>
          <p:cNvCxnSpPr>
            <a:stCxn id="16" idx="2"/>
            <a:endCxn id="92" idx="0"/>
          </p:cNvCxnSpPr>
          <p:nvPr/>
        </p:nvCxnSpPr>
        <p:spPr>
          <a:xfrm rot="5400000">
            <a:off x="6657281" y="3346594"/>
            <a:ext cx="356853" cy="88775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70084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93" name="Straight Arrow Connector 92"/>
          <p:cNvCxnSpPr>
            <a:stCxn id="92" idx="2"/>
            <a:endCxn id="89" idx="0"/>
          </p:cNvCxnSpPr>
          <p:nvPr/>
        </p:nvCxnSpPr>
        <p:spPr>
          <a:xfrm>
            <a:off x="6391827" y="4227432"/>
            <a:ext cx="3065"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5651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95" name="Elbow Connector 94"/>
          <p:cNvCxnSpPr>
            <a:stCxn id="16" idx="2"/>
            <a:endCxn id="94" idx="0"/>
          </p:cNvCxnSpPr>
          <p:nvPr/>
        </p:nvCxnSpPr>
        <p:spPr>
          <a:xfrm rot="16200000" flipH="1">
            <a:off x="7535113" y="3356520"/>
            <a:ext cx="356853" cy="86790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a:off x="8147492" y="4227432"/>
            <a:ext cx="0"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a:solidFill>
                  <a:srgbClr val="FFFFFF"/>
                </a:solidFill>
              </a:rPr>
              <a:t>You Exec</a:t>
            </a: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Insights</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Interviews</a:t>
            </a: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Articles</a:t>
            </a: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Resources</a:t>
            </a: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a:t>Concepts from “How to Win Friend and Influence People”</a:t>
            </a:r>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Podcast-like audio interviews</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a:t>“</a:t>
            </a:r>
            <a:r>
              <a:rPr lang="en-US" sz="1100" dirty="0" err="1"/>
              <a:t>Mixergy</a:t>
            </a:r>
            <a:r>
              <a:rPr lang="en-US" sz="1100" dirty="0"/>
              <a:t>” for corporate enthusiasts</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Summaries from the best business editorials</a:t>
            </a:r>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Find material to share from different MBA programs</a:t>
            </a:r>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Books, email templates, thank you notes</a:t>
            </a:r>
            <a:r>
              <a:rPr lang="mr-IN" sz="1100" dirty="0"/>
              <a:t>…</a:t>
            </a:r>
            <a:r>
              <a:rPr lang="en-US" sz="1100" dirty="0"/>
              <a:t>.</a:t>
            </a:r>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a:t>Anything that will help recruiting world-class talent</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4" name="Rectangle 53"/>
          <p:cNvSpPr/>
          <p:nvPr/>
        </p:nvSpPr>
        <p:spPr>
          <a:xfrm>
            <a:off x="4815028" y="2321877"/>
            <a:ext cx="3964544" cy="270715"/>
          </a:xfrm>
          <a:prstGeom prst="rect">
            <a:avLst/>
          </a:prstGeom>
        </p:spPr>
        <p:txBody>
          <a:bodyPr wrap="square" lIns="182880" rIns="182880" bIns="73152">
            <a:spAutoFit/>
          </a:bodyPr>
          <a:lstStyle/>
          <a:p>
            <a:pPr>
              <a:lnSpc>
                <a:spcPct val="89000"/>
              </a:lnSpc>
            </a:pPr>
            <a:r>
              <a:rPr lang="en-US" sz="1100"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188588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3597200"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542431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3883975" y="2240868"/>
            <a:ext cx="1611788" cy="1446550"/>
          </a:xfrm>
          <a:prstGeom prst="rect">
            <a:avLst/>
          </a:prstGeom>
          <a:noFill/>
        </p:spPr>
        <p:txBody>
          <a:bodyPr wrap="square" rtlCol="0">
            <a:spAutoFit/>
          </a:bodyPr>
          <a:lstStyle/>
          <a:p>
            <a:r>
              <a:rPr lang="en-US" sz="1100" dirty="0">
                <a:solidFill>
                  <a:srgbClr val="FFFFFF"/>
                </a:solidFill>
              </a:rPr>
              <a:t>“As a software developer it was hard for me to practice public speaking and connect. This service has helped me find</a:t>
            </a:r>
          </a:p>
          <a:p>
            <a:r>
              <a:rPr lang="en-US" sz="1100" dirty="0">
                <a:solidFill>
                  <a:srgbClr val="FFFFFF"/>
                </a:solidFill>
              </a:rPr>
              <a:t>      mentors</a:t>
            </a:r>
            <a:r>
              <a:rPr lang="mr-IN" sz="1100" dirty="0">
                <a:solidFill>
                  <a:srgbClr val="FFFFFF"/>
                </a:solidFill>
              </a:rPr>
              <a:t>…</a:t>
            </a:r>
            <a:r>
              <a:rPr lang="en-US" sz="1100" dirty="0">
                <a:solidFill>
                  <a:srgbClr val="FFFFFF"/>
                </a:solidFill>
              </a:rPr>
              <a:t>”</a:t>
            </a:r>
          </a:p>
          <a:p>
            <a:endParaRPr lang="en-US" sz="1100" dirty="0">
              <a:solidFill>
                <a:srgbClr val="FFFFFF"/>
              </a:solidFill>
            </a:endParaRPr>
          </a:p>
        </p:txBody>
      </p:sp>
      <p:sp>
        <p:nvSpPr>
          <p:cNvPr id="15" name="TextBox 14"/>
          <p:cNvSpPr txBox="1"/>
          <p:nvPr/>
        </p:nvSpPr>
        <p:spPr>
          <a:xfrm>
            <a:off x="2098790" y="2395729"/>
            <a:ext cx="1629132" cy="938719"/>
          </a:xfrm>
          <a:prstGeom prst="rect">
            <a:avLst/>
          </a:prstGeom>
          <a:noFill/>
        </p:spPr>
        <p:txBody>
          <a:bodyPr wrap="square" rtlCol="0">
            <a:spAutoFit/>
          </a:bodyPr>
          <a:lstStyle/>
          <a:p>
            <a:r>
              <a:rPr lang="en-US" sz="1100" dirty="0">
                <a:solidFill>
                  <a:srgbClr val="FFFFFF"/>
                </a:solidFill>
              </a:rPr>
              <a:t>“Tremendous value for the time I spend reading my weekly report. In less than six months my </a:t>
            </a:r>
            <a:r>
              <a:rPr lang="mr-IN" sz="1100" dirty="0">
                <a:solidFill>
                  <a:srgbClr val="FFFFFF"/>
                </a:solidFill>
              </a:rPr>
              <a:t>…</a:t>
            </a:r>
            <a:r>
              <a:rPr lang="en-US" sz="1100" dirty="0">
                <a:solidFill>
                  <a:srgbClr val="FFFFFF"/>
                </a:solidFill>
              </a:rPr>
              <a:t>”</a:t>
            </a:r>
          </a:p>
        </p:txBody>
      </p:sp>
      <p:sp>
        <p:nvSpPr>
          <p:cNvPr id="18" name="TextBox 17"/>
          <p:cNvSpPr txBox="1"/>
          <p:nvPr/>
        </p:nvSpPr>
        <p:spPr>
          <a:xfrm>
            <a:off x="5563321" y="2294874"/>
            <a:ext cx="1584458" cy="1200329"/>
          </a:xfrm>
          <a:prstGeom prst="rect">
            <a:avLst/>
          </a:prstGeom>
          <a:noFill/>
        </p:spPr>
        <p:txBody>
          <a:bodyPr wrap="square" rtlCol="0">
            <a:spAutoFit/>
          </a:bodyPr>
          <a:lstStyle/>
          <a:p>
            <a:pPr algn="ctr"/>
            <a:r>
              <a:rPr lang="en-US" sz="1800" i="1" dirty="0">
                <a:solidFill>
                  <a:srgbClr val="FFFFFF"/>
                </a:solidFill>
              </a:rPr>
              <a:t>“Its like my personal professional advisor</a:t>
            </a:r>
            <a:r>
              <a:rPr lang="en-US" sz="1800" dirty="0">
                <a:solidFill>
                  <a:srgbClr val="FFFFFF"/>
                </a:solidFill>
              </a:rPr>
              <a:t>!!”</a:t>
            </a:r>
          </a:p>
        </p:txBody>
      </p:sp>
      <p:grpSp>
        <p:nvGrpSpPr>
          <p:cNvPr id="26" name="Group 4"/>
          <p:cNvGrpSpPr>
            <a:grpSpLocks noChangeAspect="1"/>
          </p:cNvGrpSpPr>
          <p:nvPr/>
        </p:nvGrpSpPr>
        <p:grpSpPr bwMode="auto">
          <a:xfrm>
            <a:off x="344629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509831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592431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427230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2857500" y="2082438"/>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6172201" y="2706791"/>
            <a:ext cx="1413464"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6172200" y="2947050"/>
            <a:ext cx="2057400" cy="646331"/>
          </a:xfrm>
          <a:prstGeom prst="rect">
            <a:avLst/>
          </a:prstGeom>
          <a:noFill/>
        </p:spPr>
        <p:txBody>
          <a:bodyPr wrap="square" rtlCol="0">
            <a:spAutoFit/>
          </a:bodyPr>
          <a:lstStyle/>
          <a:p>
            <a:r>
              <a:rPr lang="en-US" sz="1200" dirty="0">
                <a:solidFill>
                  <a:schemeClr val="tx1">
                    <a:lumMod val="60000"/>
                    <a:lumOff val="40000"/>
                  </a:schemeClr>
                </a:solidFill>
              </a:rPr>
              <a:t>Suggestions and case-studies focused on industry people dynamics</a:t>
            </a:r>
          </a:p>
        </p:txBody>
      </p:sp>
      <p:sp>
        <p:nvSpPr>
          <p:cNvPr id="21" name="TextBox 20"/>
          <p:cNvSpPr txBox="1"/>
          <p:nvPr/>
        </p:nvSpPr>
        <p:spPr>
          <a:xfrm>
            <a:off x="6172200" y="4366366"/>
            <a:ext cx="1132041"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6172200" y="4605552"/>
            <a:ext cx="2133600" cy="461665"/>
          </a:xfrm>
          <a:prstGeom prst="rect">
            <a:avLst/>
          </a:prstGeom>
          <a:noFill/>
        </p:spPr>
        <p:txBody>
          <a:bodyPr wrap="square" rtlCol="0">
            <a:spAutoFit/>
          </a:bodyPr>
          <a:lstStyle/>
          <a:p>
            <a:r>
              <a:rPr lang="en-US" sz="1200" dirty="0">
                <a:solidFill>
                  <a:schemeClr val="tx1">
                    <a:lumMod val="60000"/>
                    <a:lumOff val="40000"/>
                  </a:schemeClr>
                </a:solidFill>
              </a:rPr>
              <a:t>Actionable insights to develop one’s career</a:t>
            </a:r>
          </a:p>
        </p:txBody>
      </p:sp>
      <p:sp>
        <p:nvSpPr>
          <p:cNvPr id="23" name="TextBox 22"/>
          <p:cNvSpPr txBox="1"/>
          <p:nvPr/>
        </p:nvSpPr>
        <p:spPr>
          <a:xfrm>
            <a:off x="1561966" y="2706791"/>
            <a:ext cx="1333635"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838200" y="2947050"/>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Abstract materials that anyone can use for most occasions</a:t>
            </a:r>
          </a:p>
        </p:txBody>
      </p:sp>
      <p:sp>
        <p:nvSpPr>
          <p:cNvPr id="25" name="TextBox 24"/>
          <p:cNvSpPr txBox="1"/>
          <p:nvPr/>
        </p:nvSpPr>
        <p:spPr>
          <a:xfrm>
            <a:off x="1793311" y="4366366"/>
            <a:ext cx="1102289"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762000" y="4605553"/>
            <a:ext cx="2133600" cy="276999"/>
          </a:xfrm>
          <a:prstGeom prst="rect">
            <a:avLst/>
          </a:prstGeom>
          <a:noFill/>
        </p:spPr>
        <p:txBody>
          <a:bodyPr wrap="square" rtlCol="0">
            <a:spAutoFit/>
          </a:bodyPr>
          <a:lstStyle/>
          <a:p>
            <a:pPr algn="r"/>
            <a:r>
              <a:rPr lang="en-US" sz="1200" dirty="0">
                <a:solidFill>
                  <a:schemeClr val="tx1">
                    <a:lumMod val="60000"/>
                    <a:lumOff val="40000"/>
                  </a:schemeClr>
                </a:solidFill>
              </a:rPr>
              <a:t>High level</a:t>
            </a:r>
          </a:p>
        </p:txBody>
      </p:sp>
      <p:sp>
        <p:nvSpPr>
          <p:cNvPr id="16" name="TextBox 15"/>
          <p:cNvSpPr txBox="1"/>
          <p:nvPr/>
        </p:nvSpPr>
        <p:spPr>
          <a:xfrm>
            <a:off x="3513711" y="1797932"/>
            <a:ext cx="2057400" cy="276999"/>
          </a:xfrm>
          <a:prstGeom prst="rect">
            <a:avLst/>
          </a:prstGeom>
          <a:noFill/>
        </p:spPr>
        <p:txBody>
          <a:bodyPr wrap="square" rtlCol="0">
            <a:spAutoFit/>
          </a:bodyPr>
          <a:lstStyle/>
          <a:p>
            <a:pPr algn="ctr"/>
            <a:r>
              <a:rPr lang="en-US" sz="1200" dirty="0">
                <a:solidFill>
                  <a:schemeClr val="tx1">
                    <a:lumMod val="60000"/>
                    <a:lumOff val="40000"/>
                  </a:schemeClr>
                </a:solidFill>
              </a:rPr>
              <a:t>Hardness to acquire</a:t>
            </a:r>
          </a:p>
        </p:txBody>
      </p:sp>
      <p:sp>
        <p:nvSpPr>
          <p:cNvPr id="17" name="TextBox 16"/>
          <p:cNvSpPr txBox="1"/>
          <p:nvPr/>
        </p:nvSpPr>
        <p:spPr>
          <a:xfrm>
            <a:off x="6394195" y="3699031"/>
            <a:ext cx="2057400" cy="276999"/>
          </a:xfrm>
          <a:prstGeom prst="rect">
            <a:avLst/>
          </a:prstGeom>
          <a:noFill/>
        </p:spPr>
        <p:txBody>
          <a:bodyPr wrap="square" rtlCol="0">
            <a:spAutoFit/>
          </a:bodyPr>
          <a:lstStyle/>
          <a:p>
            <a:r>
              <a:rPr lang="en-US" sz="1200" dirty="0">
                <a:solidFill>
                  <a:schemeClr val="tx1">
                    <a:lumMod val="60000"/>
                    <a:lumOff val="40000"/>
                  </a:schemeClr>
                </a:solidFill>
              </a:rPr>
              <a:t>Actionable</a:t>
            </a:r>
          </a:p>
        </p:txBody>
      </p:sp>
      <p:sp>
        <p:nvSpPr>
          <p:cNvPr id="31" name="Freeform 112"/>
          <p:cNvSpPr>
            <a:spLocks noEditPoints="1"/>
          </p:cNvSpPr>
          <p:nvPr/>
        </p:nvSpPr>
        <p:spPr bwMode="auto">
          <a:xfrm>
            <a:off x="3545886" y="2643240"/>
            <a:ext cx="452110" cy="461724"/>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8"/>
          <p:cNvSpPr>
            <a:spLocks noEditPoints="1"/>
          </p:cNvSpPr>
          <p:nvPr/>
        </p:nvSpPr>
        <p:spPr bwMode="auto">
          <a:xfrm>
            <a:off x="5112060" y="2635787"/>
            <a:ext cx="581222" cy="497840"/>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20"/>
          <p:cNvSpPr>
            <a:spLocks noEditPoints="1"/>
          </p:cNvSpPr>
          <p:nvPr/>
        </p:nvSpPr>
        <p:spPr bwMode="auto">
          <a:xfrm>
            <a:off x="5058055" y="4233056"/>
            <a:ext cx="605522" cy="441757"/>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96"/>
          <p:cNvSpPr>
            <a:spLocks noEditPoints="1"/>
          </p:cNvSpPr>
          <p:nvPr/>
        </p:nvSpPr>
        <p:spPr bwMode="auto">
          <a:xfrm>
            <a:off x="3518884" y="4185084"/>
            <a:ext cx="512900" cy="548393"/>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24" y="1858474"/>
            <a:ext cx="4761905" cy="3152381"/>
          </a:xfrm>
          <a:prstGeom prst="rect">
            <a:avLst/>
          </a:prstGeom>
        </p:spPr>
      </p:pic>
      <p:grpSp>
        <p:nvGrpSpPr>
          <p:cNvPr id="2" name="Group 1"/>
          <p:cNvGrpSpPr/>
          <p:nvPr/>
        </p:nvGrpSpPr>
        <p:grpSpPr>
          <a:xfrm>
            <a:off x="5225106" y="1430778"/>
            <a:ext cx="2819400" cy="4030855"/>
            <a:chOff x="6966808" y="188640"/>
            <a:chExt cx="3759200" cy="5374473"/>
          </a:xfrm>
        </p:grpSpPr>
        <p:sp>
          <p:nvSpPr>
            <p:cNvPr id="7" name="Rectangle 6"/>
            <p:cNvSpPr/>
            <p:nvPr/>
          </p:nvSpPr>
          <p:spPr>
            <a:xfrm>
              <a:off x="6966808" y="1592796"/>
              <a:ext cx="3759200" cy="3970317"/>
            </a:xfrm>
            <a:prstGeom prst="rect">
              <a:avLst/>
            </a:prstGeom>
          </p:spPr>
          <p:txBody>
            <a:bodyPr wrap="square">
              <a:spAutoFit/>
            </a:bodyPr>
            <a:lstStyle/>
            <a:p>
              <a:pPr>
                <a:lnSpc>
                  <a:spcPct val="150000"/>
                </a:lnSpc>
                <a:spcBef>
                  <a:spcPts val="900"/>
                </a:spcBef>
              </a:pPr>
              <a:r>
                <a:rPr lang="en-US" sz="1200" dirty="0">
                  <a:hlinkClick r:id="rId2"/>
                </a:rPr>
                <a:t>You Exec</a:t>
              </a:r>
              <a:r>
                <a:rPr lang="en-US" sz="12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900"/>
                </a:spcBef>
              </a:pPr>
              <a:r>
                <a:rPr lang="en-US" sz="1200" dirty="0"/>
                <a:t>When you join our </a:t>
              </a:r>
              <a:r>
                <a:rPr lang="en-US" sz="1200" dirty="0">
                  <a:hlinkClick r:id="rId4"/>
                </a:rPr>
                <a:t>Plus</a:t>
              </a:r>
              <a:r>
                <a:rPr lang="en-US" sz="1200" dirty="0"/>
                <a:t> subscription you will receive exclusive resources and insights to propel your career even further.</a:t>
              </a:r>
            </a:p>
          </p:txBody>
        </p:sp>
        <p:pic>
          <p:nvPicPr>
            <p:cNvPr id="8" name="Picture 7">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129085" y="188640"/>
              <a:ext cx="3434647" cy="987709"/>
            </a:xfrm>
            <a:prstGeom prst="rect">
              <a:avLst/>
            </a:prstGeom>
          </p:spPr>
        </p:pic>
      </p:grpSp>
    </p:spTree>
    <p:extLst>
      <p:ext uri="{BB962C8B-B14F-4D97-AF65-F5344CB8AC3E}">
        <p14:creationId xmlns:p14="http://schemas.microsoft.com/office/powerpoint/2010/main" val="109856107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553152" y="1499309"/>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1101331"/>
            <a:ext cx="2452111" cy="245211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760312"/>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878998"/>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4015491"/>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4078062"/>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sp>
        <p:nvSpPr>
          <p:cNvPr id="11" name="Oval 10"/>
          <p:cNvSpPr/>
          <p:nvPr/>
        </p:nvSpPr>
        <p:spPr>
          <a:xfrm>
            <a:off x="2962260" y="2568899"/>
            <a:ext cx="3052084" cy="3052084"/>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787279"/>
            <a:ext cx="2558044" cy="25580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grpSp>
        <p:nvGrpSpPr>
          <p:cNvPr id="44" name="Group 43"/>
          <p:cNvGrpSpPr/>
          <p:nvPr/>
        </p:nvGrpSpPr>
        <p:grpSpPr>
          <a:xfrm>
            <a:off x="5256378" y="1138778"/>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725033"/>
            <a:ext cx="2225067" cy="222506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780402"/>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4194798"/>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2338680"/>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913726"/>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4304306"/>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805242"/>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4384392"/>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3210032"/>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4267719"/>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633323"/>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4064825"/>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3100106"/>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930013"/>
            <a:ext cx="2063438"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our members with strategic decisions</a:t>
            </a:r>
            <a:endParaRPr lang="en-US" sz="1200" dirty="0">
              <a:solidFill>
                <a:schemeClr val="tx1">
                  <a:lumMod val="75000"/>
                </a:schemeClr>
              </a:solidFill>
            </a:endParaRPr>
          </a:p>
        </p:txBody>
      </p:sp>
      <p:sp>
        <p:nvSpPr>
          <p:cNvPr id="47" name="TextBox 46"/>
          <p:cNvSpPr txBox="1"/>
          <p:nvPr/>
        </p:nvSpPr>
        <p:spPr>
          <a:xfrm>
            <a:off x="6300192" y="4935787"/>
            <a:ext cx="1628571"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enterprises recruit best in class talent</a:t>
            </a:r>
            <a:endParaRPr lang="en-US" sz="1200" dirty="0">
              <a:solidFill>
                <a:schemeClr val="tx1">
                  <a:lumMod val="75000"/>
                </a:schemeClr>
              </a:solidFill>
            </a:endParaRPr>
          </a:p>
        </p:txBody>
      </p:sp>
      <p:sp>
        <p:nvSpPr>
          <p:cNvPr id="48" name="TextBox 47"/>
          <p:cNvSpPr txBox="1"/>
          <p:nvPr/>
        </p:nvSpPr>
        <p:spPr>
          <a:xfrm>
            <a:off x="1092894" y="4724542"/>
            <a:ext cx="1691933"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Based on data analytics</a:t>
            </a:r>
            <a:endParaRPr lang="en-US" sz="1200" dirty="0">
              <a:solidFill>
                <a:schemeClr val="tx1">
                  <a:lumMod val="75000"/>
                </a:schemeClr>
              </a:solidFill>
            </a:endParaRPr>
          </a:p>
        </p:txBody>
      </p:sp>
      <p:sp>
        <p:nvSpPr>
          <p:cNvPr id="49" name="TextBox 48"/>
          <p:cNvSpPr txBox="1"/>
          <p:nvPr/>
        </p:nvSpPr>
        <p:spPr>
          <a:xfrm>
            <a:off x="5575734" y="2152013"/>
            <a:ext cx="1596233"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Care &amp; consultation services</a:t>
            </a:r>
            <a:endParaRPr lang="en-US" sz="1200" dirty="0">
              <a:solidFill>
                <a:schemeClr val="tx1">
                  <a:lumMod val="75000"/>
                </a:schemeClr>
              </a:solidFill>
            </a:endParaRPr>
          </a:p>
        </p:txBody>
      </p:sp>
      <p:sp>
        <p:nvSpPr>
          <p:cNvPr id="51" name="TextBox 50"/>
          <p:cNvSpPr txBox="1"/>
          <p:nvPr/>
        </p:nvSpPr>
        <p:spPr>
          <a:xfrm>
            <a:off x="1668737" y="2478171"/>
            <a:ext cx="1386351"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Great support</a:t>
            </a:r>
          </a:p>
        </p:txBody>
      </p:sp>
      <p:sp>
        <p:nvSpPr>
          <p:cNvPr id="45" name="Oval 44"/>
          <p:cNvSpPr/>
          <p:nvPr/>
        </p:nvSpPr>
        <p:spPr>
          <a:xfrm>
            <a:off x="7171966" y="3746888"/>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484783"/>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880573"/>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3466152"/>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646503"/>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2145135"/>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617032"/>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947992"/>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1808820"/>
            <a:ext cx="1803870" cy="630173"/>
          </a:xfrm>
          <a:prstGeom prst="rect">
            <a:avLst/>
          </a:prstGeom>
        </p:spPr>
        <p:txBody>
          <a:bodyPr wrap="square" lIns="0" tIns="0" rIns="0" bIns="0">
            <a:spAutoFit/>
          </a:bodyPr>
          <a:lstStyle/>
          <a:p>
            <a:pPr algn="r">
              <a:lnSpc>
                <a:spcPct val="130000"/>
              </a:lnSpc>
            </a:pPr>
            <a:r>
              <a:rPr lang="en-US" sz="1350" dirty="0"/>
              <a:t>Website</a:t>
            </a:r>
          </a:p>
          <a:p>
            <a:pPr algn="r">
              <a:lnSpc>
                <a:spcPct val="130000"/>
              </a:lnSpc>
            </a:pPr>
            <a:r>
              <a:rPr lang="en-US" sz="900" dirty="0"/>
              <a:t>Member comes to website and shares a resource or article</a:t>
            </a:r>
          </a:p>
        </p:txBody>
      </p:sp>
      <p:sp>
        <p:nvSpPr>
          <p:cNvPr id="43" name="Rectangle 42"/>
          <p:cNvSpPr/>
          <p:nvPr/>
        </p:nvSpPr>
        <p:spPr>
          <a:xfrm>
            <a:off x="5677131" y="1808820"/>
            <a:ext cx="1893670" cy="630173"/>
          </a:xfrm>
          <a:prstGeom prst="rect">
            <a:avLst/>
          </a:prstGeom>
        </p:spPr>
        <p:txBody>
          <a:bodyPr wrap="square" lIns="0" tIns="0" rIns="0" bIns="0">
            <a:spAutoFit/>
          </a:bodyPr>
          <a:lstStyle/>
          <a:p>
            <a:pPr>
              <a:lnSpc>
                <a:spcPct val="130000"/>
              </a:lnSpc>
            </a:pPr>
            <a:r>
              <a:rPr lang="en-US" sz="1350" dirty="0"/>
              <a:t>Time</a:t>
            </a:r>
          </a:p>
          <a:p>
            <a:pPr>
              <a:lnSpc>
                <a:spcPct val="130000"/>
              </a:lnSpc>
            </a:pPr>
            <a:r>
              <a:rPr lang="en-US" sz="900" dirty="0"/>
              <a:t>Once article, insight, or resource is finalized it can be shared with others</a:t>
            </a:r>
          </a:p>
        </p:txBody>
      </p:sp>
      <p:sp>
        <p:nvSpPr>
          <p:cNvPr id="44" name="Rectangle 43"/>
          <p:cNvSpPr/>
          <p:nvPr/>
        </p:nvSpPr>
        <p:spPr>
          <a:xfrm>
            <a:off x="1587600" y="4803325"/>
            <a:ext cx="1803870" cy="630173"/>
          </a:xfrm>
          <a:prstGeom prst="rect">
            <a:avLst/>
          </a:prstGeom>
        </p:spPr>
        <p:txBody>
          <a:bodyPr wrap="square" lIns="0" tIns="0" rIns="0" bIns="0">
            <a:spAutoFit/>
          </a:bodyPr>
          <a:lstStyle/>
          <a:p>
            <a:pPr algn="r">
              <a:lnSpc>
                <a:spcPct val="130000"/>
              </a:lnSpc>
            </a:pPr>
            <a:r>
              <a:rPr lang="en-US" sz="1350" dirty="0"/>
              <a:t>Plus Service</a:t>
            </a:r>
          </a:p>
          <a:p>
            <a:pPr algn="r">
              <a:lnSpc>
                <a:spcPct val="130000"/>
              </a:lnSpc>
            </a:pPr>
            <a:r>
              <a:rPr lang="en-US" sz="900" dirty="0"/>
              <a:t>Members who are truly interested can further join the Plus offering</a:t>
            </a:r>
          </a:p>
        </p:txBody>
      </p:sp>
      <p:sp>
        <p:nvSpPr>
          <p:cNvPr id="45" name="Rectangle 44"/>
          <p:cNvSpPr/>
          <p:nvPr/>
        </p:nvSpPr>
        <p:spPr>
          <a:xfrm>
            <a:off x="5817531" y="4803325"/>
            <a:ext cx="1893670" cy="630173"/>
          </a:xfrm>
          <a:prstGeom prst="rect">
            <a:avLst/>
          </a:prstGeom>
        </p:spPr>
        <p:txBody>
          <a:bodyPr wrap="square" lIns="0" tIns="0" rIns="0" bIns="0">
            <a:spAutoFit/>
          </a:bodyPr>
          <a:lstStyle/>
          <a:p>
            <a:pPr>
              <a:lnSpc>
                <a:spcPct val="130000"/>
              </a:lnSpc>
            </a:pPr>
            <a:r>
              <a:rPr lang="en-US" sz="1350" dirty="0"/>
              <a:t>Shared Feed</a:t>
            </a:r>
          </a:p>
          <a:p>
            <a:pPr>
              <a:lnSpc>
                <a:spcPct val="130000"/>
              </a:lnSpc>
            </a:pPr>
            <a:r>
              <a:rPr lang="en-US" sz="900" dirty="0"/>
              <a:t>Content appears on news feed of new potential members</a:t>
            </a:r>
          </a:p>
        </p:txBody>
      </p:sp>
      <p:sp>
        <p:nvSpPr>
          <p:cNvPr id="48" name="Rectangle 47"/>
          <p:cNvSpPr/>
          <p:nvPr/>
        </p:nvSpPr>
        <p:spPr>
          <a:xfrm>
            <a:off x="7333340" y="3239979"/>
            <a:ext cx="1667786" cy="630173"/>
          </a:xfrm>
          <a:prstGeom prst="rect">
            <a:avLst/>
          </a:prstGeom>
        </p:spPr>
        <p:txBody>
          <a:bodyPr wrap="square" lIns="0" tIns="0" rIns="0" bIns="0">
            <a:spAutoFit/>
          </a:bodyPr>
          <a:lstStyle/>
          <a:p>
            <a:pPr>
              <a:lnSpc>
                <a:spcPct val="130000"/>
              </a:lnSpc>
            </a:pPr>
            <a:r>
              <a:rPr lang="en-US" sz="1350" dirty="0"/>
              <a:t>New members</a:t>
            </a:r>
          </a:p>
          <a:p>
            <a:pPr>
              <a:lnSpc>
                <a:spcPct val="130000"/>
              </a:lnSpc>
            </a:pPr>
            <a:r>
              <a:rPr lang="en-US" sz="900" dirty="0"/>
              <a:t>Want to the article, insight, resource that is shared</a:t>
            </a:r>
          </a:p>
        </p:txBody>
      </p:sp>
      <p:sp>
        <p:nvSpPr>
          <p:cNvPr id="49" name="Rectangle 48"/>
          <p:cNvSpPr/>
          <p:nvPr/>
        </p:nvSpPr>
        <p:spPr>
          <a:xfrm>
            <a:off x="178593" y="3319216"/>
            <a:ext cx="1643915" cy="810222"/>
          </a:xfrm>
          <a:prstGeom prst="rect">
            <a:avLst/>
          </a:prstGeom>
        </p:spPr>
        <p:txBody>
          <a:bodyPr wrap="square" lIns="0" tIns="0" rIns="0" bIns="0">
            <a:spAutoFit/>
          </a:bodyPr>
          <a:lstStyle/>
          <a:p>
            <a:pPr algn="r">
              <a:lnSpc>
                <a:spcPct val="130000"/>
              </a:lnSpc>
            </a:pPr>
            <a:r>
              <a:rPr lang="en-US" sz="1350" dirty="0"/>
              <a:t>Monthly</a:t>
            </a:r>
          </a:p>
          <a:p>
            <a:pPr algn="r">
              <a:lnSpc>
                <a:spcPct val="130000"/>
              </a:lnSpc>
            </a:pPr>
            <a:r>
              <a:rPr lang="en-US" sz="9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3027001" y="2672916"/>
            <a:ext cx="383870" cy="351039"/>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45"/>
          <p:cNvSpPr>
            <a:spLocks noEditPoints="1"/>
          </p:cNvSpPr>
          <p:nvPr/>
        </p:nvSpPr>
        <p:spPr bwMode="auto">
          <a:xfrm>
            <a:off x="5841141" y="4178383"/>
            <a:ext cx="399682" cy="438749"/>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31"/>
          <p:cNvSpPr>
            <a:spLocks noEditPoints="1"/>
          </p:cNvSpPr>
          <p:nvPr/>
        </p:nvSpPr>
        <p:spPr bwMode="auto">
          <a:xfrm>
            <a:off x="6671140" y="3347991"/>
            <a:ext cx="385136" cy="391344"/>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98"/>
          <p:cNvSpPr>
            <a:spLocks noEditPoints="1"/>
          </p:cNvSpPr>
          <p:nvPr/>
        </p:nvSpPr>
        <p:spPr bwMode="auto">
          <a:xfrm>
            <a:off x="5706126" y="2672916"/>
            <a:ext cx="419681" cy="420337"/>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38"/>
          <p:cNvSpPr>
            <a:spLocks noEditPoints="1"/>
          </p:cNvSpPr>
          <p:nvPr/>
        </p:nvSpPr>
        <p:spPr bwMode="auto">
          <a:xfrm>
            <a:off x="2883056" y="4178384"/>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16"/>
          <p:cNvSpPr>
            <a:spLocks noEditPoints="1"/>
          </p:cNvSpPr>
          <p:nvPr/>
        </p:nvSpPr>
        <p:spPr bwMode="auto">
          <a:xfrm>
            <a:off x="2087724" y="3347991"/>
            <a:ext cx="351039" cy="393816"/>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a:xfrm>
            <a:off x="685800" y="1557338"/>
            <a:ext cx="7772400" cy="304800"/>
          </a:xfrm>
        </p:spPr>
        <p:txBody>
          <a:bodyPr/>
          <a:lstStyle/>
          <a:p>
            <a:r>
              <a:rPr lang="en-US" dirty="0"/>
              <a:t>Audience breakdown after some interviews</a:t>
            </a:r>
          </a:p>
        </p:txBody>
      </p:sp>
      <p:graphicFrame>
        <p:nvGraphicFramePr>
          <p:cNvPr id="4" name="Diagram 3"/>
          <p:cNvGraphicFramePr/>
          <p:nvPr>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Freeform 21"/>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Freeform 19"/>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Rectangle 22"/>
          <p:cNvSpPr/>
          <p:nvPr/>
        </p:nvSpPr>
        <p:spPr>
          <a:xfrm>
            <a:off x="5326660" y="2159859"/>
            <a:ext cx="1945640" cy="280846"/>
          </a:xfrm>
          <a:prstGeom prst="rect">
            <a:avLst/>
          </a:prstGeom>
        </p:spPr>
        <p:txBody>
          <a:bodyPr wrap="square" lIns="182880" rIns="182880" bIns="73152">
            <a:spAutoFit/>
          </a:bodyPr>
          <a:lstStyle/>
          <a:p>
            <a:pPr>
              <a:lnSpc>
                <a:spcPct val="95000"/>
              </a:lnSpc>
            </a:pPr>
            <a:r>
              <a:rPr lang="en-US" sz="1100" dirty="0"/>
              <a:t>Executives</a:t>
            </a:r>
          </a:p>
        </p:txBody>
      </p:sp>
      <p:sp>
        <p:nvSpPr>
          <p:cNvPr id="6" name="Rectangle 5"/>
          <p:cNvSpPr/>
          <p:nvPr/>
        </p:nvSpPr>
        <p:spPr>
          <a:xfrm>
            <a:off x="4773113" y="2096921"/>
            <a:ext cx="738985" cy="421013"/>
          </a:xfrm>
          <a:prstGeom prst="rect">
            <a:avLst/>
          </a:prstGeom>
        </p:spPr>
        <p:txBody>
          <a:bodyPr wrap="none" lIns="91440" rIns="91440" bIns="45720">
            <a:spAutoFit/>
          </a:bodyPr>
          <a:lstStyle/>
          <a:p>
            <a:pPr algn="r">
              <a:lnSpc>
                <a:spcPct val="89000"/>
              </a:lnSpc>
            </a:pPr>
            <a:r>
              <a:rPr lang="en-US" spc="-80" dirty="0"/>
              <a:t>12%</a:t>
            </a:r>
          </a:p>
        </p:txBody>
      </p:sp>
      <p:sp>
        <p:nvSpPr>
          <p:cNvPr id="27" name="Rectangle 26"/>
          <p:cNvSpPr/>
          <p:nvPr/>
        </p:nvSpPr>
        <p:spPr>
          <a:xfrm>
            <a:off x="4773113" y="2980841"/>
            <a:ext cx="738985" cy="421013"/>
          </a:xfrm>
          <a:prstGeom prst="rect">
            <a:avLst/>
          </a:prstGeom>
        </p:spPr>
        <p:txBody>
          <a:bodyPr wrap="none" lIns="91440" rIns="91440" bIns="45720">
            <a:spAutoFit/>
          </a:bodyPr>
          <a:lstStyle/>
          <a:p>
            <a:pPr algn="r">
              <a:lnSpc>
                <a:spcPct val="89000"/>
              </a:lnSpc>
            </a:pPr>
            <a:r>
              <a:rPr lang="en-US" spc="-80" dirty="0"/>
              <a:t>25%</a:t>
            </a:r>
          </a:p>
        </p:txBody>
      </p:sp>
      <p:sp>
        <p:nvSpPr>
          <p:cNvPr id="28" name="Rectangle 27"/>
          <p:cNvSpPr/>
          <p:nvPr/>
        </p:nvSpPr>
        <p:spPr>
          <a:xfrm>
            <a:off x="5326660" y="3050236"/>
            <a:ext cx="1945640" cy="280846"/>
          </a:xfrm>
          <a:prstGeom prst="rect">
            <a:avLst/>
          </a:prstGeom>
        </p:spPr>
        <p:txBody>
          <a:bodyPr wrap="square" lIns="182880" rIns="182880" bIns="73152">
            <a:spAutoFit/>
          </a:bodyPr>
          <a:lstStyle/>
          <a:p>
            <a:pPr>
              <a:lnSpc>
                <a:spcPct val="95000"/>
              </a:lnSpc>
            </a:pPr>
            <a:r>
              <a:rPr lang="en-US" sz="1100" dirty="0"/>
              <a:t>Recruiting firms</a:t>
            </a:r>
          </a:p>
        </p:txBody>
      </p:sp>
      <p:sp>
        <p:nvSpPr>
          <p:cNvPr id="29" name="Rectangle 28"/>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a:t>Managers &amp; Directors in a corporate employees</a:t>
            </a:r>
          </a:p>
        </p:txBody>
      </p:sp>
      <p:sp>
        <p:nvSpPr>
          <p:cNvPr id="30" name="Rectangle 29"/>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a:t>New hires and recent grads</a:t>
            </a:r>
          </a:p>
        </p:txBody>
      </p:sp>
      <p:sp>
        <p:nvSpPr>
          <p:cNvPr id="31" name="Rectangle 30"/>
          <p:cNvSpPr/>
          <p:nvPr/>
        </p:nvSpPr>
        <p:spPr>
          <a:xfrm>
            <a:off x="4773113" y="3895241"/>
            <a:ext cx="738985" cy="421013"/>
          </a:xfrm>
          <a:prstGeom prst="rect">
            <a:avLst/>
          </a:prstGeom>
        </p:spPr>
        <p:txBody>
          <a:bodyPr wrap="none" lIns="91440" rIns="91440" bIns="45720">
            <a:spAutoFit/>
          </a:bodyPr>
          <a:lstStyle/>
          <a:p>
            <a:pPr algn="r">
              <a:lnSpc>
                <a:spcPct val="89000"/>
              </a:lnSpc>
            </a:pPr>
            <a:r>
              <a:rPr lang="en-US" spc="-80" dirty="0"/>
              <a:t>48%</a:t>
            </a:r>
          </a:p>
        </p:txBody>
      </p:sp>
      <p:sp>
        <p:nvSpPr>
          <p:cNvPr id="32" name="Rectangle 31"/>
          <p:cNvSpPr/>
          <p:nvPr/>
        </p:nvSpPr>
        <p:spPr>
          <a:xfrm>
            <a:off x="4773113" y="4789321"/>
            <a:ext cx="738985" cy="421013"/>
          </a:xfrm>
          <a:prstGeom prst="rect">
            <a:avLst/>
          </a:prstGeom>
        </p:spPr>
        <p:txBody>
          <a:bodyPr wrap="none" lIns="91440" rIns="91440" bIns="45720">
            <a:spAutoFit/>
          </a:bodyPr>
          <a:lstStyle/>
          <a:p>
            <a:pPr algn="r">
              <a:lnSpc>
                <a:spcPct val="89000"/>
              </a:lnSpc>
            </a:pPr>
            <a:r>
              <a:rPr lang="en-US" spc="-80" dirty="0"/>
              <a:t>68%</a:t>
            </a:r>
          </a:p>
        </p:txBody>
      </p:sp>
      <p:sp>
        <p:nvSpPr>
          <p:cNvPr id="33" name="Rectangle 32"/>
          <p:cNvSpPr/>
          <p:nvPr/>
        </p:nvSpPr>
        <p:spPr>
          <a:xfrm>
            <a:off x="3001217" y="3510916"/>
            <a:ext cx="788999" cy="400494"/>
          </a:xfrm>
          <a:prstGeom prst="rect">
            <a:avLst/>
          </a:prstGeom>
        </p:spPr>
        <p:txBody>
          <a:bodyPr wrap="none" lIns="91440" rIns="91440" bIns="45720">
            <a:spAutoFit/>
          </a:bodyPr>
          <a:lstStyle/>
          <a:p>
            <a:pPr algn="ctr">
              <a:lnSpc>
                <a:spcPct val="89000"/>
              </a:lnSpc>
            </a:pPr>
            <a:r>
              <a:rPr lang="en-US" sz="2250" dirty="0">
                <a:solidFill>
                  <a:srgbClr val="FFFFFF"/>
                </a:solidFill>
              </a:rPr>
              <a:t>Early</a:t>
            </a:r>
          </a:p>
        </p:txBody>
      </p:sp>
      <p:sp>
        <p:nvSpPr>
          <p:cNvPr id="35" name="Rectangle 34"/>
          <p:cNvSpPr/>
          <p:nvPr/>
        </p:nvSpPr>
        <p:spPr>
          <a:xfrm>
            <a:off x="2301236" y="3510916"/>
            <a:ext cx="405880" cy="503215"/>
          </a:xfrm>
          <a:prstGeom prst="rect">
            <a:avLst/>
          </a:prstGeom>
        </p:spPr>
        <p:txBody>
          <a:bodyPr wrap="none" lIns="91440" rIns="91440" bIns="45720">
            <a:spAutoFit/>
          </a:bodyPr>
          <a:lstStyle/>
          <a:p>
            <a:pPr algn="ctr">
              <a:lnSpc>
                <a:spcPct val="89000"/>
              </a:lnSpc>
            </a:pPr>
            <a:r>
              <a:rPr lang="en-US" sz="3000" dirty="0">
                <a:solidFill>
                  <a:srgbClr val="FFFFFF"/>
                </a:solidFill>
              </a:rPr>
              <a:t>B</a:t>
            </a:r>
          </a:p>
        </p:txBody>
      </p:sp>
      <p:sp>
        <p:nvSpPr>
          <p:cNvPr id="36" name="Rectangle 35"/>
          <p:cNvSpPr/>
          <p:nvPr/>
        </p:nvSpPr>
        <p:spPr>
          <a:xfrm>
            <a:off x="1705679" y="3510916"/>
            <a:ext cx="423514" cy="503215"/>
          </a:xfrm>
          <a:prstGeom prst="rect">
            <a:avLst/>
          </a:prstGeom>
        </p:spPr>
        <p:txBody>
          <a:bodyPr wrap="none" lIns="91440" rIns="91440" bIns="45720">
            <a:spAutoFit/>
          </a:bodyPr>
          <a:lstStyle/>
          <a:p>
            <a:pPr algn="ctr">
              <a:lnSpc>
                <a:spcPct val="89000"/>
              </a:lnSpc>
            </a:pPr>
            <a:r>
              <a:rPr lang="en-US" sz="3000" dirty="0">
                <a:solidFill>
                  <a:srgbClr val="FFFFFF"/>
                </a:solidFill>
              </a:rPr>
              <a:t>C</a:t>
            </a:r>
          </a:p>
        </p:txBody>
      </p:sp>
      <p:sp>
        <p:nvSpPr>
          <p:cNvPr id="37" name="Rectangle 36"/>
          <p:cNvSpPr/>
          <p:nvPr/>
        </p:nvSpPr>
        <p:spPr>
          <a:xfrm>
            <a:off x="1138637" y="3510916"/>
            <a:ext cx="453970" cy="503215"/>
          </a:xfrm>
          <a:prstGeom prst="rect">
            <a:avLst/>
          </a:prstGeom>
        </p:spPr>
        <p:txBody>
          <a:bodyPr wrap="none" lIns="91440" rIns="91440" bIns="45720">
            <a:spAutoFit/>
          </a:bodyPr>
          <a:lstStyle/>
          <a:p>
            <a:pPr algn="ctr">
              <a:lnSpc>
                <a:spcPct val="89000"/>
              </a:lnSpc>
            </a:pPr>
            <a:r>
              <a:rPr lang="en-US" sz="3000" dirty="0">
                <a:solidFill>
                  <a:srgbClr val="FFFFFF"/>
                </a:solidFill>
              </a:rPr>
              <a:t>D</a:t>
            </a:r>
          </a:p>
        </p:txBody>
      </p:sp>
      <p:sp>
        <p:nvSpPr>
          <p:cNvPr id="7"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7"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7326306" y="2294875"/>
            <a:ext cx="405045" cy="342521"/>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99"/>
          <p:cNvSpPr>
            <a:spLocks noEditPoints="1"/>
          </p:cNvSpPr>
          <p:nvPr/>
        </p:nvSpPr>
        <p:spPr bwMode="auto">
          <a:xfrm>
            <a:off x="7299304" y="3225002"/>
            <a:ext cx="458663" cy="315831"/>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42"/>
          <p:cNvSpPr>
            <a:spLocks noEditPoints="1"/>
          </p:cNvSpPr>
          <p:nvPr/>
        </p:nvSpPr>
        <p:spPr bwMode="auto">
          <a:xfrm>
            <a:off x="7359349" y="4961936"/>
            <a:ext cx="368442" cy="431710"/>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8" name="Freeform 35"/>
          <p:cNvSpPr>
            <a:spLocks noEditPoints="1"/>
          </p:cNvSpPr>
          <p:nvPr/>
        </p:nvSpPr>
        <p:spPr bwMode="auto">
          <a:xfrm>
            <a:off x="7272300" y="4148172"/>
            <a:ext cx="515571" cy="247096"/>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5" dur="300"/>
                                        <p:tgtEl>
                                          <p:spTgt spid="4">
                                            <p:graphicEl>
                                              <a:dgm id="{87FD9542-8FD3-C842-BF99-47B1884B62F8}"/>
                                            </p:graphicEl>
                                          </p:spTgt>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300"/>
                                        <p:tgtEl>
                                          <p:spTgt spid="35"/>
                                        </p:tgtEl>
                                      </p:cBhvr>
                                    </p:animEffect>
                                  </p:childTnLst>
                                </p:cTn>
                              </p:par>
                              <p:par>
                                <p:cTn id="29" presetID="22" presetClass="entr" presetSubtype="8" fill="hold" grpId="0" nodeType="withEffect">
                                  <p:stCondLst>
                                    <p:cond delay="50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3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300"/>
                                        <p:tgtEl>
                                          <p:spTgt spid="7"/>
                                        </p:tgtEl>
                                      </p:cBhvr>
                                    </p:animEffect>
                                  </p:childTnLst>
                                </p:cTn>
                              </p:par>
                              <p:par>
                                <p:cTn id="41" presetID="10" presetClass="entr" presetSubtype="0" fill="hold" grpId="0" nodeType="withEffect">
                                  <p:stCondLst>
                                    <p:cond delay="600"/>
                                  </p:stCondLst>
                                  <p:childTnLst>
                                    <p:set>
                                      <p:cBhvr>
                                        <p:cTn id="42"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3" dur="300"/>
                                        <p:tgtEl>
                                          <p:spTgt spid="4">
                                            <p:graphicEl>
                                              <a:dgm id="{19D3CC6C-315D-6D46-A1D0-2DDEC1C7A2BA}"/>
                                            </p:graphicEl>
                                          </p:spTgt>
                                        </p:tgtEl>
                                      </p:cBhvr>
                                    </p:animEffect>
                                  </p:childTnLst>
                                </p:cTn>
                              </p:par>
                              <p:par>
                                <p:cTn id="44" presetID="10" presetClass="entr" presetSubtype="0" fill="hold" grpId="0" nodeType="withEffect">
                                  <p:stCondLst>
                                    <p:cond delay="70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300"/>
                                        <p:tgtEl>
                                          <p:spTgt spid="36"/>
                                        </p:tgtEl>
                                      </p:cBhvr>
                                    </p:animEffect>
                                  </p:childTnLst>
                                </p:cTn>
                              </p:par>
                              <p:par>
                                <p:cTn id="47" presetID="22" presetClass="entr" presetSubtype="8" fill="hold" grpId="0" nodeType="withEffect">
                                  <p:stCondLst>
                                    <p:cond delay="800"/>
                                  </p:stCondLst>
                                  <p:childTnLst>
                                    <p:set>
                                      <p:cBhvr>
                                        <p:cTn id="48" dur="1" fill="hold">
                                          <p:stCondLst>
                                            <p:cond delay="0"/>
                                          </p:stCondLst>
                                        </p:cTn>
                                        <p:tgtEl>
                                          <p:spTgt spid="21"/>
                                        </p:tgtEl>
                                        <p:attrNameLst>
                                          <p:attrName>style.visibility</p:attrName>
                                        </p:attrNameLst>
                                      </p:cBhvr>
                                      <p:to>
                                        <p:strVal val="visible"/>
                                      </p:to>
                                    </p:set>
                                    <p:animEffect transition="in" filter="wipe(left)">
                                      <p:cBhvr>
                                        <p:cTn id="49" dur="300"/>
                                        <p:tgtEl>
                                          <p:spTgt spid="21"/>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par>
                                <p:cTn id="56" presetID="10" presetClass="entr" presetSubtype="0" fill="hold" grpId="0" nodeType="withEffect">
                                  <p:stCondLst>
                                    <p:cond delay="120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300"/>
                                        <p:tgtEl>
                                          <p:spTgt spid="10"/>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61" dur="300"/>
                                        <p:tgtEl>
                                          <p:spTgt spid="4">
                                            <p:graphicEl>
                                              <a:dgm id="{CBDC1C1A-EBA1-C041-91B6-DB84A72A1EA4}"/>
                                            </p:graphicEl>
                                          </p:spTgt>
                                        </p:tgtEl>
                                      </p:cBhvr>
                                    </p:animEffect>
                                  </p:childTnLst>
                                </p:cTn>
                              </p:par>
                              <p:par>
                                <p:cTn id="62" presetID="10" presetClass="entr" presetSubtype="0" fill="hold" grpId="0" nodeType="withEffect">
                                  <p:stCondLst>
                                    <p:cond delay="100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300"/>
                                        <p:tgtEl>
                                          <p:spTgt spid="37"/>
                                        </p:tgtEl>
                                      </p:cBhvr>
                                    </p:animEffect>
                                  </p:childTnLst>
                                </p:cTn>
                              </p:par>
                              <p:par>
                                <p:cTn id="65" presetID="22" presetClass="entr" presetSubtype="8" fill="hold" grpId="0" nodeType="withEffect">
                                  <p:stCondLst>
                                    <p:cond delay="1100"/>
                                  </p:stCondLst>
                                  <p:childTnLst>
                                    <p:set>
                                      <p:cBhvr>
                                        <p:cTn id="66" dur="1" fill="hold">
                                          <p:stCondLst>
                                            <p:cond delay="0"/>
                                          </p:stCondLst>
                                        </p:cTn>
                                        <p:tgtEl>
                                          <p:spTgt spid="22"/>
                                        </p:tgtEl>
                                        <p:attrNameLst>
                                          <p:attrName>style.visibility</p:attrName>
                                        </p:attrNameLst>
                                      </p:cBhvr>
                                      <p:to>
                                        <p:strVal val="visible"/>
                                      </p:to>
                                    </p:set>
                                    <p:animEffect transition="in" filter="wipe(left)">
                                      <p:cBhvr>
                                        <p:cTn id="67" dur="300"/>
                                        <p:tgtEl>
                                          <p:spTgt spid="22"/>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500"/>
                                        <p:tgtEl>
                                          <p:spTgt spid="32"/>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3282751" y="2221216"/>
            <a:ext cx="2556284" cy="2556284"/>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0" name="Pie 9"/>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 name="Pie 10"/>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Pie 11"/>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Pie 38"/>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Pie 4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67" name="Group 66"/>
          <p:cNvGrpSpPr/>
          <p:nvPr/>
        </p:nvGrpSpPr>
        <p:grpSpPr>
          <a:xfrm>
            <a:off x="3062763" y="2001228"/>
            <a:ext cx="2996260" cy="2996260"/>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6253808" y="2001228"/>
            <a:ext cx="1630618" cy="369845"/>
          </a:xfrm>
          <a:prstGeom prst="rect">
            <a:avLst/>
          </a:prstGeom>
        </p:spPr>
        <p:txBody>
          <a:bodyPr wrap="square" lIns="0" tIns="0" rIns="0" bIns="0">
            <a:spAutoFit/>
          </a:bodyPr>
          <a:lstStyle/>
          <a:p>
            <a:pPr>
              <a:lnSpc>
                <a:spcPct val="89000"/>
              </a:lnSpc>
            </a:pPr>
            <a:r>
              <a:rPr lang="fr-FR" sz="1600" dirty="0"/>
              <a:t>$210K</a:t>
            </a:r>
          </a:p>
          <a:p>
            <a:pPr>
              <a:lnSpc>
                <a:spcPct val="89000"/>
              </a:lnSpc>
            </a:pPr>
            <a:r>
              <a:rPr lang="fr-FR" sz="1100" dirty="0"/>
              <a:t>Xx </a:t>
            </a:r>
            <a:r>
              <a:rPr lang="fr-FR" sz="1100" dirty="0" err="1"/>
              <a:t>xxxx</a:t>
            </a:r>
            <a:r>
              <a:rPr lang="fr-FR" sz="1100" dirty="0"/>
              <a:t> x</a:t>
            </a:r>
            <a:endParaRPr lang="en-US" sz="1100" dirty="0"/>
          </a:p>
        </p:txBody>
      </p:sp>
      <p:sp>
        <p:nvSpPr>
          <p:cNvPr id="74" name="Freeform 73"/>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Rectangle 45"/>
          <p:cNvSpPr/>
          <p:nvPr/>
        </p:nvSpPr>
        <p:spPr>
          <a:xfrm>
            <a:off x="6264246" y="4701362"/>
            <a:ext cx="1630618" cy="150682"/>
          </a:xfrm>
          <a:prstGeom prst="rect">
            <a:avLst/>
          </a:prstGeom>
        </p:spPr>
        <p:txBody>
          <a:bodyPr wrap="square" lIns="0" tIns="0" rIns="0" bIns="0">
            <a:spAutoFit/>
          </a:bodyPr>
          <a:lstStyle/>
          <a:p>
            <a:pPr>
              <a:lnSpc>
                <a:spcPct val="89000"/>
              </a:lnSpc>
            </a:pPr>
            <a:r>
              <a:rPr lang="fr-FR" sz="1100" dirty="0"/>
              <a:t>Xx </a:t>
            </a:r>
            <a:r>
              <a:rPr lang="fr-FR" sz="1100" dirty="0" err="1"/>
              <a:t>xxxxx</a:t>
            </a:r>
            <a:r>
              <a:rPr lang="fr-FR" sz="1100" dirty="0"/>
              <a:t> xxx xx</a:t>
            </a:r>
            <a:endParaRPr lang="en-US" sz="1100" dirty="0"/>
          </a:p>
        </p:txBody>
      </p:sp>
      <p:sp>
        <p:nvSpPr>
          <p:cNvPr id="47" name="Rectangle 46"/>
          <p:cNvSpPr/>
          <p:nvPr/>
        </p:nvSpPr>
        <p:spPr>
          <a:xfrm>
            <a:off x="6677799" y="3311545"/>
            <a:ext cx="1630618" cy="150682"/>
          </a:xfrm>
          <a:prstGeom prst="rect">
            <a:avLst/>
          </a:prstGeom>
        </p:spPr>
        <p:txBody>
          <a:bodyPr wrap="square" lIns="0" tIns="0" rIns="0" bIns="0">
            <a:spAutoFit/>
          </a:bodyPr>
          <a:lstStyle/>
          <a:p>
            <a:pPr>
              <a:lnSpc>
                <a:spcPct val="89000"/>
              </a:lnSpc>
            </a:pPr>
            <a:r>
              <a:rPr lang="fr-FR" sz="1100" dirty="0"/>
              <a:t>Xx xx xx </a:t>
            </a:r>
            <a:r>
              <a:rPr lang="fr-FR" sz="1100" dirty="0" err="1"/>
              <a:t>xxxxx</a:t>
            </a:r>
            <a:r>
              <a:rPr lang="fr-FR" sz="1100" dirty="0"/>
              <a:t> xxx xx</a:t>
            </a:r>
            <a:endParaRPr lang="en-US" sz="1100" dirty="0"/>
          </a:p>
        </p:txBody>
      </p:sp>
      <p:sp>
        <p:nvSpPr>
          <p:cNvPr id="75" name="Freeform 74"/>
          <p:cNvSpPr/>
          <p:nvPr/>
        </p:nvSpPr>
        <p:spPr>
          <a:xfrm flipV="1">
            <a:off x="5479533" y="4646038"/>
            <a:ext cx="729973" cy="259766"/>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1" name="Straight Connector 80"/>
          <p:cNvCxnSpPr/>
          <p:nvPr/>
        </p:nvCxnSpPr>
        <p:spPr>
          <a:xfrm>
            <a:off x="6436814"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239670" y="4701363"/>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44" name="Rectangle 43"/>
          <p:cNvSpPr/>
          <p:nvPr/>
        </p:nvSpPr>
        <p:spPr>
          <a:xfrm>
            <a:off x="698754" y="3311545"/>
            <a:ext cx="1630618" cy="369845"/>
          </a:xfrm>
          <a:prstGeom prst="rect">
            <a:avLst/>
          </a:prstGeom>
        </p:spPr>
        <p:txBody>
          <a:bodyPr wrap="square" lIns="0" tIns="0" rIns="0" bIns="0">
            <a:spAutoFit/>
          </a:bodyPr>
          <a:lstStyle/>
          <a:p>
            <a:pPr algn="r">
              <a:lnSpc>
                <a:spcPct val="89000"/>
              </a:lnSpc>
            </a:pPr>
            <a:r>
              <a:rPr lang="fr-FR" sz="1600" dirty="0"/>
              <a:t>$150K</a:t>
            </a:r>
          </a:p>
          <a:p>
            <a:pPr algn="r">
              <a:lnSpc>
                <a:spcPct val="89000"/>
              </a:lnSpc>
            </a:pPr>
            <a:r>
              <a:rPr lang="fr-FR" sz="1100" dirty="0" err="1"/>
              <a:t>xxxxx</a:t>
            </a:r>
            <a:r>
              <a:rPr lang="fr-FR" sz="1100" dirty="0"/>
              <a:t> xxx xx</a:t>
            </a:r>
            <a:endParaRPr lang="en-US" sz="1100" dirty="0"/>
          </a:p>
        </p:txBody>
      </p:sp>
      <p:sp>
        <p:nvSpPr>
          <p:cNvPr id="45" name="Rectangle 44"/>
          <p:cNvSpPr/>
          <p:nvPr/>
        </p:nvSpPr>
        <p:spPr>
          <a:xfrm>
            <a:off x="1239670" y="2001228"/>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76" name="Freeform 75"/>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76"/>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2" name="Straight Connector 81"/>
          <p:cNvCxnSpPr/>
          <p:nvPr/>
        </p:nvCxnSpPr>
        <p:spPr>
          <a:xfrm>
            <a:off x="2392046"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1" name="Straight Connector 10"/>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Rectangle 21"/>
          <p:cNvSpPr/>
          <p:nvPr/>
        </p:nvSpPr>
        <p:spPr>
          <a:xfrm>
            <a:off x="459797" y="1322766"/>
            <a:ext cx="1489360" cy="507831"/>
          </a:xfrm>
          <a:prstGeom prst="rect">
            <a:avLst/>
          </a:prstGeom>
        </p:spPr>
        <p:txBody>
          <a:bodyPr wrap="square">
            <a:spAutoFit/>
          </a:bodyPr>
          <a:lstStyle/>
          <a:p>
            <a:pPr algn="r"/>
            <a:r>
              <a:rPr lang="en-US" sz="900" dirty="0"/>
              <a:t>Drops off after downloading 1-5 resources</a:t>
            </a:r>
          </a:p>
        </p:txBody>
      </p:sp>
      <p:sp>
        <p:nvSpPr>
          <p:cNvPr id="24" name="Rectangle 23"/>
          <p:cNvSpPr/>
          <p:nvPr/>
        </p:nvSpPr>
        <p:spPr>
          <a:xfrm>
            <a:off x="3012324" y="1543445"/>
            <a:ext cx="1221895" cy="507831"/>
          </a:xfrm>
          <a:prstGeom prst="rect">
            <a:avLst/>
          </a:prstGeom>
        </p:spPr>
        <p:txBody>
          <a:bodyPr wrap="square">
            <a:spAutoFit/>
          </a:bodyPr>
          <a:lstStyle/>
          <a:p>
            <a:pPr algn="r"/>
            <a:r>
              <a:rPr lang="en-US" sz="900" dirty="0"/>
              <a:t>Drops off due to lack of insights for specific industries</a:t>
            </a:r>
          </a:p>
        </p:txBody>
      </p:sp>
      <p:sp>
        <p:nvSpPr>
          <p:cNvPr id="26" name="Rectangle 25"/>
          <p:cNvSpPr/>
          <p:nvPr/>
        </p:nvSpPr>
        <p:spPr>
          <a:xfrm>
            <a:off x="5247075" y="2009600"/>
            <a:ext cx="1195277" cy="369332"/>
          </a:xfrm>
          <a:prstGeom prst="rect">
            <a:avLst/>
          </a:prstGeom>
        </p:spPr>
        <p:txBody>
          <a:bodyPr wrap="square">
            <a:spAutoFit/>
          </a:bodyPr>
          <a:lstStyle/>
          <a:p>
            <a:pPr algn="r"/>
            <a:r>
              <a:rPr lang="en-US" sz="900" dirty="0"/>
              <a:t>Clicks out due to unknown reasons</a:t>
            </a:r>
          </a:p>
        </p:txBody>
      </p:sp>
      <p:sp>
        <p:nvSpPr>
          <p:cNvPr id="31" name="Rectangle 30"/>
          <p:cNvSpPr/>
          <p:nvPr/>
        </p:nvSpPr>
        <p:spPr>
          <a:xfrm>
            <a:off x="2384758" y="5138029"/>
            <a:ext cx="963089" cy="646331"/>
          </a:xfrm>
          <a:prstGeom prst="rect">
            <a:avLst/>
          </a:prstGeom>
        </p:spPr>
        <p:txBody>
          <a:bodyPr wrap="square">
            <a:spAutoFit/>
          </a:bodyPr>
          <a:lstStyle/>
          <a:p>
            <a:pPr algn="r"/>
            <a:r>
              <a:rPr lang="en-US" sz="900" dirty="0"/>
              <a:t>Visitors from advertising campaigns that are likely bots</a:t>
            </a:r>
          </a:p>
        </p:txBody>
      </p:sp>
      <p:sp>
        <p:nvSpPr>
          <p:cNvPr id="32" name="Rectangle 31"/>
          <p:cNvSpPr/>
          <p:nvPr/>
        </p:nvSpPr>
        <p:spPr>
          <a:xfrm>
            <a:off x="4355976" y="4962451"/>
            <a:ext cx="1091458" cy="577081"/>
          </a:xfrm>
          <a:prstGeom prst="rect">
            <a:avLst/>
          </a:prstGeom>
        </p:spPr>
        <p:txBody>
          <a:bodyPr wrap="square">
            <a:spAutoFit/>
          </a:bodyPr>
          <a:lstStyle/>
          <a:p>
            <a:pPr algn="r"/>
            <a:r>
              <a:rPr lang="en-US" sz="1050" dirty="0"/>
              <a:t>Drives to cart page but does not convert</a:t>
            </a:r>
          </a:p>
        </p:txBody>
      </p:sp>
      <p:sp>
        <p:nvSpPr>
          <p:cNvPr id="33" name="Rectangle 32"/>
          <p:cNvSpPr/>
          <p:nvPr/>
        </p:nvSpPr>
        <p:spPr>
          <a:xfrm>
            <a:off x="7515327" y="3346670"/>
            <a:ext cx="1489360" cy="584775"/>
          </a:xfrm>
          <a:prstGeom prst="rect">
            <a:avLst/>
          </a:prstGeom>
        </p:spPr>
        <p:txBody>
          <a:bodyPr wrap="square">
            <a:spAutoFit/>
          </a:bodyPr>
          <a:lstStyle/>
          <a:p>
            <a:pPr algn="ctr"/>
            <a:r>
              <a:rPr lang="en-US" sz="1600" dirty="0"/>
              <a:t>5% Customer Conversion</a:t>
            </a:r>
            <a:endParaRPr lang="en-US" sz="1100" dirty="0"/>
          </a:p>
        </p:txBody>
      </p:sp>
      <p:sp>
        <p:nvSpPr>
          <p:cNvPr id="27" name="Oval 26"/>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Oval 29"/>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5" name="Oval 24"/>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Oval 22"/>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Oval 28"/>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1"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sz="2100" dirty="0"/>
              <a:t>DROPOFFS</a:t>
            </a:r>
          </a:p>
        </p:txBody>
      </p:sp>
      <p:sp>
        <p:nvSpPr>
          <p:cNvPr id="20" name="Freeform 139"/>
          <p:cNvSpPr>
            <a:spLocks noEditPoints="1"/>
          </p:cNvSpPr>
          <p:nvPr/>
        </p:nvSpPr>
        <p:spPr bwMode="auto">
          <a:xfrm>
            <a:off x="2087725" y="1403775"/>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139"/>
          <p:cNvSpPr>
            <a:spLocks noEditPoints="1"/>
          </p:cNvSpPr>
          <p:nvPr/>
        </p:nvSpPr>
        <p:spPr bwMode="auto">
          <a:xfrm>
            <a:off x="4403567" y="1658262"/>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9"/>
          <p:cNvSpPr>
            <a:spLocks noEditPoints="1"/>
          </p:cNvSpPr>
          <p:nvPr/>
        </p:nvSpPr>
        <p:spPr bwMode="auto">
          <a:xfrm>
            <a:off x="6606615" y="1970026"/>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39"/>
          <p:cNvSpPr>
            <a:spLocks noEditPoints="1"/>
          </p:cNvSpPr>
          <p:nvPr/>
        </p:nvSpPr>
        <p:spPr bwMode="auto">
          <a:xfrm>
            <a:off x="3502274" y="5076423"/>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39"/>
          <p:cNvSpPr>
            <a:spLocks noEditPoints="1"/>
          </p:cNvSpPr>
          <p:nvPr/>
        </p:nvSpPr>
        <p:spPr bwMode="auto">
          <a:xfrm>
            <a:off x="5625118" y="4725144"/>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38"/>
          <p:cNvSpPr>
            <a:spLocks noEditPoints="1"/>
          </p:cNvSpPr>
          <p:nvPr/>
        </p:nvSpPr>
        <p:spPr bwMode="auto">
          <a:xfrm>
            <a:off x="7008802" y="345224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D</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C</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B</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A</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ARTICLES</a:t>
            </a:r>
          </a:p>
          <a:p>
            <a:pPr>
              <a:lnSpc>
                <a:spcPct val="90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 </a:t>
            </a:r>
            <a:r>
              <a:rPr lang="en-US" sz="1100" dirty="0" err="1"/>
              <a:t>xxxxxxxxxxxxxxx</a:t>
            </a:r>
            <a:endParaRPr lang="en-US" sz="1100" dirty="0"/>
          </a:p>
        </p:txBody>
      </p:sp>
      <p:sp>
        <p:nvSpPr>
          <p:cNvPr id="50" name="Rectangle 49"/>
          <p:cNvSpPr/>
          <p:nvPr/>
        </p:nvSpPr>
        <p:spPr>
          <a:xfrm>
            <a:off x="6768245" y="2648766"/>
            <a:ext cx="1969391" cy="466281"/>
          </a:xfrm>
          <a:prstGeom prst="rect">
            <a:avLst/>
          </a:prstGeom>
        </p:spPr>
        <p:txBody>
          <a:bodyPr wrap="square">
            <a:spAutoFit/>
          </a:bodyPr>
          <a:lstStyle/>
          <a:p>
            <a:pPr>
              <a:lnSpc>
                <a:spcPct val="90000"/>
              </a:lnSpc>
            </a:pPr>
            <a:r>
              <a:rPr lang="en-US" sz="1600" dirty="0"/>
              <a:t>INTERVIEWS</a:t>
            </a:r>
          </a:p>
          <a:p>
            <a:pPr>
              <a:lnSpc>
                <a:spcPct val="90000"/>
              </a:lnSpc>
            </a:pPr>
            <a:r>
              <a:rPr lang="en-US" sz="1100" dirty="0"/>
              <a:t>To pass knowledge down</a:t>
            </a:r>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RESOURCES</a:t>
            </a:r>
          </a:p>
          <a:p>
            <a:pPr>
              <a:lnSpc>
                <a:spcPct val="90000"/>
              </a:lnSpc>
            </a:pPr>
            <a:r>
              <a:rPr lang="en-US" sz="1100" dirty="0"/>
              <a:t>To help our members look more professional</a:t>
            </a:r>
          </a:p>
        </p:txBody>
      </p:sp>
      <p:sp>
        <p:nvSpPr>
          <p:cNvPr id="52" name="Rectangle 51"/>
          <p:cNvSpPr/>
          <p:nvPr/>
        </p:nvSpPr>
        <p:spPr>
          <a:xfrm>
            <a:off x="6768244" y="4073211"/>
            <a:ext cx="2124236" cy="466281"/>
          </a:xfrm>
          <a:prstGeom prst="rect">
            <a:avLst/>
          </a:prstGeom>
        </p:spPr>
        <p:txBody>
          <a:bodyPr wrap="square">
            <a:spAutoFit/>
          </a:bodyPr>
          <a:lstStyle/>
          <a:p>
            <a:pPr>
              <a:lnSpc>
                <a:spcPct val="90000"/>
              </a:lnSpc>
            </a:pPr>
            <a:r>
              <a:rPr lang="en-US" sz="1600" dirty="0"/>
              <a:t>INSIGHTS</a:t>
            </a:r>
          </a:p>
          <a:p>
            <a:pPr>
              <a:lnSpc>
                <a:spcPct val="90000"/>
              </a:lnSpc>
            </a:pPr>
            <a:r>
              <a:rPr lang="en-US" sz="1100" dirty="0"/>
              <a:t>Actionable insights each week</a:t>
            </a:r>
          </a:p>
        </p:txBody>
      </p:sp>
      <p:sp>
        <p:nvSpPr>
          <p:cNvPr id="53" name="Rectangle 52"/>
          <p:cNvSpPr/>
          <p:nvPr/>
        </p:nvSpPr>
        <p:spPr>
          <a:xfrm>
            <a:off x="575556" y="1738155"/>
            <a:ext cx="2398242" cy="3293209"/>
          </a:xfrm>
          <a:prstGeom prst="rect">
            <a:avLst/>
          </a:prstGeom>
        </p:spPr>
        <p:txBody>
          <a:bodyPr wrap="square">
            <a:spAutoFit/>
          </a:bodyPr>
          <a:lstStyle/>
          <a:p>
            <a:pPr>
              <a:lnSpc>
                <a:spcPct val="130000"/>
              </a:lnSpc>
            </a:pPr>
            <a:r>
              <a:rPr lang="en-US" sz="1600" dirty="0"/>
              <a:t>We interview Fortune 100 executives &amp; read 100s of editorials ― and only email you the insights and resources that will help you develop your career. All, in a brief report so you can stay ahead of the curve.</a:t>
            </a:r>
            <a:endParaRPr lang="en-US" sz="1100"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20072" y="4646039"/>
            <a:ext cx="3199382" cy="623248"/>
          </a:xfrm>
          <a:prstGeom prst="rect">
            <a:avLst/>
          </a:prstGeom>
          <a:noFill/>
        </p:spPr>
        <p:txBody>
          <a:bodyPr wrap="square" rtlCol="0">
            <a:spAutoFit/>
          </a:bodyPr>
          <a:lstStyle/>
          <a:p>
            <a:r>
              <a:rPr lang="en-US" sz="1350" dirty="0"/>
              <a:t>Incredible content</a:t>
            </a:r>
          </a:p>
          <a:p>
            <a:r>
              <a:rPr lang="en-US" sz="1050" dirty="0"/>
              <a:t>Develop incredible content such that our members will not be shy to share the content</a:t>
            </a:r>
          </a:p>
        </p:txBody>
      </p:sp>
      <p:sp>
        <p:nvSpPr>
          <p:cNvPr id="63" name="Oval 62"/>
          <p:cNvSpPr/>
          <p:nvPr/>
        </p:nvSpPr>
        <p:spPr>
          <a:xfrm>
            <a:off x="4407501" y="1959285"/>
            <a:ext cx="667939" cy="66793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4407501" y="2832539"/>
            <a:ext cx="667939" cy="66793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9" name="Oval 68"/>
          <p:cNvSpPr/>
          <p:nvPr/>
        </p:nvSpPr>
        <p:spPr>
          <a:xfrm>
            <a:off x="4407501" y="3705792"/>
            <a:ext cx="667939" cy="66793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4407501" y="4579045"/>
            <a:ext cx="667939" cy="66793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20072" y="3780600"/>
            <a:ext cx="3199382" cy="461665"/>
          </a:xfrm>
          <a:prstGeom prst="rect">
            <a:avLst/>
          </a:prstGeom>
          <a:noFill/>
        </p:spPr>
        <p:txBody>
          <a:bodyPr wrap="square" rtlCol="0">
            <a:spAutoFit/>
          </a:bodyPr>
          <a:lstStyle/>
          <a:p>
            <a:r>
              <a:rPr lang="en-US" sz="1350" dirty="0"/>
              <a:t>Free services</a:t>
            </a:r>
          </a:p>
          <a:p>
            <a:r>
              <a:rPr lang="en-US" sz="1050" dirty="0"/>
              <a:t>Capture potential members with free-</a:t>
            </a:r>
            <a:r>
              <a:rPr lang="en-US" sz="1050" dirty="0" err="1"/>
              <a:t>mium</a:t>
            </a:r>
            <a:r>
              <a:rPr lang="en-US" sz="1050" dirty="0"/>
              <a:t> model</a:t>
            </a:r>
          </a:p>
        </p:txBody>
      </p:sp>
      <p:sp>
        <p:nvSpPr>
          <p:cNvPr id="91" name="TextBox 90"/>
          <p:cNvSpPr txBox="1"/>
          <p:nvPr/>
        </p:nvSpPr>
        <p:spPr>
          <a:xfrm>
            <a:off x="5220072" y="2857512"/>
            <a:ext cx="3199382" cy="623248"/>
          </a:xfrm>
          <a:prstGeom prst="rect">
            <a:avLst/>
          </a:prstGeom>
          <a:noFill/>
        </p:spPr>
        <p:txBody>
          <a:bodyPr wrap="square" rtlCol="0">
            <a:spAutoFit/>
          </a:bodyPr>
          <a:lstStyle/>
          <a:p>
            <a:r>
              <a:rPr lang="en-US" sz="1350" dirty="0"/>
              <a:t>Paid subscribers</a:t>
            </a:r>
          </a:p>
          <a:p>
            <a:r>
              <a:rPr lang="en-US" sz="1050" dirty="0"/>
              <a:t>This is optional, not sure yet. Ideally everything should be free for everyone</a:t>
            </a:r>
          </a:p>
        </p:txBody>
      </p:sp>
      <p:sp>
        <p:nvSpPr>
          <p:cNvPr id="92" name="TextBox 91"/>
          <p:cNvSpPr txBox="1"/>
          <p:nvPr/>
        </p:nvSpPr>
        <p:spPr>
          <a:xfrm>
            <a:off x="5220072" y="1992072"/>
            <a:ext cx="3199382" cy="623248"/>
          </a:xfrm>
          <a:prstGeom prst="rect">
            <a:avLst/>
          </a:prstGeom>
          <a:noFill/>
        </p:spPr>
        <p:txBody>
          <a:bodyPr wrap="square" rtlCol="0">
            <a:spAutoFit/>
          </a:bodyPr>
          <a:lstStyle/>
          <a:p>
            <a:r>
              <a:rPr lang="en-US" sz="1350" dirty="0"/>
              <a:t>Consulting</a:t>
            </a:r>
          </a:p>
          <a:p>
            <a:r>
              <a:rPr lang="en-US" sz="1050" dirty="0"/>
              <a:t>Allow corporate members to gain access to our consulting expertise</a:t>
            </a:r>
          </a:p>
        </p:txBody>
      </p:sp>
      <p:sp>
        <p:nvSpPr>
          <p:cNvPr id="39" name="Freeform 33"/>
          <p:cNvSpPr>
            <a:spLocks noEditPoints="1"/>
          </p:cNvSpPr>
          <p:nvPr/>
        </p:nvSpPr>
        <p:spPr bwMode="auto">
          <a:xfrm>
            <a:off x="4490992" y="2078850"/>
            <a:ext cx="491291" cy="368246"/>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12"/>
          <p:cNvSpPr>
            <a:spLocks noEditPoints="1"/>
          </p:cNvSpPr>
          <p:nvPr/>
        </p:nvSpPr>
        <p:spPr bwMode="auto">
          <a:xfrm>
            <a:off x="4544997" y="2929974"/>
            <a:ext cx="405045" cy="452840"/>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06"/>
          <p:cNvSpPr>
            <a:spLocks noEditPoints="1"/>
          </p:cNvSpPr>
          <p:nvPr/>
        </p:nvSpPr>
        <p:spPr bwMode="auto">
          <a:xfrm>
            <a:off x="4463988" y="3780040"/>
            <a:ext cx="508838" cy="476933"/>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22"/>
          <p:cNvSpPr>
            <a:spLocks noEditPoints="1"/>
          </p:cNvSpPr>
          <p:nvPr/>
        </p:nvSpPr>
        <p:spPr bwMode="auto">
          <a:xfrm>
            <a:off x="4536048" y="4757372"/>
            <a:ext cx="394064" cy="29746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861774"/>
          </a:xfrm>
          <a:prstGeom prst="rect">
            <a:avLst/>
          </a:prstGeom>
        </p:spPr>
        <p:txBody>
          <a:bodyPr wrap="square">
            <a:spAutoFit/>
          </a:bodyPr>
          <a:lstStyle/>
          <a:p>
            <a:pPr algn="r">
              <a:lnSpc>
                <a:spcPts val="1200"/>
              </a:lnSpc>
            </a:pPr>
            <a:r>
              <a:rPr lang="en-US" sz="2700" spc="-38" dirty="0"/>
              <a:t>Y2</a:t>
            </a:r>
          </a:p>
          <a:p>
            <a:pPr algn="r">
              <a:lnSpc>
                <a:spcPts val="1200"/>
              </a:lnSpc>
            </a:pPr>
            <a:r>
              <a:rPr lang="en-US" sz="1050" dirty="0"/>
              <a:t>Ensure members use all four of our products</a:t>
            </a:r>
          </a:p>
        </p:txBody>
      </p:sp>
      <p:sp>
        <p:nvSpPr>
          <p:cNvPr id="84" name="Rectangle 83"/>
          <p:cNvSpPr/>
          <p:nvPr/>
        </p:nvSpPr>
        <p:spPr>
          <a:xfrm>
            <a:off x="3578039" y="4714392"/>
            <a:ext cx="1987923" cy="528606"/>
          </a:xfrm>
          <a:prstGeom prst="rect">
            <a:avLst/>
          </a:prstGeom>
        </p:spPr>
        <p:txBody>
          <a:bodyPr wrap="square">
            <a:spAutoFit/>
          </a:bodyPr>
          <a:lstStyle/>
          <a:p>
            <a:pPr algn="ctr">
              <a:lnSpc>
                <a:spcPct val="90000"/>
              </a:lnSpc>
            </a:pPr>
            <a:r>
              <a:rPr lang="en-US" sz="1050" dirty="0"/>
              <a:t>Focus on depth and acceleration of member professionals</a:t>
            </a:r>
          </a:p>
        </p:txBody>
      </p:sp>
      <p:sp>
        <p:nvSpPr>
          <p:cNvPr id="15" name="Pie 14"/>
          <p:cNvSpPr/>
          <p:nvPr/>
        </p:nvSpPr>
        <p:spPr>
          <a:xfrm flipH="1">
            <a:off x="1009031" y="2567090"/>
            <a:ext cx="1772127" cy="1773249"/>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1169551"/>
          </a:xfrm>
          <a:prstGeom prst="rect">
            <a:avLst/>
          </a:prstGeom>
        </p:spPr>
        <p:txBody>
          <a:bodyPr wrap="square">
            <a:spAutoFit/>
          </a:bodyPr>
          <a:lstStyle/>
          <a:p>
            <a:pPr algn="r">
              <a:lnSpc>
                <a:spcPts val="1200"/>
              </a:lnSpc>
            </a:pPr>
            <a:r>
              <a:rPr lang="en-US" sz="2700" spc="-38" dirty="0"/>
              <a:t>Y1</a:t>
            </a:r>
          </a:p>
          <a:p>
            <a:pPr algn="r">
              <a:lnSpc>
                <a:spcPts val="1200"/>
              </a:lnSpc>
            </a:pPr>
            <a:r>
              <a:rPr lang="en-US" sz="1050" dirty="0"/>
              <a:t>Introduce services to corporate employees. Spray and pray</a:t>
            </a:r>
          </a:p>
        </p:txBody>
      </p:sp>
      <p:sp>
        <p:nvSpPr>
          <p:cNvPr id="83" name="Rectangle 82"/>
          <p:cNvSpPr/>
          <p:nvPr/>
        </p:nvSpPr>
        <p:spPr>
          <a:xfrm>
            <a:off x="901133" y="4714392"/>
            <a:ext cx="1987923" cy="383182"/>
          </a:xfrm>
          <a:prstGeom prst="rect">
            <a:avLst/>
          </a:prstGeom>
        </p:spPr>
        <p:txBody>
          <a:bodyPr wrap="square">
            <a:spAutoFit/>
          </a:bodyPr>
          <a:lstStyle/>
          <a:p>
            <a:pPr algn="ctr">
              <a:lnSpc>
                <a:spcPct val="90000"/>
              </a:lnSpc>
            </a:pPr>
            <a:r>
              <a:rPr lang="en-US" sz="1050" dirty="0"/>
              <a:t>This is broaden the brand </a:t>
            </a:r>
            <a:r>
              <a:rPr lang="mr-IN" sz="1050" dirty="0"/>
              <a:t>–</a:t>
            </a:r>
            <a:r>
              <a:rPr lang="en-US" sz="1050" dirty="0"/>
              <a:t> both in the US and abroad</a:t>
            </a:r>
          </a:p>
        </p:txBody>
      </p:sp>
      <p:sp>
        <p:nvSpPr>
          <p:cNvPr id="91" name="Pie 90"/>
          <p:cNvSpPr/>
          <p:nvPr/>
        </p:nvSpPr>
        <p:spPr>
          <a:xfrm flipH="1">
            <a:off x="6362843" y="2567090"/>
            <a:ext cx="1772127" cy="1773249"/>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Y3</a:t>
            </a:r>
          </a:p>
          <a:p>
            <a:pPr algn="r">
              <a:lnSpc>
                <a:spcPts val="1200"/>
              </a:lnSpc>
            </a:pPr>
            <a:r>
              <a:rPr lang="en-US" sz="1050" dirty="0"/>
              <a:t>Focus on consulting services</a:t>
            </a:r>
          </a:p>
        </p:txBody>
      </p:sp>
      <p:sp>
        <p:nvSpPr>
          <p:cNvPr id="95" name="Rectangle 94"/>
          <p:cNvSpPr/>
          <p:nvPr/>
        </p:nvSpPr>
        <p:spPr>
          <a:xfrm>
            <a:off x="6254945" y="4714392"/>
            <a:ext cx="1987923" cy="674031"/>
          </a:xfrm>
          <a:prstGeom prst="rect">
            <a:avLst/>
          </a:prstGeom>
        </p:spPr>
        <p:txBody>
          <a:bodyPr wrap="square">
            <a:spAutoFit/>
          </a:bodyPr>
          <a:lstStyle/>
          <a:p>
            <a:pPr algn="ctr">
              <a:lnSpc>
                <a:spcPct val="90000"/>
              </a:lnSpc>
            </a:pPr>
            <a:r>
              <a:rPr lang="en-US" sz="105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80%</a:t>
            </a:r>
          </a:p>
          <a:p>
            <a:r>
              <a:rPr lang="en-US" sz="1100" dirty="0"/>
              <a:t>Only landing page</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Oval 36"/>
          <p:cNvSpPr>
            <a:spLocks noChangeArrowheads="1"/>
          </p:cNvSpPr>
          <p:nvPr/>
        </p:nvSpPr>
        <p:spPr bwMode="auto">
          <a:xfrm>
            <a:off x="5700042" y="4284916"/>
            <a:ext cx="781754" cy="78235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37"/>
          <p:cNvSpPr>
            <a:spLocks noChangeArrowheads="1"/>
          </p:cNvSpPr>
          <p:nvPr/>
        </p:nvSpPr>
        <p:spPr bwMode="auto">
          <a:xfrm>
            <a:off x="5700042" y="3274718"/>
            <a:ext cx="783560"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38"/>
          <p:cNvSpPr>
            <a:spLocks noChangeArrowheads="1"/>
          </p:cNvSpPr>
          <p:nvPr/>
        </p:nvSpPr>
        <p:spPr bwMode="auto">
          <a:xfrm>
            <a:off x="5700042" y="2264521"/>
            <a:ext cx="781754"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44"/>
          <p:cNvSpPr>
            <a:spLocks noChangeArrowheads="1"/>
          </p:cNvSpPr>
          <p:nvPr/>
        </p:nvSpPr>
        <p:spPr bwMode="auto">
          <a:xfrm>
            <a:off x="1803082" y="3274718"/>
            <a:ext cx="781754"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43"/>
          <p:cNvSpPr>
            <a:spLocks noChangeArrowheads="1"/>
          </p:cNvSpPr>
          <p:nvPr/>
        </p:nvSpPr>
        <p:spPr bwMode="auto">
          <a:xfrm>
            <a:off x="1833177" y="2264521"/>
            <a:ext cx="781157"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42"/>
          <p:cNvSpPr>
            <a:spLocks noChangeArrowheads="1"/>
          </p:cNvSpPr>
          <p:nvPr/>
        </p:nvSpPr>
        <p:spPr bwMode="auto">
          <a:xfrm>
            <a:off x="1834376" y="4284916"/>
            <a:ext cx="778755" cy="782355"/>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15%</a:t>
            </a:r>
            <a:br>
              <a:rPr lang="en-US" sz="1600" dirty="0"/>
            </a:br>
            <a:r>
              <a:rPr lang="en-US" sz="1100" dirty="0"/>
              <a:t>Visited cart page</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5%</a:t>
            </a:r>
          </a:p>
          <a:p>
            <a:r>
              <a:rPr lang="en-US" sz="1100" dirty="0"/>
              <a:t>Converted</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Top three most desired pages</a:t>
            </a:r>
          </a:p>
        </p:txBody>
      </p:sp>
      <p:sp>
        <p:nvSpPr>
          <p:cNvPr id="23" name="Freeform 139"/>
          <p:cNvSpPr>
            <a:spLocks noEditPoints="1"/>
          </p:cNvSpPr>
          <p:nvPr/>
        </p:nvSpPr>
        <p:spPr bwMode="auto">
          <a:xfrm>
            <a:off x="5854339" y="2412511"/>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139"/>
          <p:cNvSpPr>
            <a:spLocks noEditPoints="1"/>
          </p:cNvSpPr>
          <p:nvPr/>
        </p:nvSpPr>
        <p:spPr bwMode="auto">
          <a:xfrm>
            <a:off x="5854339" y="3422510"/>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8"/>
          <p:cNvSpPr>
            <a:spLocks noEditPoints="1"/>
          </p:cNvSpPr>
          <p:nvPr/>
        </p:nvSpPr>
        <p:spPr bwMode="auto">
          <a:xfrm>
            <a:off x="5936428" y="448261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40"/>
          <p:cNvSpPr>
            <a:spLocks noEditPoints="1"/>
          </p:cNvSpPr>
          <p:nvPr/>
        </p:nvSpPr>
        <p:spPr bwMode="auto">
          <a:xfrm>
            <a:off x="1858883" y="3358741"/>
            <a:ext cx="611853" cy="61430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7" name="Freeform 130"/>
          <p:cNvSpPr>
            <a:spLocks noEditPoints="1"/>
          </p:cNvSpPr>
          <p:nvPr/>
        </p:nvSpPr>
        <p:spPr bwMode="auto">
          <a:xfrm>
            <a:off x="1773805" y="2510637"/>
            <a:ext cx="672680" cy="297305"/>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6"/>
          <p:cNvSpPr>
            <a:spLocks noEditPoints="1"/>
          </p:cNvSpPr>
          <p:nvPr/>
        </p:nvSpPr>
        <p:spPr bwMode="auto">
          <a:xfrm>
            <a:off x="1979713" y="449780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xx xxx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xx xxx X</a:t>
            </a:r>
          </a:p>
        </p:txBody>
      </p:sp>
      <p:sp>
        <p:nvSpPr>
          <p:cNvPr id="16" name="Rectangle 15"/>
          <p:cNvSpPr/>
          <p:nvPr/>
        </p:nvSpPr>
        <p:spPr>
          <a:xfrm>
            <a:off x="1511660" y="1265863"/>
            <a:ext cx="1324153"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7" name="Rectangle 16"/>
          <p:cNvSpPr/>
          <p:nvPr/>
        </p:nvSpPr>
        <p:spPr>
          <a:xfrm>
            <a:off x="295392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8" name="Rectangle 17"/>
          <p:cNvSpPr/>
          <p:nvPr/>
        </p:nvSpPr>
        <p:spPr>
          <a:xfrm>
            <a:off x="439828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19"/>
            <a:ext cx="2592288" cy="3554819"/>
          </a:xfrm>
          <a:prstGeom prst="rect">
            <a:avLst/>
          </a:prstGeom>
          <a:noFill/>
        </p:spPr>
        <p:txBody>
          <a:bodyPr wrap="square" rtlCol="0">
            <a:spAutoFit/>
          </a:bodyPr>
          <a:lstStyle/>
          <a:p>
            <a:r>
              <a:rPr lang="en-US" dirty="0"/>
              <a:t>99% OF THE NEWS YOU READ WILL NOT IMPROVE YOUR CAREER.</a:t>
            </a:r>
          </a:p>
          <a:p>
            <a:endParaRPr lang="en-US" dirty="0"/>
          </a:p>
          <a:p>
            <a:pPr>
              <a:lnSpc>
                <a:spcPct val="150000"/>
              </a:lnSpc>
            </a:pPr>
            <a:r>
              <a:rPr lang="en-US" sz="9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xx xxx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013691" y="1145886"/>
            <a:ext cx="2235205" cy="1200329"/>
          </a:xfrm>
          <a:prstGeom prst="rect">
            <a:avLst/>
          </a:prstGeom>
          <a:noFill/>
        </p:spPr>
        <p:txBody>
          <a:bodyPr wrap="square" rtlCol="0">
            <a:spAutoFit/>
          </a:bodyPr>
          <a:lstStyle/>
          <a:p>
            <a:r>
              <a:rPr lang="en-US" sz="7200" dirty="0"/>
              <a:t>10x</a:t>
            </a:r>
          </a:p>
        </p:txBody>
      </p:sp>
      <p:sp>
        <p:nvSpPr>
          <p:cNvPr id="20" name="TextBox 19"/>
          <p:cNvSpPr txBox="1"/>
          <p:nvPr/>
        </p:nvSpPr>
        <p:spPr>
          <a:xfrm>
            <a:off x="3975101" y="1466560"/>
            <a:ext cx="2997205" cy="523220"/>
          </a:xfrm>
          <a:prstGeom prst="rect">
            <a:avLst/>
          </a:prstGeom>
          <a:noFill/>
        </p:spPr>
        <p:txBody>
          <a:bodyPr wrap="square" rtlCol="0">
            <a:spAutoFit/>
          </a:bodyPr>
          <a:lstStyle/>
          <a:p>
            <a:pPr algn="r"/>
            <a:r>
              <a:rPr lang="en-US" sz="1600" dirty="0"/>
              <a:t>Resources</a:t>
            </a:r>
          </a:p>
          <a:p>
            <a:pPr algn="r"/>
            <a:r>
              <a:rPr lang="en-US" sz="1200" dirty="0"/>
              <a:t>Content to stand out</a:t>
            </a:r>
          </a:p>
        </p:txBody>
      </p:sp>
      <p:sp>
        <p:nvSpPr>
          <p:cNvPr id="21" name="TextBox 20"/>
          <p:cNvSpPr txBox="1"/>
          <p:nvPr/>
        </p:nvSpPr>
        <p:spPr>
          <a:xfrm>
            <a:off x="3975101" y="2504785"/>
            <a:ext cx="2110510" cy="523220"/>
          </a:xfrm>
          <a:prstGeom prst="rect">
            <a:avLst/>
          </a:prstGeom>
          <a:noFill/>
        </p:spPr>
        <p:txBody>
          <a:bodyPr wrap="square" rtlCol="0">
            <a:spAutoFit/>
          </a:bodyPr>
          <a:lstStyle/>
          <a:p>
            <a:pPr algn="r"/>
            <a:r>
              <a:rPr lang="en-US" sz="1600" dirty="0"/>
              <a:t>Interviews</a:t>
            </a:r>
          </a:p>
          <a:p>
            <a:pPr algn="r"/>
            <a:r>
              <a:rPr lang="en-US" sz="1200" dirty="0"/>
              <a:t>Exclusive understanding</a:t>
            </a:r>
          </a:p>
        </p:txBody>
      </p:sp>
      <p:sp>
        <p:nvSpPr>
          <p:cNvPr id="22" name="TextBox 21"/>
          <p:cNvSpPr txBox="1"/>
          <p:nvPr/>
        </p:nvSpPr>
        <p:spPr>
          <a:xfrm>
            <a:off x="3688775" y="3441410"/>
            <a:ext cx="1524000" cy="707886"/>
          </a:xfrm>
          <a:prstGeom prst="rect">
            <a:avLst/>
          </a:prstGeom>
          <a:noFill/>
        </p:spPr>
        <p:txBody>
          <a:bodyPr wrap="square" rtlCol="0">
            <a:spAutoFit/>
          </a:bodyPr>
          <a:lstStyle/>
          <a:p>
            <a:pPr algn="r"/>
            <a:r>
              <a:rPr lang="en-US" sz="1600" dirty="0"/>
              <a:t>Insights</a:t>
            </a:r>
          </a:p>
          <a:p>
            <a:pPr algn="r"/>
            <a:r>
              <a:rPr lang="en-US" sz="1200" dirty="0"/>
              <a:t>Knowledge is power</a:t>
            </a:r>
          </a:p>
        </p:txBody>
      </p:sp>
      <p:sp>
        <p:nvSpPr>
          <p:cNvPr id="23" name="TextBox 22"/>
          <p:cNvSpPr txBox="1"/>
          <p:nvPr/>
        </p:nvSpPr>
        <p:spPr>
          <a:xfrm>
            <a:off x="2827485" y="4378036"/>
            <a:ext cx="1524000" cy="523220"/>
          </a:xfrm>
          <a:prstGeom prst="rect">
            <a:avLst/>
          </a:prstGeom>
          <a:noFill/>
        </p:spPr>
        <p:txBody>
          <a:bodyPr wrap="square" rtlCol="0">
            <a:spAutoFit/>
          </a:bodyPr>
          <a:lstStyle/>
          <a:p>
            <a:pPr algn="r"/>
            <a:r>
              <a:rPr lang="en-US" sz="1600" dirty="0"/>
              <a:t>Articles</a:t>
            </a:r>
          </a:p>
          <a:p>
            <a:pPr algn="r"/>
            <a:r>
              <a:rPr lang="en-US" sz="1200" dirty="0"/>
              <a:t>Weekly summaries</a:t>
            </a:r>
          </a:p>
        </p:txBody>
      </p:sp>
      <p:sp>
        <p:nvSpPr>
          <p:cNvPr id="27" name="Rounded Rectangle 26"/>
          <p:cNvSpPr/>
          <p:nvPr/>
        </p:nvSpPr>
        <p:spPr>
          <a:xfrm>
            <a:off x="7214417" y="1447800"/>
            <a:ext cx="378048" cy="57912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7023100" y="1447803"/>
            <a:ext cx="775855" cy="7758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1" name="Group 40"/>
          <p:cNvGrpSpPr/>
          <p:nvPr/>
        </p:nvGrpSpPr>
        <p:grpSpPr>
          <a:xfrm>
            <a:off x="6149494" y="2413000"/>
            <a:ext cx="775855" cy="5130800"/>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5" name="Rounded Rectangle 44"/>
          <p:cNvSpPr/>
          <p:nvPr/>
        </p:nvSpPr>
        <p:spPr>
          <a:xfrm>
            <a:off x="5467205" y="3378201"/>
            <a:ext cx="378048" cy="4706747"/>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p:nvPr/>
        </p:nvSpPr>
        <p:spPr>
          <a:xfrm>
            <a:off x="5275888" y="3378203"/>
            <a:ext cx="775855" cy="77585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7" name="Group 46"/>
          <p:cNvGrpSpPr/>
          <p:nvPr/>
        </p:nvGrpSpPr>
        <p:grpSpPr>
          <a:xfrm>
            <a:off x="4402282" y="4343401"/>
            <a:ext cx="775855" cy="4706747"/>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4" name="TextBox 53"/>
          <p:cNvSpPr txBox="1"/>
          <p:nvPr/>
        </p:nvSpPr>
        <p:spPr>
          <a:xfrm>
            <a:off x="1013690" y="2087991"/>
            <a:ext cx="2754921" cy="338554"/>
          </a:xfrm>
          <a:prstGeom prst="rect">
            <a:avLst/>
          </a:prstGeom>
          <a:noFill/>
        </p:spPr>
        <p:txBody>
          <a:bodyPr wrap="square" rtlCol="0">
            <a:spAutoFit/>
          </a:bodyPr>
          <a:lstStyle/>
          <a:p>
            <a:r>
              <a:rPr lang="en-US" sz="1600" b="1" dirty="0"/>
              <a:t>GROWTH Y/Y SINCE 2014</a:t>
            </a:r>
          </a:p>
        </p:txBody>
      </p:sp>
      <p:sp>
        <p:nvSpPr>
          <p:cNvPr id="58" name="TextBox 57"/>
          <p:cNvSpPr txBox="1"/>
          <p:nvPr/>
        </p:nvSpPr>
        <p:spPr>
          <a:xfrm>
            <a:off x="1013691" y="2441285"/>
            <a:ext cx="2567710" cy="646331"/>
          </a:xfrm>
          <a:prstGeom prst="rect">
            <a:avLst/>
          </a:prstGeom>
          <a:noFill/>
        </p:spPr>
        <p:txBody>
          <a:bodyPr wrap="square" rtlCol="0">
            <a:spAutoFit/>
          </a:bodyPr>
          <a:lstStyle/>
          <a:p>
            <a:r>
              <a:rPr lang="en-US" sz="1200" dirty="0">
                <a:hlinkClick r:id="rId2"/>
              </a:rPr>
              <a:t>You Exec</a:t>
            </a:r>
            <a:r>
              <a:rPr lang="en-US" sz="1200" dirty="0"/>
              <a:t> has helped thousands of professionals to master the skills necessary to become an executive.</a:t>
            </a:r>
          </a:p>
        </p:txBody>
      </p:sp>
      <p:sp>
        <p:nvSpPr>
          <p:cNvPr id="66" name="Freeform 121"/>
          <p:cNvSpPr>
            <a:spLocks noEditPoints="1"/>
          </p:cNvSpPr>
          <p:nvPr/>
        </p:nvSpPr>
        <p:spPr bwMode="auto">
          <a:xfrm>
            <a:off x="7153905" y="1613964"/>
            <a:ext cx="544606" cy="443532"/>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7" name="Freeform 126"/>
          <p:cNvSpPr>
            <a:spLocks noEditPoints="1"/>
          </p:cNvSpPr>
          <p:nvPr/>
        </p:nvSpPr>
        <p:spPr bwMode="auto">
          <a:xfrm>
            <a:off x="6240586" y="2491651"/>
            <a:ext cx="543869" cy="550131"/>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8" name="Freeform 149"/>
          <p:cNvSpPr>
            <a:spLocks noEditPoints="1"/>
          </p:cNvSpPr>
          <p:nvPr/>
        </p:nvSpPr>
        <p:spPr bwMode="auto">
          <a:xfrm>
            <a:off x="5483867" y="3545838"/>
            <a:ext cx="361387" cy="440584"/>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69" name="Freeform 17"/>
          <p:cNvSpPr>
            <a:spLocks noEditPoints="1"/>
          </p:cNvSpPr>
          <p:nvPr/>
        </p:nvSpPr>
        <p:spPr bwMode="auto">
          <a:xfrm>
            <a:off x="4599003" y="4482117"/>
            <a:ext cx="406492" cy="472297"/>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70" name="Picture 69">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207" y="355165"/>
            <a:ext cx="9333007" cy="5963156"/>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grpSp>
      <p:sp>
        <p:nvSpPr>
          <p:cNvPr id="205" name="TextBox 204"/>
          <p:cNvSpPr txBox="1"/>
          <p:nvPr/>
        </p:nvSpPr>
        <p:spPr>
          <a:xfrm>
            <a:off x="6052275" y="4424650"/>
            <a:ext cx="3588892" cy="984885"/>
          </a:xfrm>
          <a:prstGeom prst="rect">
            <a:avLst/>
          </a:prstGeom>
          <a:solidFill>
            <a:schemeClr val="tx1">
              <a:alpha val="75000"/>
            </a:schemeClr>
          </a:solidFill>
        </p:spPr>
        <p:txBody>
          <a:bodyPr wrap="square" lIns="201168" tIns="137160" rIns="640080" bIns="137160" rtlCol="0">
            <a:spAutoFit/>
          </a:bodyPr>
          <a:lstStyle/>
          <a:p>
            <a:r>
              <a:rPr lang="en-US" dirty="0">
                <a:solidFill>
                  <a:schemeClr val="bg1"/>
                </a:solidFill>
              </a:rPr>
              <a:t>GEO-BREAKDOWN</a:t>
            </a:r>
          </a:p>
          <a:p>
            <a:r>
              <a:rPr lang="en-US" sz="1100" dirty="0">
                <a:solidFill>
                  <a:schemeClr val="bg1"/>
                </a:solidFill>
              </a:rPr>
              <a:t>We are still in the early stages of capturing the market. We have 0.01% penetration</a:t>
            </a:r>
          </a:p>
        </p:txBody>
      </p:sp>
      <p:sp>
        <p:nvSpPr>
          <p:cNvPr id="217" name="Oval 216"/>
          <p:cNvSpPr/>
          <p:nvPr/>
        </p:nvSpPr>
        <p:spPr>
          <a:xfrm flipH="1">
            <a:off x="4614617" y="2309931"/>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8" name="Oval 217"/>
          <p:cNvSpPr/>
          <p:nvPr/>
        </p:nvSpPr>
        <p:spPr>
          <a:xfrm>
            <a:off x="1439682" y="240500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1" name="Oval 220"/>
          <p:cNvSpPr/>
          <p:nvPr/>
        </p:nvSpPr>
        <p:spPr>
          <a:xfrm flipH="1">
            <a:off x="2876117" y="4740519"/>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2" name="Oval 221"/>
          <p:cNvSpPr/>
          <p:nvPr/>
        </p:nvSpPr>
        <p:spPr>
          <a:xfrm flipH="1">
            <a:off x="6788057" y="265414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7" name="Pie 206"/>
          <p:cNvSpPr/>
          <p:nvPr/>
        </p:nvSpPr>
        <p:spPr>
          <a:xfrm flipH="1">
            <a:off x="4614617" y="2309931"/>
            <a:ext cx="1013644" cy="1013644"/>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8" name="Pie 207"/>
          <p:cNvSpPr/>
          <p:nvPr/>
        </p:nvSpPr>
        <p:spPr>
          <a:xfrm flipH="1">
            <a:off x="1439682" y="2405004"/>
            <a:ext cx="1013644" cy="1013644"/>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9" name="Pie 208"/>
          <p:cNvSpPr/>
          <p:nvPr/>
        </p:nvSpPr>
        <p:spPr>
          <a:xfrm flipH="1">
            <a:off x="2876117" y="4740519"/>
            <a:ext cx="1013644" cy="1013644"/>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0" name="Pie 209"/>
          <p:cNvSpPr/>
          <p:nvPr/>
        </p:nvSpPr>
        <p:spPr>
          <a:xfrm flipH="1">
            <a:off x="6788057" y="2654144"/>
            <a:ext cx="1013644" cy="1013644"/>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92" name="Oval 191"/>
          <p:cNvSpPr/>
          <p:nvPr/>
        </p:nvSpPr>
        <p:spPr>
          <a:xfrm>
            <a:off x="4695485" y="2390799"/>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 Germany,</a:t>
            </a:r>
          </a:p>
          <a:p>
            <a:pPr algn="ctr"/>
            <a:r>
              <a:rPr lang="en-US" sz="788" dirty="0">
                <a:solidFill>
                  <a:schemeClr val="tx1"/>
                </a:solidFill>
              </a:rPr>
              <a:t>Spain, France</a:t>
            </a:r>
          </a:p>
        </p:txBody>
      </p:sp>
      <p:sp>
        <p:nvSpPr>
          <p:cNvPr id="195" name="Oval 194"/>
          <p:cNvSpPr/>
          <p:nvPr/>
        </p:nvSpPr>
        <p:spPr>
          <a:xfrm>
            <a:off x="1520550" y="248587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48%</a:t>
            </a:r>
          </a:p>
          <a:p>
            <a:pPr algn="ctr"/>
            <a:r>
              <a:rPr lang="en-US" sz="788" dirty="0">
                <a:solidFill>
                  <a:schemeClr val="tx1"/>
                </a:solidFill>
              </a:rPr>
              <a:t>US &amp; Canada</a:t>
            </a:r>
          </a:p>
        </p:txBody>
      </p:sp>
      <p:sp>
        <p:nvSpPr>
          <p:cNvPr id="197" name="Oval 196"/>
          <p:cNvSpPr/>
          <p:nvPr/>
        </p:nvSpPr>
        <p:spPr>
          <a:xfrm>
            <a:off x="2956985" y="4821387"/>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a:p>
            <a:pPr algn="ctr"/>
            <a:r>
              <a:rPr lang="en-US" sz="788" dirty="0">
                <a:solidFill>
                  <a:schemeClr val="tx1"/>
                </a:solidFill>
              </a:rPr>
              <a:t>Brazil</a:t>
            </a:r>
          </a:p>
        </p:txBody>
      </p:sp>
      <p:sp>
        <p:nvSpPr>
          <p:cNvPr id="199" name="Oval 198"/>
          <p:cNvSpPr/>
          <p:nvPr/>
        </p:nvSpPr>
        <p:spPr>
          <a:xfrm>
            <a:off x="6868925" y="273501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a:t>
            </a:r>
          </a:p>
          <a:p>
            <a:pPr algn="ctr"/>
            <a:r>
              <a:rPr lang="en-US" sz="788" dirty="0" err="1">
                <a:solidFill>
                  <a:schemeClr val="tx1"/>
                </a:solidFill>
              </a:rPr>
              <a:t>Xxxxx</a:t>
            </a:r>
            <a:r>
              <a:rPr lang="en-US" sz="788" dirty="0">
                <a:solidFill>
                  <a:schemeClr val="tx1"/>
                </a:solidFill>
              </a:rPr>
              <a:t> </a:t>
            </a:r>
            <a:r>
              <a:rPr lang="en-US" sz="788" dirty="0" err="1">
                <a:solidFill>
                  <a:schemeClr val="tx1"/>
                </a:solidFill>
              </a:rPr>
              <a:t>xxxxx</a:t>
            </a:r>
            <a:endParaRPr lang="en-US" sz="788" dirty="0">
              <a:solidFill>
                <a:schemeClr val="tx1"/>
              </a:solidFill>
            </a:endParaRPr>
          </a:p>
        </p:txBody>
      </p:sp>
    </p:spTree>
    <p:extLst>
      <p:ext uri="{BB962C8B-B14F-4D97-AF65-F5344CB8AC3E}">
        <p14:creationId xmlns:p14="http://schemas.microsoft.com/office/powerpoint/2010/main" val="110975076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807804" y="1168842"/>
            <a:ext cx="5854467" cy="4279785"/>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49" name="Rectangle 48"/>
          <p:cNvSpPr/>
          <p:nvPr/>
        </p:nvSpPr>
        <p:spPr>
          <a:xfrm>
            <a:off x="521551" y="1454092"/>
            <a:ext cx="2027471" cy="2694584"/>
          </a:xfrm>
          <a:prstGeom prst="rect">
            <a:avLst/>
          </a:prstGeom>
        </p:spPr>
        <p:txBody>
          <a:bodyPr wrap="square" lIns="54864" tIns="0" rIns="0" bIns="0">
            <a:spAutoFit/>
          </a:bodyPr>
          <a:lstStyle/>
          <a:p>
            <a:pPr>
              <a:lnSpc>
                <a:spcPct val="150000"/>
              </a:lnSpc>
            </a:pPr>
            <a:r>
              <a:rPr lang="en-US" sz="15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2800"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9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900" dirty="0">
              <a:solidFill>
                <a:schemeClr val="tx1">
                  <a:lumMod val="60000"/>
                  <a:lumOff val="40000"/>
                </a:schemeClr>
              </a:solidFill>
            </a:endParaRPr>
          </a:p>
        </p:txBody>
      </p:sp>
      <p:sp>
        <p:nvSpPr>
          <p:cNvPr id="70" name="Oval 69"/>
          <p:cNvSpPr/>
          <p:nvPr/>
        </p:nvSpPr>
        <p:spPr>
          <a:xfrm>
            <a:off x="3920860" y="3454417"/>
            <a:ext cx="196850" cy="196850"/>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Oval 88"/>
          <p:cNvSpPr/>
          <p:nvPr/>
        </p:nvSpPr>
        <p:spPr>
          <a:xfrm flipH="1">
            <a:off x="5365139" y="1079640"/>
            <a:ext cx="1013644" cy="1013644"/>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8" name="Oval 97"/>
          <p:cNvSpPr/>
          <p:nvPr/>
        </p:nvSpPr>
        <p:spPr>
          <a:xfrm>
            <a:off x="2807805" y="1079640"/>
            <a:ext cx="1013644" cy="1013644"/>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9" name="Oval 98"/>
          <p:cNvSpPr/>
          <p:nvPr/>
        </p:nvSpPr>
        <p:spPr>
          <a:xfrm flipH="1">
            <a:off x="3990405" y="1079640"/>
            <a:ext cx="1013644" cy="1013644"/>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1" name="Pie 100"/>
          <p:cNvSpPr/>
          <p:nvPr/>
        </p:nvSpPr>
        <p:spPr>
          <a:xfrm flipH="1">
            <a:off x="5365139" y="1079640"/>
            <a:ext cx="1013644" cy="1013644"/>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2" name="Pie 101"/>
          <p:cNvSpPr/>
          <p:nvPr/>
        </p:nvSpPr>
        <p:spPr>
          <a:xfrm flipH="1">
            <a:off x="2807805" y="1079640"/>
            <a:ext cx="1013644" cy="1013644"/>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3" name="Pie 102"/>
          <p:cNvSpPr/>
          <p:nvPr/>
        </p:nvSpPr>
        <p:spPr>
          <a:xfrm flipH="1">
            <a:off x="3990405" y="1079640"/>
            <a:ext cx="1013644" cy="1013644"/>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5" name="Oval 104"/>
          <p:cNvSpPr/>
          <p:nvPr/>
        </p:nvSpPr>
        <p:spPr>
          <a:xfrm>
            <a:off x="5446007"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40%</a:t>
            </a:r>
          </a:p>
          <a:p>
            <a:pPr algn="ctr"/>
            <a:r>
              <a:rPr lang="en-US" sz="788" dirty="0">
                <a:solidFill>
                  <a:schemeClr val="tx1"/>
                </a:solidFill>
              </a:rPr>
              <a:t>Germany</a:t>
            </a:r>
          </a:p>
        </p:txBody>
      </p:sp>
      <p:sp>
        <p:nvSpPr>
          <p:cNvPr id="106" name="Oval 105"/>
          <p:cNvSpPr/>
          <p:nvPr/>
        </p:nvSpPr>
        <p:spPr>
          <a:xfrm>
            <a:off x="28886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a:t>
            </a:r>
          </a:p>
        </p:txBody>
      </p:sp>
      <p:sp>
        <p:nvSpPr>
          <p:cNvPr id="107" name="Oval 106"/>
          <p:cNvSpPr/>
          <p:nvPr/>
        </p:nvSpPr>
        <p:spPr>
          <a:xfrm>
            <a:off x="40712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18%</a:t>
            </a:r>
          </a:p>
          <a:p>
            <a:pPr algn="ctr"/>
            <a:r>
              <a:rPr lang="en-US" sz="788" dirty="0">
                <a:solidFill>
                  <a:schemeClr val="tx1"/>
                </a:solidFill>
              </a:rPr>
              <a:t>France</a:t>
            </a:r>
          </a:p>
        </p:txBody>
      </p:sp>
      <p:cxnSp>
        <p:nvCxnSpPr>
          <p:cNvPr id="109" name="Straight Connector 108"/>
          <p:cNvCxnSpPr>
            <a:stCxn id="98" idx="4"/>
          </p:cNvCxnSpPr>
          <p:nvPr/>
        </p:nvCxnSpPr>
        <p:spPr>
          <a:xfrm>
            <a:off x="3314627" y="2093283"/>
            <a:ext cx="704657" cy="1361135"/>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4126546" y="3985891"/>
            <a:ext cx="196850" cy="196850"/>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Oval 110"/>
          <p:cNvSpPr/>
          <p:nvPr/>
        </p:nvSpPr>
        <p:spPr>
          <a:xfrm>
            <a:off x="4800370" y="3548580"/>
            <a:ext cx="196850" cy="196850"/>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5" name="Straight Connector 114"/>
          <p:cNvCxnSpPr>
            <a:stCxn id="103" idx="1"/>
            <a:endCxn id="110" idx="0"/>
          </p:cNvCxnSpPr>
          <p:nvPr/>
        </p:nvCxnSpPr>
        <p:spPr>
          <a:xfrm flipH="1">
            <a:off x="4224971" y="2093283"/>
            <a:ext cx="272255" cy="1892607"/>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4898794" y="2093284"/>
            <a:ext cx="973166" cy="14552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7280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685800" y="1946276"/>
          <a:ext cx="3810000" cy="33940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4830452" y="1946276"/>
          <a:ext cx="3810000" cy="33940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2997465" y="4340971"/>
            <a:ext cx="450215" cy="20447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5" name="Rectangle 34"/>
          <p:cNvSpPr/>
          <p:nvPr/>
        </p:nvSpPr>
        <p:spPr>
          <a:xfrm>
            <a:off x="769749" y="2248645"/>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20" name="Rectangle 19"/>
          <p:cNvSpPr/>
          <p:nvPr/>
        </p:nvSpPr>
        <p:spPr>
          <a:xfrm>
            <a:off x="847154" y="3672027"/>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a:t>
            </a:r>
            <a:endParaRPr lang="en-US" sz="825" dirty="0">
              <a:ea typeface="Open Sans Extrabold" pitchFamily="34" charset="0"/>
              <a:cs typeface="Open Sans Extrabold" pitchFamily="34" charset="0"/>
            </a:endParaRPr>
          </a:p>
          <a:p>
            <a:pPr algn="r">
              <a:lnSpc>
                <a:spcPct val="85000"/>
              </a:lnSpc>
            </a:pPr>
            <a:r>
              <a:rPr lang="en-US" sz="825" dirty="0" err="1"/>
              <a:t>Xxxx</a:t>
            </a:r>
            <a:endParaRPr lang="en-US" sz="825" dirty="0"/>
          </a:p>
        </p:txBody>
      </p:sp>
      <p:sp>
        <p:nvSpPr>
          <p:cNvPr id="21" name="Rectangle 20"/>
          <p:cNvSpPr/>
          <p:nvPr/>
        </p:nvSpPr>
        <p:spPr>
          <a:xfrm>
            <a:off x="769749" y="4366253"/>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19%</a:t>
            </a:r>
            <a:endParaRPr lang="en-US" sz="825" dirty="0">
              <a:ea typeface="Open Sans Extrabold" pitchFamily="34" charset="0"/>
              <a:cs typeface="Open Sans Extrabold" pitchFamily="34" charset="0"/>
            </a:endParaRPr>
          </a:p>
          <a:p>
            <a:pPr algn="r">
              <a:lnSpc>
                <a:spcPct val="85000"/>
              </a:lnSpc>
            </a:pPr>
            <a:r>
              <a:rPr lang="en-US" sz="825" dirty="0"/>
              <a:t>Xxx </a:t>
            </a:r>
            <a:r>
              <a:rPr lang="en-US" sz="825" dirty="0" err="1"/>
              <a:t>xxxx</a:t>
            </a:r>
            <a:endParaRPr lang="en-US" sz="825" dirty="0"/>
          </a:p>
        </p:txBody>
      </p:sp>
      <p:sp>
        <p:nvSpPr>
          <p:cNvPr id="22" name="Rectangle 21"/>
          <p:cNvSpPr/>
          <p:nvPr/>
        </p:nvSpPr>
        <p:spPr>
          <a:xfrm>
            <a:off x="3585302" y="4366253"/>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24%</a:t>
            </a:r>
            <a:endParaRPr lang="en-US" sz="825" dirty="0">
              <a:ea typeface="Open Sans Extrabold" pitchFamily="34" charset="0"/>
              <a:cs typeface="Open Sans Extrabold" pitchFamily="34" charset="0"/>
            </a:endParaRPr>
          </a:p>
          <a:p>
            <a:pPr>
              <a:lnSpc>
                <a:spcPct val="85000"/>
              </a:lnSpc>
            </a:pPr>
            <a:r>
              <a:rPr lang="en-US" sz="825" dirty="0" err="1"/>
              <a:t>Xxxxxx</a:t>
            </a:r>
            <a:endParaRPr lang="en-US" sz="825" dirty="0"/>
          </a:p>
        </p:txBody>
      </p:sp>
      <p:sp>
        <p:nvSpPr>
          <p:cNvPr id="23" name="Rectangle 22"/>
          <p:cNvSpPr/>
          <p:nvPr/>
        </p:nvSpPr>
        <p:spPr>
          <a:xfrm>
            <a:off x="3598304"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nSpc>
                <a:spcPct val="85000"/>
              </a:lnSpc>
            </a:pPr>
            <a:r>
              <a:rPr lang="en-US" sz="825" dirty="0" err="1"/>
              <a:t>Xxxx</a:t>
            </a:r>
            <a:r>
              <a:rPr lang="en-US" sz="825" dirty="0"/>
              <a:t> xxx</a:t>
            </a:r>
          </a:p>
        </p:txBody>
      </p:sp>
      <p:sp>
        <p:nvSpPr>
          <p:cNvPr id="24" name="Freeform 23"/>
          <p:cNvSpPr/>
          <p:nvPr/>
        </p:nvSpPr>
        <p:spPr>
          <a:xfrm flipV="1">
            <a:off x="1356359" y="4293097"/>
            <a:ext cx="695361" cy="252344"/>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18" name="Freeform 17"/>
          <p:cNvSpPr/>
          <p:nvPr/>
        </p:nvSpPr>
        <p:spPr>
          <a:xfrm flipH="1">
            <a:off x="7274533" y="2421372"/>
            <a:ext cx="540740"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5" name="Rectangle 24"/>
          <p:cNvSpPr/>
          <p:nvPr/>
        </p:nvSpPr>
        <p:spPr>
          <a:xfrm>
            <a:off x="7931225"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45%</a:t>
            </a:r>
            <a:endParaRPr lang="en-US" sz="825" dirty="0">
              <a:ea typeface="Open Sans Extrabold" pitchFamily="34" charset="0"/>
              <a:cs typeface="Open Sans Extrabold" pitchFamily="34" charset="0"/>
            </a:endParaRPr>
          </a:p>
          <a:p>
            <a:pPr>
              <a:lnSpc>
                <a:spcPct val="85000"/>
              </a:lnSpc>
            </a:pPr>
            <a:r>
              <a:rPr lang="en-US" sz="825" dirty="0" err="1"/>
              <a:t>Xxxx</a:t>
            </a:r>
            <a:endParaRPr lang="en-US" sz="825" dirty="0"/>
          </a:p>
        </p:txBody>
      </p:sp>
      <p:sp>
        <p:nvSpPr>
          <p:cNvPr id="26" name="Freeform 25"/>
          <p:cNvSpPr/>
          <p:nvPr/>
        </p:nvSpPr>
        <p:spPr>
          <a:xfrm flipV="1">
            <a:off x="6385542" y="4468675"/>
            <a:ext cx="233381" cy="41807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7" name="Rectangle 26"/>
          <p:cNvSpPr/>
          <p:nvPr/>
        </p:nvSpPr>
        <p:spPr>
          <a:xfrm>
            <a:off x="5786515" y="4707569"/>
            <a:ext cx="476092"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r>
              <a:rPr lang="en-US" sz="825" dirty="0"/>
              <a:t> </a:t>
            </a:r>
            <a:r>
              <a:rPr lang="en-US" sz="825" dirty="0" err="1"/>
              <a:t>xxxx</a:t>
            </a:r>
            <a:endParaRPr lang="en-US" sz="825" dirty="0"/>
          </a:p>
        </p:txBody>
      </p:sp>
      <p:sp>
        <p:nvSpPr>
          <p:cNvPr id="31" name="Freeform 30"/>
          <p:cNvSpPr/>
          <p:nvPr/>
        </p:nvSpPr>
        <p:spPr>
          <a:xfrm flipV="1">
            <a:off x="5816771" y="4191681"/>
            <a:ext cx="341637" cy="15507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2" name="Rectangle 31"/>
          <p:cNvSpPr/>
          <p:nvPr/>
        </p:nvSpPr>
        <p:spPr>
          <a:xfrm>
            <a:off x="5348089" y="4191682"/>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7%</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3" name="Freeform 32"/>
          <p:cNvSpPr/>
          <p:nvPr/>
        </p:nvSpPr>
        <p:spPr>
          <a:xfrm flipV="1">
            <a:off x="5516252" y="3808870"/>
            <a:ext cx="446245" cy="3933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4" name="Rectangle 33"/>
          <p:cNvSpPr/>
          <p:nvPr/>
        </p:nvSpPr>
        <p:spPr>
          <a:xfrm>
            <a:off x="5066126" y="3669025"/>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6%</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8" name="Freeform 37"/>
          <p:cNvSpPr/>
          <p:nvPr/>
        </p:nvSpPr>
        <p:spPr>
          <a:xfrm>
            <a:off x="5516253" y="2933807"/>
            <a:ext cx="508000" cy="12243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9" name="Rectangle 38"/>
          <p:cNvSpPr/>
          <p:nvPr/>
        </p:nvSpPr>
        <p:spPr>
          <a:xfrm>
            <a:off x="4941091" y="2754626"/>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16%</a:t>
            </a:r>
            <a:endParaRPr lang="en-US" sz="825" dirty="0">
              <a:ea typeface="Open Sans Extrabold" pitchFamily="34" charset="0"/>
              <a:cs typeface="Open Sans Extrabold" pitchFamily="34" charset="0"/>
            </a:endParaRPr>
          </a:p>
          <a:p>
            <a:pPr algn="r">
              <a:lnSpc>
                <a:spcPct val="85000"/>
              </a:lnSpc>
            </a:pPr>
            <a:r>
              <a:rPr lang="en-US" sz="825" dirty="0" err="1"/>
              <a:t>Xxxxxx</a:t>
            </a:r>
            <a:endParaRPr lang="en-US" sz="825" dirty="0"/>
          </a:p>
        </p:txBody>
      </p:sp>
      <p:sp>
        <p:nvSpPr>
          <p:cNvPr id="40" name="Freeform 39"/>
          <p:cNvSpPr/>
          <p:nvPr/>
        </p:nvSpPr>
        <p:spPr>
          <a:xfrm>
            <a:off x="5706753" y="2421372"/>
            <a:ext cx="711622"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41" name="Rectangle 40"/>
          <p:cNvSpPr/>
          <p:nvPr/>
        </p:nvSpPr>
        <p:spPr>
          <a:xfrm>
            <a:off x="5103769" y="2253724"/>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11%</a:t>
            </a:r>
            <a:endParaRPr lang="en-US" sz="825" dirty="0">
              <a:ea typeface="Open Sans Extrabold" pitchFamily="34" charset="0"/>
              <a:cs typeface="Open Sans Extrabold" pitchFamily="34" charset="0"/>
            </a:endParaRPr>
          </a:p>
          <a:p>
            <a:pPr algn="r">
              <a:lnSpc>
                <a:spcPct val="85000"/>
              </a:lnSpc>
            </a:pPr>
            <a:r>
              <a:rPr lang="en-US" sz="825" dirty="0" err="1"/>
              <a:t>Xxxxxxx</a:t>
            </a:r>
            <a:endParaRPr lang="en-US" sz="825" dirty="0"/>
          </a:p>
        </p:txBody>
      </p:sp>
      <p:cxnSp>
        <p:nvCxnSpPr>
          <p:cNvPr id="43" name="Straight Connector 42"/>
          <p:cNvCxnSpPr/>
          <p:nvPr/>
        </p:nvCxnSpPr>
        <p:spPr>
          <a:xfrm flipH="1">
            <a:off x="1275392" y="3780039"/>
            <a:ext cx="452293"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2971800" y="2421372"/>
            <a:ext cx="484505"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7" name="Freeform 36"/>
          <p:cNvSpPr/>
          <p:nvPr/>
        </p:nvSpPr>
        <p:spPr>
          <a:xfrm>
            <a:off x="1356360" y="2421372"/>
            <a:ext cx="735194"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096821"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096821"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1096821"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1096821"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1096821"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1096821"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p:cNvSpPr/>
          <p:nvPr/>
        </p:nvSpPr>
        <p:spPr>
          <a:xfrm>
            <a:off x="1096821"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1096821"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Rectangle 12"/>
          <p:cNvSpPr/>
          <p:nvPr/>
        </p:nvSpPr>
        <p:spPr>
          <a:xfrm>
            <a:off x="1096821"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1096821"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4"/>
          <p:cNvSpPr/>
          <p:nvPr/>
        </p:nvSpPr>
        <p:spPr>
          <a:xfrm>
            <a:off x="1096821"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1096821"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1096821"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1096821"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096821"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1096821"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ectangle 20"/>
          <p:cNvSpPr/>
          <p:nvPr/>
        </p:nvSpPr>
        <p:spPr>
          <a:xfrm>
            <a:off x="1096821"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ectangle 21"/>
          <p:cNvSpPr/>
          <p:nvPr/>
        </p:nvSpPr>
        <p:spPr>
          <a:xfrm>
            <a:off x="1096821"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ectangle 22"/>
          <p:cNvSpPr/>
          <p:nvPr/>
        </p:nvSpPr>
        <p:spPr>
          <a:xfrm>
            <a:off x="1096821"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096821"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766316"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766316"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766316"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766316"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1766316"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ectangle 29"/>
          <p:cNvSpPr/>
          <p:nvPr/>
        </p:nvSpPr>
        <p:spPr>
          <a:xfrm>
            <a:off x="1766316"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Rectangle 30"/>
          <p:cNvSpPr/>
          <p:nvPr/>
        </p:nvSpPr>
        <p:spPr>
          <a:xfrm>
            <a:off x="1766316"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Rectangle 31"/>
          <p:cNvSpPr/>
          <p:nvPr/>
        </p:nvSpPr>
        <p:spPr>
          <a:xfrm>
            <a:off x="1766316"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1766316"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1766316"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1766316"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ectangle 35"/>
          <p:cNvSpPr/>
          <p:nvPr/>
        </p:nvSpPr>
        <p:spPr>
          <a:xfrm>
            <a:off x="1766316"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ectangle 36"/>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1766316"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1766316"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1766316"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Rectangle 40"/>
          <p:cNvSpPr/>
          <p:nvPr/>
        </p:nvSpPr>
        <p:spPr>
          <a:xfrm>
            <a:off x="1766316"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1766316"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Rectangle 42"/>
          <p:cNvSpPr/>
          <p:nvPr/>
        </p:nvSpPr>
        <p:spPr>
          <a:xfrm>
            <a:off x="1766316"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Rectangle 43"/>
          <p:cNvSpPr/>
          <p:nvPr/>
        </p:nvSpPr>
        <p:spPr>
          <a:xfrm>
            <a:off x="1766316"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2435810"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435810"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p:cNvSpPr/>
          <p:nvPr/>
        </p:nvSpPr>
        <p:spPr>
          <a:xfrm>
            <a:off x="2435810"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2435810"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p:cNvSpPr/>
          <p:nvPr/>
        </p:nvSpPr>
        <p:spPr>
          <a:xfrm>
            <a:off x="2435810"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435810"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Rectangle 50"/>
          <p:cNvSpPr/>
          <p:nvPr/>
        </p:nvSpPr>
        <p:spPr>
          <a:xfrm>
            <a:off x="2435810"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2435810"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2435810"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2435810"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 name="Rectangle 54"/>
          <p:cNvSpPr/>
          <p:nvPr/>
        </p:nvSpPr>
        <p:spPr>
          <a:xfrm>
            <a:off x="2435810"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p:cNvSpPr/>
          <p:nvPr/>
        </p:nvSpPr>
        <p:spPr>
          <a:xfrm>
            <a:off x="2435810"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p:cNvSpPr/>
          <p:nvPr/>
        </p:nvSpPr>
        <p:spPr>
          <a:xfrm>
            <a:off x="2435810"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p:cNvSpPr/>
          <p:nvPr/>
        </p:nvSpPr>
        <p:spPr>
          <a:xfrm>
            <a:off x="2435810"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2435810"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2435810"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Rectangle 60"/>
          <p:cNvSpPr/>
          <p:nvPr/>
        </p:nvSpPr>
        <p:spPr>
          <a:xfrm>
            <a:off x="2435810"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2435810"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p:nvPr/>
        </p:nvSpPr>
        <p:spPr>
          <a:xfrm>
            <a:off x="2435810"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p:nvPr/>
        </p:nvSpPr>
        <p:spPr>
          <a:xfrm>
            <a:off x="2435810"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Rectangle 85"/>
          <p:cNvSpPr/>
          <p:nvPr/>
        </p:nvSpPr>
        <p:spPr>
          <a:xfrm>
            <a:off x="3097327"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p:cNvSpPr/>
          <p:nvPr/>
        </p:nvSpPr>
        <p:spPr>
          <a:xfrm>
            <a:off x="3097327"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p:cNvSpPr/>
          <p:nvPr/>
        </p:nvSpPr>
        <p:spPr>
          <a:xfrm>
            <a:off x="3097327"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Rectangle 90"/>
          <p:cNvSpPr/>
          <p:nvPr/>
        </p:nvSpPr>
        <p:spPr>
          <a:xfrm>
            <a:off x="3097327"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Rectangle 91"/>
          <p:cNvSpPr/>
          <p:nvPr/>
        </p:nvSpPr>
        <p:spPr>
          <a:xfrm>
            <a:off x="3097327"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Rectangle 92"/>
          <p:cNvSpPr/>
          <p:nvPr/>
        </p:nvSpPr>
        <p:spPr>
          <a:xfrm>
            <a:off x="3097327"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ectangle 93"/>
          <p:cNvSpPr/>
          <p:nvPr/>
        </p:nvSpPr>
        <p:spPr>
          <a:xfrm>
            <a:off x="3097327"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ectangle 94"/>
          <p:cNvSpPr/>
          <p:nvPr/>
        </p:nvSpPr>
        <p:spPr>
          <a:xfrm>
            <a:off x="3097327"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3097327"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ectangle 96"/>
          <p:cNvSpPr/>
          <p:nvPr/>
        </p:nvSpPr>
        <p:spPr>
          <a:xfrm>
            <a:off x="3097327"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8" name="Rectangle 97"/>
          <p:cNvSpPr/>
          <p:nvPr/>
        </p:nvSpPr>
        <p:spPr>
          <a:xfrm>
            <a:off x="3097327"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ectangle 98"/>
          <p:cNvSpPr/>
          <p:nvPr/>
        </p:nvSpPr>
        <p:spPr>
          <a:xfrm>
            <a:off x="3097327"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99"/>
          <p:cNvSpPr/>
          <p:nvPr/>
        </p:nvSpPr>
        <p:spPr>
          <a:xfrm>
            <a:off x="3097327"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Rectangle 100"/>
          <p:cNvSpPr/>
          <p:nvPr/>
        </p:nvSpPr>
        <p:spPr>
          <a:xfrm>
            <a:off x="3097327"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2" name="Rectangle 101"/>
          <p:cNvSpPr/>
          <p:nvPr/>
        </p:nvSpPr>
        <p:spPr>
          <a:xfrm>
            <a:off x="3097327"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3" name="Rectangle 102"/>
          <p:cNvSpPr/>
          <p:nvPr/>
        </p:nvSpPr>
        <p:spPr>
          <a:xfrm>
            <a:off x="3097327"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4" name="Rectangle 103"/>
          <p:cNvSpPr/>
          <p:nvPr/>
        </p:nvSpPr>
        <p:spPr>
          <a:xfrm>
            <a:off x="3097327"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105" name="Content Placeholder 3"/>
          <p:cNvGraphicFramePr>
            <a:graphicFrameLocks/>
          </p:cNvGraphicFramePr>
          <p:nvPr>
            <p:extLst/>
          </p:nvPr>
        </p:nvGraphicFramePr>
        <p:xfrm>
          <a:off x="4153322" y="2163620"/>
          <a:ext cx="2057400" cy="1236345"/>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096821" y="4188091"/>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p:cNvSpPr/>
          <p:nvPr/>
        </p:nvSpPr>
        <p:spPr>
          <a:xfrm>
            <a:off x="1096821" y="4292684"/>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p:cNvSpPr/>
          <p:nvPr/>
        </p:nvSpPr>
        <p:spPr>
          <a:xfrm>
            <a:off x="1096821" y="3978905"/>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1096821" y="408349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0" name="Rectangle 109"/>
          <p:cNvSpPr/>
          <p:nvPr/>
        </p:nvSpPr>
        <p:spPr>
          <a:xfrm>
            <a:off x="1096821" y="3874312"/>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1096821" y="439727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2" name="Rectangle 111"/>
          <p:cNvSpPr/>
          <p:nvPr/>
        </p:nvSpPr>
        <p:spPr>
          <a:xfrm>
            <a:off x="1096821" y="4501863"/>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3" name="Rectangle 112"/>
          <p:cNvSpPr/>
          <p:nvPr/>
        </p:nvSpPr>
        <p:spPr>
          <a:xfrm>
            <a:off x="1766316" y="418809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4" name="Rectangle 113"/>
          <p:cNvSpPr/>
          <p:nvPr/>
        </p:nvSpPr>
        <p:spPr>
          <a:xfrm>
            <a:off x="1766316" y="429268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5" name="Rectangle 114"/>
          <p:cNvSpPr/>
          <p:nvPr/>
        </p:nvSpPr>
        <p:spPr>
          <a:xfrm>
            <a:off x="1766316" y="408349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6" name="Rectangle 115"/>
          <p:cNvSpPr/>
          <p:nvPr/>
        </p:nvSpPr>
        <p:spPr>
          <a:xfrm>
            <a:off x="1766316" y="439727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7" name="Rectangle 116"/>
          <p:cNvSpPr/>
          <p:nvPr/>
        </p:nvSpPr>
        <p:spPr>
          <a:xfrm>
            <a:off x="1766316" y="4501863"/>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Rectangle 117"/>
          <p:cNvSpPr/>
          <p:nvPr/>
        </p:nvSpPr>
        <p:spPr>
          <a:xfrm>
            <a:off x="2435810" y="3142160"/>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 name="Rectangle 118"/>
          <p:cNvSpPr/>
          <p:nvPr/>
        </p:nvSpPr>
        <p:spPr>
          <a:xfrm>
            <a:off x="2435810" y="324675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 name="Rectangle 119"/>
          <p:cNvSpPr/>
          <p:nvPr/>
        </p:nvSpPr>
        <p:spPr>
          <a:xfrm>
            <a:off x="2435810" y="335134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 name="Rectangle 120"/>
          <p:cNvSpPr/>
          <p:nvPr/>
        </p:nvSpPr>
        <p:spPr>
          <a:xfrm>
            <a:off x="2435810" y="345593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2" name="Rectangle 121"/>
          <p:cNvSpPr/>
          <p:nvPr/>
        </p:nvSpPr>
        <p:spPr>
          <a:xfrm>
            <a:off x="2435810" y="4188091"/>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Rectangle 122"/>
          <p:cNvSpPr/>
          <p:nvPr/>
        </p:nvSpPr>
        <p:spPr>
          <a:xfrm>
            <a:off x="2435810" y="4292684"/>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4" name="Rectangle 123"/>
          <p:cNvSpPr/>
          <p:nvPr/>
        </p:nvSpPr>
        <p:spPr>
          <a:xfrm>
            <a:off x="2435810" y="3978905"/>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p:cNvSpPr/>
          <p:nvPr/>
        </p:nvSpPr>
        <p:spPr>
          <a:xfrm>
            <a:off x="2435810" y="408349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p:cNvSpPr/>
          <p:nvPr/>
        </p:nvSpPr>
        <p:spPr>
          <a:xfrm>
            <a:off x="2435810" y="376971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p:cNvSpPr/>
          <p:nvPr/>
        </p:nvSpPr>
        <p:spPr>
          <a:xfrm>
            <a:off x="2435810" y="387431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8" name="Rectangle 127"/>
          <p:cNvSpPr/>
          <p:nvPr/>
        </p:nvSpPr>
        <p:spPr>
          <a:xfrm>
            <a:off x="2435810" y="356053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9" name="Rectangle 128"/>
          <p:cNvSpPr/>
          <p:nvPr/>
        </p:nvSpPr>
        <p:spPr>
          <a:xfrm>
            <a:off x="2435810" y="366512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0" name="Rectangle 129"/>
          <p:cNvSpPr/>
          <p:nvPr/>
        </p:nvSpPr>
        <p:spPr>
          <a:xfrm>
            <a:off x="2435810" y="439727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1" name="Rectangle 130"/>
          <p:cNvSpPr/>
          <p:nvPr/>
        </p:nvSpPr>
        <p:spPr>
          <a:xfrm>
            <a:off x="2435810" y="450186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2" name="Rectangle 141"/>
          <p:cNvSpPr/>
          <p:nvPr/>
        </p:nvSpPr>
        <p:spPr>
          <a:xfrm>
            <a:off x="3097328" y="324675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p:cNvSpPr/>
          <p:nvPr/>
        </p:nvSpPr>
        <p:spPr>
          <a:xfrm>
            <a:off x="3097328" y="335134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6" name="Rectangle 145"/>
          <p:cNvSpPr/>
          <p:nvPr/>
        </p:nvSpPr>
        <p:spPr>
          <a:xfrm>
            <a:off x="3097328" y="345593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7" name="Rectangle 146"/>
          <p:cNvSpPr/>
          <p:nvPr/>
        </p:nvSpPr>
        <p:spPr>
          <a:xfrm>
            <a:off x="3097328" y="4188091"/>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8" name="Rectangle 147"/>
          <p:cNvSpPr/>
          <p:nvPr/>
        </p:nvSpPr>
        <p:spPr>
          <a:xfrm>
            <a:off x="3097328" y="4292684"/>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9" name="Rectangle 148"/>
          <p:cNvSpPr/>
          <p:nvPr/>
        </p:nvSpPr>
        <p:spPr>
          <a:xfrm>
            <a:off x="3097328" y="3978905"/>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0" name="Rectangle 149"/>
          <p:cNvSpPr/>
          <p:nvPr/>
        </p:nvSpPr>
        <p:spPr>
          <a:xfrm>
            <a:off x="3097328" y="408349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1" name="Rectangle 150"/>
          <p:cNvSpPr/>
          <p:nvPr/>
        </p:nvSpPr>
        <p:spPr>
          <a:xfrm>
            <a:off x="3097328" y="376971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2" name="Rectangle 151"/>
          <p:cNvSpPr/>
          <p:nvPr/>
        </p:nvSpPr>
        <p:spPr>
          <a:xfrm>
            <a:off x="3097328" y="387431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3" name="Rectangle 152"/>
          <p:cNvSpPr/>
          <p:nvPr/>
        </p:nvSpPr>
        <p:spPr>
          <a:xfrm>
            <a:off x="3097328" y="356053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4" name="Rectangle 153"/>
          <p:cNvSpPr/>
          <p:nvPr/>
        </p:nvSpPr>
        <p:spPr>
          <a:xfrm>
            <a:off x="3097328" y="366512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5" name="Rectangle 154"/>
          <p:cNvSpPr/>
          <p:nvPr/>
        </p:nvSpPr>
        <p:spPr>
          <a:xfrm>
            <a:off x="3097328" y="439727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6" name="Rectangle 155"/>
          <p:cNvSpPr/>
          <p:nvPr/>
        </p:nvSpPr>
        <p:spPr>
          <a:xfrm>
            <a:off x="3097328" y="450186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7" name="TextBox 156"/>
          <p:cNvSpPr txBox="1"/>
          <p:nvPr/>
        </p:nvSpPr>
        <p:spPr>
          <a:xfrm>
            <a:off x="1077427" y="2186763"/>
            <a:ext cx="463589" cy="338554"/>
          </a:xfrm>
          <a:prstGeom prst="rect">
            <a:avLst/>
          </a:prstGeom>
          <a:noFill/>
        </p:spPr>
        <p:txBody>
          <a:bodyPr wrap="none" rtlCol="0">
            <a:spAutoFit/>
          </a:bodyPr>
          <a:lstStyle/>
          <a:p>
            <a:pPr algn="ctr"/>
            <a:r>
              <a:rPr lang="en-US" sz="1600" dirty="0"/>
              <a:t>3%</a:t>
            </a:r>
          </a:p>
        </p:txBody>
      </p:sp>
      <p:sp>
        <p:nvSpPr>
          <p:cNvPr id="158" name="TextBox 157"/>
          <p:cNvSpPr txBox="1"/>
          <p:nvPr/>
        </p:nvSpPr>
        <p:spPr>
          <a:xfrm>
            <a:off x="1677798" y="2186763"/>
            <a:ext cx="574196" cy="338554"/>
          </a:xfrm>
          <a:prstGeom prst="rect">
            <a:avLst/>
          </a:prstGeom>
          <a:noFill/>
        </p:spPr>
        <p:txBody>
          <a:bodyPr wrap="none" rtlCol="0">
            <a:spAutoFit/>
          </a:bodyPr>
          <a:lstStyle/>
          <a:p>
            <a:pPr algn="ctr"/>
            <a:r>
              <a:rPr lang="en-US" sz="1600" dirty="0"/>
              <a:t>45%</a:t>
            </a:r>
          </a:p>
        </p:txBody>
      </p:sp>
      <p:sp>
        <p:nvSpPr>
          <p:cNvPr id="159" name="TextBox 158"/>
          <p:cNvSpPr txBox="1"/>
          <p:nvPr/>
        </p:nvSpPr>
        <p:spPr>
          <a:xfrm>
            <a:off x="2351193" y="2186763"/>
            <a:ext cx="574196" cy="338554"/>
          </a:xfrm>
          <a:prstGeom prst="rect">
            <a:avLst/>
          </a:prstGeom>
          <a:noFill/>
        </p:spPr>
        <p:txBody>
          <a:bodyPr wrap="none" rtlCol="0">
            <a:spAutoFit/>
          </a:bodyPr>
          <a:lstStyle/>
          <a:p>
            <a:pPr algn="ctr"/>
            <a:r>
              <a:rPr lang="en-US" sz="1600" dirty="0"/>
              <a:t>60%</a:t>
            </a:r>
          </a:p>
        </p:txBody>
      </p:sp>
      <p:sp>
        <p:nvSpPr>
          <p:cNvPr id="161" name="TextBox 160"/>
          <p:cNvSpPr txBox="1"/>
          <p:nvPr/>
        </p:nvSpPr>
        <p:spPr>
          <a:xfrm>
            <a:off x="3016968" y="2186763"/>
            <a:ext cx="574196" cy="338554"/>
          </a:xfrm>
          <a:prstGeom prst="rect">
            <a:avLst/>
          </a:prstGeom>
          <a:noFill/>
        </p:spPr>
        <p:txBody>
          <a:bodyPr wrap="none" rtlCol="0">
            <a:spAutoFit/>
          </a:bodyPr>
          <a:lstStyle/>
          <a:p>
            <a:pPr algn="ctr"/>
            <a:r>
              <a:rPr lang="en-US" sz="1600" dirty="0"/>
              <a:t>55%</a:t>
            </a:r>
          </a:p>
        </p:txBody>
      </p:sp>
      <p:sp>
        <p:nvSpPr>
          <p:cNvPr id="162" name="TextBox 161"/>
          <p:cNvSpPr txBox="1"/>
          <p:nvPr/>
        </p:nvSpPr>
        <p:spPr>
          <a:xfrm>
            <a:off x="5753523" y="2268234"/>
            <a:ext cx="912429" cy="553998"/>
          </a:xfrm>
          <a:prstGeom prst="rect">
            <a:avLst/>
          </a:prstGeom>
          <a:noFill/>
        </p:spPr>
        <p:txBody>
          <a:bodyPr wrap="none" rtlCol="0">
            <a:spAutoFit/>
          </a:bodyPr>
          <a:lstStyle/>
          <a:p>
            <a:r>
              <a:rPr lang="en-US" sz="3000" dirty="0"/>
              <a:t>45%</a:t>
            </a:r>
          </a:p>
        </p:txBody>
      </p:sp>
      <p:sp>
        <p:nvSpPr>
          <p:cNvPr id="163" name="TextBox 162"/>
          <p:cNvSpPr txBox="1"/>
          <p:nvPr/>
        </p:nvSpPr>
        <p:spPr>
          <a:xfrm>
            <a:off x="5753523" y="2667377"/>
            <a:ext cx="2704678" cy="261610"/>
          </a:xfrm>
          <a:prstGeom prst="rect">
            <a:avLst/>
          </a:prstGeom>
          <a:noFill/>
        </p:spPr>
        <p:txBody>
          <a:bodyPr wrap="square" rtlCol="0">
            <a:spAutoFit/>
          </a:bodyPr>
          <a:lstStyle/>
          <a:p>
            <a:r>
              <a:rPr lang="en-US" sz="1100" dirty="0" err="1"/>
              <a:t>Xxxxxx</a:t>
            </a:r>
            <a:r>
              <a:rPr lang="en-US" sz="1100" dirty="0"/>
              <a:t> x </a:t>
            </a:r>
            <a:r>
              <a:rPr lang="en-US" sz="1100" dirty="0" err="1"/>
              <a:t>xxxxxx</a:t>
            </a:r>
            <a:r>
              <a:rPr lang="en-US" sz="1100" dirty="0"/>
              <a:t> x xxx x xxx xx xxx x </a:t>
            </a:r>
          </a:p>
        </p:txBody>
      </p:sp>
      <p:sp>
        <p:nvSpPr>
          <p:cNvPr id="164" name="TextBox 163"/>
          <p:cNvSpPr txBox="1"/>
          <p:nvPr/>
        </p:nvSpPr>
        <p:spPr>
          <a:xfrm>
            <a:off x="5753523" y="3605046"/>
            <a:ext cx="912429" cy="553998"/>
          </a:xfrm>
          <a:prstGeom prst="rect">
            <a:avLst/>
          </a:prstGeom>
          <a:noFill/>
        </p:spPr>
        <p:txBody>
          <a:bodyPr wrap="none" rtlCol="0">
            <a:spAutoFit/>
          </a:bodyPr>
          <a:lstStyle/>
          <a:p>
            <a:r>
              <a:rPr lang="en-US" sz="3000" dirty="0"/>
              <a:t>90%</a:t>
            </a:r>
          </a:p>
        </p:txBody>
      </p:sp>
      <p:sp>
        <p:nvSpPr>
          <p:cNvPr id="165" name="TextBox 164"/>
          <p:cNvSpPr txBox="1"/>
          <p:nvPr/>
        </p:nvSpPr>
        <p:spPr>
          <a:xfrm>
            <a:off x="5753523" y="4004189"/>
            <a:ext cx="2704678" cy="261610"/>
          </a:xfrm>
          <a:prstGeom prst="rect">
            <a:avLst/>
          </a:prstGeom>
          <a:noFill/>
        </p:spPr>
        <p:txBody>
          <a:bodyPr wrap="square" rtlCol="0">
            <a:spAutoFit/>
          </a:bodyPr>
          <a:lstStyle/>
          <a:p>
            <a:r>
              <a:rPr lang="en-US" sz="1100" dirty="0"/>
              <a:t>Xx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a:t>
            </a:r>
            <a:endParaRPr lang="en-US" sz="1100" dirty="0"/>
          </a:p>
        </p:txBody>
      </p:sp>
      <p:graphicFrame>
        <p:nvGraphicFramePr>
          <p:cNvPr id="166" name="Content Placeholder 3"/>
          <p:cNvGraphicFramePr>
            <a:graphicFrameLocks/>
          </p:cNvGraphicFramePr>
          <p:nvPr>
            <p:extLst/>
          </p:nvPr>
        </p:nvGraphicFramePr>
        <p:xfrm>
          <a:off x="4153322" y="3505201"/>
          <a:ext cx="2057400" cy="1236345"/>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1766316" y="366513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8" name="Rectangle 167"/>
          <p:cNvSpPr/>
          <p:nvPr/>
        </p:nvSpPr>
        <p:spPr>
          <a:xfrm>
            <a:off x="1766316" y="37697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9" name="Rectangle 168"/>
          <p:cNvSpPr/>
          <p:nvPr/>
        </p:nvSpPr>
        <p:spPr>
          <a:xfrm>
            <a:off x="1766316" y="356054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0" name="Rectangle 169"/>
          <p:cNvSpPr/>
          <p:nvPr/>
        </p:nvSpPr>
        <p:spPr>
          <a:xfrm>
            <a:off x="1766316" y="387432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1" name="Rectangle 170"/>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2" name="Rectangle 171"/>
          <p:cNvSpPr/>
          <p:nvPr/>
        </p:nvSpPr>
        <p:spPr>
          <a:xfrm>
            <a:off x="1766316" y="366513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3" name="Rectangle 172"/>
          <p:cNvSpPr/>
          <p:nvPr/>
        </p:nvSpPr>
        <p:spPr>
          <a:xfrm>
            <a:off x="1766316" y="3769726"/>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p:cNvSpPr/>
          <p:nvPr/>
        </p:nvSpPr>
        <p:spPr>
          <a:xfrm>
            <a:off x="1766316" y="3560540"/>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5" name="Rectangle 174"/>
          <p:cNvSpPr/>
          <p:nvPr/>
        </p:nvSpPr>
        <p:spPr>
          <a:xfrm>
            <a:off x="1766316" y="387432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6" name="Rectangle 175"/>
          <p:cNvSpPr/>
          <p:nvPr/>
        </p:nvSpPr>
        <p:spPr>
          <a:xfrm>
            <a:off x="1766316" y="3978905"/>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0" name="Rectangle 179"/>
          <p:cNvSpPr/>
          <p:nvPr/>
        </p:nvSpPr>
        <p:spPr>
          <a:xfrm>
            <a:off x="3097327"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1" name="Rectangle 180"/>
          <p:cNvSpPr/>
          <p:nvPr/>
        </p:nvSpPr>
        <p:spPr>
          <a:xfrm>
            <a:off x="3097327"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2" name="Rectangle 181"/>
          <p:cNvSpPr/>
          <p:nvPr/>
        </p:nvSpPr>
        <p:spPr>
          <a:xfrm>
            <a:off x="3097327" y="293297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3" name="Rectangle 182"/>
          <p:cNvSpPr/>
          <p:nvPr/>
        </p:nvSpPr>
        <p:spPr>
          <a:xfrm>
            <a:off x="872590" y="4634882"/>
            <a:ext cx="850166" cy="222753"/>
          </a:xfrm>
          <a:prstGeom prst="rect">
            <a:avLst/>
          </a:prstGeom>
        </p:spPr>
        <p:txBody>
          <a:bodyPr wrap="square" lIns="182880" rIns="182880" bIns="73152">
            <a:spAutoFit/>
          </a:bodyPr>
          <a:lstStyle/>
          <a:p>
            <a:pPr algn="ctr">
              <a:lnSpc>
                <a:spcPct val="89000"/>
              </a:lnSpc>
            </a:pPr>
            <a:r>
              <a:rPr lang="en-US" sz="750" dirty="0"/>
              <a:t>Insights</a:t>
            </a:r>
          </a:p>
        </p:txBody>
      </p:sp>
      <p:sp>
        <p:nvSpPr>
          <p:cNvPr id="184" name="Rectangle 183"/>
          <p:cNvSpPr/>
          <p:nvPr/>
        </p:nvSpPr>
        <p:spPr>
          <a:xfrm>
            <a:off x="1541110" y="4634882"/>
            <a:ext cx="850166" cy="222753"/>
          </a:xfrm>
          <a:prstGeom prst="rect">
            <a:avLst/>
          </a:prstGeom>
        </p:spPr>
        <p:txBody>
          <a:bodyPr wrap="square" lIns="182880" rIns="182880" bIns="73152">
            <a:spAutoFit/>
          </a:bodyPr>
          <a:lstStyle/>
          <a:p>
            <a:pPr algn="ctr">
              <a:lnSpc>
                <a:spcPct val="89000"/>
              </a:lnSpc>
            </a:pPr>
            <a:r>
              <a:rPr lang="en-US" sz="750" dirty="0"/>
              <a:t>Articles</a:t>
            </a:r>
          </a:p>
        </p:txBody>
      </p:sp>
      <p:sp>
        <p:nvSpPr>
          <p:cNvPr id="185" name="Rectangle 184"/>
          <p:cNvSpPr/>
          <p:nvPr/>
        </p:nvSpPr>
        <p:spPr>
          <a:xfrm>
            <a:off x="2207377" y="4642518"/>
            <a:ext cx="850166" cy="222753"/>
          </a:xfrm>
          <a:prstGeom prst="rect">
            <a:avLst/>
          </a:prstGeom>
        </p:spPr>
        <p:txBody>
          <a:bodyPr wrap="square" lIns="182880" rIns="182880" bIns="73152">
            <a:spAutoFit/>
          </a:bodyPr>
          <a:lstStyle/>
          <a:p>
            <a:pPr algn="ctr">
              <a:lnSpc>
                <a:spcPct val="89000"/>
              </a:lnSpc>
            </a:pPr>
            <a:r>
              <a:rPr lang="en-US" sz="750" dirty="0"/>
              <a:t>Interviews</a:t>
            </a:r>
          </a:p>
        </p:txBody>
      </p:sp>
      <p:sp>
        <p:nvSpPr>
          <p:cNvPr id="186" name="Rectangle 185"/>
          <p:cNvSpPr/>
          <p:nvPr/>
        </p:nvSpPr>
        <p:spPr>
          <a:xfrm>
            <a:off x="2867374" y="4642518"/>
            <a:ext cx="850166" cy="222753"/>
          </a:xfrm>
          <a:prstGeom prst="rect">
            <a:avLst/>
          </a:prstGeom>
        </p:spPr>
        <p:txBody>
          <a:bodyPr wrap="square" lIns="182880" rIns="182880" bIns="73152">
            <a:spAutoFit/>
          </a:bodyPr>
          <a:lstStyle/>
          <a:p>
            <a:pPr algn="ctr">
              <a:lnSpc>
                <a:spcPct val="89000"/>
              </a:lnSpc>
            </a:pPr>
            <a:r>
              <a:rPr lang="en-US" sz="75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2286000" y="2437981"/>
            <a:ext cx="1977948" cy="2090690"/>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54" name="Rectangle 53"/>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5" name="Rectangle 54"/>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6" name="Rectangle 55"/>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grpSp>
        <p:nvGrpSpPr>
          <p:cNvPr id="34" name="Group 33"/>
          <p:cNvGrpSpPr>
            <a:grpSpLocks noChangeAspect="1"/>
          </p:cNvGrpSpPr>
          <p:nvPr/>
        </p:nvGrpSpPr>
        <p:grpSpPr>
          <a:xfrm>
            <a:off x="4876800" y="2437981"/>
            <a:ext cx="1977948" cy="2090690"/>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5" name="Rectangle 44"/>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46" name="Rectangle 45"/>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7" name="Rectangle 56"/>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sp>
        <p:nvSpPr>
          <p:cNvPr id="59" name="Rectangle 58"/>
          <p:cNvSpPr/>
          <p:nvPr/>
        </p:nvSpPr>
        <p:spPr>
          <a:xfrm>
            <a:off x="3427205" y="4805829"/>
            <a:ext cx="2423774" cy="572080"/>
          </a:xfrm>
          <a:prstGeom prst="rect">
            <a:avLst/>
          </a:prstGeom>
        </p:spPr>
        <p:txBody>
          <a:bodyPr wrap="square" lIns="182880" rIns="182880" bIns="73152">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xxx </a:t>
            </a:r>
            <a:r>
              <a:rPr lang="en-US" sz="1100" dirty="0" err="1"/>
              <a:t>Xxxxx</a:t>
            </a:r>
            <a:r>
              <a:rPr lang="en-US" sz="1100" dirty="0"/>
              <a:t> </a:t>
            </a:r>
            <a:r>
              <a:rPr lang="en-US" sz="1100" dirty="0" err="1"/>
              <a:t>xxxx</a:t>
            </a:r>
            <a:r>
              <a:rPr lang="en-US" sz="1100" dirty="0"/>
              <a:t> xxx x </a:t>
            </a:r>
            <a:r>
              <a:rPr lang="en-US" sz="1100" dirty="0" err="1"/>
              <a:t>xxxxxx</a:t>
            </a:r>
            <a:r>
              <a:rPr lang="en-US" sz="1100" dirty="0"/>
              <a:t> xx</a:t>
            </a:r>
          </a:p>
        </p:txBody>
      </p:sp>
      <p:cxnSp>
        <p:nvCxnSpPr>
          <p:cNvPr id="26" name="Straight Connector 25"/>
          <p:cNvCxnSpPr/>
          <p:nvPr/>
        </p:nvCxnSpPr>
        <p:spPr>
          <a:xfrm flipH="1">
            <a:off x="6336197" y="3970044"/>
            <a:ext cx="953074"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6662421" y="3264791"/>
            <a:ext cx="62685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6115218" y="2576597"/>
            <a:ext cx="1174055"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7289272" y="2276872"/>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30%</a:t>
            </a:r>
          </a:p>
        </p:txBody>
      </p:sp>
      <p:sp>
        <p:nvSpPr>
          <p:cNvPr id="30" name="Oval 12"/>
          <p:cNvSpPr>
            <a:spLocks noChangeArrowheads="1"/>
          </p:cNvSpPr>
          <p:nvPr/>
        </p:nvSpPr>
        <p:spPr bwMode="auto">
          <a:xfrm>
            <a:off x="728927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38%</a:t>
            </a:r>
          </a:p>
        </p:txBody>
      </p:sp>
      <p:sp>
        <p:nvSpPr>
          <p:cNvPr id="31" name="Oval 12"/>
          <p:cNvSpPr>
            <a:spLocks noChangeArrowheads="1"/>
          </p:cNvSpPr>
          <p:nvPr/>
        </p:nvSpPr>
        <p:spPr bwMode="auto">
          <a:xfrm>
            <a:off x="728927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26%</a:t>
            </a:r>
          </a:p>
        </p:txBody>
      </p:sp>
      <p:cxnSp>
        <p:nvCxnSpPr>
          <p:cNvPr id="37" name="Straight Connector 36"/>
          <p:cNvCxnSpPr>
            <a:stCxn id="49" idx="6"/>
            <a:endCxn id="17" idx="0"/>
          </p:cNvCxnSpPr>
          <p:nvPr/>
        </p:nvCxnSpPr>
        <p:spPr>
          <a:xfrm flipV="1">
            <a:off x="1462833" y="2932998"/>
            <a:ext cx="1812143" cy="1037047"/>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462833" y="2743054"/>
            <a:ext cx="1812143" cy="521736"/>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462834" y="2549122"/>
            <a:ext cx="1812141" cy="1602"/>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899281" y="2267347"/>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65%</a:t>
            </a:r>
          </a:p>
        </p:txBody>
      </p:sp>
      <p:sp>
        <p:nvSpPr>
          <p:cNvPr id="48" name="Oval 12"/>
          <p:cNvSpPr>
            <a:spLocks noChangeArrowheads="1"/>
          </p:cNvSpPr>
          <p:nvPr/>
        </p:nvSpPr>
        <p:spPr bwMode="auto">
          <a:xfrm>
            <a:off x="89928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72%</a:t>
            </a:r>
          </a:p>
        </p:txBody>
      </p:sp>
      <p:sp>
        <p:nvSpPr>
          <p:cNvPr id="49" name="Oval 12"/>
          <p:cNvSpPr>
            <a:spLocks noChangeArrowheads="1"/>
          </p:cNvSpPr>
          <p:nvPr/>
        </p:nvSpPr>
        <p:spPr bwMode="auto">
          <a:xfrm>
            <a:off x="89928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761021" y="2919644"/>
            <a:ext cx="4752528" cy="623248"/>
          </a:xfrm>
          <a:prstGeom prst="rect">
            <a:avLst/>
          </a:prstGeom>
          <a:noFill/>
        </p:spPr>
        <p:txBody>
          <a:bodyPr wrap="square" lIns="0" tIns="0" rIns="0" bIns="0" rtlCol="0" anchor="ctr" anchorCtr="0">
            <a:spAutoFit/>
          </a:bodyPr>
          <a:lstStyle/>
          <a:p>
            <a:r>
              <a:rPr lang="en-US" sz="4050" dirty="0">
                <a:solidFill>
                  <a:schemeClr val="bg1"/>
                </a:solidFill>
              </a:rPr>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110" y="-711460"/>
            <a:ext cx="4177453" cy="2779399"/>
          </a:xfrm>
          <a:prstGeom prst="rect">
            <a:avLst/>
          </a:prstGeom>
        </p:spPr>
      </p:pic>
      <p:pic>
        <p:nvPicPr>
          <p:cNvPr id="6" name="Picture 5">
            <a:hlinkClick r:id="rId2"/>
          </p:cNvPr>
          <p:cNvPicPr>
            <a:picLocks noChangeAspect="1"/>
          </p:cNvPicPr>
          <p:nvPr/>
        </p:nvPicPr>
        <p:blipFill>
          <a:blip r:embed="rId4"/>
          <a:stretch>
            <a:fillRect/>
          </a:stretch>
        </p:blipFill>
        <p:spPr>
          <a:xfrm>
            <a:off x="-45513" y="2067938"/>
            <a:ext cx="4184856" cy="2770373"/>
          </a:xfrm>
          <a:prstGeom prst="rect">
            <a:avLst/>
          </a:prstGeom>
        </p:spPr>
      </p:pic>
      <p:pic>
        <p:nvPicPr>
          <p:cNvPr id="8" name="Picture 7">
            <a:hlinkClick r:id="rId2"/>
          </p:cNvPr>
          <p:cNvPicPr>
            <a:picLocks noChangeAspect="1"/>
          </p:cNvPicPr>
          <p:nvPr/>
        </p:nvPicPr>
        <p:blipFill>
          <a:blip r:embed="rId5"/>
          <a:stretch>
            <a:fillRect/>
          </a:stretch>
        </p:blipFill>
        <p:spPr>
          <a:xfrm>
            <a:off x="-38109" y="4761148"/>
            <a:ext cx="4177452" cy="2782183"/>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rot="5400000">
            <a:off x="3873094" y="4021499"/>
            <a:ext cx="1397814" cy="2160240"/>
          </a:xfrm>
          <a:prstGeom prst="chevron">
            <a:avLst>
              <a:gd name="adj" fmla="val 20758"/>
            </a:avLst>
          </a:prstGeom>
          <a:solidFill>
            <a:schemeClr val="bg2"/>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04</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1" name="Chevron 20"/>
          <p:cNvSpPr/>
          <p:nvPr/>
        </p:nvSpPr>
        <p:spPr>
          <a:xfrm rot="5400000">
            <a:off x="3873094" y="3063372"/>
            <a:ext cx="1397814" cy="2160240"/>
          </a:xfrm>
          <a:prstGeom prst="chevron">
            <a:avLst>
              <a:gd name="adj" fmla="val 20758"/>
            </a:avLst>
          </a:prstGeom>
          <a:solidFill>
            <a:schemeClr val="accent5"/>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03</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2" name="Chevron 21"/>
          <p:cNvSpPr/>
          <p:nvPr/>
        </p:nvSpPr>
        <p:spPr>
          <a:xfrm rot="5400000">
            <a:off x="3873093" y="2101440"/>
            <a:ext cx="1397815" cy="2160240"/>
          </a:xfrm>
          <a:prstGeom prst="chevron">
            <a:avLst>
              <a:gd name="adj" fmla="val 20758"/>
            </a:avLst>
          </a:prstGeom>
          <a:solidFill>
            <a:schemeClr val="accent3"/>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02</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4" name="Pentagon 3"/>
          <p:cNvSpPr/>
          <p:nvPr/>
        </p:nvSpPr>
        <p:spPr>
          <a:xfrm rot="5400000">
            <a:off x="3984639" y="1257464"/>
            <a:ext cx="1174724" cy="2160240"/>
          </a:xfrm>
          <a:prstGeom prst="homePlate">
            <a:avLst>
              <a:gd name="adj" fmla="val 22102"/>
            </a:avLst>
          </a:prstGeom>
          <a:solidFill>
            <a:schemeClr val="accent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37160" rtlCol="0" anchor="ctr" anchorCtr="0"/>
          <a:lstStyle/>
          <a:p>
            <a:pPr algn="ctr"/>
            <a:r>
              <a:rPr lang="en-US" dirty="0" err="1">
                <a:solidFill>
                  <a:srgbClr val="FFFFFF"/>
                </a:solidFill>
              </a:rPr>
              <a:t>Xxxx</a:t>
            </a:r>
            <a:r>
              <a:rPr lang="en-US" dirty="0">
                <a:solidFill>
                  <a:srgbClr val="FFFFFF"/>
                </a:solidFill>
              </a:rPr>
              <a:t> 01</a:t>
            </a:r>
          </a:p>
          <a:p>
            <a:pPr algn="ctr">
              <a:lnSpc>
                <a:spcPct val="90000"/>
              </a:lnSpc>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useBgFill="1">
        <p:nvSpPr>
          <p:cNvPr id="3" name="Rectangle 2"/>
          <p:cNvSpPr/>
          <p:nvPr/>
        </p:nvSpPr>
        <p:spPr>
          <a:xfrm>
            <a:off x="2278856" y="-100054"/>
            <a:ext cx="4814888" cy="1908876"/>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err="1"/>
              <a:t>Xxxxxxx</a:t>
            </a:r>
            <a:r>
              <a:rPr lang="en-US" dirty="0"/>
              <a:t> x </a:t>
            </a:r>
            <a:r>
              <a:rPr lang="en-US" dirty="0" err="1"/>
              <a:t>xxxx</a:t>
            </a:r>
            <a:r>
              <a:rPr lang="en-US" dirty="0"/>
              <a:t> </a:t>
            </a:r>
            <a:r>
              <a:rPr lang="en-US" dirty="0" err="1"/>
              <a:t>xxxx</a:t>
            </a:r>
            <a:endParaRPr lang="en-US" dirty="0"/>
          </a:p>
        </p:txBody>
      </p:sp>
      <p:sp>
        <p:nvSpPr>
          <p:cNvPr id="10" name="Oval 9"/>
          <p:cNvSpPr/>
          <p:nvPr/>
        </p:nvSpPr>
        <p:spPr>
          <a:xfrm>
            <a:off x="2586114" y="1961679"/>
            <a:ext cx="576064" cy="5760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p:cNvSpPr/>
          <p:nvPr/>
        </p:nvSpPr>
        <p:spPr>
          <a:xfrm>
            <a:off x="5981823" y="2897783"/>
            <a:ext cx="576064" cy="57606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2586114" y="3838413"/>
            <a:ext cx="576064" cy="57606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5981823" y="4761149"/>
            <a:ext cx="576064" cy="576064"/>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 name="Straight Connector 14"/>
          <p:cNvCxnSpPr/>
          <p:nvPr/>
        </p:nvCxnSpPr>
        <p:spPr>
          <a:xfrm flipH="1" flipV="1">
            <a:off x="5652121" y="3185731"/>
            <a:ext cx="329703" cy="169"/>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5652121" y="5049097"/>
            <a:ext cx="329703" cy="16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flipV="1">
            <a:off x="3160202" y="2249627"/>
            <a:ext cx="329703" cy="169"/>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3160202" y="4126362"/>
            <a:ext cx="329703" cy="16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44763" y="4879184"/>
            <a:ext cx="250184" cy="339994"/>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07966" y="3960265"/>
            <a:ext cx="332360" cy="332360"/>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98039" y="2137104"/>
            <a:ext cx="352214" cy="225214"/>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090012" y="3004290"/>
            <a:ext cx="359686" cy="363048"/>
          </a:xfrm>
          <a:prstGeom prst="rect">
            <a:avLst/>
          </a:prstGeom>
        </p:spPr>
      </p:pic>
      <p:sp>
        <p:nvSpPr>
          <p:cNvPr id="27" name="Rectangle 26"/>
          <p:cNvSpPr/>
          <p:nvPr/>
        </p:nvSpPr>
        <p:spPr>
          <a:xfrm>
            <a:off x="343539" y="2052861"/>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29" name="Rectangle 28"/>
          <p:cNvSpPr/>
          <p:nvPr/>
        </p:nvSpPr>
        <p:spPr>
          <a:xfrm>
            <a:off x="343539" y="3929596"/>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0" name="Rectangle 29"/>
          <p:cNvSpPr/>
          <p:nvPr/>
        </p:nvSpPr>
        <p:spPr>
          <a:xfrm>
            <a:off x="6521934" y="2988965"/>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1" name="Rectangle 30"/>
          <p:cNvSpPr/>
          <p:nvPr/>
        </p:nvSpPr>
        <p:spPr>
          <a:xfrm>
            <a:off x="6521934" y="4852331"/>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230091507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ppt_x"/>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ppt_x"/>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ppt_x"/>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ppt_x"/>
                                              </p:val>
                                            </p:tav>
                                            <p:tav tm="100000">
                                              <p:val>
                                                <p:strVal val="#ppt_x"/>
                                              </p:val>
                                            </p:tav>
                                          </p:tavLst>
                                        </p:anim>
                                        <p:anim calcmode="lin" valueType="num">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ppt_x"/>
                                              </p:val>
                                            </p:tav>
                                            <p:tav tm="100000">
                                              <p:val>
                                                <p:strVal val="#ppt_x"/>
                                              </p:val>
                                            </p:tav>
                                          </p:tavLst>
                                        </p:anim>
                                        <p:anim calcmode="lin" valueType="num">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ppt_x"/>
                                              </p:val>
                                            </p:tav>
                                            <p:tav tm="100000">
                                              <p:val>
                                                <p:strVal val="#ppt_x"/>
                                              </p:val>
                                            </p:tav>
                                          </p:tavLst>
                                        </p:anim>
                                        <p:anim calcmode="lin" valueType="num">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x </a:t>
            </a:r>
            <a:r>
              <a:rPr lang="en-US" dirty="0" err="1"/>
              <a:t>xxxx</a:t>
            </a:r>
            <a:r>
              <a:rPr lang="en-US" dirty="0"/>
              <a:t> </a:t>
            </a:r>
            <a:r>
              <a:rPr lang="en-US" dirty="0" err="1"/>
              <a:t>xxxx</a:t>
            </a:r>
            <a:r>
              <a:rPr lang="en-US" dirty="0"/>
              <a:t> </a:t>
            </a:r>
            <a:r>
              <a:rPr lang="en-US" dirty="0" err="1"/>
              <a:t>xxxx</a:t>
            </a:r>
            <a:r>
              <a:rPr lang="en-US" dirty="0"/>
              <a:t> xxx x</a:t>
            </a:r>
          </a:p>
        </p:txBody>
      </p:sp>
      <p:grpSp>
        <p:nvGrpSpPr>
          <p:cNvPr id="7" name="Group 6"/>
          <p:cNvGrpSpPr/>
          <p:nvPr/>
        </p:nvGrpSpPr>
        <p:grpSpPr>
          <a:xfrm>
            <a:off x="774695" y="2132670"/>
            <a:ext cx="2196244" cy="2952515"/>
            <a:chOff x="755576" y="1338821"/>
            <a:chExt cx="1872208" cy="2952515"/>
          </a:xfrm>
        </p:grpSpPr>
        <p:sp>
          <p:nvSpPr>
            <p:cNvPr id="4" name="Isosceles Triangle 3"/>
            <p:cNvSpPr>
              <a:spLocks noChangeAspect="1"/>
            </p:cNvSpPr>
            <p:nvPr/>
          </p:nvSpPr>
          <p:spPr>
            <a:xfrm>
              <a:off x="755576" y="1338822"/>
              <a:ext cx="1872208" cy="1476164"/>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5" name="Isosceles Triangle 4"/>
            <p:cNvSpPr>
              <a:spLocks noChangeAspect="1"/>
            </p:cNvSpPr>
            <p:nvPr/>
          </p:nvSpPr>
          <p:spPr>
            <a:xfrm rot="10800000">
              <a:off x="1091939" y="1338821"/>
              <a:ext cx="606090" cy="477879"/>
            </a:xfrm>
            <a:prstGeom prst="triangle">
              <a:avLst/>
            </a:prstGeom>
            <a:gradFill flip="none" rotWithShape="1">
              <a:gsLst>
                <a:gs pos="0">
                  <a:schemeClr val="accent1">
                    <a:lumMod val="75000"/>
                  </a:schemeClr>
                </a:gs>
                <a:gs pos="100000">
                  <a:schemeClr val="accent1">
                    <a:shade val="100000"/>
                    <a:satMod val="115000"/>
                  </a:schemeClr>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rgbClr val="FFFFFF"/>
                </a:solidFill>
              </a:endParaRPr>
            </a:p>
          </p:txBody>
        </p:sp>
        <p:sp>
          <p:nvSpPr>
            <p:cNvPr id="6" name="Isosceles Triangle 5"/>
            <p:cNvSpPr>
              <a:spLocks noChangeAspect="1"/>
            </p:cNvSpPr>
            <p:nvPr/>
          </p:nvSpPr>
          <p:spPr>
            <a:xfrm rot="10800000">
              <a:off x="755576" y="2815172"/>
              <a:ext cx="1872208" cy="1476164"/>
            </a:xfrm>
            <a:prstGeom prst="triangl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8" name="Group 7"/>
          <p:cNvGrpSpPr/>
          <p:nvPr/>
        </p:nvGrpSpPr>
        <p:grpSpPr>
          <a:xfrm>
            <a:off x="2578716" y="2132670"/>
            <a:ext cx="2196244" cy="2952515"/>
            <a:chOff x="755576" y="1338821"/>
            <a:chExt cx="1872208" cy="2952515"/>
          </a:xfrm>
        </p:grpSpPr>
        <p:sp>
          <p:nvSpPr>
            <p:cNvPr id="9" name="Isosceles Triangle 8"/>
            <p:cNvSpPr>
              <a:spLocks noChangeAspect="1"/>
            </p:cNvSpPr>
            <p:nvPr/>
          </p:nvSpPr>
          <p:spPr>
            <a:xfrm>
              <a:off x="755576" y="1338822"/>
              <a:ext cx="1872208" cy="1476164"/>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0" name="Isosceles Triangle 9"/>
            <p:cNvSpPr>
              <a:spLocks noChangeAspect="1"/>
            </p:cNvSpPr>
            <p:nvPr/>
          </p:nvSpPr>
          <p:spPr>
            <a:xfrm rot="10800000">
              <a:off x="1091939" y="1338821"/>
              <a:ext cx="606090" cy="477879"/>
            </a:xfrm>
            <a:prstGeom prst="triangle">
              <a:avLst/>
            </a:prstGeom>
            <a:gradFill flip="none" rotWithShape="1">
              <a:gsLst>
                <a:gs pos="0">
                  <a:schemeClr val="accent3">
                    <a:lumMod val="75000"/>
                  </a:schemeClr>
                </a:gs>
                <a:gs pos="100000">
                  <a:schemeClr val="accent3"/>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1" name="Isosceles Triangle 10"/>
            <p:cNvSpPr>
              <a:spLocks noChangeAspect="1"/>
            </p:cNvSpPr>
            <p:nvPr/>
          </p:nvSpPr>
          <p:spPr>
            <a:xfrm rot="10800000">
              <a:off x="755576" y="2815172"/>
              <a:ext cx="1872208" cy="1476164"/>
            </a:xfrm>
            <a:prstGeom prst="triangl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12" name="Group 11"/>
          <p:cNvGrpSpPr/>
          <p:nvPr/>
        </p:nvGrpSpPr>
        <p:grpSpPr>
          <a:xfrm>
            <a:off x="4384022" y="2132670"/>
            <a:ext cx="2196244" cy="2952515"/>
            <a:chOff x="755576" y="1338821"/>
            <a:chExt cx="1872208" cy="2952515"/>
          </a:xfrm>
        </p:grpSpPr>
        <p:sp>
          <p:nvSpPr>
            <p:cNvPr id="13" name="Isosceles Triangle 12"/>
            <p:cNvSpPr>
              <a:spLocks noChangeAspect="1"/>
            </p:cNvSpPr>
            <p:nvPr/>
          </p:nvSpPr>
          <p:spPr>
            <a:xfrm>
              <a:off x="755576" y="1338822"/>
              <a:ext cx="1872208" cy="1476164"/>
            </a:xfrm>
            <a:prstGeom prst="triangl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4" name="Isosceles Triangle 13"/>
            <p:cNvSpPr>
              <a:spLocks noChangeAspect="1"/>
            </p:cNvSpPr>
            <p:nvPr/>
          </p:nvSpPr>
          <p:spPr>
            <a:xfrm rot="10800000">
              <a:off x="1091939" y="1338821"/>
              <a:ext cx="606090" cy="477879"/>
            </a:xfrm>
            <a:prstGeom prst="triangle">
              <a:avLst/>
            </a:prstGeom>
            <a:gradFill flip="none" rotWithShape="1">
              <a:gsLst>
                <a:gs pos="0">
                  <a:schemeClr val="accent5">
                    <a:lumMod val="75000"/>
                  </a:schemeClr>
                </a:gs>
                <a:gs pos="100000">
                  <a:schemeClr val="accent5"/>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5" name="Isosceles Triangle 14"/>
            <p:cNvSpPr>
              <a:spLocks noChangeAspect="1"/>
            </p:cNvSpPr>
            <p:nvPr/>
          </p:nvSpPr>
          <p:spPr>
            <a:xfrm rot="10800000">
              <a:off x="755576" y="2815172"/>
              <a:ext cx="1872208" cy="1476164"/>
            </a:xfrm>
            <a:prstGeom prst="triangle">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16" name="Group 15"/>
          <p:cNvGrpSpPr/>
          <p:nvPr/>
        </p:nvGrpSpPr>
        <p:grpSpPr>
          <a:xfrm>
            <a:off x="6171668" y="2132670"/>
            <a:ext cx="2196244" cy="2952515"/>
            <a:chOff x="755576" y="1338821"/>
            <a:chExt cx="1872208" cy="2952515"/>
          </a:xfrm>
        </p:grpSpPr>
        <p:sp>
          <p:nvSpPr>
            <p:cNvPr id="17" name="Isosceles Triangle 16"/>
            <p:cNvSpPr>
              <a:spLocks noChangeAspect="1"/>
            </p:cNvSpPr>
            <p:nvPr/>
          </p:nvSpPr>
          <p:spPr>
            <a:xfrm>
              <a:off x="755576" y="1338822"/>
              <a:ext cx="1872208" cy="1476164"/>
            </a:xfrm>
            <a:prstGeom prst="triangl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8" name="Isosceles Triangle 17"/>
            <p:cNvSpPr>
              <a:spLocks noChangeAspect="1"/>
            </p:cNvSpPr>
            <p:nvPr/>
          </p:nvSpPr>
          <p:spPr>
            <a:xfrm rot="10800000">
              <a:off x="1091939" y="1338821"/>
              <a:ext cx="606090" cy="477879"/>
            </a:xfrm>
            <a:prstGeom prst="triangle">
              <a:avLst/>
            </a:prstGeom>
            <a:gradFill flip="none" rotWithShape="1">
              <a:gsLst>
                <a:gs pos="0">
                  <a:schemeClr val="tx2">
                    <a:lumMod val="75000"/>
                  </a:schemeClr>
                </a:gs>
                <a:gs pos="100000">
                  <a:schemeClr val="tx2"/>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9" name="Isosceles Triangle 18"/>
            <p:cNvSpPr>
              <a:spLocks noChangeAspect="1"/>
            </p:cNvSpPr>
            <p:nvPr/>
          </p:nvSpPr>
          <p:spPr>
            <a:xfrm rot="10800000">
              <a:off x="755576" y="2815172"/>
              <a:ext cx="1872208" cy="1476164"/>
            </a:xfrm>
            <a:prstGeom prst="triangle">
              <a:avLst/>
            </a:pr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sp>
        <p:nvSpPr>
          <p:cNvPr id="22" name="TextBox 21"/>
          <p:cNvSpPr txBox="1"/>
          <p:nvPr/>
        </p:nvSpPr>
        <p:spPr>
          <a:xfrm>
            <a:off x="1323176" y="2182402"/>
            <a:ext cx="429401" cy="276999"/>
          </a:xfrm>
          <a:prstGeom prst="rect">
            <a:avLst/>
          </a:prstGeom>
          <a:noFill/>
        </p:spPr>
        <p:txBody>
          <a:bodyPr wrap="square" rtlCol="0">
            <a:spAutoFit/>
          </a:bodyPr>
          <a:lstStyle/>
          <a:p>
            <a:pPr algn="ctr"/>
            <a:r>
              <a:rPr lang="en-US" sz="1200" dirty="0">
                <a:solidFill>
                  <a:srgbClr val="FFFFFF"/>
                </a:solidFill>
              </a:rPr>
              <a:t>01</a:t>
            </a:r>
          </a:p>
        </p:txBody>
      </p:sp>
      <p:sp>
        <p:nvSpPr>
          <p:cNvPr id="23" name="TextBox 22"/>
          <p:cNvSpPr txBox="1"/>
          <p:nvPr/>
        </p:nvSpPr>
        <p:spPr>
          <a:xfrm>
            <a:off x="3120086" y="2182402"/>
            <a:ext cx="429401" cy="276999"/>
          </a:xfrm>
          <a:prstGeom prst="rect">
            <a:avLst/>
          </a:prstGeom>
          <a:noFill/>
        </p:spPr>
        <p:txBody>
          <a:bodyPr wrap="square" rtlCol="0">
            <a:spAutoFit/>
          </a:bodyPr>
          <a:lstStyle/>
          <a:p>
            <a:pPr algn="ctr"/>
            <a:r>
              <a:rPr lang="en-US" sz="1200" dirty="0">
                <a:solidFill>
                  <a:srgbClr val="FFFFFF"/>
                </a:solidFill>
              </a:rPr>
              <a:t>02</a:t>
            </a:r>
          </a:p>
        </p:txBody>
      </p:sp>
      <p:sp>
        <p:nvSpPr>
          <p:cNvPr id="25" name="TextBox 24"/>
          <p:cNvSpPr txBox="1"/>
          <p:nvPr/>
        </p:nvSpPr>
        <p:spPr>
          <a:xfrm>
            <a:off x="4919542" y="2182402"/>
            <a:ext cx="429401" cy="276999"/>
          </a:xfrm>
          <a:prstGeom prst="rect">
            <a:avLst/>
          </a:prstGeom>
          <a:noFill/>
        </p:spPr>
        <p:txBody>
          <a:bodyPr wrap="square" rtlCol="0">
            <a:spAutoFit/>
          </a:bodyPr>
          <a:lstStyle/>
          <a:p>
            <a:pPr algn="ctr"/>
            <a:r>
              <a:rPr lang="en-US" sz="1200" dirty="0">
                <a:solidFill>
                  <a:srgbClr val="FFFFFF"/>
                </a:solidFill>
              </a:rPr>
              <a:t>03</a:t>
            </a:r>
          </a:p>
        </p:txBody>
      </p:sp>
      <p:sp>
        <p:nvSpPr>
          <p:cNvPr id="26" name="TextBox 25"/>
          <p:cNvSpPr txBox="1"/>
          <p:nvPr/>
        </p:nvSpPr>
        <p:spPr>
          <a:xfrm>
            <a:off x="6731270" y="2182402"/>
            <a:ext cx="429401" cy="276999"/>
          </a:xfrm>
          <a:prstGeom prst="rect">
            <a:avLst/>
          </a:prstGeom>
          <a:noFill/>
        </p:spPr>
        <p:txBody>
          <a:bodyPr wrap="square" rtlCol="0">
            <a:spAutoFit/>
          </a:bodyPr>
          <a:lstStyle/>
          <a:p>
            <a:pPr algn="ctr"/>
            <a:r>
              <a:rPr lang="en-US" sz="1200" dirty="0">
                <a:solidFill>
                  <a:srgbClr val="FFFFFF"/>
                </a:solidFill>
              </a:rPr>
              <a:t>04</a:t>
            </a:r>
          </a:p>
        </p:txBody>
      </p:sp>
      <p:sp>
        <p:nvSpPr>
          <p:cNvPr id="27" name="TextBox 26"/>
          <p:cNvSpPr txBox="1"/>
          <p:nvPr/>
        </p:nvSpPr>
        <p:spPr>
          <a:xfrm>
            <a:off x="775799"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28" name="TextBox 27"/>
          <p:cNvSpPr txBox="1"/>
          <p:nvPr/>
        </p:nvSpPr>
        <p:spPr>
          <a:xfrm>
            <a:off x="2579820"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29" name="TextBox 28"/>
          <p:cNvSpPr txBox="1"/>
          <p:nvPr/>
        </p:nvSpPr>
        <p:spPr>
          <a:xfrm>
            <a:off x="4385126"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30" name="TextBox 29"/>
          <p:cNvSpPr txBox="1"/>
          <p:nvPr/>
        </p:nvSpPr>
        <p:spPr>
          <a:xfrm>
            <a:off x="6172772"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31" name="TextBox 30"/>
          <p:cNvSpPr txBox="1"/>
          <p:nvPr/>
        </p:nvSpPr>
        <p:spPr>
          <a:xfrm>
            <a:off x="775799"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5" name="TextBox 34"/>
          <p:cNvSpPr txBox="1"/>
          <p:nvPr/>
        </p:nvSpPr>
        <p:spPr>
          <a:xfrm>
            <a:off x="2579820"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6" name="TextBox 35"/>
          <p:cNvSpPr txBox="1"/>
          <p:nvPr/>
        </p:nvSpPr>
        <p:spPr>
          <a:xfrm>
            <a:off x="4385126"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7" name="TextBox 36"/>
          <p:cNvSpPr txBox="1"/>
          <p:nvPr/>
        </p:nvSpPr>
        <p:spPr>
          <a:xfrm>
            <a:off x="6172772"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43" name="Freeform 6"/>
          <p:cNvSpPr>
            <a:spLocks noChangeAspect="1" noEditPoints="1"/>
          </p:cNvSpPr>
          <p:nvPr/>
        </p:nvSpPr>
        <p:spPr bwMode="auto">
          <a:xfrm>
            <a:off x="7006407" y="2761501"/>
            <a:ext cx="526764" cy="441620"/>
          </a:xfrm>
          <a:custGeom>
            <a:avLst/>
            <a:gdLst>
              <a:gd name="T0" fmla="*/ 188 w 204"/>
              <a:gd name="T1" fmla="*/ 79 h 171"/>
              <a:gd name="T2" fmla="*/ 188 w 204"/>
              <a:gd name="T3" fmla="*/ 79 h 171"/>
              <a:gd name="T4" fmla="*/ 188 w 204"/>
              <a:gd name="T5" fmla="*/ 79 h 171"/>
              <a:gd name="T6" fmla="*/ 156 w 204"/>
              <a:gd name="T7" fmla="*/ 64 h 171"/>
              <a:gd name="T8" fmla="*/ 147 w 204"/>
              <a:gd name="T9" fmla="*/ 16 h 171"/>
              <a:gd name="T10" fmla="*/ 87 w 204"/>
              <a:gd name="T11" fmla="*/ 16 h 171"/>
              <a:gd name="T12" fmla="*/ 51 w 204"/>
              <a:gd name="T13" fmla="*/ 52 h 171"/>
              <a:gd name="T14" fmla="*/ 51 w 204"/>
              <a:gd name="T15" fmla="*/ 52 h 171"/>
              <a:gd name="T16" fmla="*/ 48 w 204"/>
              <a:gd name="T17" fmla="*/ 52 h 171"/>
              <a:gd name="T18" fmla="*/ 13 w 204"/>
              <a:gd name="T19" fmla="*/ 87 h 171"/>
              <a:gd name="T20" fmla="*/ 0 w 204"/>
              <a:gd name="T21" fmla="*/ 119 h 171"/>
              <a:gd name="T22" fmla="*/ 13 w 204"/>
              <a:gd name="T23" fmla="*/ 150 h 171"/>
              <a:gd name="T24" fmla="*/ 45 w 204"/>
              <a:gd name="T25" fmla="*/ 164 h 171"/>
              <a:gd name="T26" fmla="*/ 76 w 204"/>
              <a:gd name="T27" fmla="*/ 150 h 171"/>
              <a:gd name="T28" fmla="*/ 98 w 204"/>
              <a:gd name="T29" fmla="*/ 129 h 171"/>
              <a:gd name="T30" fmla="*/ 112 w 204"/>
              <a:gd name="T31" fmla="*/ 155 h 171"/>
              <a:gd name="T32" fmla="*/ 112 w 204"/>
              <a:gd name="T33" fmla="*/ 155 h 171"/>
              <a:gd name="T34" fmla="*/ 112 w 204"/>
              <a:gd name="T35" fmla="*/ 155 h 171"/>
              <a:gd name="T36" fmla="*/ 150 w 204"/>
              <a:gd name="T37" fmla="*/ 171 h 171"/>
              <a:gd name="T38" fmla="*/ 204 w 204"/>
              <a:gd name="T39" fmla="*/ 117 h 171"/>
              <a:gd name="T40" fmla="*/ 188 w 204"/>
              <a:gd name="T41" fmla="*/ 79 h 171"/>
              <a:gd name="T42" fmla="*/ 114 w 204"/>
              <a:gd name="T43" fmla="*/ 150 h 171"/>
              <a:gd name="T44" fmla="*/ 101 w 204"/>
              <a:gd name="T45" fmla="*/ 117 h 171"/>
              <a:gd name="T46" fmla="*/ 102 w 204"/>
              <a:gd name="T47" fmla="*/ 106 h 171"/>
              <a:gd name="T48" fmla="*/ 102 w 204"/>
              <a:gd name="T49" fmla="*/ 105 h 171"/>
              <a:gd name="T50" fmla="*/ 115 w 204"/>
              <a:gd name="T51" fmla="*/ 82 h 171"/>
              <a:gd name="T52" fmla="*/ 150 w 204"/>
              <a:gd name="T53" fmla="*/ 68 h 171"/>
              <a:gd name="T54" fmla="*/ 152 w 204"/>
              <a:gd name="T55" fmla="*/ 68 h 171"/>
              <a:gd name="T56" fmla="*/ 152 w 204"/>
              <a:gd name="T57" fmla="*/ 68 h 171"/>
              <a:gd name="T58" fmla="*/ 152 w 204"/>
              <a:gd name="T59" fmla="*/ 68 h 171"/>
              <a:gd name="T60" fmla="*/ 183 w 204"/>
              <a:gd name="T61" fmla="*/ 81 h 171"/>
              <a:gd name="T62" fmla="*/ 114 w 204"/>
              <a:gd name="T63" fmla="*/ 150 h 171"/>
              <a:gd name="T64" fmla="*/ 90 w 204"/>
              <a:gd name="T65" fmla="*/ 20 h 171"/>
              <a:gd name="T66" fmla="*/ 144 w 204"/>
              <a:gd name="T67" fmla="*/ 20 h 171"/>
              <a:gd name="T68" fmla="*/ 151 w 204"/>
              <a:gd name="T69" fmla="*/ 63 h 171"/>
              <a:gd name="T70" fmla="*/ 150 w 204"/>
              <a:gd name="T71" fmla="*/ 63 h 171"/>
              <a:gd name="T72" fmla="*/ 112 w 204"/>
              <a:gd name="T73" fmla="*/ 79 h 171"/>
              <a:gd name="T74" fmla="*/ 99 w 204"/>
              <a:gd name="T75" fmla="*/ 100 h 171"/>
              <a:gd name="T76" fmla="*/ 54 w 204"/>
              <a:gd name="T77" fmla="*/ 56 h 171"/>
              <a:gd name="T78" fmla="*/ 90 w 204"/>
              <a:gd name="T79" fmla="*/ 20 h 171"/>
              <a:gd name="T80" fmla="*/ 73 w 204"/>
              <a:gd name="T81" fmla="*/ 147 h 171"/>
              <a:gd name="T82" fmla="*/ 45 w 204"/>
              <a:gd name="T83" fmla="*/ 159 h 171"/>
              <a:gd name="T84" fmla="*/ 16 w 204"/>
              <a:gd name="T85" fmla="*/ 147 h 171"/>
              <a:gd name="T86" fmla="*/ 16 w 204"/>
              <a:gd name="T87" fmla="*/ 90 h 171"/>
              <a:gd name="T88" fmla="*/ 49 w 204"/>
              <a:gd name="T89" fmla="*/ 57 h 171"/>
              <a:gd name="T90" fmla="*/ 98 w 204"/>
              <a:gd name="T91" fmla="*/ 106 h 171"/>
              <a:gd name="T92" fmla="*/ 96 w 204"/>
              <a:gd name="T93" fmla="*/ 117 h 171"/>
              <a:gd name="T94" fmla="*/ 97 w 204"/>
              <a:gd name="T95" fmla="*/ 124 h 171"/>
              <a:gd name="T96" fmla="*/ 73 w 204"/>
              <a:gd name="T97" fmla="*/ 147 h 171"/>
              <a:gd name="T98" fmla="*/ 150 w 204"/>
              <a:gd name="T99" fmla="*/ 166 h 171"/>
              <a:gd name="T100" fmla="*/ 117 w 204"/>
              <a:gd name="T101" fmla="*/ 153 h 171"/>
              <a:gd name="T102" fmla="*/ 186 w 204"/>
              <a:gd name="T103" fmla="*/ 84 h 171"/>
              <a:gd name="T104" fmla="*/ 199 w 204"/>
              <a:gd name="T105" fmla="*/ 117 h 171"/>
              <a:gd name="T106" fmla="*/ 150 w 204"/>
              <a:gd name="T107" fmla="*/ 16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71">
                <a:moveTo>
                  <a:pt x="188" y="79"/>
                </a:moveTo>
                <a:cubicBezTo>
                  <a:pt x="188" y="79"/>
                  <a:pt x="188" y="79"/>
                  <a:pt x="188" y="79"/>
                </a:cubicBezTo>
                <a:cubicBezTo>
                  <a:pt x="188" y="79"/>
                  <a:pt x="188" y="79"/>
                  <a:pt x="188" y="79"/>
                </a:cubicBezTo>
                <a:cubicBezTo>
                  <a:pt x="179" y="71"/>
                  <a:pt x="168" y="65"/>
                  <a:pt x="156" y="64"/>
                </a:cubicBezTo>
                <a:cubicBezTo>
                  <a:pt x="163" y="48"/>
                  <a:pt x="159" y="29"/>
                  <a:pt x="147" y="16"/>
                </a:cubicBezTo>
                <a:cubicBezTo>
                  <a:pt x="130" y="0"/>
                  <a:pt x="103" y="0"/>
                  <a:pt x="87" y="16"/>
                </a:cubicBezTo>
                <a:cubicBezTo>
                  <a:pt x="51" y="52"/>
                  <a:pt x="51" y="52"/>
                  <a:pt x="51" y="52"/>
                </a:cubicBezTo>
                <a:cubicBezTo>
                  <a:pt x="51" y="52"/>
                  <a:pt x="51" y="52"/>
                  <a:pt x="51" y="52"/>
                </a:cubicBezTo>
                <a:cubicBezTo>
                  <a:pt x="50" y="51"/>
                  <a:pt x="48" y="51"/>
                  <a:pt x="48" y="52"/>
                </a:cubicBezTo>
                <a:cubicBezTo>
                  <a:pt x="13" y="87"/>
                  <a:pt x="13" y="87"/>
                  <a:pt x="13" y="87"/>
                </a:cubicBezTo>
                <a:cubicBezTo>
                  <a:pt x="4" y="95"/>
                  <a:pt x="0" y="107"/>
                  <a:pt x="0" y="119"/>
                </a:cubicBezTo>
                <a:cubicBezTo>
                  <a:pt x="0" y="131"/>
                  <a:pt x="4" y="142"/>
                  <a:pt x="13" y="150"/>
                </a:cubicBezTo>
                <a:cubicBezTo>
                  <a:pt x="21" y="159"/>
                  <a:pt x="33" y="164"/>
                  <a:pt x="45" y="164"/>
                </a:cubicBezTo>
                <a:cubicBezTo>
                  <a:pt x="57" y="164"/>
                  <a:pt x="68" y="159"/>
                  <a:pt x="76" y="150"/>
                </a:cubicBezTo>
                <a:cubicBezTo>
                  <a:pt x="98" y="129"/>
                  <a:pt x="98" y="129"/>
                  <a:pt x="98" y="129"/>
                </a:cubicBezTo>
                <a:cubicBezTo>
                  <a:pt x="100" y="139"/>
                  <a:pt x="105" y="148"/>
                  <a:pt x="112" y="155"/>
                </a:cubicBezTo>
                <a:cubicBezTo>
                  <a:pt x="112" y="155"/>
                  <a:pt x="112" y="155"/>
                  <a:pt x="112" y="155"/>
                </a:cubicBezTo>
                <a:cubicBezTo>
                  <a:pt x="112" y="155"/>
                  <a:pt x="112" y="155"/>
                  <a:pt x="112" y="155"/>
                </a:cubicBezTo>
                <a:cubicBezTo>
                  <a:pt x="122" y="165"/>
                  <a:pt x="135" y="171"/>
                  <a:pt x="150" y="171"/>
                </a:cubicBezTo>
                <a:cubicBezTo>
                  <a:pt x="180" y="171"/>
                  <a:pt x="204" y="147"/>
                  <a:pt x="204" y="117"/>
                </a:cubicBezTo>
                <a:cubicBezTo>
                  <a:pt x="204" y="102"/>
                  <a:pt x="198" y="89"/>
                  <a:pt x="188" y="79"/>
                </a:cubicBezTo>
                <a:close/>
                <a:moveTo>
                  <a:pt x="114" y="150"/>
                </a:moveTo>
                <a:cubicBezTo>
                  <a:pt x="106" y="141"/>
                  <a:pt x="101" y="130"/>
                  <a:pt x="101" y="117"/>
                </a:cubicBezTo>
                <a:cubicBezTo>
                  <a:pt x="101" y="113"/>
                  <a:pt x="101" y="109"/>
                  <a:pt x="102" y="106"/>
                </a:cubicBezTo>
                <a:cubicBezTo>
                  <a:pt x="102" y="105"/>
                  <a:pt x="102" y="105"/>
                  <a:pt x="102" y="105"/>
                </a:cubicBezTo>
                <a:cubicBezTo>
                  <a:pt x="105" y="97"/>
                  <a:pt x="109" y="89"/>
                  <a:pt x="115" y="82"/>
                </a:cubicBezTo>
                <a:cubicBezTo>
                  <a:pt x="125" y="73"/>
                  <a:pt x="137" y="68"/>
                  <a:pt x="150" y="68"/>
                </a:cubicBezTo>
                <a:cubicBezTo>
                  <a:pt x="151" y="68"/>
                  <a:pt x="151" y="68"/>
                  <a:pt x="152" y="68"/>
                </a:cubicBezTo>
                <a:cubicBezTo>
                  <a:pt x="152" y="68"/>
                  <a:pt x="152" y="68"/>
                  <a:pt x="152" y="68"/>
                </a:cubicBezTo>
                <a:cubicBezTo>
                  <a:pt x="152" y="68"/>
                  <a:pt x="152" y="68"/>
                  <a:pt x="152" y="68"/>
                </a:cubicBezTo>
                <a:cubicBezTo>
                  <a:pt x="164" y="69"/>
                  <a:pt x="175" y="73"/>
                  <a:pt x="183" y="81"/>
                </a:cubicBezTo>
                <a:lnTo>
                  <a:pt x="114" y="150"/>
                </a:lnTo>
                <a:close/>
                <a:moveTo>
                  <a:pt x="90" y="20"/>
                </a:moveTo>
                <a:cubicBezTo>
                  <a:pt x="105" y="5"/>
                  <a:pt x="129" y="5"/>
                  <a:pt x="144" y="20"/>
                </a:cubicBezTo>
                <a:cubicBezTo>
                  <a:pt x="155" y="31"/>
                  <a:pt x="158" y="49"/>
                  <a:pt x="151" y="63"/>
                </a:cubicBezTo>
                <a:cubicBezTo>
                  <a:pt x="150" y="63"/>
                  <a:pt x="150" y="63"/>
                  <a:pt x="150" y="63"/>
                </a:cubicBezTo>
                <a:cubicBezTo>
                  <a:pt x="136" y="63"/>
                  <a:pt x="122" y="69"/>
                  <a:pt x="112" y="79"/>
                </a:cubicBezTo>
                <a:cubicBezTo>
                  <a:pt x="106" y="85"/>
                  <a:pt x="102" y="92"/>
                  <a:pt x="99" y="100"/>
                </a:cubicBezTo>
                <a:cubicBezTo>
                  <a:pt x="54" y="56"/>
                  <a:pt x="54" y="56"/>
                  <a:pt x="54" y="56"/>
                </a:cubicBezTo>
                <a:lnTo>
                  <a:pt x="90" y="20"/>
                </a:lnTo>
                <a:close/>
                <a:moveTo>
                  <a:pt x="73" y="147"/>
                </a:moveTo>
                <a:cubicBezTo>
                  <a:pt x="66" y="155"/>
                  <a:pt x="55" y="159"/>
                  <a:pt x="45" y="159"/>
                </a:cubicBezTo>
                <a:cubicBezTo>
                  <a:pt x="34" y="159"/>
                  <a:pt x="24" y="155"/>
                  <a:pt x="16" y="147"/>
                </a:cubicBezTo>
                <a:cubicBezTo>
                  <a:pt x="1" y="131"/>
                  <a:pt x="1" y="106"/>
                  <a:pt x="16" y="90"/>
                </a:cubicBezTo>
                <a:cubicBezTo>
                  <a:pt x="49" y="57"/>
                  <a:pt x="49" y="57"/>
                  <a:pt x="49" y="57"/>
                </a:cubicBezTo>
                <a:cubicBezTo>
                  <a:pt x="98" y="106"/>
                  <a:pt x="98" y="106"/>
                  <a:pt x="98" y="106"/>
                </a:cubicBezTo>
                <a:cubicBezTo>
                  <a:pt x="97" y="109"/>
                  <a:pt x="96" y="113"/>
                  <a:pt x="96" y="117"/>
                </a:cubicBezTo>
                <a:cubicBezTo>
                  <a:pt x="96" y="119"/>
                  <a:pt x="96" y="121"/>
                  <a:pt x="97" y="124"/>
                </a:cubicBezTo>
                <a:lnTo>
                  <a:pt x="73" y="147"/>
                </a:lnTo>
                <a:close/>
                <a:moveTo>
                  <a:pt x="150" y="166"/>
                </a:moveTo>
                <a:cubicBezTo>
                  <a:pt x="137" y="166"/>
                  <a:pt x="126" y="161"/>
                  <a:pt x="117" y="153"/>
                </a:cubicBezTo>
                <a:cubicBezTo>
                  <a:pt x="186" y="84"/>
                  <a:pt x="186" y="84"/>
                  <a:pt x="186" y="84"/>
                </a:cubicBezTo>
                <a:cubicBezTo>
                  <a:pt x="194" y="93"/>
                  <a:pt x="199" y="104"/>
                  <a:pt x="199" y="117"/>
                </a:cubicBezTo>
                <a:cubicBezTo>
                  <a:pt x="199" y="144"/>
                  <a:pt x="177" y="166"/>
                  <a:pt x="150" y="16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grpSp>
        <p:nvGrpSpPr>
          <p:cNvPr id="62" name="Group 61"/>
          <p:cNvGrpSpPr>
            <a:grpSpLocks noChangeAspect="1"/>
          </p:cNvGrpSpPr>
          <p:nvPr/>
        </p:nvGrpSpPr>
        <p:grpSpPr>
          <a:xfrm>
            <a:off x="1633029" y="2687755"/>
            <a:ext cx="479576" cy="509324"/>
            <a:chOff x="476250" y="5167313"/>
            <a:chExt cx="1484313" cy="1576387"/>
          </a:xfrm>
        </p:grpSpPr>
        <p:sp>
          <p:nvSpPr>
            <p:cNvPr id="49" name="Freeform 13"/>
            <p:cNvSpPr>
              <a:spLocks noEditPoints="1"/>
            </p:cNvSpPr>
            <p:nvPr/>
          </p:nvSpPr>
          <p:spPr bwMode="auto">
            <a:xfrm>
              <a:off x="476250" y="5167313"/>
              <a:ext cx="1484313" cy="1576387"/>
            </a:xfrm>
            <a:custGeom>
              <a:avLst/>
              <a:gdLst>
                <a:gd name="T0" fmla="*/ 177 w 185"/>
                <a:gd name="T1" fmla="*/ 153 h 196"/>
                <a:gd name="T2" fmla="*/ 123 w 185"/>
                <a:gd name="T3" fmla="*/ 42 h 196"/>
                <a:gd name="T4" fmla="*/ 123 w 185"/>
                <a:gd name="T5" fmla="*/ 23 h 196"/>
                <a:gd name="T6" fmla="*/ 130 w 185"/>
                <a:gd name="T7" fmla="*/ 23 h 196"/>
                <a:gd name="T8" fmla="*/ 133 w 185"/>
                <a:gd name="T9" fmla="*/ 21 h 196"/>
                <a:gd name="T10" fmla="*/ 133 w 185"/>
                <a:gd name="T11" fmla="*/ 2 h 196"/>
                <a:gd name="T12" fmla="*/ 130 w 185"/>
                <a:gd name="T13" fmla="*/ 0 h 196"/>
                <a:gd name="T14" fmla="*/ 53 w 185"/>
                <a:gd name="T15" fmla="*/ 0 h 196"/>
                <a:gd name="T16" fmla="*/ 51 w 185"/>
                <a:gd name="T17" fmla="*/ 2 h 196"/>
                <a:gd name="T18" fmla="*/ 51 w 185"/>
                <a:gd name="T19" fmla="*/ 21 h 196"/>
                <a:gd name="T20" fmla="*/ 53 w 185"/>
                <a:gd name="T21" fmla="*/ 23 h 196"/>
                <a:gd name="T22" fmla="*/ 62 w 185"/>
                <a:gd name="T23" fmla="*/ 23 h 196"/>
                <a:gd name="T24" fmla="*/ 62 w 185"/>
                <a:gd name="T25" fmla="*/ 42 h 196"/>
                <a:gd name="T26" fmla="*/ 8 w 185"/>
                <a:gd name="T27" fmla="*/ 153 h 196"/>
                <a:gd name="T28" fmla="*/ 5 w 185"/>
                <a:gd name="T29" fmla="*/ 188 h 196"/>
                <a:gd name="T30" fmla="*/ 24 w 185"/>
                <a:gd name="T31" fmla="*/ 196 h 196"/>
                <a:gd name="T32" fmla="*/ 162 w 185"/>
                <a:gd name="T33" fmla="*/ 196 h 196"/>
                <a:gd name="T34" fmla="*/ 180 w 185"/>
                <a:gd name="T35" fmla="*/ 188 h 196"/>
                <a:gd name="T36" fmla="*/ 177 w 185"/>
                <a:gd name="T37" fmla="*/ 153 h 196"/>
                <a:gd name="T38" fmla="*/ 55 w 185"/>
                <a:gd name="T39" fmla="*/ 4 h 196"/>
                <a:gd name="T40" fmla="*/ 128 w 185"/>
                <a:gd name="T41" fmla="*/ 4 h 196"/>
                <a:gd name="T42" fmla="*/ 128 w 185"/>
                <a:gd name="T43" fmla="*/ 18 h 196"/>
                <a:gd name="T44" fmla="*/ 121 w 185"/>
                <a:gd name="T45" fmla="*/ 18 h 196"/>
                <a:gd name="T46" fmla="*/ 65 w 185"/>
                <a:gd name="T47" fmla="*/ 18 h 196"/>
                <a:gd name="T48" fmla="*/ 55 w 185"/>
                <a:gd name="T49" fmla="*/ 18 h 196"/>
                <a:gd name="T50" fmla="*/ 55 w 185"/>
                <a:gd name="T51" fmla="*/ 4 h 196"/>
                <a:gd name="T52" fmla="*/ 176 w 185"/>
                <a:gd name="T53" fmla="*/ 185 h 196"/>
                <a:gd name="T54" fmla="*/ 162 w 185"/>
                <a:gd name="T55" fmla="*/ 191 h 196"/>
                <a:gd name="T56" fmla="*/ 24 w 185"/>
                <a:gd name="T57" fmla="*/ 191 h 196"/>
                <a:gd name="T58" fmla="*/ 9 w 185"/>
                <a:gd name="T59" fmla="*/ 185 h 196"/>
                <a:gd name="T60" fmla="*/ 13 w 185"/>
                <a:gd name="T61" fmla="*/ 155 h 196"/>
                <a:gd name="T62" fmla="*/ 67 w 185"/>
                <a:gd name="T63" fmla="*/ 44 h 196"/>
                <a:gd name="T64" fmla="*/ 67 w 185"/>
                <a:gd name="T65" fmla="*/ 43 h 196"/>
                <a:gd name="T66" fmla="*/ 67 w 185"/>
                <a:gd name="T67" fmla="*/ 23 h 196"/>
                <a:gd name="T68" fmla="*/ 118 w 185"/>
                <a:gd name="T69" fmla="*/ 23 h 196"/>
                <a:gd name="T70" fmla="*/ 118 w 185"/>
                <a:gd name="T71" fmla="*/ 43 h 196"/>
                <a:gd name="T72" fmla="*/ 119 w 185"/>
                <a:gd name="T73" fmla="*/ 44 h 196"/>
                <a:gd name="T74" fmla="*/ 173 w 185"/>
                <a:gd name="T75" fmla="*/ 155 h 196"/>
                <a:gd name="T76" fmla="*/ 176 w 185"/>
                <a:gd name="T77" fmla="*/ 18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5" h="196">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4"/>
            <p:cNvSpPr>
              <a:spLocks noEditPoints="1"/>
            </p:cNvSpPr>
            <p:nvPr/>
          </p:nvSpPr>
          <p:spPr bwMode="auto">
            <a:xfrm>
              <a:off x="812800" y="5770563"/>
              <a:ext cx="811213" cy="812800"/>
            </a:xfrm>
            <a:custGeom>
              <a:avLst/>
              <a:gdLst>
                <a:gd name="T0" fmla="*/ 99 w 101"/>
                <a:gd name="T1" fmla="*/ 35 h 101"/>
                <a:gd name="T2" fmla="*/ 99 w 101"/>
                <a:gd name="T3" fmla="*/ 35 h 101"/>
                <a:gd name="T4" fmla="*/ 99 w 101"/>
                <a:gd name="T5" fmla="*/ 35 h 101"/>
                <a:gd name="T6" fmla="*/ 99 w 101"/>
                <a:gd name="T7" fmla="*/ 35 h 101"/>
                <a:gd name="T8" fmla="*/ 98 w 101"/>
                <a:gd name="T9" fmla="*/ 35 h 101"/>
                <a:gd name="T10" fmla="*/ 98 w 101"/>
                <a:gd name="T11" fmla="*/ 35 h 101"/>
                <a:gd name="T12" fmla="*/ 98 w 101"/>
                <a:gd name="T13" fmla="*/ 34 h 101"/>
                <a:gd name="T14" fmla="*/ 98 w 101"/>
                <a:gd name="T15" fmla="*/ 34 h 101"/>
                <a:gd name="T16" fmla="*/ 98 w 101"/>
                <a:gd name="T17" fmla="*/ 34 h 101"/>
                <a:gd name="T18" fmla="*/ 98 w 101"/>
                <a:gd name="T19" fmla="*/ 34 h 101"/>
                <a:gd name="T20" fmla="*/ 97 w 101"/>
                <a:gd name="T21" fmla="*/ 34 h 101"/>
                <a:gd name="T22" fmla="*/ 97 w 101"/>
                <a:gd name="T23" fmla="*/ 34 h 101"/>
                <a:gd name="T24" fmla="*/ 96 w 101"/>
                <a:gd name="T25" fmla="*/ 34 h 101"/>
                <a:gd name="T26" fmla="*/ 74 w 101"/>
                <a:gd name="T27" fmla="*/ 40 h 101"/>
                <a:gd name="T28" fmla="*/ 51 w 101"/>
                <a:gd name="T29" fmla="*/ 0 h 101"/>
                <a:gd name="T30" fmla="*/ 26 w 101"/>
                <a:gd name="T31" fmla="*/ 39 h 101"/>
                <a:gd name="T32" fmla="*/ 6 w 101"/>
                <a:gd name="T33" fmla="*/ 34 h 101"/>
                <a:gd name="T34" fmla="*/ 6 w 101"/>
                <a:gd name="T35" fmla="*/ 33 h 101"/>
                <a:gd name="T36" fmla="*/ 3 w 101"/>
                <a:gd name="T37" fmla="*/ 35 h 101"/>
                <a:gd name="T38" fmla="*/ 3 w 101"/>
                <a:gd name="T39" fmla="*/ 35 h 101"/>
                <a:gd name="T40" fmla="*/ 3 w 101"/>
                <a:gd name="T41" fmla="*/ 35 h 101"/>
                <a:gd name="T42" fmla="*/ 0 w 101"/>
                <a:gd name="T43" fmla="*/ 50 h 101"/>
                <a:gd name="T44" fmla="*/ 51 w 101"/>
                <a:gd name="T45" fmla="*/ 101 h 101"/>
                <a:gd name="T46" fmla="*/ 101 w 101"/>
                <a:gd name="T47" fmla="*/ 50 h 101"/>
                <a:gd name="T48" fmla="*/ 99 w 101"/>
                <a:gd name="T49" fmla="*/ 35 h 101"/>
                <a:gd name="T50" fmla="*/ 99 w 101"/>
                <a:gd name="T51" fmla="*/ 35 h 101"/>
                <a:gd name="T52" fmla="*/ 51 w 101"/>
                <a:gd name="T53" fmla="*/ 5 h 101"/>
                <a:gd name="T54" fmla="*/ 70 w 101"/>
                <a:gd name="T55" fmla="*/ 42 h 101"/>
                <a:gd name="T56" fmla="*/ 52 w 101"/>
                <a:gd name="T57" fmla="*/ 60 h 101"/>
                <a:gd name="T58" fmla="*/ 31 w 101"/>
                <a:gd name="T59" fmla="*/ 41 h 101"/>
                <a:gd name="T60" fmla="*/ 51 w 101"/>
                <a:gd name="T61" fmla="*/ 5 h 101"/>
                <a:gd name="T62" fmla="*/ 5 w 101"/>
                <a:gd name="T63" fmla="*/ 50 h 101"/>
                <a:gd name="T64" fmla="*/ 7 w 101"/>
                <a:gd name="T65" fmla="*/ 38 h 101"/>
                <a:gd name="T66" fmla="*/ 49 w 101"/>
                <a:gd name="T67" fmla="*/ 64 h 101"/>
                <a:gd name="T68" fmla="*/ 41 w 101"/>
                <a:gd name="T69" fmla="*/ 93 h 101"/>
                <a:gd name="T70" fmla="*/ 41 w 101"/>
                <a:gd name="T71" fmla="*/ 95 h 101"/>
                <a:gd name="T72" fmla="*/ 5 w 101"/>
                <a:gd name="T73" fmla="*/ 50 h 101"/>
                <a:gd name="T74" fmla="*/ 51 w 101"/>
                <a:gd name="T75" fmla="*/ 96 h 101"/>
                <a:gd name="T76" fmla="*/ 46 w 101"/>
                <a:gd name="T77" fmla="*/ 96 h 101"/>
                <a:gd name="T78" fmla="*/ 46 w 101"/>
                <a:gd name="T79" fmla="*/ 93 h 101"/>
                <a:gd name="T80" fmla="*/ 95 w 101"/>
                <a:gd name="T81" fmla="*/ 39 h 101"/>
                <a:gd name="T82" fmla="*/ 96 w 101"/>
                <a:gd name="T83" fmla="*/ 50 h 101"/>
                <a:gd name="T84" fmla="*/ 51 w 101"/>
                <a:gd name="T85"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grpSp>
        <p:nvGrpSpPr>
          <p:cNvPr id="60" name="Group 59"/>
          <p:cNvGrpSpPr>
            <a:grpSpLocks noChangeAspect="1"/>
          </p:cNvGrpSpPr>
          <p:nvPr/>
        </p:nvGrpSpPr>
        <p:grpSpPr>
          <a:xfrm>
            <a:off x="5190294" y="2636913"/>
            <a:ext cx="583698" cy="556000"/>
            <a:chOff x="6705600" y="5022850"/>
            <a:chExt cx="1806575" cy="1720850"/>
          </a:xfrm>
        </p:grpSpPr>
        <p:sp>
          <p:nvSpPr>
            <p:cNvPr id="51" name="Freeform 15"/>
            <p:cNvSpPr>
              <a:spLocks noEditPoints="1"/>
            </p:cNvSpPr>
            <p:nvPr/>
          </p:nvSpPr>
          <p:spPr bwMode="auto">
            <a:xfrm>
              <a:off x="6705600" y="5248275"/>
              <a:ext cx="1806575" cy="1495425"/>
            </a:xfrm>
            <a:custGeom>
              <a:avLst/>
              <a:gdLst>
                <a:gd name="T0" fmla="*/ 225 w 225"/>
                <a:gd name="T1" fmla="*/ 102 h 186"/>
                <a:gd name="T2" fmla="*/ 225 w 225"/>
                <a:gd name="T3" fmla="*/ 101 h 186"/>
                <a:gd name="T4" fmla="*/ 172 w 225"/>
                <a:gd name="T5" fmla="*/ 33 h 186"/>
                <a:gd name="T6" fmla="*/ 124 w 225"/>
                <a:gd name="T7" fmla="*/ 16 h 186"/>
                <a:gd name="T8" fmla="*/ 93 w 225"/>
                <a:gd name="T9" fmla="*/ 16 h 186"/>
                <a:gd name="T10" fmla="*/ 2 w 225"/>
                <a:gd name="T11" fmla="*/ 33 h 186"/>
                <a:gd name="T12" fmla="*/ 0 w 225"/>
                <a:gd name="T13" fmla="*/ 159 h 186"/>
                <a:gd name="T14" fmla="*/ 29 w 225"/>
                <a:gd name="T15" fmla="*/ 162 h 186"/>
                <a:gd name="T16" fmla="*/ 83 w 225"/>
                <a:gd name="T17" fmla="*/ 162 h 186"/>
                <a:gd name="T18" fmla="*/ 170 w 225"/>
                <a:gd name="T19" fmla="*/ 186 h 186"/>
                <a:gd name="T20" fmla="*/ 223 w 225"/>
                <a:gd name="T21" fmla="*/ 162 h 186"/>
                <a:gd name="T22" fmla="*/ 225 w 225"/>
                <a:gd name="T23" fmla="*/ 102 h 186"/>
                <a:gd name="T24" fmla="*/ 218 w 225"/>
                <a:gd name="T25" fmla="*/ 100 h 186"/>
                <a:gd name="T26" fmla="*/ 153 w 225"/>
                <a:gd name="T27" fmla="*/ 54 h 186"/>
                <a:gd name="T28" fmla="*/ 218 w 225"/>
                <a:gd name="T29" fmla="*/ 100 h 186"/>
                <a:gd name="T30" fmla="*/ 109 w 225"/>
                <a:gd name="T31" fmla="*/ 5 h 186"/>
                <a:gd name="T32" fmla="*/ 120 w 225"/>
                <a:gd name="T33" fmla="*/ 33 h 186"/>
                <a:gd name="T34" fmla="*/ 98 w 225"/>
                <a:gd name="T35" fmla="*/ 16 h 186"/>
                <a:gd name="T36" fmla="*/ 33 w 225"/>
                <a:gd name="T37" fmla="*/ 159 h 186"/>
                <a:gd name="T38" fmla="*/ 78 w 225"/>
                <a:gd name="T39" fmla="*/ 159 h 186"/>
                <a:gd name="T40" fmla="*/ 170 w 225"/>
                <a:gd name="T41" fmla="*/ 182 h 186"/>
                <a:gd name="T42" fmla="*/ 148 w 225"/>
                <a:gd name="T43" fmla="*/ 159 h 186"/>
                <a:gd name="T44" fmla="*/ 170 w 225"/>
                <a:gd name="T45" fmla="*/ 137 h 186"/>
                <a:gd name="T46" fmla="*/ 170 w 225"/>
                <a:gd name="T47" fmla="*/ 182 h 186"/>
                <a:gd name="T48" fmla="*/ 170 w 225"/>
                <a:gd name="T49" fmla="*/ 132 h 186"/>
                <a:gd name="T50" fmla="*/ 83 w 225"/>
                <a:gd name="T51" fmla="*/ 157 h 186"/>
                <a:gd name="T52" fmla="*/ 29 w 225"/>
                <a:gd name="T53" fmla="*/ 157 h 186"/>
                <a:gd name="T54" fmla="*/ 5 w 225"/>
                <a:gd name="T55" fmla="*/ 38 h 186"/>
                <a:gd name="T56" fmla="*/ 179 w 225"/>
                <a:gd name="T57" fmla="*/ 50 h 186"/>
                <a:gd name="T58" fmla="*/ 149 w 225"/>
                <a:gd name="T59" fmla="*/ 52 h 186"/>
                <a:gd name="T60" fmla="*/ 151 w 225"/>
                <a:gd name="T61" fmla="*/ 105 h 186"/>
                <a:gd name="T62" fmla="*/ 221 w 225"/>
                <a:gd name="T63" fmla="*/ 15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186">
                  <a:moveTo>
                    <a:pt x="225" y="102"/>
                  </a:moveTo>
                  <a:cubicBezTo>
                    <a:pt x="225" y="102"/>
                    <a:pt x="225" y="102"/>
                    <a:pt x="225" y="102"/>
                  </a:cubicBezTo>
                  <a:cubicBezTo>
                    <a:pt x="225" y="101"/>
                    <a:pt x="225" y="101"/>
                    <a:pt x="225" y="101"/>
                  </a:cubicBezTo>
                  <a:cubicBezTo>
                    <a:pt x="225" y="101"/>
                    <a:pt x="225" y="101"/>
                    <a:pt x="225" y="101"/>
                  </a:cubicBezTo>
                  <a:cubicBezTo>
                    <a:pt x="174" y="34"/>
                    <a:pt x="174" y="34"/>
                    <a:pt x="174" y="34"/>
                  </a:cubicBezTo>
                  <a:cubicBezTo>
                    <a:pt x="173" y="34"/>
                    <a:pt x="173" y="33"/>
                    <a:pt x="172" y="33"/>
                  </a:cubicBezTo>
                  <a:cubicBezTo>
                    <a:pt x="124" y="33"/>
                    <a:pt x="124" y="33"/>
                    <a:pt x="124" y="33"/>
                  </a:cubicBezTo>
                  <a:cubicBezTo>
                    <a:pt x="124" y="16"/>
                    <a:pt x="124" y="16"/>
                    <a:pt x="124" y="16"/>
                  </a:cubicBezTo>
                  <a:cubicBezTo>
                    <a:pt x="124" y="7"/>
                    <a:pt x="118" y="0"/>
                    <a:pt x="109" y="0"/>
                  </a:cubicBezTo>
                  <a:cubicBezTo>
                    <a:pt x="100" y="0"/>
                    <a:pt x="93" y="7"/>
                    <a:pt x="93" y="16"/>
                  </a:cubicBezTo>
                  <a:cubicBezTo>
                    <a:pt x="93" y="33"/>
                    <a:pt x="93" y="33"/>
                    <a:pt x="93" y="33"/>
                  </a:cubicBezTo>
                  <a:cubicBezTo>
                    <a:pt x="2" y="33"/>
                    <a:pt x="2" y="33"/>
                    <a:pt x="2" y="33"/>
                  </a:cubicBezTo>
                  <a:cubicBezTo>
                    <a:pt x="1" y="33"/>
                    <a:pt x="0" y="35"/>
                    <a:pt x="0" y="36"/>
                  </a:cubicBezTo>
                  <a:cubicBezTo>
                    <a:pt x="0" y="159"/>
                    <a:pt x="0" y="159"/>
                    <a:pt x="0" y="159"/>
                  </a:cubicBezTo>
                  <a:cubicBezTo>
                    <a:pt x="0" y="160"/>
                    <a:pt x="1" y="162"/>
                    <a:pt x="2" y="162"/>
                  </a:cubicBezTo>
                  <a:cubicBezTo>
                    <a:pt x="29" y="162"/>
                    <a:pt x="29" y="162"/>
                    <a:pt x="29" y="162"/>
                  </a:cubicBezTo>
                  <a:cubicBezTo>
                    <a:pt x="30" y="175"/>
                    <a:pt x="41" y="186"/>
                    <a:pt x="56" y="186"/>
                  </a:cubicBezTo>
                  <a:cubicBezTo>
                    <a:pt x="70" y="186"/>
                    <a:pt x="82" y="175"/>
                    <a:pt x="83" y="162"/>
                  </a:cubicBezTo>
                  <a:cubicBezTo>
                    <a:pt x="143" y="162"/>
                    <a:pt x="143" y="162"/>
                    <a:pt x="143" y="162"/>
                  </a:cubicBezTo>
                  <a:cubicBezTo>
                    <a:pt x="144" y="175"/>
                    <a:pt x="156" y="186"/>
                    <a:pt x="170" y="186"/>
                  </a:cubicBezTo>
                  <a:cubicBezTo>
                    <a:pt x="185" y="186"/>
                    <a:pt x="196" y="175"/>
                    <a:pt x="197" y="162"/>
                  </a:cubicBezTo>
                  <a:cubicBezTo>
                    <a:pt x="223" y="162"/>
                    <a:pt x="223" y="162"/>
                    <a:pt x="223" y="162"/>
                  </a:cubicBezTo>
                  <a:cubicBezTo>
                    <a:pt x="224" y="162"/>
                    <a:pt x="225" y="160"/>
                    <a:pt x="225" y="159"/>
                  </a:cubicBezTo>
                  <a:cubicBezTo>
                    <a:pt x="225" y="102"/>
                    <a:pt x="225" y="102"/>
                    <a:pt x="225" y="102"/>
                  </a:cubicBezTo>
                  <a:cubicBezTo>
                    <a:pt x="225" y="102"/>
                    <a:pt x="225" y="102"/>
                    <a:pt x="225" y="102"/>
                  </a:cubicBezTo>
                  <a:close/>
                  <a:moveTo>
                    <a:pt x="218" y="100"/>
                  </a:moveTo>
                  <a:cubicBezTo>
                    <a:pt x="153" y="100"/>
                    <a:pt x="153" y="100"/>
                    <a:pt x="153" y="100"/>
                  </a:cubicBezTo>
                  <a:cubicBezTo>
                    <a:pt x="153" y="54"/>
                    <a:pt x="153" y="54"/>
                    <a:pt x="153" y="54"/>
                  </a:cubicBezTo>
                  <a:cubicBezTo>
                    <a:pt x="183" y="54"/>
                    <a:pt x="183" y="54"/>
                    <a:pt x="183" y="54"/>
                  </a:cubicBezTo>
                  <a:lnTo>
                    <a:pt x="218" y="100"/>
                  </a:lnTo>
                  <a:close/>
                  <a:moveTo>
                    <a:pt x="98" y="16"/>
                  </a:moveTo>
                  <a:cubicBezTo>
                    <a:pt x="98" y="10"/>
                    <a:pt x="103" y="5"/>
                    <a:pt x="109" y="5"/>
                  </a:cubicBezTo>
                  <a:cubicBezTo>
                    <a:pt x="115" y="5"/>
                    <a:pt x="120" y="10"/>
                    <a:pt x="120" y="16"/>
                  </a:cubicBezTo>
                  <a:cubicBezTo>
                    <a:pt x="120" y="33"/>
                    <a:pt x="120" y="33"/>
                    <a:pt x="120" y="33"/>
                  </a:cubicBezTo>
                  <a:cubicBezTo>
                    <a:pt x="98" y="33"/>
                    <a:pt x="98" y="33"/>
                    <a:pt x="98" y="33"/>
                  </a:cubicBezTo>
                  <a:lnTo>
                    <a:pt x="98" y="16"/>
                  </a:lnTo>
                  <a:close/>
                  <a:moveTo>
                    <a:pt x="56" y="182"/>
                  </a:moveTo>
                  <a:cubicBezTo>
                    <a:pt x="43" y="182"/>
                    <a:pt x="33" y="172"/>
                    <a:pt x="33" y="159"/>
                  </a:cubicBezTo>
                  <a:cubicBezTo>
                    <a:pt x="33" y="147"/>
                    <a:pt x="43" y="137"/>
                    <a:pt x="56" y="137"/>
                  </a:cubicBezTo>
                  <a:cubicBezTo>
                    <a:pt x="68" y="137"/>
                    <a:pt x="78" y="147"/>
                    <a:pt x="78" y="159"/>
                  </a:cubicBezTo>
                  <a:cubicBezTo>
                    <a:pt x="78" y="172"/>
                    <a:pt x="68" y="182"/>
                    <a:pt x="56" y="182"/>
                  </a:cubicBezTo>
                  <a:close/>
                  <a:moveTo>
                    <a:pt x="170" y="182"/>
                  </a:moveTo>
                  <a:cubicBezTo>
                    <a:pt x="158" y="182"/>
                    <a:pt x="148" y="172"/>
                    <a:pt x="148" y="160"/>
                  </a:cubicBezTo>
                  <a:cubicBezTo>
                    <a:pt x="148" y="160"/>
                    <a:pt x="148" y="160"/>
                    <a:pt x="148" y="159"/>
                  </a:cubicBezTo>
                  <a:cubicBezTo>
                    <a:pt x="148" y="159"/>
                    <a:pt x="148" y="158"/>
                    <a:pt x="148" y="158"/>
                  </a:cubicBezTo>
                  <a:cubicBezTo>
                    <a:pt x="148" y="146"/>
                    <a:pt x="158" y="137"/>
                    <a:pt x="170" y="137"/>
                  </a:cubicBezTo>
                  <a:cubicBezTo>
                    <a:pt x="183" y="137"/>
                    <a:pt x="193" y="147"/>
                    <a:pt x="193" y="159"/>
                  </a:cubicBezTo>
                  <a:cubicBezTo>
                    <a:pt x="193" y="172"/>
                    <a:pt x="183" y="182"/>
                    <a:pt x="170" y="182"/>
                  </a:cubicBezTo>
                  <a:close/>
                  <a:moveTo>
                    <a:pt x="197" y="157"/>
                  </a:moveTo>
                  <a:cubicBezTo>
                    <a:pt x="196" y="143"/>
                    <a:pt x="185" y="132"/>
                    <a:pt x="170" y="132"/>
                  </a:cubicBezTo>
                  <a:cubicBezTo>
                    <a:pt x="156" y="132"/>
                    <a:pt x="144" y="143"/>
                    <a:pt x="143" y="157"/>
                  </a:cubicBezTo>
                  <a:cubicBezTo>
                    <a:pt x="83" y="157"/>
                    <a:pt x="83" y="157"/>
                    <a:pt x="83" y="157"/>
                  </a:cubicBezTo>
                  <a:cubicBezTo>
                    <a:pt x="82" y="143"/>
                    <a:pt x="70" y="132"/>
                    <a:pt x="56" y="132"/>
                  </a:cubicBezTo>
                  <a:cubicBezTo>
                    <a:pt x="41" y="132"/>
                    <a:pt x="30" y="143"/>
                    <a:pt x="29" y="157"/>
                  </a:cubicBezTo>
                  <a:cubicBezTo>
                    <a:pt x="5" y="157"/>
                    <a:pt x="5" y="157"/>
                    <a:pt x="5" y="157"/>
                  </a:cubicBezTo>
                  <a:cubicBezTo>
                    <a:pt x="5" y="38"/>
                    <a:pt x="5" y="38"/>
                    <a:pt x="5" y="38"/>
                  </a:cubicBezTo>
                  <a:cubicBezTo>
                    <a:pt x="171" y="38"/>
                    <a:pt x="171" y="38"/>
                    <a:pt x="171" y="38"/>
                  </a:cubicBezTo>
                  <a:cubicBezTo>
                    <a:pt x="179" y="50"/>
                    <a:pt x="179" y="50"/>
                    <a:pt x="179" y="50"/>
                  </a:cubicBezTo>
                  <a:cubicBezTo>
                    <a:pt x="151" y="50"/>
                    <a:pt x="151" y="50"/>
                    <a:pt x="151" y="50"/>
                  </a:cubicBezTo>
                  <a:cubicBezTo>
                    <a:pt x="150" y="50"/>
                    <a:pt x="149" y="51"/>
                    <a:pt x="149" y="52"/>
                  </a:cubicBezTo>
                  <a:cubicBezTo>
                    <a:pt x="149" y="102"/>
                    <a:pt x="149" y="102"/>
                    <a:pt x="149" y="102"/>
                  </a:cubicBezTo>
                  <a:cubicBezTo>
                    <a:pt x="149" y="104"/>
                    <a:pt x="150" y="105"/>
                    <a:pt x="151" y="105"/>
                  </a:cubicBezTo>
                  <a:cubicBezTo>
                    <a:pt x="221" y="105"/>
                    <a:pt x="221" y="105"/>
                    <a:pt x="221" y="105"/>
                  </a:cubicBezTo>
                  <a:cubicBezTo>
                    <a:pt x="221" y="157"/>
                    <a:pt x="221" y="157"/>
                    <a:pt x="221" y="157"/>
                  </a:cubicBezTo>
                  <a:lnTo>
                    <a:pt x="197" y="15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2" name="Freeform 16"/>
            <p:cNvSpPr>
              <a:spLocks/>
            </p:cNvSpPr>
            <p:nvPr/>
          </p:nvSpPr>
          <p:spPr bwMode="auto">
            <a:xfrm>
              <a:off x="7196138" y="5384800"/>
              <a:ext cx="152400" cy="39687"/>
            </a:xfrm>
            <a:custGeom>
              <a:avLst/>
              <a:gdLst>
                <a:gd name="T0" fmla="*/ 3 w 19"/>
                <a:gd name="T1" fmla="*/ 5 h 5"/>
                <a:gd name="T2" fmla="*/ 17 w 19"/>
                <a:gd name="T3" fmla="*/ 5 h 5"/>
                <a:gd name="T4" fmla="*/ 19 w 19"/>
                <a:gd name="T5" fmla="*/ 2 h 5"/>
                <a:gd name="T6" fmla="*/ 17 w 19"/>
                <a:gd name="T7" fmla="*/ 0 h 5"/>
                <a:gd name="T8" fmla="*/ 3 w 19"/>
                <a:gd name="T9" fmla="*/ 0 h 5"/>
                <a:gd name="T10" fmla="*/ 0 w 19"/>
                <a:gd name="T11" fmla="*/ 2 h 5"/>
                <a:gd name="T12" fmla="*/ 3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3" y="5"/>
                  </a:moveTo>
                  <a:cubicBezTo>
                    <a:pt x="17" y="5"/>
                    <a:pt x="17" y="5"/>
                    <a:pt x="17" y="5"/>
                  </a:cubicBezTo>
                  <a:cubicBezTo>
                    <a:pt x="18" y="5"/>
                    <a:pt x="19" y="3"/>
                    <a:pt x="19" y="2"/>
                  </a:cubicBezTo>
                  <a:cubicBezTo>
                    <a:pt x="19" y="1"/>
                    <a:pt x="18" y="0"/>
                    <a:pt x="17" y="0"/>
                  </a:cubicBezTo>
                  <a:cubicBezTo>
                    <a:pt x="3" y="0"/>
                    <a:pt x="3" y="0"/>
                    <a:pt x="3" y="0"/>
                  </a:cubicBezTo>
                  <a:cubicBezTo>
                    <a:pt x="1" y="0"/>
                    <a:pt x="0" y="1"/>
                    <a:pt x="0" y="2"/>
                  </a:cubicBezTo>
                  <a:cubicBezTo>
                    <a:pt x="0" y="3"/>
                    <a:pt x="1" y="5"/>
                    <a:pt x="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3" name="Freeform 17"/>
            <p:cNvSpPr>
              <a:spLocks/>
            </p:cNvSpPr>
            <p:nvPr/>
          </p:nvSpPr>
          <p:spPr bwMode="auto">
            <a:xfrm>
              <a:off x="7813675" y="5384800"/>
              <a:ext cx="152400" cy="39687"/>
            </a:xfrm>
            <a:custGeom>
              <a:avLst/>
              <a:gdLst>
                <a:gd name="T0" fmla="*/ 0 w 19"/>
                <a:gd name="T1" fmla="*/ 2 h 5"/>
                <a:gd name="T2" fmla="*/ 2 w 19"/>
                <a:gd name="T3" fmla="*/ 5 h 5"/>
                <a:gd name="T4" fmla="*/ 16 w 19"/>
                <a:gd name="T5" fmla="*/ 5 h 5"/>
                <a:gd name="T6" fmla="*/ 19 w 19"/>
                <a:gd name="T7" fmla="*/ 2 h 5"/>
                <a:gd name="T8" fmla="*/ 16 w 19"/>
                <a:gd name="T9" fmla="*/ 0 h 5"/>
                <a:gd name="T10" fmla="*/ 2 w 19"/>
                <a:gd name="T11" fmla="*/ 0 h 5"/>
                <a:gd name="T12" fmla="*/ 0 w 19"/>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0" y="2"/>
                  </a:moveTo>
                  <a:cubicBezTo>
                    <a:pt x="0" y="3"/>
                    <a:pt x="1" y="5"/>
                    <a:pt x="2" y="5"/>
                  </a:cubicBezTo>
                  <a:cubicBezTo>
                    <a:pt x="16" y="5"/>
                    <a:pt x="16" y="5"/>
                    <a:pt x="16" y="5"/>
                  </a:cubicBezTo>
                  <a:cubicBezTo>
                    <a:pt x="17" y="5"/>
                    <a:pt x="19" y="3"/>
                    <a:pt x="19" y="2"/>
                  </a:cubicBezTo>
                  <a:cubicBezTo>
                    <a:pt x="19" y="1"/>
                    <a:pt x="17" y="0"/>
                    <a:pt x="16" y="0"/>
                  </a:cubicBezTo>
                  <a:cubicBezTo>
                    <a:pt x="2" y="0"/>
                    <a:pt x="2" y="0"/>
                    <a:pt x="2" y="0"/>
                  </a:cubicBezTo>
                  <a:cubicBezTo>
                    <a:pt x="1" y="0"/>
                    <a:pt x="0" y="1"/>
                    <a:pt x="0"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4" name="Freeform 18"/>
            <p:cNvSpPr>
              <a:spLocks/>
            </p:cNvSpPr>
            <p:nvPr/>
          </p:nvSpPr>
          <p:spPr bwMode="auto">
            <a:xfrm>
              <a:off x="7299325" y="5127625"/>
              <a:ext cx="128588" cy="120650"/>
            </a:xfrm>
            <a:custGeom>
              <a:avLst/>
              <a:gdLst>
                <a:gd name="T0" fmla="*/ 12 w 16"/>
                <a:gd name="T1" fmla="*/ 14 h 15"/>
                <a:gd name="T2" fmla="*/ 13 w 16"/>
                <a:gd name="T3" fmla="*/ 15 h 15"/>
                <a:gd name="T4" fmla="*/ 15 w 16"/>
                <a:gd name="T5" fmla="*/ 14 h 15"/>
                <a:gd name="T6" fmla="*/ 15 w 16"/>
                <a:gd name="T7" fmla="*/ 11 h 15"/>
                <a:gd name="T8" fmla="*/ 5 w 16"/>
                <a:gd name="T9" fmla="*/ 1 h 15"/>
                <a:gd name="T10" fmla="*/ 1 w 16"/>
                <a:gd name="T11" fmla="*/ 1 h 15"/>
                <a:gd name="T12" fmla="*/ 1 w 16"/>
                <a:gd name="T13" fmla="*/ 4 h 15"/>
                <a:gd name="T14" fmla="*/ 12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2" y="14"/>
                  </a:moveTo>
                  <a:cubicBezTo>
                    <a:pt x="12" y="14"/>
                    <a:pt x="13" y="15"/>
                    <a:pt x="13" y="15"/>
                  </a:cubicBezTo>
                  <a:cubicBezTo>
                    <a:pt x="14" y="15"/>
                    <a:pt x="14" y="14"/>
                    <a:pt x="15" y="14"/>
                  </a:cubicBezTo>
                  <a:cubicBezTo>
                    <a:pt x="16" y="13"/>
                    <a:pt x="16" y="12"/>
                    <a:pt x="15" y="11"/>
                  </a:cubicBezTo>
                  <a:cubicBezTo>
                    <a:pt x="5" y="1"/>
                    <a:pt x="5" y="1"/>
                    <a:pt x="5" y="1"/>
                  </a:cubicBezTo>
                  <a:cubicBezTo>
                    <a:pt x="4" y="0"/>
                    <a:pt x="2" y="0"/>
                    <a:pt x="1" y="1"/>
                  </a:cubicBezTo>
                  <a:cubicBezTo>
                    <a:pt x="0" y="1"/>
                    <a:pt x="0" y="3"/>
                    <a:pt x="1" y="4"/>
                  </a:cubicBezTo>
                  <a:lnTo>
                    <a:pt x="12"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5" name="Freeform 19"/>
            <p:cNvSpPr>
              <a:spLocks/>
            </p:cNvSpPr>
            <p:nvPr/>
          </p:nvSpPr>
          <p:spPr bwMode="auto">
            <a:xfrm>
              <a:off x="7732713" y="5127625"/>
              <a:ext cx="128588" cy="120650"/>
            </a:xfrm>
            <a:custGeom>
              <a:avLst/>
              <a:gdLst>
                <a:gd name="T0" fmla="*/ 3 w 16"/>
                <a:gd name="T1" fmla="*/ 15 h 15"/>
                <a:gd name="T2" fmla="*/ 4 w 16"/>
                <a:gd name="T3" fmla="*/ 14 h 15"/>
                <a:gd name="T4" fmla="*/ 15 w 16"/>
                <a:gd name="T5" fmla="*/ 4 h 15"/>
                <a:gd name="T6" fmla="*/ 15 w 16"/>
                <a:gd name="T7" fmla="*/ 1 h 15"/>
                <a:gd name="T8" fmla="*/ 11 w 16"/>
                <a:gd name="T9" fmla="*/ 1 h 15"/>
                <a:gd name="T10" fmla="*/ 1 w 16"/>
                <a:gd name="T11" fmla="*/ 11 h 15"/>
                <a:gd name="T12" fmla="*/ 1 w 16"/>
                <a:gd name="T13" fmla="*/ 14 h 15"/>
                <a:gd name="T14" fmla="*/ 3 w 1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3" y="15"/>
                  </a:moveTo>
                  <a:cubicBezTo>
                    <a:pt x="3" y="15"/>
                    <a:pt x="4" y="14"/>
                    <a:pt x="4" y="14"/>
                  </a:cubicBezTo>
                  <a:cubicBezTo>
                    <a:pt x="15" y="4"/>
                    <a:pt x="15" y="4"/>
                    <a:pt x="15" y="4"/>
                  </a:cubicBezTo>
                  <a:cubicBezTo>
                    <a:pt x="16" y="3"/>
                    <a:pt x="16" y="1"/>
                    <a:pt x="15" y="1"/>
                  </a:cubicBezTo>
                  <a:cubicBezTo>
                    <a:pt x="14" y="0"/>
                    <a:pt x="12" y="0"/>
                    <a:pt x="11" y="1"/>
                  </a:cubicBezTo>
                  <a:cubicBezTo>
                    <a:pt x="1" y="11"/>
                    <a:pt x="1" y="11"/>
                    <a:pt x="1" y="11"/>
                  </a:cubicBezTo>
                  <a:cubicBezTo>
                    <a:pt x="0" y="12"/>
                    <a:pt x="0" y="13"/>
                    <a:pt x="1" y="14"/>
                  </a:cubicBezTo>
                  <a:cubicBezTo>
                    <a:pt x="2" y="14"/>
                    <a:pt x="2" y="15"/>
                    <a:pt x="3"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6" name="Freeform 20"/>
            <p:cNvSpPr>
              <a:spLocks/>
            </p:cNvSpPr>
            <p:nvPr/>
          </p:nvSpPr>
          <p:spPr bwMode="auto">
            <a:xfrm>
              <a:off x="7564438" y="5022850"/>
              <a:ext cx="31750" cy="152400"/>
            </a:xfrm>
            <a:custGeom>
              <a:avLst/>
              <a:gdLst>
                <a:gd name="T0" fmla="*/ 2 w 4"/>
                <a:gd name="T1" fmla="*/ 19 h 19"/>
                <a:gd name="T2" fmla="*/ 4 w 4"/>
                <a:gd name="T3" fmla="*/ 16 h 19"/>
                <a:gd name="T4" fmla="*/ 4 w 4"/>
                <a:gd name="T5" fmla="*/ 2 h 19"/>
                <a:gd name="T6" fmla="*/ 2 w 4"/>
                <a:gd name="T7" fmla="*/ 0 h 19"/>
                <a:gd name="T8" fmla="*/ 0 w 4"/>
                <a:gd name="T9" fmla="*/ 2 h 19"/>
                <a:gd name="T10" fmla="*/ 0 w 4"/>
                <a:gd name="T11" fmla="*/ 16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3" y="19"/>
                    <a:pt x="4" y="18"/>
                    <a:pt x="4" y="16"/>
                  </a:cubicBezTo>
                  <a:cubicBezTo>
                    <a:pt x="4" y="2"/>
                    <a:pt x="4" y="2"/>
                    <a:pt x="4" y="2"/>
                  </a:cubicBezTo>
                  <a:cubicBezTo>
                    <a:pt x="4" y="1"/>
                    <a:pt x="3" y="0"/>
                    <a:pt x="2" y="0"/>
                  </a:cubicBezTo>
                  <a:cubicBezTo>
                    <a:pt x="1" y="0"/>
                    <a:pt x="0" y="1"/>
                    <a:pt x="0" y="2"/>
                  </a:cubicBezTo>
                  <a:cubicBezTo>
                    <a:pt x="0" y="16"/>
                    <a:pt x="0" y="16"/>
                    <a:pt x="0" y="16"/>
                  </a:cubicBezTo>
                  <a:cubicBezTo>
                    <a:pt x="0" y="18"/>
                    <a:pt x="1" y="19"/>
                    <a:pt x="2"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7" name="Freeform 21"/>
            <p:cNvSpPr>
              <a:spLocks/>
            </p:cNvSpPr>
            <p:nvPr/>
          </p:nvSpPr>
          <p:spPr bwMode="auto">
            <a:xfrm>
              <a:off x="6865938" y="5689600"/>
              <a:ext cx="393700" cy="403225"/>
            </a:xfrm>
            <a:custGeom>
              <a:avLst/>
              <a:gdLst>
                <a:gd name="T0" fmla="*/ 47 w 49"/>
                <a:gd name="T1" fmla="*/ 23 h 50"/>
                <a:gd name="T2" fmla="*/ 27 w 49"/>
                <a:gd name="T3" fmla="*/ 23 h 50"/>
                <a:gd name="T4" fmla="*/ 27 w 49"/>
                <a:gd name="T5" fmla="*/ 2 h 50"/>
                <a:gd name="T6" fmla="*/ 24 w 49"/>
                <a:gd name="T7" fmla="*/ 0 h 50"/>
                <a:gd name="T8" fmla="*/ 22 w 49"/>
                <a:gd name="T9" fmla="*/ 2 h 50"/>
                <a:gd name="T10" fmla="*/ 22 w 49"/>
                <a:gd name="T11" fmla="*/ 23 h 50"/>
                <a:gd name="T12" fmla="*/ 2 w 49"/>
                <a:gd name="T13" fmla="*/ 23 h 50"/>
                <a:gd name="T14" fmla="*/ 0 w 49"/>
                <a:gd name="T15" fmla="*/ 25 h 50"/>
                <a:gd name="T16" fmla="*/ 2 w 49"/>
                <a:gd name="T17" fmla="*/ 27 h 50"/>
                <a:gd name="T18" fmla="*/ 22 w 49"/>
                <a:gd name="T19" fmla="*/ 27 h 50"/>
                <a:gd name="T20" fmla="*/ 22 w 49"/>
                <a:gd name="T21" fmla="*/ 47 h 50"/>
                <a:gd name="T22" fmla="*/ 24 w 49"/>
                <a:gd name="T23" fmla="*/ 50 h 50"/>
                <a:gd name="T24" fmla="*/ 27 w 49"/>
                <a:gd name="T25" fmla="*/ 47 h 50"/>
                <a:gd name="T26" fmla="*/ 27 w 49"/>
                <a:gd name="T27" fmla="*/ 27 h 50"/>
                <a:gd name="T28" fmla="*/ 47 w 49"/>
                <a:gd name="T29" fmla="*/ 27 h 50"/>
                <a:gd name="T30" fmla="*/ 49 w 49"/>
                <a:gd name="T31" fmla="*/ 25 h 50"/>
                <a:gd name="T32" fmla="*/ 47 w 49"/>
                <a:gd name="T33"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47" y="23"/>
                  </a:moveTo>
                  <a:cubicBezTo>
                    <a:pt x="27" y="23"/>
                    <a:pt x="27" y="23"/>
                    <a:pt x="27" y="23"/>
                  </a:cubicBezTo>
                  <a:cubicBezTo>
                    <a:pt x="27" y="2"/>
                    <a:pt x="27" y="2"/>
                    <a:pt x="27" y="2"/>
                  </a:cubicBezTo>
                  <a:cubicBezTo>
                    <a:pt x="27" y="1"/>
                    <a:pt x="26" y="0"/>
                    <a:pt x="24" y="0"/>
                  </a:cubicBezTo>
                  <a:cubicBezTo>
                    <a:pt x="23" y="0"/>
                    <a:pt x="22" y="1"/>
                    <a:pt x="22" y="2"/>
                  </a:cubicBezTo>
                  <a:cubicBezTo>
                    <a:pt x="22" y="23"/>
                    <a:pt x="22" y="23"/>
                    <a:pt x="22" y="23"/>
                  </a:cubicBezTo>
                  <a:cubicBezTo>
                    <a:pt x="2" y="23"/>
                    <a:pt x="2" y="23"/>
                    <a:pt x="2" y="23"/>
                  </a:cubicBezTo>
                  <a:cubicBezTo>
                    <a:pt x="1" y="23"/>
                    <a:pt x="0" y="24"/>
                    <a:pt x="0" y="25"/>
                  </a:cubicBezTo>
                  <a:cubicBezTo>
                    <a:pt x="0" y="26"/>
                    <a:pt x="1" y="27"/>
                    <a:pt x="2" y="27"/>
                  </a:cubicBezTo>
                  <a:cubicBezTo>
                    <a:pt x="22" y="27"/>
                    <a:pt x="22" y="27"/>
                    <a:pt x="22" y="27"/>
                  </a:cubicBezTo>
                  <a:cubicBezTo>
                    <a:pt x="22" y="47"/>
                    <a:pt x="22" y="47"/>
                    <a:pt x="22" y="47"/>
                  </a:cubicBezTo>
                  <a:cubicBezTo>
                    <a:pt x="22" y="49"/>
                    <a:pt x="23" y="50"/>
                    <a:pt x="24" y="50"/>
                  </a:cubicBezTo>
                  <a:cubicBezTo>
                    <a:pt x="26" y="50"/>
                    <a:pt x="27" y="49"/>
                    <a:pt x="27" y="47"/>
                  </a:cubicBezTo>
                  <a:cubicBezTo>
                    <a:pt x="27" y="27"/>
                    <a:pt x="27" y="27"/>
                    <a:pt x="27" y="27"/>
                  </a:cubicBezTo>
                  <a:cubicBezTo>
                    <a:pt x="47" y="27"/>
                    <a:pt x="47" y="27"/>
                    <a:pt x="47" y="27"/>
                  </a:cubicBezTo>
                  <a:cubicBezTo>
                    <a:pt x="48" y="27"/>
                    <a:pt x="49" y="26"/>
                    <a:pt x="49" y="25"/>
                  </a:cubicBezTo>
                  <a:cubicBezTo>
                    <a:pt x="49" y="24"/>
                    <a:pt x="48" y="23"/>
                    <a:pt x="47" y="2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grpSp>
      <p:grpSp>
        <p:nvGrpSpPr>
          <p:cNvPr id="61" name="Group 60"/>
          <p:cNvGrpSpPr>
            <a:grpSpLocks noChangeAspect="1"/>
          </p:cNvGrpSpPr>
          <p:nvPr/>
        </p:nvGrpSpPr>
        <p:grpSpPr>
          <a:xfrm>
            <a:off x="3381142" y="2682166"/>
            <a:ext cx="591392" cy="514454"/>
            <a:chOff x="3486150" y="5151438"/>
            <a:chExt cx="1830388" cy="1592262"/>
          </a:xfrm>
        </p:grpSpPr>
        <p:sp>
          <p:nvSpPr>
            <p:cNvPr id="58" name="Freeform 22"/>
            <p:cNvSpPr>
              <a:spLocks noEditPoints="1"/>
            </p:cNvSpPr>
            <p:nvPr/>
          </p:nvSpPr>
          <p:spPr bwMode="auto">
            <a:xfrm>
              <a:off x="3486150" y="5151438"/>
              <a:ext cx="1830388" cy="1592262"/>
            </a:xfrm>
            <a:custGeom>
              <a:avLst/>
              <a:gdLst>
                <a:gd name="T0" fmla="*/ 226 w 228"/>
                <a:gd name="T1" fmla="*/ 75 h 198"/>
                <a:gd name="T2" fmla="*/ 211 w 228"/>
                <a:gd name="T3" fmla="*/ 64 h 198"/>
                <a:gd name="T4" fmla="*/ 211 w 228"/>
                <a:gd name="T5" fmla="*/ 64 h 198"/>
                <a:gd name="T6" fmla="*/ 115 w 228"/>
                <a:gd name="T7" fmla="*/ 0 h 198"/>
                <a:gd name="T8" fmla="*/ 112 w 228"/>
                <a:gd name="T9" fmla="*/ 0 h 198"/>
                <a:gd name="T10" fmla="*/ 71 w 228"/>
                <a:gd name="T11" fmla="*/ 28 h 198"/>
                <a:gd name="T12" fmla="*/ 71 w 228"/>
                <a:gd name="T13" fmla="*/ 10 h 198"/>
                <a:gd name="T14" fmla="*/ 69 w 228"/>
                <a:gd name="T15" fmla="*/ 8 h 198"/>
                <a:gd name="T16" fmla="*/ 41 w 228"/>
                <a:gd name="T17" fmla="*/ 8 h 198"/>
                <a:gd name="T18" fmla="*/ 41 w 228"/>
                <a:gd name="T19" fmla="*/ 8 h 198"/>
                <a:gd name="T20" fmla="*/ 40 w 228"/>
                <a:gd name="T21" fmla="*/ 9 h 198"/>
                <a:gd name="T22" fmla="*/ 39 w 228"/>
                <a:gd name="T23" fmla="*/ 10 h 198"/>
                <a:gd name="T24" fmla="*/ 39 w 228"/>
                <a:gd name="T25" fmla="*/ 49 h 198"/>
                <a:gd name="T26" fmla="*/ 1 w 228"/>
                <a:gd name="T27" fmla="*/ 75 h 198"/>
                <a:gd name="T28" fmla="*/ 1 w 228"/>
                <a:gd name="T29" fmla="*/ 78 h 198"/>
                <a:gd name="T30" fmla="*/ 4 w 228"/>
                <a:gd name="T31" fmla="*/ 78 h 198"/>
                <a:gd name="T32" fmla="*/ 19 w 228"/>
                <a:gd name="T33" fmla="*/ 68 h 198"/>
                <a:gd name="T34" fmla="*/ 19 w 228"/>
                <a:gd name="T35" fmla="*/ 196 h 198"/>
                <a:gd name="T36" fmla="*/ 22 w 228"/>
                <a:gd name="T37" fmla="*/ 198 h 198"/>
                <a:gd name="T38" fmla="*/ 209 w 228"/>
                <a:gd name="T39" fmla="*/ 198 h 198"/>
                <a:gd name="T40" fmla="*/ 212 w 228"/>
                <a:gd name="T41" fmla="*/ 196 h 198"/>
                <a:gd name="T42" fmla="*/ 212 w 228"/>
                <a:gd name="T43" fmla="*/ 70 h 198"/>
                <a:gd name="T44" fmla="*/ 224 w 228"/>
                <a:gd name="T45" fmla="*/ 78 h 198"/>
                <a:gd name="T46" fmla="*/ 225 w 228"/>
                <a:gd name="T47" fmla="*/ 79 h 198"/>
                <a:gd name="T48" fmla="*/ 227 w 228"/>
                <a:gd name="T49" fmla="*/ 78 h 198"/>
                <a:gd name="T50" fmla="*/ 226 w 228"/>
                <a:gd name="T51" fmla="*/ 75 h 198"/>
                <a:gd name="T52" fmla="*/ 44 w 228"/>
                <a:gd name="T53" fmla="*/ 13 h 198"/>
                <a:gd name="T54" fmla="*/ 67 w 228"/>
                <a:gd name="T55" fmla="*/ 13 h 198"/>
                <a:gd name="T56" fmla="*/ 67 w 228"/>
                <a:gd name="T57" fmla="*/ 31 h 198"/>
                <a:gd name="T58" fmla="*/ 44 w 228"/>
                <a:gd name="T59" fmla="*/ 46 h 198"/>
                <a:gd name="T60" fmla="*/ 44 w 228"/>
                <a:gd name="T61" fmla="*/ 13 h 198"/>
                <a:gd name="T62" fmla="*/ 207 w 228"/>
                <a:gd name="T63" fmla="*/ 194 h 198"/>
                <a:gd name="T64" fmla="*/ 24 w 228"/>
                <a:gd name="T65" fmla="*/ 194 h 198"/>
                <a:gd name="T66" fmla="*/ 24 w 228"/>
                <a:gd name="T67" fmla="*/ 65 h 198"/>
                <a:gd name="T68" fmla="*/ 43 w 228"/>
                <a:gd name="T69" fmla="*/ 53 h 198"/>
                <a:gd name="T70" fmla="*/ 43 w 228"/>
                <a:gd name="T71" fmla="*/ 53 h 198"/>
                <a:gd name="T72" fmla="*/ 70 w 228"/>
                <a:gd name="T73" fmla="*/ 34 h 198"/>
                <a:gd name="T74" fmla="*/ 70 w 228"/>
                <a:gd name="T75" fmla="*/ 34 h 198"/>
                <a:gd name="T76" fmla="*/ 114 w 228"/>
                <a:gd name="T77" fmla="*/ 5 h 198"/>
                <a:gd name="T78" fmla="*/ 207 w 228"/>
                <a:gd name="T79" fmla="*/ 67 h 198"/>
                <a:gd name="T80" fmla="*/ 207 w 228"/>
                <a:gd name="T81" fmla="*/ 19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8" h="198">
                  <a:moveTo>
                    <a:pt x="226" y="75"/>
                  </a:moveTo>
                  <a:cubicBezTo>
                    <a:pt x="211" y="64"/>
                    <a:pt x="211" y="64"/>
                    <a:pt x="211" y="64"/>
                  </a:cubicBezTo>
                  <a:cubicBezTo>
                    <a:pt x="211" y="64"/>
                    <a:pt x="211" y="64"/>
                    <a:pt x="211" y="64"/>
                  </a:cubicBezTo>
                  <a:cubicBezTo>
                    <a:pt x="115" y="0"/>
                    <a:pt x="115" y="0"/>
                    <a:pt x="115" y="0"/>
                  </a:cubicBezTo>
                  <a:cubicBezTo>
                    <a:pt x="114" y="0"/>
                    <a:pt x="113" y="0"/>
                    <a:pt x="112" y="0"/>
                  </a:cubicBezTo>
                  <a:cubicBezTo>
                    <a:pt x="71" y="28"/>
                    <a:pt x="71" y="28"/>
                    <a:pt x="71" y="28"/>
                  </a:cubicBezTo>
                  <a:cubicBezTo>
                    <a:pt x="71" y="10"/>
                    <a:pt x="71" y="10"/>
                    <a:pt x="71" y="10"/>
                  </a:cubicBezTo>
                  <a:cubicBezTo>
                    <a:pt x="71" y="9"/>
                    <a:pt x="70" y="8"/>
                    <a:pt x="69" y="8"/>
                  </a:cubicBezTo>
                  <a:cubicBezTo>
                    <a:pt x="41" y="8"/>
                    <a:pt x="41" y="8"/>
                    <a:pt x="41" y="8"/>
                  </a:cubicBezTo>
                  <a:cubicBezTo>
                    <a:pt x="41" y="8"/>
                    <a:pt x="41" y="8"/>
                    <a:pt x="41" y="8"/>
                  </a:cubicBezTo>
                  <a:cubicBezTo>
                    <a:pt x="41" y="8"/>
                    <a:pt x="40" y="8"/>
                    <a:pt x="40" y="9"/>
                  </a:cubicBezTo>
                  <a:cubicBezTo>
                    <a:pt x="39" y="9"/>
                    <a:pt x="39" y="10"/>
                    <a:pt x="39" y="10"/>
                  </a:cubicBezTo>
                  <a:cubicBezTo>
                    <a:pt x="39" y="49"/>
                    <a:pt x="39" y="49"/>
                    <a:pt x="39" y="49"/>
                  </a:cubicBezTo>
                  <a:cubicBezTo>
                    <a:pt x="1" y="75"/>
                    <a:pt x="1" y="75"/>
                    <a:pt x="1" y="75"/>
                  </a:cubicBezTo>
                  <a:cubicBezTo>
                    <a:pt x="0" y="75"/>
                    <a:pt x="0" y="77"/>
                    <a:pt x="1" y="78"/>
                  </a:cubicBezTo>
                  <a:cubicBezTo>
                    <a:pt x="1" y="79"/>
                    <a:pt x="3" y="79"/>
                    <a:pt x="4" y="78"/>
                  </a:cubicBezTo>
                  <a:cubicBezTo>
                    <a:pt x="19" y="68"/>
                    <a:pt x="19" y="68"/>
                    <a:pt x="19" y="68"/>
                  </a:cubicBezTo>
                  <a:cubicBezTo>
                    <a:pt x="19" y="196"/>
                    <a:pt x="19" y="196"/>
                    <a:pt x="19" y="196"/>
                  </a:cubicBezTo>
                  <a:cubicBezTo>
                    <a:pt x="19" y="197"/>
                    <a:pt x="20" y="198"/>
                    <a:pt x="22" y="198"/>
                  </a:cubicBezTo>
                  <a:cubicBezTo>
                    <a:pt x="209" y="198"/>
                    <a:pt x="209" y="198"/>
                    <a:pt x="209" y="198"/>
                  </a:cubicBezTo>
                  <a:cubicBezTo>
                    <a:pt x="211" y="198"/>
                    <a:pt x="212" y="197"/>
                    <a:pt x="212" y="196"/>
                  </a:cubicBezTo>
                  <a:cubicBezTo>
                    <a:pt x="212" y="70"/>
                    <a:pt x="212" y="70"/>
                    <a:pt x="212" y="70"/>
                  </a:cubicBezTo>
                  <a:cubicBezTo>
                    <a:pt x="224" y="78"/>
                    <a:pt x="224" y="78"/>
                    <a:pt x="224" y="78"/>
                  </a:cubicBezTo>
                  <a:cubicBezTo>
                    <a:pt x="224" y="79"/>
                    <a:pt x="225" y="79"/>
                    <a:pt x="225" y="79"/>
                  </a:cubicBezTo>
                  <a:cubicBezTo>
                    <a:pt x="226" y="79"/>
                    <a:pt x="226" y="78"/>
                    <a:pt x="227" y="78"/>
                  </a:cubicBezTo>
                  <a:cubicBezTo>
                    <a:pt x="228" y="77"/>
                    <a:pt x="227" y="75"/>
                    <a:pt x="226" y="75"/>
                  </a:cubicBezTo>
                  <a:close/>
                  <a:moveTo>
                    <a:pt x="44" y="13"/>
                  </a:moveTo>
                  <a:cubicBezTo>
                    <a:pt x="67" y="13"/>
                    <a:pt x="67" y="13"/>
                    <a:pt x="67" y="13"/>
                  </a:cubicBezTo>
                  <a:cubicBezTo>
                    <a:pt x="67" y="31"/>
                    <a:pt x="67" y="31"/>
                    <a:pt x="67" y="31"/>
                  </a:cubicBezTo>
                  <a:cubicBezTo>
                    <a:pt x="44" y="46"/>
                    <a:pt x="44" y="46"/>
                    <a:pt x="44" y="46"/>
                  </a:cubicBezTo>
                  <a:lnTo>
                    <a:pt x="44" y="13"/>
                  </a:lnTo>
                  <a:close/>
                  <a:moveTo>
                    <a:pt x="207" y="194"/>
                  </a:moveTo>
                  <a:cubicBezTo>
                    <a:pt x="24" y="194"/>
                    <a:pt x="24" y="194"/>
                    <a:pt x="24" y="194"/>
                  </a:cubicBezTo>
                  <a:cubicBezTo>
                    <a:pt x="24" y="65"/>
                    <a:pt x="24" y="65"/>
                    <a:pt x="24" y="65"/>
                  </a:cubicBezTo>
                  <a:cubicBezTo>
                    <a:pt x="43" y="53"/>
                    <a:pt x="43" y="53"/>
                    <a:pt x="43" y="53"/>
                  </a:cubicBezTo>
                  <a:cubicBezTo>
                    <a:pt x="43" y="53"/>
                    <a:pt x="43" y="53"/>
                    <a:pt x="43" y="53"/>
                  </a:cubicBezTo>
                  <a:cubicBezTo>
                    <a:pt x="70" y="34"/>
                    <a:pt x="70" y="34"/>
                    <a:pt x="70" y="34"/>
                  </a:cubicBezTo>
                  <a:cubicBezTo>
                    <a:pt x="70" y="34"/>
                    <a:pt x="70" y="34"/>
                    <a:pt x="70" y="34"/>
                  </a:cubicBezTo>
                  <a:cubicBezTo>
                    <a:pt x="114" y="5"/>
                    <a:pt x="114" y="5"/>
                    <a:pt x="114" y="5"/>
                  </a:cubicBezTo>
                  <a:cubicBezTo>
                    <a:pt x="207" y="67"/>
                    <a:pt x="207" y="67"/>
                    <a:pt x="207" y="67"/>
                  </a:cubicBezTo>
                  <a:lnTo>
                    <a:pt x="207" y="19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9" name="Freeform 23"/>
            <p:cNvSpPr>
              <a:spLocks noEditPoints="1"/>
            </p:cNvSpPr>
            <p:nvPr/>
          </p:nvSpPr>
          <p:spPr bwMode="auto">
            <a:xfrm>
              <a:off x="4105275" y="5649913"/>
              <a:ext cx="593725" cy="587375"/>
            </a:xfrm>
            <a:custGeom>
              <a:avLst/>
              <a:gdLst>
                <a:gd name="T0" fmla="*/ 24 w 74"/>
                <a:gd name="T1" fmla="*/ 2 h 73"/>
                <a:gd name="T2" fmla="*/ 24 w 74"/>
                <a:gd name="T3" fmla="*/ 24 h 73"/>
                <a:gd name="T4" fmla="*/ 2 w 74"/>
                <a:gd name="T5" fmla="*/ 24 h 73"/>
                <a:gd name="T6" fmla="*/ 1 w 74"/>
                <a:gd name="T7" fmla="*/ 25 h 73"/>
                <a:gd name="T8" fmla="*/ 0 w 74"/>
                <a:gd name="T9" fmla="*/ 26 h 73"/>
                <a:gd name="T10" fmla="*/ 0 w 74"/>
                <a:gd name="T11" fmla="*/ 47 h 73"/>
                <a:gd name="T12" fmla="*/ 2 w 74"/>
                <a:gd name="T13" fmla="*/ 49 h 73"/>
                <a:gd name="T14" fmla="*/ 24 w 74"/>
                <a:gd name="T15" fmla="*/ 49 h 73"/>
                <a:gd name="T16" fmla="*/ 24 w 74"/>
                <a:gd name="T17" fmla="*/ 71 h 73"/>
                <a:gd name="T18" fmla="*/ 26 w 74"/>
                <a:gd name="T19" fmla="*/ 73 h 73"/>
                <a:gd name="T20" fmla="*/ 47 w 74"/>
                <a:gd name="T21" fmla="*/ 73 h 73"/>
                <a:gd name="T22" fmla="*/ 49 w 74"/>
                <a:gd name="T23" fmla="*/ 71 h 73"/>
                <a:gd name="T24" fmla="*/ 49 w 74"/>
                <a:gd name="T25" fmla="*/ 49 h 73"/>
                <a:gd name="T26" fmla="*/ 71 w 74"/>
                <a:gd name="T27" fmla="*/ 49 h 73"/>
                <a:gd name="T28" fmla="*/ 73 w 74"/>
                <a:gd name="T29" fmla="*/ 48 h 73"/>
                <a:gd name="T30" fmla="*/ 74 w 74"/>
                <a:gd name="T31" fmla="*/ 47 h 73"/>
                <a:gd name="T32" fmla="*/ 74 w 74"/>
                <a:gd name="T33" fmla="*/ 26 h 73"/>
                <a:gd name="T34" fmla="*/ 71 w 74"/>
                <a:gd name="T35" fmla="*/ 24 h 73"/>
                <a:gd name="T36" fmla="*/ 49 w 74"/>
                <a:gd name="T37" fmla="*/ 24 h 73"/>
                <a:gd name="T38" fmla="*/ 49 w 74"/>
                <a:gd name="T39" fmla="*/ 2 h 73"/>
                <a:gd name="T40" fmla="*/ 47 w 74"/>
                <a:gd name="T41" fmla="*/ 0 h 73"/>
                <a:gd name="T42" fmla="*/ 26 w 74"/>
                <a:gd name="T43" fmla="*/ 0 h 73"/>
                <a:gd name="T44" fmla="*/ 24 w 74"/>
                <a:gd name="T45" fmla="*/ 2 h 73"/>
                <a:gd name="T46" fmla="*/ 29 w 74"/>
                <a:gd name="T47" fmla="*/ 26 h 73"/>
                <a:gd name="T48" fmla="*/ 29 w 74"/>
                <a:gd name="T49" fmla="*/ 4 h 73"/>
                <a:gd name="T50" fmla="*/ 45 w 74"/>
                <a:gd name="T51" fmla="*/ 4 h 73"/>
                <a:gd name="T52" fmla="*/ 45 w 74"/>
                <a:gd name="T53" fmla="*/ 26 h 73"/>
                <a:gd name="T54" fmla="*/ 47 w 74"/>
                <a:gd name="T55" fmla="*/ 29 h 73"/>
                <a:gd name="T56" fmla="*/ 69 w 74"/>
                <a:gd name="T57" fmla="*/ 29 h 73"/>
                <a:gd name="T58" fmla="*/ 69 w 74"/>
                <a:gd name="T59" fmla="*/ 45 h 73"/>
                <a:gd name="T60" fmla="*/ 47 w 74"/>
                <a:gd name="T61" fmla="*/ 45 h 73"/>
                <a:gd name="T62" fmla="*/ 45 w 74"/>
                <a:gd name="T63" fmla="*/ 47 h 73"/>
                <a:gd name="T64" fmla="*/ 45 w 74"/>
                <a:gd name="T65" fmla="*/ 69 h 73"/>
                <a:gd name="T66" fmla="*/ 29 w 74"/>
                <a:gd name="T67" fmla="*/ 69 h 73"/>
                <a:gd name="T68" fmla="*/ 29 w 74"/>
                <a:gd name="T69" fmla="*/ 47 h 73"/>
                <a:gd name="T70" fmla="*/ 26 w 74"/>
                <a:gd name="T71" fmla="*/ 45 h 73"/>
                <a:gd name="T72" fmla="*/ 5 w 74"/>
                <a:gd name="T73" fmla="*/ 45 h 73"/>
                <a:gd name="T74" fmla="*/ 5 w 74"/>
                <a:gd name="T75" fmla="*/ 29 h 73"/>
                <a:gd name="T76" fmla="*/ 26 w 74"/>
                <a:gd name="T77" fmla="*/ 29 h 73"/>
                <a:gd name="T78" fmla="*/ 29 w 74"/>
                <a:gd name="T79" fmla="*/ 2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73">
                  <a:moveTo>
                    <a:pt x="24" y="2"/>
                  </a:moveTo>
                  <a:cubicBezTo>
                    <a:pt x="24" y="24"/>
                    <a:pt x="24" y="24"/>
                    <a:pt x="24" y="24"/>
                  </a:cubicBezTo>
                  <a:cubicBezTo>
                    <a:pt x="2" y="24"/>
                    <a:pt x="2" y="24"/>
                    <a:pt x="2" y="24"/>
                  </a:cubicBezTo>
                  <a:cubicBezTo>
                    <a:pt x="2" y="24"/>
                    <a:pt x="1" y="24"/>
                    <a:pt x="1" y="25"/>
                  </a:cubicBezTo>
                  <a:cubicBezTo>
                    <a:pt x="0" y="25"/>
                    <a:pt x="0" y="26"/>
                    <a:pt x="0" y="26"/>
                  </a:cubicBezTo>
                  <a:cubicBezTo>
                    <a:pt x="0" y="47"/>
                    <a:pt x="0" y="47"/>
                    <a:pt x="0" y="47"/>
                  </a:cubicBezTo>
                  <a:cubicBezTo>
                    <a:pt x="0" y="48"/>
                    <a:pt x="1" y="49"/>
                    <a:pt x="2" y="49"/>
                  </a:cubicBezTo>
                  <a:cubicBezTo>
                    <a:pt x="24" y="49"/>
                    <a:pt x="24" y="49"/>
                    <a:pt x="24" y="49"/>
                  </a:cubicBezTo>
                  <a:cubicBezTo>
                    <a:pt x="24" y="71"/>
                    <a:pt x="24" y="71"/>
                    <a:pt x="24" y="71"/>
                  </a:cubicBezTo>
                  <a:cubicBezTo>
                    <a:pt x="24" y="72"/>
                    <a:pt x="25" y="73"/>
                    <a:pt x="26" y="73"/>
                  </a:cubicBezTo>
                  <a:cubicBezTo>
                    <a:pt x="47" y="73"/>
                    <a:pt x="47" y="73"/>
                    <a:pt x="47" y="73"/>
                  </a:cubicBezTo>
                  <a:cubicBezTo>
                    <a:pt x="48" y="73"/>
                    <a:pt x="49" y="72"/>
                    <a:pt x="49" y="71"/>
                  </a:cubicBezTo>
                  <a:cubicBezTo>
                    <a:pt x="49" y="49"/>
                    <a:pt x="49" y="49"/>
                    <a:pt x="49" y="49"/>
                  </a:cubicBezTo>
                  <a:cubicBezTo>
                    <a:pt x="71" y="49"/>
                    <a:pt x="71" y="49"/>
                    <a:pt x="71" y="49"/>
                  </a:cubicBezTo>
                  <a:cubicBezTo>
                    <a:pt x="72" y="49"/>
                    <a:pt x="73" y="49"/>
                    <a:pt x="73" y="48"/>
                  </a:cubicBezTo>
                  <a:cubicBezTo>
                    <a:pt x="73" y="48"/>
                    <a:pt x="74" y="47"/>
                    <a:pt x="74" y="47"/>
                  </a:cubicBezTo>
                  <a:cubicBezTo>
                    <a:pt x="74" y="26"/>
                    <a:pt x="74" y="26"/>
                    <a:pt x="74" y="26"/>
                  </a:cubicBezTo>
                  <a:cubicBezTo>
                    <a:pt x="74" y="25"/>
                    <a:pt x="73" y="24"/>
                    <a:pt x="71" y="24"/>
                  </a:cubicBezTo>
                  <a:cubicBezTo>
                    <a:pt x="49" y="24"/>
                    <a:pt x="49" y="24"/>
                    <a:pt x="49" y="24"/>
                  </a:cubicBezTo>
                  <a:cubicBezTo>
                    <a:pt x="49" y="2"/>
                    <a:pt x="49" y="2"/>
                    <a:pt x="49" y="2"/>
                  </a:cubicBezTo>
                  <a:cubicBezTo>
                    <a:pt x="49" y="1"/>
                    <a:pt x="48" y="0"/>
                    <a:pt x="47" y="0"/>
                  </a:cubicBezTo>
                  <a:cubicBezTo>
                    <a:pt x="26" y="0"/>
                    <a:pt x="26" y="0"/>
                    <a:pt x="26" y="0"/>
                  </a:cubicBezTo>
                  <a:cubicBezTo>
                    <a:pt x="25" y="0"/>
                    <a:pt x="24" y="1"/>
                    <a:pt x="24" y="2"/>
                  </a:cubicBezTo>
                  <a:close/>
                  <a:moveTo>
                    <a:pt x="29" y="26"/>
                  </a:moveTo>
                  <a:cubicBezTo>
                    <a:pt x="29" y="4"/>
                    <a:pt x="29" y="4"/>
                    <a:pt x="29" y="4"/>
                  </a:cubicBezTo>
                  <a:cubicBezTo>
                    <a:pt x="45" y="4"/>
                    <a:pt x="45" y="4"/>
                    <a:pt x="45" y="4"/>
                  </a:cubicBezTo>
                  <a:cubicBezTo>
                    <a:pt x="45" y="26"/>
                    <a:pt x="45" y="26"/>
                    <a:pt x="45" y="26"/>
                  </a:cubicBezTo>
                  <a:cubicBezTo>
                    <a:pt x="45" y="28"/>
                    <a:pt x="46" y="29"/>
                    <a:pt x="47" y="29"/>
                  </a:cubicBezTo>
                  <a:cubicBezTo>
                    <a:pt x="69" y="29"/>
                    <a:pt x="69" y="29"/>
                    <a:pt x="69" y="29"/>
                  </a:cubicBezTo>
                  <a:cubicBezTo>
                    <a:pt x="69" y="45"/>
                    <a:pt x="69" y="45"/>
                    <a:pt x="69" y="45"/>
                  </a:cubicBezTo>
                  <a:cubicBezTo>
                    <a:pt x="47" y="45"/>
                    <a:pt x="47" y="45"/>
                    <a:pt x="47" y="45"/>
                  </a:cubicBezTo>
                  <a:cubicBezTo>
                    <a:pt x="46" y="45"/>
                    <a:pt x="45" y="46"/>
                    <a:pt x="45" y="47"/>
                  </a:cubicBezTo>
                  <a:cubicBezTo>
                    <a:pt x="45" y="69"/>
                    <a:pt x="45" y="69"/>
                    <a:pt x="45" y="69"/>
                  </a:cubicBezTo>
                  <a:cubicBezTo>
                    <a:pt x="29" y="69"/>
                    <a:pt x="29" y="69"/>
                    <a:pt x="29" y="69"/>
                  </a:cubicBezTo>
                  <a:cubicBezTo>
                    <a:pt x="29" y="47"/>
                    <a:pt x="29" y="47"/>
                    <a:pt x="29" y="47"/>
                  </a:cubicBezTo>
                  <a:cubicBezTo>
                    <a:pt x="29" y="46"/>
                    <a:pt x="28" y="45"/>
                    <a:pt x="26" y="45"/>
                  </a:cubicBezTo>
                  <a:cubicBezTo>
                    <a:pt x="5" y="45"/>
                    <a:pt x="5" y="45"/>
                    <a:pt x="5" y="45"/>
                  </a:cubicBezTo>
                  <a:cubicBezTo>
                    <a:pt x="5" y="29"/>
                    <a:pt x="5" y="29"/>
                    <a:pt x="5" y="29"/>
                  </a:cubicBezTo>
                  <a:cubicBezTo>
                    <a:pt x="26" y="29"/>
                    <a:pt x="26" y="29"/>
                    <a:pt x="26" y="29"/>
                  </a:cubicBezTo>
                  <a:cubicBezTo>
                    <a:pt x="28" y="29"/>
                    <a:pt x="29" y="28"/>
                    <a:pt x="29" y="2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63" name="Isosceles Triangle 62"/>
          <p:cNvSpPr>
            <a:spLocks noChangeAspect="1"/>
          </p:cNvSpPr>
          <p:nvPr/>
        </p:nvSpPr>
        <p:spPr>
          <a:xfrm rot="10800000">
            <a:off x="5361120" y="472718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4" name="Isosceles Triangle 63"/>
          <p:cNvSpPr>
            <a:spLocks noChangeAspect="1"/>
          </p:cNvSpPr>
          <p:nvPr/>
        </p:nvSpPr>
        <p:spPr>
          <a:xfrm rot="10800000">
            <a:off x="7143863" y="472718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5" name="Isosceles Triangle 64"/>
          <p:cNvSpPr>
            <a:spLocks noChangeAspect="1"/>
          </p:cNvSpPr>
          <p:nvPr/>
        </p:nvSpPr>
        <p:spPr>
          <a:xfrm rot="10800000">
            <a:off x="3559919" y="473940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6" name="Isosceles Triangle 65"/>
          <p:cNvSpPr>
            <a:spLocks noChangeAspect="1"/>
          </p:cNvSpPr>
          <p:nvPr/>
        </p:nvSpPr>
        <p:spPr>
          <a:xfrm rot="10800000">
            <a:off x="1755896" y="473940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868441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500"/>
                                        <p:tgtEl>
                                          <p:spTgt spid="31"/>
                                        </p:tgtEl>
                                      </p:cBhvr>
                                    </p:animEffect>
                                  </p:childTnLst>
                                </p:cTn>
                              </p:par>
                              <p:par>
                                <p:cTn id="17" presetID="10" presetClass="entr" presetSubtype="0" fill="hold"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500"/>
                                        <p:tgtEl>
                                          <p:spTgt spid="6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par>
                                <p:cTn id="37" presetID="10" presetClass="entr" presetSubtype="0" fill="hold"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fade">
                                      <p:cBhvr>
                                        <p:cTn id="42" dur="500"/>
                                        <p:tgtEl>
                                          <p:spTgt spid="6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fade">
                                      <p:cBhvr>
                                        <p:cTn id="53" dur="500"/>
                                        <p:tgtEl>
                                          <p:spTgt spid="2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6"/>
                                        </p:tgtEl>
                                        <p:attrNameLst>
                                          <p:attrName>style.visibility</p:attrName>
                                        </p:attrNameLst>
                                      </p:cBhvr>
                                      <p:to>
                                        <p:strVal val="visible"/>
                                      </p:to>
                                    </p:set>
                                    <p:animEffect transition="in" filter="fade">
                                      <p:cBhvr>
                                        <p:cTn id="56" dur="500"/>
                                        <p:tgtEl>
                                          <p:spTgt spid="36"/>
                                        </p:tgtEl>
                                      </p:cBhvr>
                                    </p:animEffect>
                                  </p:childTnLst>
                                </p:cTn>
                              </p:par>
                              <p:par>
                                <p:cTn id="57" presetID="10" presetClass="entr" presetSubtype="0" fill="hold" nodeType="withEffect">
                                  <p:stCondLst>
                                    <p:cond delay="0"/>
                                  </p:stCondLst>
                                  <p:childTnLst>
                                    <p:set>
                                      <p:cBhvr>
                                        <p:cTn id="58" dur="1" fill="hold">
                                          <p:stCondLst>
                                            <p:cond delay="0"/>
                                          </p:stCondLst>
                                        </p:cTn>
                                        <p:tgtEl>
                                          <p:spTgt spid="60"/>
                                        </p:tgtEl>
                                        <p:attrNameLst>
                                          <p:attrName>style.visibility</p:attrName>
                                        </p:attrNameLst>
                                      </p:cBhvr>
                                      <p:to>
                                        <p:strVal val="visible"/>
                                      </p:to>
                                    </p:set>
                                    <p:animEffect transition="in" filter="fade">
                                      <p:cBhvr>
                                        <p:cTn id="59" dur="500"/>
                                        <p:tgtEl>
                                          <p:spTgt spid="6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fade">
                                      <p:cBhvr>
                                        <p:cTn id="70" dur="500"/>
                                        <p:tgtEl>
                                          <p:spTgt spid="2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4"/>
                                        </p:tgtEl>
                                        <p:attrNameLst>
                                          <p:attrName>style.visibility</p:attrName>
                                        </p:attrNameLst>
                                      </p:cBhvr>
                                      <p:to>
                                        <p:strVal val="visible"/>
                                      </p:to>
                                    </p:set>
                                    <p:animEffect transition="in" filter="fade">
                                      <p:cBhvr>
                                        <p:cTn id="82"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5" grpId="0"/>
      <p:bldP spid="26" grpId="0"/>
      <p:bldP spid="27" grpId="0"/>
      <p:bldP spid="28" grpId="0"/>
      <p:bldP spid="29" grpId="0"/>
      <p:bldP spid="30" grpId="0"/>
      <p:bldP spid="31" grpId="0"/>
      <p:bldP spid="35" grpId="0"/>
      <p:bldP spid="36" grpId="0"/>
      <p:bldP spid="37" grpId="0"/>
      <p:bldP spid="43" grpId="0" animBg="1"/>
      <p:bldP spid="63" grpId="0" animBg="1"/>
      <p:bldP spid="64" grpId="0" animBg="1"/>
      <p:bldP spid="65" grpId="0" animBg="1"/>
      <p:bldP spid="6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030289" y="4041776"/>
            <a:ext cx="1922463" cy="815975"/>
            <a:chOff x="1030288" y="3184525"/>
            <a:chExt cx="1922463" cy="815975"/>
          </a:xfrm>
        </p:grpSpPr>
        <p:sp>
          <p:nvSpPr>
            <p:cNvPr id="5" name="Freeform 5"/>
            <p:cNvSpPr>
              <a:spLocks/>
            </p:cNvSpPr>
            <p:nvPr/>
          </p:nvSpPr>
          <p:spPr bwMode="auto">
            <a:xfrm>
              <a:off x="1030288" y="3184525"/>
              <a:ext cx="1922463" cy="650875"/>
            </a:xfrm>
            <a:custGeom>
              <a:avLst/>
              <a:gdLst>
                <a:gd name="T0" fmla="*/ 1211 w 1211"/>
                <a:gd name="T1" fmla="*/ 0 h 410"/>
                <a:gd name="T2" fmla="*/ 1035 w 1211"/>
                <a:gd name="T3" fmla="*/ 410 h 410"/>
                <a:gd name="T4" fmla="*/ 0 w 1211"/>
                <a:gd name="T5" fmla="*/ 410 h 410"/>
                <a:gd name="T6" fmla="*/ 329 w 1211"/>
                <a:gd name="T7" fmla="*/ 0 h 410"/>
                <a:gd name="T8" fmla="*/ 1211 w 1211"/>
                <a:gd name="T9" fmla="*/ 0 h 410"/>
              </a:gdLst>
              <a:ahLst/>
              <a:cxnLst>
                <a:cxn ang="0">
                  <a:pos x="T0" y="T1"/>
                </a:cxn>
                <a:cxn ang="0">
                  <a:pos x="T2" y="T3"/>
                </a:cxn>
                <a:cxn ang="0">
                  <a:pos x="T4" y="T5"/>
                </a:cxn>
                <a:cxn ang="0">
                  <a:pos x="T6" y="T7"/>
                </a:cxn>
                <a:cxn ang="0">
                  <a:pos x="T8" y="T9"/>
                </a:cxn>
              </a:cxnLst>
              <a:rect l="0" t="0" r="r" b="b"/>
              <a:pathLst>
                <a:path w="1211" h="410">
                  <a:moveTo>
                    <a:pt x="1211" y="0"/>
                  </a:moveTo>
                  <a:lnTo>
                    <a:pt x="1035" y="410"/>
                  </a:lnTo>
                  <a:lnTo>
                    <a:pt x="0" y="410"/>
                  </a:lnTo>
                  <a:lnTo>
                    <a:pt x="329" y="0"/>
                  </a:lnTo>
                  <a:lnTo>
                    <a:pt x="1211"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030288" y="3835400"/>
              <a:ext cx="1643063" cy="165100"/>
            </a:xfrm>
            <a:prstGeom prst="rect">
              <a:avLst/>
            </a:prstGeom>
            <a:solidFill>
              <a:schemeClr val="accent1">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2673351" y="3184525"/>
              <a:ext cx="279400" cy="815975"/>
            </a:xfrm>
            <a:custGeom>
              <a:avLst/>
              <a:gdLst>
                <a:gd name="T0" fmla="*/ 0 w 176"/>
                <a:gd name="T1" fmla="*/ 410 h 514"/>
                <a:gd name="T2" fmla="*/ 0 w 176"/>
                <a:gd name="T3" fmla="*/ 514 h 514"/>
                <a:gd name="T4" fmla="*/ 176 w 176"/>
                <a:gd name="T5" fmla="*/ 99 h 514"/>
                <a:gd name="T6" fmla="*/ 176 w 176"/>
                <a:gd name="T7" fmla="*/ 0 h 514"/>
                <a:gd name="T8" fmla="*/ 0 w 176"/>
                <a:gd name="T9" fmla="*/ 410 h 514"/>
              </a:gdLst>
              <a:ahLst/>
              <a:cxnLst>
                <a:cxn ang="0">
                  <a:pos x="T0" y="T1"/>
                </a:cxn>
                <a:cxn ang="0">
                  <a:pos x="T2" y="T3"/>
                </a:cxn>
                <a:cxn ang="0">
                  <a:pos x="T4" y="T5"/>
                </a:cxn>
                <a:cxn ang="0">
                  <a:pos x="T6" y="T7"/>
                </a:cxn>
                <a:cxn ang="0">
                  <a:pos x="T8" y="T9"/>
                </a:cxn>
              </a:cxnLst>
              <a:rect l="0" t="0" r="r" b="b"/>
              <a:pathLst>
                <a:path w="176" h="514">
                  <a:moveTo>
                    <a:pt x="0" y="410"/>
                  </a:moveTo>
                  <a:lnTo>
                    <a:pt x="0" y="514"/>
                  </a:lnTo>
                  <a:lnTo>
                    <a:pt x="176" y="99"/>
                  </a:lnTo>
                  <a:lnTo>
                    <a:pt x="176" y="0"/>
                  </a:lnTo>
                  <a:lnTo>
                    <a:pt x="0" y="410"/>
                  </a:lnTo>
                  <a:close/>
                </a:path>
              </a:pathLst>
            </a:custGeom>
            <a:solidFill>
              <a:schemeClr val="accent1">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2867027" y="3440114"/>
            <a:ext cx="1628775" cy="730249"/>
            <a:chOff x="2867026" y="2582863"/>
            <a:chExt cx="1628775" cy="730249"/>
          </a:xfrm>
        </p:grpSpPr>
        <p:sp>
          <p:nvSpPr>
            <p:cNvPr id="8" name="Freeform 8"/>
            <p:cNvSpPr>
              <a:spLocks/>
            </p:cNvSpPr>
            <p:nvPr/>
          </p:nvSpPr>
          <p:spPr bwMode="auto">
            <a:xfrm>
              <a:off x="2867026" y="2582863"/>
              <a:ext cx="1628775" cy="579437"/>
            </a:xfrm>
            <a:custGeom>
              <a:avLst/>
              <a:gdLst>
                <a:gd name="T0" fmla="*/ 1026 w 1026"/>
                <a:gd name="T1" fmla="*/ 0 h 365"/>
                <a:gd name="T2" fmla="*/ 1026 w 1026"/>
                <a:gd name="T3" fmla="*/ 365 h 365"/>
                <a:gd name="T4" fmla="*/ 0 w 1026"/>
                <a:gd name="T5" fmla="*/ 365 h 365"/>
                <a:gd name="T6" fmla="*/ 153 w 1026"/>
                <a:gd name="T7" fmla="*/ 0 h 365"/>
                <a:gd name="T8" fmla="*/ 1026 w 1026"/>
                <a:gd name="T9" fmla="*/ 0 h 365"/>
              </a:gdLst>
              <a:ahLst/>
              <a:cxnLst>
                <a:cxn ang="0">
                  <a:pos x="T0" y="T1"/>
                </a:cxn>
                <a:cxn ang="0">
                  <a:pos x="T2" y="T3"/>
                </a:cxn>
                <a:cxn ang="0">
                  <a:pos x="T4" y="T5"/>
                </a:cxn>
                <a:cxn ang="0">
                  <a:pos x="T6" y="T7"/>
                </a:cxn>
                <a:cxn ang="0">
                  <a:pos x="T8" y="T9"/>
                </a:cxn>
              </a:cxnLst>
              <a:rect l="0" t="0" r="r" b="b"/>
              <a:pathLst>
                <a:path w="1026" h="365">
                  <a:moveTo>
                    <a:pt x="1026" y="0"/>
                  </a:moveTo>
                  <a:lnTo>
                    <a:pt x="1026" y="365"/>
                  </a:lnTo>
                  <a:lnTo>
                    <a:pt x="0" y="365"/>
                  </a:lnTo>
                  <a:lnTo>
                    <a:pt x="153" y="0"/>
                  </a:lnTo>
                  <a:lnTo>
                    <a:pt x="1026" y="0"/>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Rectangle 9"/>
            <p:cNvSpPr>
              <a:spLocks noChangeArrowheads="1"/>
            </p:cNvSpPr>
            <p:nvPr/>
          </p:nvSpPr>
          <p:spPr bwMode="auto">
            <a:xfrm>
              <a:off x="2867026" y="3162300"/>
              <a:ext cx="1628775" cy="150812"/>
            </a:xfrm>
            <a:prstGeom prst="rect">
              <a:avLst/>
            </a:prstGeom>
            <a:solidFill>
              <a:schemeClr val="accent3">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6197602" y="2544764"/>
            <a:ext cx="1900238" cy="638175"/>
            <a:chOff x="6197601" y="1687513"/>
            <a:chExt cx="1900238" cy="638175"/>
          </a:xfrm>
        </p:grpSpPr>
        <p:sp>
          <p:nvSpPr>
            <p:cNvPr id="12" name="Freeform 12"/>
            <p:cNvSpPr>
              <a:spLocks/>
            </p:cNvSpPr>
            <p:nvPr/>
          </p:nvSpPr>
          <p:spPr bwMode="auto">
            <a:xfrm>
              <a:off x="6197601" y="1687513"/>
              <a:ext cx="268849" cy="638175"/>
            </a:xfrm>
            <a:custGeom>
              <a:avLst/>
              <a:gdLst>
                <a:gd name="T0" fmla="*/ 166 w 166"/>
                <a:gd name="T1" fmla="*/ 320 h 402"/>
                <a:gd name="T2" fmla="*/ 166 w 166"/>
                <a:gd name="T3" fmla="*/ 402 h 402"/>
                <a:gd name="T4" fmla="*/ 0 w 166"/>
                <a:gd name="T5" fmla="*/ 77 h 402"/>
                <a:gd name="T6" fmla="*/ 0 w 166"/>
                <a:gd name="T7" fmla="*/ 0 h 402"/>
                <a:gd name="T8" fmla="*/ 166 w 166"/>
                <a:gd name="T9" fmla="*/ 320 h 402"/>
                <a:gd name="connsiteX0" fmla="*/ 12779 w 12779"/>
                <a:gd name="connsiteY0" fmla="*/ 7564 h 10000"/>
                <a:gd name="connsiteX1" fmla="*/ 10000 w 12779"/>
                <a:gd name="connsiteY1" fmla="*/ 10000 h 10000"/>
                <a:gd name="connsiteX2" fmla="*/ 0 w 12779"/>
                <a:gd name="connsiteY2" fmla="*/ 1915 h 10000"/>
                <a:gd name="connsiteX3" fmla="*/ 0 w 12779"/>
                <a:gd name="connsiteY3" fmla="*/ 0 h 10000"/>
                <a:gd name="connsiteX4" fmla="*/ 12779 w 12779"/>
                <a:gd name="connsiteY4" fmla="*/ 7564 h 10000"/>
                <a:gd name="connsiteX0" fmla="*/ 10151 w 10151"/>
                <a:gd name="connsiteY0" fmla="*/ 8086 h 10000"/>
                <a:gd name="connsiteX1" fmla="*/ 10000 w 10151"/>
                <a:gd name="connsiteY1" fmla="*/ 10000 h 10000"/>
                <a:gd name="connsiteX2" fmla="*/ 0 w 10151"/>
                <a:gd name="connsiteY2" fmla="*/ 1915 h 10000"/>
                <a:gd name="connsiteX3" fmla="*/ 0 w 10151"/>
                <a:gd name="connsiteY3" fmla="*/ 0 h 10000"/>
                <a:gd name="connsiteX4" fmla="*/ 10151 w 10151"/>
                <a:gd name="connsiteY4" fmla="*/ 8086 h 10000"/>
                <a:gd name="connsiteX0" fmla="*/ 10202 w 10202"/>
                <a:gd name="connsiteY0" fmla="*/ 7919 h 10000"/>
                <a:gd name="connsiteX1" fmla="*/ 10000 w 10202"/>
                <a:gd name="connsiteY1" fmla="*/ 10000 h 10000"/>
                <a:gd name="connsiteX2" fmla="*/ 0 w 10202"/>
                <a:gd name="connsiteY2" fmla="*/ 1915 h 10000"/>
                <a:gd name="connsiteX3" fmla="*/ 0 w 10202"/>
                <a:gd name="connsiteY3" fmla="*/ 0 h 10000"/>
                <a:gd name="connsiteX4" fmla="*/ 10202 w 10202"/>
                <a:gd name="connsiteY4" fmla="*/ 7919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10202" y="7919"/>
                  </a:moveTo>
                  <a:cubicBezTo>
                    <a:pt x="10152" y="8557"/>
                    <a:pt x="10050" y="9362"/>
                    <a:pt x="10000" y="10000"/>
                  </a:cubicBezTo>
                  <a:lnTo>
                    <a:pt x="0" y="1915"/>
                  </a:lnTo>
                  <a:lnTo>
                    <a:pt x="0" y="0"/>
                  </a:lnTo>
                  <a:lnTo>
                    <a:pt x="10202" y="7919"/>
                  </a:lnTo>
                  <a:close/>
                </a:path>
              </a:pathLst>
            </a:custGeom>
            <a:solidFill>
              <a:schemeClr val="tx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6197601" y="1687513"/>
              <a:ext cx="1900238" cy="508000"/>
            </a:xfrm>
            <a:custGeom>
              <a:avLst/>
              <a:gdLst>
                <a:gd name="T0" fmla="*/ 0 w 1197"/>
                <a:gd name="T1" fmla="*/ 0 h 320"/>
                <a:gd name="T2" fmla="*/ 166 w 1197"/>
                <a:gd name="T3" fmla="*/ 320 h 320"/>
                <a:gd name="T4" fmla="*/ 1197 w 1197"/>
                <a:gd name="T5" fmla="*/ 320 h 320"/>
                <a:gd name="T6" fmla="*/ 877 w 1197"/>
                <a:gd name="T7" fmla="*/ 0 h 320"/>
                <a:gd name="T8" fmla="*/ 0 w 1197"/>
                <a:gd name="T9" fmla="*/ 0 h 320"/>
              </a:gdLst>
              <a:ahLst/>
              <a:cxnLst>
                <a:cxn ang="0">
                  <a:pos x="T0" y="T1"/>
                </a:cxn>
                <a:cxn ang="0">
                  <a:pos x="T2" y="T3"/>
                </a:cxn>
                <a:cxn ang="0">
                  <a:pos x="T4" y="T5"/>
                </a:cxn>
                <a:cxn ang="0">
                  <a:pos x="T6" y="T7"/>
                </a:cxn>
                <a:cxn ang="0">
                  <a:pos x="T8" y="T9"/>
                </a:cxn>
              </a:cxnLst>
              <a:rect l="0" t="0" r="r" b="b"/>
              <a:pathLst>
                <a:path w="1197" h="320">
                  <a:moveTo>
                    <a:pt x="0" y="0"/>
                  </a:moveTo>
                  <a:lnTo>
                    <a:pt x="166" y="320"/>
                  </a:lnTo>
                  <a:lnTo>
                    <a:pt x="1197" y="320"/>
                  </a:lnTo>
                  <a:lnTo>
                    <a:pt x="877"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Rectangle 11"/>
            <p:cNvSpPr>
              <a:spLocks noChangeArrowheads="1"/>
            </p:cNvSpPr>
            <p:nvPr/>
          </p:nvSpPr>
          <p:spPr bwMode="auto">
            <a:xfrm>
              <a:off x="6461126" y="2195513"/>
              <a:ext cx="1636713" cy="130175"/>
            </a:xfrm>
            <a:prstGeom prst="rect">
              <a:avLst/>
            </a:prstGeom>
            <a:solidFill>
              <a:schemeClr val="tx2">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4638677" y="2980656"/>
            <a:ext cx="1630363" cy="695994"/>
            <a:chOff x="4638676" y="2123406"/>
            <a:chExt cx="1630363" cy="695994"/>
          </a:xfrm>
        </p:grpSpPr>
        <p:sp>
          <p:nvSpPr>
            <p:cNvPr id="13" name="Freeform 13"/>
            <p:cNvSpPr>
              <a:spLocks/>
            </p:cNvSpPr>
            <p:nvPr/>
          </p:nvSpPr>
          <p:spPr bwMode="auto">
            <a:xfrm>
              <a:off x="4638676" y="2123406"/>
              <a:ext cx="1630363" cy="550862"/>
            </a:xfrm>
            <a:custGeom>
              <a:avLst/>
              <a:gdLst>
                <a:gd name="T0" fmla="*/ 0 w 1027"/>
                <a:gd name="T1" fmla="*/ 0 h 347"/>
                <a:gd name="T2" fmla="*/ 0 w 1027"/>
                <a:gd name="T3" fmla="*/ 347 h 347"/>
                <a:gd name="T4" fmla="*/ 1027 w 1027"/>
                <a:gd name="T5" fmla="*/ 347 h 347"/>
                <a:gd name="T6" fmla="*/ 869 w 1027"/>
                <a:gd name="T7" fmla="*/ 0 h 347"/>
                <a:gd name="T8" fmla="*/ 0 w 1027"/>
                <a:gd name="T9" fmla="*/ 0 h 347"/>
              </a:gdLst>
              <a:ahLst/>
              <a:cxnLst>
                <a:cxn ang="0">
                  <a:pos x="T0" y="T1"/>
                </a:cxn>
                <a:cxn ang="0">
                  <a:pos x="T2" y="T3"/>
                </a:cxn>
                <a:cxn ang="0">
                  <a:pos x="T4" y="T5"/>
                </a:cxn>
                <a:cxn ang="0">
                  <a:pos x="T6" y="T7"/>
                </a:cxn>
                <a:cxn ang="0">
                  <a:pos x="T8" y="T9"/>
                </a:cxn>
              </a:cxnLst>
              <a:rect l="0" t="0" r="r" b="b"/>
              <a:pathLst>
                <a:path w="1027" h="347">
                  <a:moveTo>
                    <a:pt x="0" y="0"/>
                  </a:moveTo>
                  <a:lnTo>
                    <a:pt x="0" y="347"/>
                  </a:lnTo>
                  <a:lnTo>
                    <a:pt x="1027" y="347"/>
                  </a:lnTo>
                  <a:lnTo>
                    <a:pt x="869" y="0"/>
                  </a:lnTo>
                  <a:lnTo>
                    <a:pt x="0" y="0"/>
                  </a:ln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Rectangle 14"/>
            <p:cNvSpPr>
              <a:spLocks noChangeArrowheads="1"/>
            </p:cNvSpPr>
            <p:nvPr/>
          </p:nvSpPr>
          <p:spPr bwMode="auto">
            <a:xfrm>
              <a:off x="4638676" y="2668588"/>
              <a:ext cx="1630363" cy="150812"/>
            </a:xfrm>
            <a:prstGeom prst="rect">
              <a:avLst/>
            </a:prstGeom>
            <a:solidFill>
              <a:schemeClr val="accent5">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Title 14"/>
          <p:cNvSpPr>
            <a:spLocks noGrp="1"/>
          </p:cNvSpPr>
          <p:nvPr>
            <p:ph type="title"/>
          </p:nvPr>
        </p:nvSpPr>
        <p:spPr/>
        <p:txBody>
          <a:bodyPr/>
          <a:lstStyle/>
          <a:p>
            <a:r>
              <a:rPr lang="en-US" dirty="0" err="1"/>
              <a:t>Xxxxxxx</a:t>
            </a:r>
            <a:r>
              <a:rPr lang="en-US" dirty="0"/>
              <a:t> </a:t>
            </a:r>
            <a:r>
              <a:rPr lang="en-US" dirty="0" err="1"/>
              <a:t>xxxxxx</a:t>
            </a:r>
            <a:endParaRPr lang="en-US" dirty="0"/>
          </a:p>
        </p:txBody>
      </p:sp>
      <p:sp>
        <p:nvSpPr>
          <p:cNvPr id="72" name="Rectangle 71"/>
          <p:cNvSpPr/>
          <p:nvPr/>
        </p:nvSpPr>
        <p:spPr>
          <a:xfrm>
            <a:off x="942401" y="4951311"/>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3" name="Rectangle 72"/>
          <p:cNvSpPr/>
          <p:nvPr/>
        </p:nvSpPr>
        <p:spPr>
          <a:xfrm>
            <a:off x="2835855" y="4339405"/>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4" name="Rectangle 73"/>
          <p:cNvSpPr/>
          <p:nvPr/>
        </p:nvSpPr>
        <p:spPr>
          <a:xfrm>
            <a:off x="4544586" y="3819859"/>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5" name="Rectangle 74"/>
          <p:cNvSpPr/>
          <p:nvPr/>
        </p:nvSpPr>
        <p:spPr>
          <a:xfrm>
            <a:off x="6357225" y="3254132"/>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cxnSp>
        <p:nvCxnSpPr>
          <p:cNvPr id="78" name="Straight Arrow Connector 77"/>
          <p:cNvCxnSpPr/>
          <p:nvPr/>
        </p:nvCxnSpPr>
        <p:spPr>
          <a:xfrm>
            <a:off x="3778841" y="3165768"/>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a:off x="2150929" y="3777679"/>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71" name="Group 70"/>
          <p:cNvGrpSpPr/>
          <p:nvPr/>
        </p:nvGrpSpPr>
        <p:grpSpPr>
          <a:xfrm>
            <a:off x="1818789" y="3113385"/>
            <a:ext cx="664284" cy="664284"/>
            <a:chOff x="1721162" y="1842168"/>
            <a:chExt cx="859538" cy="859538"/>
          </a:xfrm>
        </p:grpSpPr>
        <p:sp>
          <p:nvSpPr>
            <p:cNvPr id="66" name="Oval 12"/>
            <p:cNvSpPr>
              <a:spLocks noChangeArrowheads="1"/>
            </p:cNvSpPr>
            <p:nvPr/>
          </p:nvSpPr>
          <p:spPr bwMode="auto">
            <a:xfrm>
              <a:off x="1721162" y="1842168"/>
              <a:ext cx="859538" cy="85953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1928383" y="2049721"/>
              <a:ext cx="445098" cy="444432"/>
              <a:chOff x="6131296" y="4321478"/>
              <a:chExt cx="387563" cy="386984"/>
            </a:xfrm>
          </p:grpSpPr>
          <p:sp>
            <p:nvSpPr>
              <p:cNvPr id="37" name="Freeform 126"/>
              <p:cNvSpPr>
                <a:spLocks/>
              </p:cNvSpPr>
              <p:nvPr/>
            </p:nvSpPr>
            <p:spPr bwMode="auto">
              <a:xfrm>
                <a:off x="6218258" y="4321478"/>
                <a:ext cx="300601" cy="300021"/>
              </a:xfrm>
              <a:custGeom>
                <a:avLst/>
                <a:gdLst>
                  <a:gd name="T0" fmla="*/ 205 w 439"/>
                  <a:gd name="T1" fmla="*/ 96 h 438"/>
                  <a:gd name="T2" fmla="*/ 422 w 439"/>
                  <a:gd name="T3" fmla="*/ 16 h 438"/>
                  <a:gd name="T4" fmla="*/ 342 w 439"/>
                  <a:gd name="T5" fmla="*/ 233 h 438"/>
                  <a:gd name="T6" fmla="*/ 126 w 439"/>
                  <a:gd name="T7" fmla="*/ 429 h 438"/>
                  <a:gd name="T8" fmla="*/ 51 w 439"/>
                  <a:gd name="T9" fmla="*/ 387 h 438"/>
                  <a:gd name="T10" fmla="*/ 9 w 439"/>
                  <a:gd name="T11" fmla="*/ 312 h 438"/>
                  <a:gd name="T12" fmla="*/ 205 w 439"/>
                  <a:gd name="T13" fmla="*/ 96 h 438"/>
                </a:gdLst>
                <a:ahLst/>
                <a:cxnLst>
                  <a:cxn ang="0">
                    <a:pos x="T0" y="T1"/>
                  </a:cxn>
                  <a:cxn ang="0">
                    <a:pos x="T2" y="T3"/>
                  </a:cxn>
                  <a:cxn ang="0">
                    <a:pos x="T4" y="T5"/>
                  </a:cxn>
                  <a:cxn ang="0">
                    <a:pos x="T6" y="T7"/>
                  </a:cxn>
                  <a:cxn ang="0">
                    <a:pos x="T8" y="T9"/>
                  </a:cxn>
                  <a:cxn ang="0">
                    <a:pos x="T10" y="T11"/>
                  </a:cxn>
                  <a:cxn ang="0">
                    <a:pos x="T12" y="T13"/>
                  </a:cxn>
                </a:cxnLst>
                <a:rect l="0" t="0" r="r" b="b"/>
                <a:pathLst>
                  <a:path w="439" h="438">
                    <a:moveTo>
                      <a:pt x="205" y="96"/>
                    </a:moveTo>
                    <a:cubicBezTo>
                      <a:pt x="287" y="14"/>
                      <a:pt x="405" y="0"/>
                      <a:pt x="422" y="16"/>
                    </a:cubicBezTo>
                    <a:cubicBezTo>
                      <a:pt x="439" y="33"/>
                      <a:pt x="424" y="151"/>
                      <a:pt x="342" y="233"/>
                    </a:cubicBezTo>
                    <a:cubicBezTo>
                      <a:pt x="126" y="429"/>
                      <a:pt x="126" y="429"/>
                      <a:pt x="126" y="429"/>
                    </a:cubicBezTo>
                    <a:cubicBezTo>
                      <a:pt x="117" y="438"/>
                      <a:pt x="83" y="419"/>
                      <a:pt x="51" y="387"/>
                    </a:cubicBezTo>
                    <a:cubicBezTo>
                      <a:pt x="19" y="355"/>
                      <a:pt x="0" y="322"/>
                      <a:pt x="9" y="312"/>
                    </a:cubicBezTo>
                    <a:lnTo>
                      <a:pt x="205" y="96"/>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127"/>
              <p:cNvSpPr>
                <a:spLocks/>
              </p:cNvSpPr>
              <p:nvPr/>
            </p:nvSpPr>
            <p:spPr bwMode="auto">
              <a:xfrm>
                <a:off x="6198257" y="4551639"/>
                <a:ext cx="89572" cy="89572"/>
              </a:xfrm>
              <a:custGeom>
                <a:avLst/>
                <a:gdLst>
                  <a:gd name="T0" fmla="*/ 41 w 131"/>
                  <a:gd name="T1" fmla="*/ 0 h 131"/>
                  <a:gd name="T2" fmla="*/ 8 w 131"/>
                  <a:gd name="T3" fmla="*/ 34 h 131"/>
                  <a:gd name="T4" fmla="*/ 38 w 131"/>
                  <a:gd name="T5" fmla="*/ 93 h 131"/>
                  <a:gd name="T6" fmla="*/ 97 w 131"/>
                  <a:gd name="T7" fmla="*/ 123 h 131"/>
                  <a:gd name="T8" fmla="*/ 131 w 131"/>
                  <a:gd name="T9" fmla="*/ 90 h 131"/>
                </a:gdLst>
                <a:ahLst/>
                <a:cxnLst>
                  <a:cxn ang="0">
                    <a:pos x="T0" y="T1"/>
                  </a:cxn>
                  <a:cxn ang="0">
                    <a:pos x="T2" y="T3"/>
                  </a:cxn>
                  <a:cxn ang="0">
                    <a:pos x="T4" y="T5"/>
                  </a:cxn>
                  <a:cxn ang="0">
                    <a:pos x="T6" y="T7"/>
                  </a:cxn>
                  <a:cxn ang="0">
                    <a:pos x="T8" y="T9"/>
                  </a:cxn>
                </a:cxnLst>
                <a:rect l="0" t="0" r="r" b="b"/>
                <a:pathLst>
                  <a:path w="131" h="131">
                    <a:moveTo>
                      <a:pt x="41" y="0"/>
                    </a:moveTo>
                    <a:cubicBezTo>
                      <a:pt x="8" y="34"/>
                      <a:pt x="8" y="34"/>
                      <a:pt x="8" y="34"/>
                    </a:cubicBezTo>
                    <a:cubicBezTo>
                      <a:pt x="0" y="42"/>
                      <a:pt x="14" y="68"/>
                      <a:pt x="38" y="93"/>
                    </a:cubicBezTo>
                    <a:cubicBezTo>
                      <a:pt x="63" y="117"/>
                      <a:pt x="89" y="131"/>
                      <a:pt x="97" y="123"/>
                    </a:cubicBezTo>
                    <a:cubicBezTo>
                      <a:pt x="131" y="90"/>
                      <a:pt x="131" y="90"/>
                      <a:pt x="131" y="9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128"/>
              <p:cNvSpPr>
                <a:spLocks/>
              </p:cNvSpPr>
              <p:nvPr/>
            </p:nvSpPr>
            <p:spPr bwMode="auto">
              <a:xfrm>
                <a:off x="6315367" y="4549610"/>
                <a:ext cx="66382" cy="129864"/>
              </a:xfrm>
              <a:custGeom>
                <a:avLst/>
                <a:gdLst>
                  <a:gd name="T0" fmla="*/ 90 w 97"/>
                  <a:gd name="T1" fmla="*/ 0 h 190"/>
                  <a:gd name="T2" fmla="*/ 82 w 97"/>
                  <a:gd name="T3" fmla="*/ 121 h 190"/>
                  <a:gd name="T4" fmla="*/ 5 w 97"/>
                  <a:gd name="T5" fmla="*/ 190 h 190"/>
                  <a:gd name="T6" fmla="*/ 0 w 97"/>
                  <a:gd name="T7" fmla="*/ 82 h 190"/>
                </a:gdLst>
                <a:ahLst/>
                <a:cxnLst>
                  <a:cxn ang="0">
                    <a:pos x="T0" y="T1"/>
                  </a:cxn>
                  <a:cxn ang="0">
                    <a:pos x="T2" y="T3"/>
                  </a:cxn>
                  <a:cxn ang="0">
                    <a:pos x="T4" y="T5"/>
                  </a:cxn>
                  <a:cxn ang="0">
                    <a:pos x="T6" y="T7"/>
                  </a:cxn>
                </a:cxnLst>
                <a:rect l="0" t="0" r="r" b="b"/>
                <a:pathLst>
                  <a:path w="97" h="190">
                    <a:moveTo>
                      <a:pt x="90" y="0"/>
                    </a:moveTo>
                    <a:cubicBezTo>
                      <a:pt x="90" y="0"/>
                      <a:pt x="97" y="81"/>
                      <a:pt x="82" y="121"/>
                    </a:cubicBezTo>
                    <a:cubicBezTo>
                      <a:pt x="68" y="161"/>
                      <a:pt x="5" y="190"/>
                      <a:pt x="5" y="190"/>
                    </a:cubicBezTo>
                    <a:cubicBezTo>
                      <a:pt x="22" y="136"/>
                      <a:pt x="0" y="82"/>
                      <a:pt x="0" y="82"/>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129"/>
              <p:cNvSpPr>
                <a:spLocks/>
              </p:cNvSpPr>
              <p:nvPr/>
            </p:nvSpPr>
            <p:spPr bwMode="auto">
              <a:xfrm>
                <a:off x="6159993" y="4457720"/>
                <a:ext cx="130154" cy="66961"/>
              </a:xfrm>
              <a:custGeom>
                <a:avLst/>
                <a:gdLst>
                  <a:gd name="T0" fmla="*/ 190 w 190"/>
                  <a:gd name="T1" fmla="*/ 7 h 98"/>
                  <a:gd name="T2" fmla="*/ 69 w 190"/>
                  <a:gd name="T3" fmla="*/ 15 h 98"/>
                  <a:gd name="T4" fmla="*/ 0 w 190"/>
                  <a:gd name="T5" fmla="*/ 92 h 98"/>
                  <a:gd name="T6" fmla="*/ 108 w 190"/>
                  <a:gd name="T7" fmla="*/ 98 h 98"/>
                </a:gdLst>
                <a:ahLst/>
                <a:cxnLst>
                  <a:cxn ang="0">
                    <a:pos x="T0" y="T1"/>
                  </a:cxn>
                  <a:cxn ang="0">
                    <a:pos x="T2" y="T3"/>
                  </a:cxn>
                  <a:cxn ang="0">
                    <a:pos x="T4" y="T5"/>
                  </a:cxn>
                  <a:cxn ang="0">
                    <a:pos x="T6" y="T7"/>
                  </a:cxn>
                </a:cxnLst>
                <a:rect l="0" t="0" r="r" b="b"/>
                <a:pathLst>
                  <a:path w="190" h="98">
                    <a:moveTo>
                      <a:pt x="190" y="7"/>
                    </a:moveTo>
                    <a:cubicBezTo>
                      <a:pt x="190" y="7"/>
                      <a:pt x="109" y="0"/>
                      <a:pt x="69" y="15"/>
                    </a:cubicBezTo>
                    <a:cubicBezTo>
                      <a:pt x="29" y="30"/>
                      <a:pt x="0" y="92"/>
                      <a:pt x="0" y="92"/>
                    </a:cubicBezTo>
                    <a:cubicBezTo>
                      <a:pt x="54" y="75"/>
                      <a:pt x="108" y="98"/>
                      <a:pt x="108" y="9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130"/>
              <p:cNvSpPr>
                <a:spLocks/>
              </p:cNvSpPr>
              <p:nvPr/>
            </p:nvSpPr>
            <p:spPr bwMode="auto">
              <a:xfrm>
                <a:off x="6366675" y="4411919"/>
                <a:ext cx="60874" cy="60874"/>
              </a:xfrm>
              <a:custGeom>
                <a:avLst/>
                <a:gdLst>
                  <a:gd name="T0" fmla="*/ 73 w 89"/>
                  <a:gd name="T1" fmla="*/ 73 h 89"/>
                  <a:gd name="T2" fmla="*/ 16 w 89"/>
                  <a:gd name="T3" fmla="*/ 73 h 89"/>
                  <a:gd name="T4" fmla="*/ 16 w 89"/>
                  <a:gd name="T5" fmla="*/ 16 h 89"/>
                  <a:gd name="T6" fmla="*/ 73 w 89"/>
                  <a:gd name="T7" fmla="*/ 16 h 89"/>
                  <a:gd name="T8" fmla="*/ 73 w 89"/>
                  <a:gd name="T9" fmla="*/ 73 h 89"/>
                </a:gdLst>
                <a:ahLst/>
                <a:cxnLst>
                  <a:cxn ang="0">
                    <a:pos x="T0" y="T1"/>
                  </a:cxn>
                  <a:cxn ang="0">
                    <a:pos x="T2" y="T3"/>
                  </a:cxn>
                  <a:cxn ang="0">
                    <a:pos x="T4" y="T5"/>
                  </a:cxn>
                  <a:cxn ang="0">
                    <a:pos x="T6" y="T7"/>
                  </a:cxn>
                  <a:cxn ang="0">
                    <a:pos x="T8" y="T9"/>
                  </a:cxn>
                </a:cxnLst>
                <a:rect l="0" t="0" r="r" b="b"/>
                <a:pathLst>
                  <a:path w="89" h="89">
                    <a:moveTo>
                      <a:pt x="73" y="73"/>
                    </a:moveTo>
                    <a:cubicBezTo>
                      <a:pt x="57" y="89"/>
                      <a:pt x="32" y="89"/>
                      <a:pt x="16" y="73"/>
                    </a:cubicBezTo>
                    <a:cubicBezTo>
                      <a:pt x="0" y="57"/>
                      <a:pt x="0" y="32"/>
                      <a:pt x="16" y="16"/>
                    </a:cubicBezTo>
                    <a:cubicBezTo>
                      <a:pt x="32" y="0"/>
                      <a:pt x="57" y="0"/>
                      <a:pt x="73" y="16"/>
                    </a:cubicBezTo>
                    <a:cubicBezTo>
                      <a:pt x="89" y="32"/>
                      <a:pt x="89" y="57"/>
                      <a:pt x="73" y="73"/>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131"/>
              <p:cNvSpPr>
                <a:spLocks/>
              </p:cNvSpPr>
              <p:nvPr/>
            </p:nvSpPr>
            <p:spPr bwMode="auto">
              <a:xfrm>
                <a:off x="6131296" y="4613093"/>
                <a:ext cx="95079" cy="95369"/>
              </a:xfrm>
              <a:custGeom>
                <a:avLst/>
                <a:gdLst>
                  <a:gd name="T0" fmla="*/ 92 w 139"/>
                  <a:gd name="T1" fmla="*/ 5 h 139"/>
                  <a:gd name="T2" fmla="*/ 35 w 139"/>
                  <a:gd name="T3" fmla="*/ 24 h 139"/>
                  <a:gd name="T4" fmla="*/ 0 w 139"/>
                  <a:gd name="T5" fmla="*/ 139 h 139"/>
                  <a:gd name="T6" fmla="*/ 115 w 139"/>
                  <a:gd name="T7" fmla="*/ 104 h 139"/>
                  <a:gd name="T8" fmla="*/ 134 w 139"/>
                  <a:gd name="T9" fmla="*/ 47 h 139"/>
                </a:gdLst>
                <a:ahLst/>
                <a:cxnLst>
                  <a:cxn ang="0">
                    <a:pos x="T0" y="T1"/>
                  </a:cxn>
                  <a:cxn ang="0">
                    <a:pos x="T2" y="T3"/>
                  </a:cxn>
                  <a:cxn ang="0">
                    <a:pos x="T4" y="T5"/>
                  </a:cxn>
                  <a:cxn ang="0">
                    <a:pos x="T6" y="T7"/>
                  </a:cxn>
                  <a:cxn ang="0">
                    <a:pos x="T8" y="T9"/>
                  </a:cxn>
                </a:cxnLst>
                <a:rect l="0" t="0" r="r" b="b"/>
                <a:pathLst>
                  <a:path w="139" h="139">
                    <a:moveTo>
                      <a:pt x="92" y="5"/>
                    </a:moveTo>
                    <a:cubicBezTo>
                      <a:pt x="74" y="0"/>
                      <a:pt x="54" y="5"/>
                      <a:pt x="35" y="24"/>
                    </a:cubicBezTo>
                    <a:cubicBezTo>
                      <a:pt x="7" y="53"/>
                      <a:pt x="11" y="103"/>
                      <a:pt x="0" y="139"/>
                    </a:cubicBezTo>
                    <a:cubicBezTo>
                      <a:pt x="37" y="125"/>
                      <a:pt x="86" y="132"/>
                      <a:pt x="115" y="104"/>
                    </a:cubicBezTo>
                    <a:cubicBezTo>
                      <a:pt x="134" y="85"/>
                      <a:pt x="139" y="65"/>
                      <a:pt x="134" y="47"/>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0" name="Group 69"/>
          <p:cNvGrpSpPr/>
          <p:nvPr/>
        </p:nvGrpSpPr>
        <p:grpSpPr>
          <a:xfrm>
            <a:off x="3441282" y="2531499"/>
            <a:ext cx="664284" cy="664284"/>
            <a:chOff x="3309018" y="1537368"/>
            <a:chExt cx="859538" cy="859538"/>
          </a:xfrm>
        </p:grpSpPr>
        <p:sp>
          <p:nvSpPr>
            <p:cNvPr id="63" name="Oval 12"/>
            <p:cNvSpPr>
              <a:spLocks noChangeArrowheads="1"/>
            </p:cNvSpPr>
            <p:nvPr/>
          </p:nvSpPr>
          <p:spPr bwMode="auto">
            <a:xfrm>
              <a:off x="3309018" y="1537368"/>
              <a:ext cx="859538" cy="859538"/>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43" name="Group 42"/>
            <p:cNvGrpSpPr/>
            <p:nvPr/>
          </p:nvGrpSpPr>
          <p:grpSpPr>
            <a:xfrm>
              <a:off x="3574863" y="1751180"/>
              <a:ext cx="327849" cy="431914"/>
              <a:chOff x="1214719" y="1763038"/>
              <a:chExt cx="327849" cy="431914"/>
            </a:xfrm>
          </p:grpSpPr>
          <p:sp>
            <p:nvSpPr>
              <p:cNvPr id="44" name="Freeform 262"/>
              <p:cNvSpPr>
                <a:spLocks/>
              </p:cNvSpPr>
              <p:nvPr/>
            </p:nvSpPr>
            <p:spPr bwMode="auto">
              <a:xfrm>
                <a:off x="1399370" y="1799272"/>
                <a:ext cx="116530" cy="360025"/>
              </a:xfrm>
              <a:custGeom>
                <a:avLst/>
                <a:gdLst>
                  <a:gd name="T0" fmla="*/ 168 w 170"/>
                  <a:gd name="T1" fmla="*/ 526 h 526"/>
                  <a:gd name="T2" fmla="*/ 0 w 170"/>
                  <a:gd name="T3" fmla="*/ 276 h 526"/>
                  <a:gd name="T4" fmla="*/ 0 w 170"/>
                  <a:gd name="T5" fmla="*/ 253 h 526"/>
                  <a:gd name="T6" fmla="*/ 170 w 170"/>
                  <a:gd name="T7" fmla="*/ 0 h 526"/>
                </a:gdLst>
                <a:ahLst/>
                <a:cxnLst>
                  <a:cxn ang="0">
                    <a:pos x="T0" y="T1"/>
                  </a:cxn>
                  <a:cxn ang="0">
                    <a:pos x="T2" y="T3"/>
                  </a:cxn>
                  <a:cxn ang="0">
                    <a:pos x="T4" y="T5"/>
                  </a:cxn>
                  <a:cxn ang="0">
                    <a:pos x="T6" y="T7"/>
                  </a:cxn>
                </a:cxnLst>
                <a:rect l="0" t="0" r="r" b="b"/>
                <a:pathLst>
                  <a:path w="170" h="526">
                    <a:moveTo>
                      <a:pt x="168" y="526"/>
                    </a:moveTo>
                    <a:cubicBezTo>
                      <a:pt x="153" y="407"/>
                      <a:pt x="73" y="314"/>
                      <a:pt x="0" y="276"/>
                    </a:cubicBezTo>
                    <a:cubicBezTo>
                      <a:pt x="0" y="253"/>
                      <a:pt x="0" y="253"/>
                      <a:pt x="0" y="253"/>
                    </a:cubicBezTo>
                    <a:cubicBezTo>
                      <a:pt x="74" y="215"/>
                      <a:pt x="155" y="120"/>
                      <a:pt x="17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263"/>
              <p:cNvSpPr>
                <a:spLocks/>
              </p:cNvSpPr>
              <p:nvPr/>
            </p:nvSpPr>
            <p:spPr bwMode="auto">
              <a:xfrm>
                <a:off x="1214719" y="2159297"/>
                <a:ext cx="327849" cy="35655"/>
              </a:xfrm>
              <a:custGeom>
                <a:avLst/>
                <a:gdLst>
                  <a:gd name="T0" fmla="*/ 27 w 479"/>
                  <a:gd name="T1" fmla="*/ 0 h 52"/>
                  <a:gd name="T2" fmla="*/ 0 w 479"/>
                  <a:gd name="T3" fmla="*/ 26 h 52"/>
                  <a:gd name="T4" fmla="*/ 27 w 479"/>
                  <a:gd name="T5" fmla="*/ 52 h 52"/>
                  <a:gd name="T6" fmla="*/ 453 w 479"/>
                  <a:gd name="T7" fmla="*/ 52 h 52"/>
                  <a:gd name="T8" fmla="*/ 479 w 479"/>
                  <a:gd name="T9" fmla="*/ 26 h 52"/>
                  <a:gd name="T10" fmla="*/ 453 w 479"/>
                  <a:gd name="T11" fmla="*/ 0 h 52"/>
                  <a:gd name="T12" fmla="*/ 27 w 47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79" h="52">
                    <a:moveTo>
                      <a:pt x="27" y="0"/>
                    </a:moveTo>
                    <a:cubicBezTo>
                      <a:pt x="12" y="0"/>
                      <a:pt x="0" y="11"/>
                      <a:pt x="0" y="26"/>
                    </a:cubicBezTo>
                    <a:cubicBezTo>
                      <a:pt x="0" y="41"/>
                      <a:pt x="12" y="52"/>
                      <a:pt x="27" y="52"/>
                    </a:cubicBezTo>
                    <a:cubicBezTo>
                      <a:pt x="453" y="52"/>
                      <a:pt x="453" y="52"/>
                      <a:pt x="453" y="52"/>
                    </a:cubicBezTo>
                    <a:cubicBezTo>
                      <a:pt x="467" y="52"/>
                      <a:pt x="479" y="41"/>
                      <a:pt x="479" y="26"/>
                    </a:cubicBezTo>
                    <a:cubicBezTo>
                      <a:pt x="479" y="11"/>
                      <a:pt x="467" y="0"/>
                      <a:pt x="453" y="0"/>
                    </a:cubicBezTo>
                    <a:lnTo>
                      <a:pt x="27" y="0"/>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264"/>
              <p:cNvSpPr>
                <a:spLocks/>
              </p:cNvSpPr>
              <p:nvPr/>
            </p:nvSpPr>
            <p:spPr bwMode="auto">
              <a:xfrm>
                <a:off x="1243996" y="1799272"/>
                <a:ext cx="115081" cy="360025"/>
              </a:xfrm>
              <a:custGeom>
                <a:avLst/>
                <a:gdLst>
                  <a:gd name="T0" fmla="*/ 0 w 168"/>
                  <a:gd name="T1" fmla="*/ 0 h 526"/>
                  <a:gd name="T2" fmla="*/ 168 w 168"/>
                  <a:gd name="T3" fmla="*/ 253 h 526"/>
                  <a:gd name="T4" fmla="*/ 168 w 168"/>
                  <a:gd name="T5" fmla="*/ 276 h 526"/>
                  <a:gd name="T6" fmla="*/ 0 w 168"/>
                  <a:gd name="T7" fmla="*/ 526 h 526"/>
                </a:gdLst>
                <a:ahLst/>
                <a:cxnLst>
                  <a:cxn ang="0">
                    <a:pos x="T0" y="T1"/>
                  </a:cxn>
                  <a:cxn ang="0">
                    <a:pos x="T2" y="T3"/>
                  </a:cxn>
                  <a:cxn ang="0">
                    <a:pos x="T4" y="T5"/>
                  </a:cxn>
                  <a:cxn ang="0">
                    <a:pos x="T6" y="T7"/>
                  </a:cxn>
                </a:cxnLst>
                <a:rect l="0" t="0" r="r" b="b"/>
                <a:pathLst>
                  <a:path w="168" h="526">
                    <a:moveTo>
                      <a:pt x="0" y="0"/>
                    </a:moveTo>
                    <a:cubicBezTo>
                      <a:pt x="14" y="120"/>
                      <a:pt x="95" y="215"/>
                      <a:pt x="168" y="253"/>
                    </a:cubicBezTo>
                    <a:cubicBezTo>
                      <a:pt x="168" y="276"/>
                      <a:pt x="168" y="276"/>
                      <a:pt x="168" y="276"/>
                    </a:cubicBezTo>
                    <a:cubicBezTo>
                      <a:pt x="96" y="314"/>
                      <a:pt x="16" y="407"/>
                      <a:pt x="0" y="526"/>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265"/>
              <p:cNvSpPr>
                <a:spLocks/>
              </p:cNvSpPr>
              <p:nvPr/>
            </p:nvSpPr>
            <p:spPr bwMode="auto">
              <a:xfrm>
                <a:off x="1214719" y="1763038"/>
                <a:ext cx="327849" cy="36234"/>
              </a:xfrm>
              <a:custGeom>
                <a:avLst/>
                <a:gdLst>
                  <a:gd name="T0" fmla="*/ 453 w 479"/>
                  <a:gd name="T1" fmla="*/ 53 h 53"/>
                  <a:gd name="T2" fmla="*/ 479 w 479"/>
                  <a:gd name="T3" fmla="*/ 26 h 53"/>
                  <a:gd name="T4" fmla="*/ 453 w 479"/>
                  <a:gd name="T5" fmla="*/ 0 h 53"/>
                  <a:gd name="T6" fmla="*/ 27 w 479"/>
                  <a:gd name="T7" fmla="*/ 0 h 53"/>
                  <a:gd name="T8" fmla="*/ 0 w 479"/>
                  <a:gd name="T9" fmla="*/ 26 h 53"/>
                  <a:gd name="T10" fmla="*/ 27 w 479"/>
                  <a:gd name="T11" fmla="*/ 53 h 53"/>
                  <a:gd name="T12" fmla="*/ 453 w 479"/>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79" h="53">
                    <a:moveTo>
                      <a:pt x="453" y="53"/>
                    </a:moveTo>
                    <a:cubicBezTo>
                      <a:pt x="467" y="53"/>
                      <a:pt x="479" y="41"/>
                      <a:pt x="479" y="26"/>
                    </a:cubicBezTo>
                    <a:cubicBezTo>
                      <a:pt x="479" y="12"/>
                      <a:pt x="467" y="0"/>
                      <a:pt x="453" y="0"/>
                    </a:cubicBezTo>
                    <a:cubicBezTo>
                      <a:pt x="27" y="0"/>
                      <a:pt x="27" y="0"/>
                      <a:pt x="27" y="0"/>
                    </a:cubicBezTo>
                    <a:cubicBezTo>
                      <a:pt x="12" y="0"/>
                      <a:pt x="0" y="12"/>
                      <a:pt x="0" y="26"/>
                    </a:cubicBezTo>
                    <a:cubicBezTo>
                      <a:pt x="0" y="41"/>
                      <a:pt x="12" y="53"/>
                      <a:pt x="27" y="53"/>
                    </a:cubicBezTo>
                    <a:lnTo>
                      <a:pt x="453" y="53"/>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266"/>
              <p:cNvSpPr>
                <a:spLocks/>
              </p:cNvSpPr>
              <p:nvPr/>
            </p:nvSpPr>
            <p:spPr bwMode="auto">
              <a:xfrm>
                <a:off x="1261969" y="1834927"/>
                <a:ext cx="233350" cy="68411"/>
              </a:xfrm>
              <a:custGeom>
                <a:avLst/>
                <a:gdLst>
                  <a:gd name="T0" fmla="*/ 341 w 341"/>
                  <a:gd name="T1" fmla="*/ 55 h 100"/>
                  <a:gd name="T2" fmla="*/ 0 w 341"/>
                  <a:gd name="T3" fmla="*/ 48 h 100"/>
                </a:gdLst>
                <a:ahLst/>
                <a:cxnLst>
                  <a:cxn ang="0">
                    <a:pos x="T0" y="T1"/>
                  </a:cxn>
                  <a:cxn ang="0">
                    <a:pos x="T2" y="T3"/>
                  </a:cxn>
                </a:cxnLst>
                <a:rect l="0" t="0" r="r" b="b"/>
                <a:pathLst>
                  <a:path w="341" h="100">
                    <a:moveTo>
                      <a:pt x="341" y="55"/>
                    </a:moveTo>
                    <a:cubicBezTo>
                      <a:pt x="264" y="0"/>
                      <a:pt x="103" y="100"/>
                      <a:pt x="0" y="4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267"/>
              <p:cNvSpPr>
                <a:spLocks/>
              </p:cNvSpPr>
              <p:nvPr/>
            </p:nvSpPr>
            <p:spPr bwMode="auto">
              <a:xfrm>
                <a:off x="1264577" y="2090886"/>
                <a:ext cx="94499" cy="13624"/>
              </a:xfrm>
              <a:custGeom>
                <a:avLst/>
                <a:gdLst>
                  <a:gd name="T0" fmla="*/ 138 w 138"/>
                  <a:gd name="T1" fmla="*/ 10 h 20"/>
                  <a:gd name="T2" fmla="*/ 0 w 138"/>
                  <a:gd name="T3" fmla="*/ 0 h 20"/>
                </a:gdLst>
                <a:ahLst/>
                <a:cxnLst>
                  <a:cxn ang="0">
                    <a:pos x="T0" y="T1"/>
                  </a:cxn>
                  <a:cxn ang="0">
                    <a:pos x="T2" y="T3"/>
                  </a:cxn>
                </a:cxnLst>
                <a:rect l="0" t="0" r="r" b="b"/>
                <a:pathLst>
                  <a:path w="138" h="20">
                    <a:moveTo>
                      <a:pt x="138" y="10"/>
                    </a:moveTo>
                    <a:cubicBezTo>
                      <a:pt x="89" y="18"/>
                      <a:pt x="41" y="20"/>
                      <a:pt x="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268"/>
              <p:cNvSpPr>
                <a:spLocks/>
              </p:cNvSpPr>
              <p:nvPr/>
            </p:nvSpPr>
            <p:spPr bwMode="auto">
              <a:xfrm>
                <a:off x="1399370" y="2079291"/>
                <a:ext cx="97398" cy="17103"/>
              </a:xfrm>
              <a:custGeom>
                <a:avLst/>
                <a:gdLst>
                  <a:gd name="T0" fmla="*/ 142 w 142"/>
                  <a:gd name="T1" fmla="*/ 25 h 25"/>
                  <a:gd name="T2" fmla="*/ 0 w 142"/>
                  <a:gd name="T3" fmla="*/ 17 h 25"/>
                </a:gdLst>
                <a:ahLst/>
                <a:cxnLst>
                  <a:cxn ang="0">
                    <a:pos x="T0" y="T1"/>
                  </a:cxn>
                  <a:cxn ang="0">
                    <a:pos x="T2" y="T3"/>
                  </a:cxn>
                </a:cxnLst>
                <a:rect l="0" t="0" r="r" b="b"/>
                <a:pathLst>
                  <a:path w="142" h="25">
                    <a:moveTo>
                      <a:pt x="142" y="25"/>
                    </a:moveTo>
                    <a:cubicBezTo>
                      <a:pt x="107" y="0"/>
                      <a:pt x="56" y="7"/>
                      <a:pt x="0" y="17"/>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269"/>
              <p:cNvSpPr>
                <a:spLocks noChangeShapeType="1"/>
              </p:cNvSpPr>
              <p:nvPr/>
            </p:nvSpPr>
            <p:spPr bwMode="auto">
              <a:xfrm flipV="1">
                <a:off x="1359077" y="1984212"/>
                <a:ext cx="0" cy="113631"/>
              </a:xfrm>
              <a:prstGeom prst="line">
                <a:avLst/>
              </a:prstGeom>
              <a:noFill/>
              <a:ln w="12700"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270"/>
              <p:cNvSpPr>
                <a:spLocks noChangeShapeType="1"/>
              </p:cNvSpPr>
              <p:nvPr/>
            </p:nvSpPr>
            <p:spPr bwMode="auto">
              <a:xfrm flipV="1">
                <a:off x="1399370" y="1977255"/>
                <a:ext cx="0" cy="113631"/>
              </a:xfrm>
              <a:prstGeom prst="line">
                <a:avLst/>
              </a:prstGeom>
              <a:noFill/>
              <a:ln w="12700"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81" name="Straight Arrow Connector 80"/>
          <p:cNvCxnSpPr/>
          <p:nvPr/>
        </p:nvCxnSpPr>
        <p:spPr>
          <a:xfrm>
            <a:off x="5372113" y="2703950"/>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9" name="Group 68"/>
          <p:cNvGrpSpPr/>
          <p:nvPr/>
        </p:nvGrpSpPr>
        <p:grpSpPr>
          <a:xfrm>
            <a:off x="5039169" y="2062754"/>
            <a:ext cx="664282" cy="664284"/>
            <a:chOff x="4756818" y="1095106"/>
            <a:chExt cx="859536" cy="859538"/>
          </a:xfrm>
        </p:grpSpPr>
        <p:sp>
          <p:nvSpPr>
            <p:cNvPr id="57" name="Oval 12"/>
            <p:cNvSpPr>
              <a:spLocks noChangeArrowheads="1"/>
            </p:cNvSpPr>
            <p:nvPr/>
          </p:nvSpPr>
          <p:spPr bwMode="auto">
            <a:xfrm>
              <a:off x="4756818" y="1095106"/>
              <a:ext cx="859536" cy="85953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53" name="Group 52"/>
            <p:cNvGrpSpPr/>
            <p:nvPr/>
          </p:nvGrpSpPr>
          <p:grpSpPr>
            <a:xfrm>
              <a:off x="4993105" y="1255861"/>
              <a:ext cx="403217" cy="508152"/>
              <a:chOff x="7602413" y="4427138"/>
              <a:chExt cx="403217" cy="508152"/>
            </a:xfrm>
          </p:grpSpPr>
          <p:sp>
            <p:nvSpPr>
              <p:cNvPr id="54" name="Freeform 32"/>
              <p:cNvSpPr>
                <a:spLocks/>
              </p:cNvSpPr>
              <p:nvPr/>
            </p:nvSpPr>
            <p:spPr bwMode="auto">
              <a:xfrm>
                <a:off x="7602413" y="4427138"/>
                <a:ext cx="403217" cy="508152"/>
              </a:xfrm>
              <a:custGeom>
                <a:avLst/>
                <a:gdLst>
                  <a:gd name="T0" fmla="*/ 1320 w 1391"/>
                  <a:gd name="T1" fmla="*/ 744 h 1753"/>
                  <a:gd name="T2" fmla="*/ 1391 w 1391"/>
                  <a:gd name="T3" fmla="*/ 678 h 1753"/>
                  <a:gd name="T4" fmla="*/ 1320 w 1391"/>
                  <a:gd name="T5" fmla="*/ 614 h 1753"/>
                  <a:gd name="T6" fmla="*/ 1377 w 1391"/>
                  <a:gd name="T7" fmla="*/ 536 h 1753"/>
                  <a:gd name="T8" fmla="*/ 1294 w 1391"/>
                  <a:gd name="T9" fmla="*/ 489 h 1753"/>
                  <a:gd name="T10" fmla="*/ 1332 w 1391"/>
                  <a:gd name="T11" fmla="*/ 402 h 1753"/>
                  <a:gd name="T12" fmla="*/ 1242 w 1391"/>
                  <a:gd name="T13" fmla="*/ 371 h 1753"/>
                  <a:gd name="T14" fmla="*/ 1261 w 1391"/>
                  <a:gd name="T15" fmla="*/ 276 h 1753"/>
                  <a:gd name="T16" fmla="*/ 1167 w 1391"/>
                  <a:gd name="T17" fmla="*/ 267 h 1753"/>
                  <a:gd name="T18" fmla="*/ 1164 w 1391"/>
                  <a:gd name="T19" fmla="*/ 170 h 1753"/>
                  <a:gd name="T20" fmla="*/ 1070 w 1391"/>
                  <a:gd name="T21" fmla="*/ 180 h 1753"/>
                  <a:gd name="T22" fmla="*/ 1049 w 1391"/>
                  <a:gd name="T23" fmla="*/ 88 h 1753"/>
                  <a:gd name="T24" fmla="*/ 959 w 1391"/>
                  <a:gd name="T25" fmla="*/ 116 h 1753"/>
                  <a:gd name="T26" fmla="*/ 919 w 1391"/>
                  <a:gd name="T27" fmla="*/ 28 h 1753"/>
                  <a:gd name="T28" fmla="*/ 836 w 1391"/>
                  <a:gd name="T29" fmla="*/ 76 h 1753"/>
                  <a:gd name="T30" fmla="*/ 779 w 1391"/>
                  <a:gd name="T31" fmla="*/ 0 h 1753"/>
                  <a:gd name="T32" fmla="*/ 709 w 1391"/>
                  <a:gd name="T33" fmla="*/ 62 h 1753"/>
                  <a:gd name="T34" fmla="*/ 635 w 1391"/>
                  <a:gd name="T35" fmla="*/ 0 h 1753"/>
                  <a:gd name="T36" fmla="*/ 579 w 1391"/>
                  <a:gd name="T37" fmla="*/ 76 h 1753"/>
                  <a:gd name="T38" fmla="*/ 496 w 1391"/>
                  <a:gd name="T39" fmla="*/ 28 h 1753"/>
                  <a:gd name="T40" fmla="*/ 456 w 1391"/>
                  <a:gd name="T41" fmla="*/ 116 h 1753"/>
                  <a:gd name="T42" fmla="*/ 366 w 1391"/>
                  <a:gd name="T43" fmla="*/ 88 h 1753"/>
                  <a:gd name="T44" fmla="*/ 345 w 1391"/>
                  <a:gd name="T45" fmla="*/ 180 h 1753"/>
                  <a:gd name="T46" fmla="*/ 250 w 1391"/>
                  <a:gd name="T47" fmla="*/ 170 h 1753"/>
                  <a:gd name="T48" fmla="*/ 248 w 1391"/>
                  <a:gd name="T49" fmla="*/ 267 h 1753"/>
                  <a:gd name="T50" fmla="*/ 153 w 1391"/>
                  <a:gd name="T51" fmla="*/ 276 h 1753"/>
                  <a:gd name="T52" fmla="*/ 172 w 1391"/>
                  <a:gd name="T53" fmla="*/ 371 h 1753"/>
                  <a:gd name="T54" fmla="*/ 83 w 1391"/>
                  <a:gd name="T55" fmla="*/ 402 h 1753"/>
                  <a:gd name="T56" fmla="*/ 120 w 1391"/>
                  <a:gd name="T57" fmla="*/ 489 h 1753"/>
                  <a:gd name="T58" fmla="*/ 38 w 1391"/>
                  <a:gd name="T59" fmla="*/ 536 h 1753"/>
                  <a:gd name="T60" fmla="*/ 94 w 1391"/>
                  <a:gd name="T61" fmla="*/ 614 h 1753"/>
                  <a:gd name="T62" fmla="*/ 24 w 1391"/>
                  <a:gd name="T63" fmla="*/ 678 h 1753"/>
                  <a:gd name="T64" fmla="*/ 94 w 1391"/>
                  <a:gd name="T65" fmla="*/ 744 h 1753"/>
                  <a:gd name="T66" fmla="*/ 38 w 1391"/>
                  <a:gd name="T67" fmla="*/ 822 h 1753"/>
                  <a:gd name="T68" fmla="*/ 120 w 1391"/>
                  <a:gd name="T69" fmla="*/ 869 h 1753"/>
                  <a:gd name="T70" fmla="*/ 83 w 1391"/>
                  <a:gd name="T71" fmla="*/ 957 h 1753"/>
                  <a:gd name="T72" fmla="*/ 172 w 1391"/>
                  <a:gd name="T73" fmla="*/ 988 h 1753"/>
                  <a:gd name="T74" fmla="*/ 153 w 1391"/>
                  <a:gd name="T75" fmla="*/ 1082 h 1753"/>
                  <a:gd name="T76" fmla="*/ 212 w 1391"/>
                  <a:gd name="T77" fmla="*/ 1087 h 1753"/>
                  <a:gd name="T78" fmla="*/ 0 w 1391"/>
                  <a:gd name="T79" fmla="*/ 1524 h 1753"/>
                  <a:gd name="T80" fmla="*/ 283 w 1391"/>
                  <a:gd name="T81" fmla="*/ 1538 h 1753"/>
                  <a:gd name="T82" fmla="*/ 472 w 1391"/>
                  <a:gd name="T83" fmla="*/ 1753 h 1753"/>
                  <a:gd name="T84" fmla="*/ 685 w 1391"/>
                  <a:gd name="T85" fmla="*/ 1316 h 1753"/>
                  <a:gd name="T86" fmla="*/ 709 w 1391"/>
                  <a:gd name="T87" fmla="*/ 1297 h 1753"/>
                  <a:gd name="T88" fmla="*/ 737 w 1391"/>
                  <a:gd name="T89" fmla="*/ 1323 h 1753"/>
                  <a:gd name="T90" fmla="*/ 883 w 1391"/>
                  <a:gd name="T91" fmla="*/ 1647 h 1753"/>
                  <a:gd name="T92" fmla="*/ 1061 w 1391"/>
                  <a:gd name="T93" fmla="*/ 1443 h 1753"/>
                  <a:gd name="T94" fmla="*/ 1335 w 1391"/>
                  <a:gd name="T95" fmla="*/ 1441 h 1753"/>
                  <a:gd name="T96" fmla="*/ 1174 w 1391"/>
                  <a:gd name="T97" fmla="*/ 1091 h 1753"/>
                  <a:gd name="T98" fmla="*/ 1261 w 1391"/>
                  <a:gd name="T99" fmla="*/ 1082 h 1753"/>
                  <a:gd name="T100" fmla="*/ 1242 w 1391"/>
                  <a:gd name="T101" fmla="*/ 988 h 1753"/>
                  <a:gd name="T102" fmla="*/ 1332 w 1391"/>
                  <a:gd name="T103" fmla="*/ 957 h 1753"/>
                  <a:gd name="T104" fmla="*/ 1294 w 1391"/>
                  <a:gd name="T105" fmla="*/ 869 h 1753"/>
                  <a:gd name="T106" fmla="*/ 1377 w 1391"/>
                  <a:gd name="T107" fmla="*/ 822 h 1753"/>
                  <a:gd name="T108" fmla="*/ 1320 w 1391"/>
                  <a:gd name="T109" fmla="*/ 744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1" h="1753">
                    <a:moveTo>
                      <a:pt x="1320" y="744"/>
                    </a:moveTo>
                    <a:lnTo>
                      <a:pt x="1391" y="678"/>
                    </a:lnTo>
                    <a:lnTo>
                      <a:pt x="1320" y="614"/>
                    </a:lnTo>
                    <a:lnTo>
                      <a:pt x="1377" y="536"/>
                    </a:lnTo>
                    <a:lnTo>
                      <a:pt x="1294" y="489"/>
                    </a:lnTo>
                    <a:lnTo>
                      <a:pt x="1332" y="402"/>
                    </a:lnTo>
                    <a:lnTo>
                      <a:pt x="1242" y="371"/>
                    </a:lnTo>
                    <a:lnTo>
                      <a:pt x="1261" y="276"/>
                    </a:lnTo>
                    <a:lnTo>
                      <a:pt x="1167" y="267"/>
                    </a:lnTo>
                    <a:lnTo>
                      <a:pt x="1164" y="170"/>
                    </a:lnTo>
                    <a:lnTo>
                      <a:pt x="1070" y="180"/>
                    </a:lnTo>
                    <a:lnTo>
                      <a:pt x="1049" y="88"/>
                    </a:lnTo>
                    <a:lnTo>
                      <a:pt x="959" y="116"/>
                    </a:lnTo>
                    <a:lnTo>
                      <a:pt x="919" y="28"/>
                    </a:lnTo>
                    <a:lnTo>
                      <a:pt x="836" y="76"/>
                    </a:lnTo>
                    <a:lnTo>
                      <a:pt x="779" y="0"/>
                    </a:lnTo>
                    <a:lnTo>
                      <a:pt x="709" y="62"/>
                    </a:lnTo>
                    <a:lnTo>
                      <a:pt x="635" y="0"/>
                    </a:lnTo>
                    <a:lnTo>
                      <a:pt x="579" y="76"/>
                    </a:lnTo>
                    <a:lnTo>
                      <a:pt x="496" y="28"/>
                    </a:lnTo>
                    <a:lnTo>
                      <a:pt x="456" y="116"/>
                    </a:lnTo>
                    <a:lnTo>
                      <a:pt x="366" y="88"/>
                    </a:lnTo>
                    <a:lnTo>
                      <a:pt x="345" y="180"/>
                    </a:lnTo>
                    <a:lnTo>
                      <a:pt x="250" y="170"/>
                    </a:lnTo>
                    <a:lnTo>
                      <a:pt x="248" y="267"/>
                    </a:lnTo>
                    <a:lnTo>
                      <a:pt x="153" y="276"/>
                    </a:lnTo>
                    <a:lnTo>
                      <a:pt x="172" y="371"/>
                    </a:lnTo>
                    <a:lnTo>
                      <a:pt x="83" y="402"/>
                    </a:lnTo>
                    <a:lnTo>
                      <a:pt x="120" y="489"/>
                    </a:lnTo>
                    <a:lnTo>
                      <a:pt x="38" y="536"/>
                    </a:lnTo>
                    <a:lnTo>
                      <a:pt x="94" y="614"/>
                    </a:lnTo>
                    <a:lnTo>
                      <a:pt x="24" y="678"/>
                    </a:lnTo>
                    <a:lnTo>
                      <a:pt x="94" y="744"/>
                    </a:lnTo>
                    <a:lnTo>
                      <a:pt x="38" y="822"/>
                    </a:lnTo>
                    <a:lnTo>
                      <a:pt x="120" y="869"/>
                    </a:lnTo>
                    <a:lnTo>
                      <a:pt x="83" y="957"/>
                    </a:lnTo>
                    <a:lnTo>
                      <a:pt x="172" y="988"/>
                    </a:lnTo>
                    <a:lnTo>
                      <a:pt x="153" y="1082"/>
                    </a:lnTo>
                    <a:lnTo>
                      <a:pt x="212" y="1087"/>
                    </a:lnTo>
                    <a:lnTo>
                      <a:pt x="0" y="1524"/>
                    </a:lnTo>
                    <a:lnTo>
                      <a:pt x="283" y="1538"/>
                    </a:lnTo>
                    <a:lnTo>
                      <a:pt x="472" y="1753"/>
                    </a:lnTo>
                    <a:lnTo>
                      <a:pt x="685" y="1316"/>
                    </a:lnTo>
                    <a:lnTo>
                      <a:pt x="709" y="1297"/>
                    </a:lnTo>
                    <a:lnTo>
                      <a:pt x="737" y="1323"/>
                    </a:lnTo>
                    <a:lnTo>
                      <a:pt x="883" y="1647"/>
                    </a:lnTo>
                    <a:lnTo>
                      <a:pt x="1061" y="1443"/>
                    </a:lnTo>
                    <a:lnTo>
                      <a:pt x="1335" y="1441"/>
                    </a:lnTo>
                    <a:lnTo>
                      <a:pt x="1174" y="1091"/>
                    </a:lnTo>
                    <a:lnTo>
                      <a:pt x="1261" y="1082"/>
                    </a:lnTo>
                    <a:lnTo>
                      <a:pt x="1242" y="988"/>
                    </a:lnTo>
                    <a:lnTo>
                      <a:pt x="1332" y="957"/>
                    </a:lnTo>
                    <a:lnTo>
                      <a:pt x="1294" y="869"/>
                    </a:lnTo>
                    <a:lnTo>
                      <a:pt x="1377" y="822"/>
                    </a:lnTo>
                    <a:lnTo>
                      <a:pt x="1320" y="744"/>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Oval 33"/>
              <p:cNvSpPr>
                <a:spLocks noChangeArrowheads="1"/>
              </p:cNvSpPr>
              <p:nvPr/>
            </p:nvSpPr>
            <p:spPr bwMode="auto">
              <a:xfrm>
                <a:off x="7693434" y="4505984"/>
                <a:ext cx="228132" cy="227842"/>
              </a:xfrm>
              <a:prstGeom prst="ellipse">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82" name="Straight Arrow Connector 81"/>
          <p:cNvCxnSpPr/>
          <p:nvPr/>
        </p:nvCxnSpPr>
        <p:spPr>
          <a:xfrm>
            <a:off x="7057749" y="2253677"/>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8" name="Group 67"/>
          <p:cNvGrpSpPr/>
          <p:nvPr/>
        </p:nvGrpSpPr>
        <p:grpSpPr>
          <a:xfrm>
            <a:off x="6721764" y="1607127"/>
            <a:ext cx="664282" cy="664284"/>
            <a:chOff x="6280818" y="775368"/>
            <a:chExt cx="859536" cy="859538"/>
          </a:xfrm>
        </p:grpSpPr>
        <p:sp>
          <p:nvSpPr>
            <p:cNvPr id="60" name="Oval 12"/>
            <p:cNvSpPr>
              <a:spLocks noChangeArrowheads="1"/>
            </p:cNvSpPr>
            <p:nvPr/>
          </p:nvSpPr>
          <p:spPr bwMode="auto">
            <a:xfrm>
              <a:off x="6280818" y="775368"/>
              <a:ext cx="859536" cy="859538"/>
            </a:xfrm>
            <a:prstGeom prst="ellipse">
              <a:avLst/>
            </a:prstGeom>
            <a:solidFill>
              <a:schemeClr val="tx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6433610" y="1016863"/>
              <a:ext cx="553952" cy="376548"/>
              <a:chOff x="4232322" y="3438808"/>
              <a:chExt cx="553952" cy="376548"/>
            </a:xfrm>
          </p:grpSpPr>
          <p:sp>
            <p:nvSpPr>
              <p:cNvPr id="31" name="Freeform 96"/>
              <p:cNvSpPr>
                <a:spLocks/>
              </p:cNvSpPr>
              <p:nvPr/>
            </p:nvSpPr>
            <p:spPr bwMode="auto">
              <a:xfrm>
                <a:off x="4237829" y="3564034"/>
                <a:ext cx="521196" cy="209000"/>
              </a:xfrm>
              <a:custGeom>
                <a:avLst/>
                <a:gdLst>
                  <a:gd name="T0" fmla="*/ 580 w 761"/>
                  <a:gd name="T1" fmla="*/ 305 h 305"/>
                  <a:gd name="T2" fmla="*/ 694 w 761"/>
                  <a:gd name="T3" fmla="*/ 185 h 305"/>
                  <a:gd name="T4" fmla="*/ 733 w 761"/>
                  <a:gd name="T5" fmla="*/ 0 h 305"/>
                  <a:gd name="T6" fmla="*/ 509 w 761"/>
                  <a:gd name="T7" fmla="*/ 0 h 305"/>
                  <a:gd name="T8" fmla="*/ 443 w 761"/>
                  <a:gd name="T9" fmla="*/ 81 h 305"/>
                  <a:gd name="T10" fmla="*/ 40 w 761"/>
                  <a:gd name="T11" fmla="*/ 81 h 305"/>
                  <a:gd name="T12" fmla="*/ 9 w 761"/>
                  <a:gd name="T13" fmla="*/ 165 h 305"/>
                  <a:gd name="T14" fmla="*/ 106 w 761"/>
                  <a:gd name="T15" fmla="*/ 303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1" h="305">
                    <a:moveTo>
                      <a:pt x="580" y="305"/>
                    </a:moveTo>
                    <a:cubicBezTo>
                      <a:pt x="616" y="281"/>
                      <a:pt x="667" y="239"/>
                      <a:pt x="694" y="185"/>
                    </a:cubicBezTo>
                    <a:cubicBezTo>
                      <a:pt x="749" y="73"/>
                      <a:pt x="761" y="0"/>
                      <a:pt x="733" y="0"/>
                    </a:cubicBezTo>
                    <a:cubicBezTo>
                      <a:pt x="705" y="0"/>
                      <a:pt x="548" y="0"/>
                      <a:pt x="509" y="0"/>
                    </a:cubicBezTo>
                    <a:cubicBezTo>
                      <a:pt x="471" y="0"/>
                      <a:pt x="473" y="81"/>
                      <a:pt x="443" y="81"/>
                    </a:cubicBezTo>
                    <a:cubicBezTo>
                      <a:pt x="414" y="81"/>
                      <a:pt x="80" y="81"/>
                      <a:pt x="40" y="81"/>
                    </a:cubicBezTo>
                    <a:cubicBezTo>
                      <a:pt x="0" y="81"/>
                      <a:pt x="2" y="138"/>
                      <a:pt x="9" y="165"/>
                    </a:cubicBezTo>
                    <a:cubicBezTo>
                      <a:pt x="16" y="190"/>
                      <a:pt x="48" y="263"/>
                      <a:pt x="106" y="303"/>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97"/>
              <p:cNvSpPr>
                <a:spLocks/>
              </p:cNvSpPr>
              <p:nvPr/>
            </p:nvSpPr>
            <p:spPr bwMode="auto">
              <a:xfrm>
                <a:off x="4287978" y="3803181"/>
                <a:ext cx="442930" cy="12175"/>
              </a:xfrm>
              <a:custGeom>
                <a:avLst/>
                <a:gdLst>
                  <a:gd name="T0" fmla="*/ 647 w 647"/>
                  <a:gd name="T1" fmla="*/ 18 h 18"/>
                  <a:gd name="T2" fmla="*/ 566 w 647"/>
                  <a:gd name="T3" fmla="*/ 0 h 18"/>
                  <a:gd name="T4" fmla="*/ 485 w 647"/>
                  <a:gd name="T5" fmla="*/ 18 h 18"/>
                  <a:gd name="T6" fmla="*/ 404 w 647"/>
                  <a:gd name="T7" fmla="*/ 0 h 18"/>
                  <a:gd name="T8" fmla="*/ 323 w 647"/>
                  <a:gd name="T9" fmla="*/ 18 h 18"/>
                  <a:gd name="T10" fmla="*/ 243 w 647"/>
                  <a:gd name="T11" fmla="*/ 0 h 18"/>
                  <a:gd name="T12" fmla="*/ 162 w 647"/>
                  <a:gd name="T13" fmla="*/ 18 h 18"/>
                  <a:gd name="T14" fmla="*/ 81 w 647"/>
                  <a:gd name="T15" fmla="*/ 0 h 18"/>
                  <a:gd name="T16" fmla="*/ 0 w 64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7" h="18">
                    <a:moveTo>
                      <a:pt x="647" y="18"/>
                    </a:moveTo>
                    <a:cubicBezTo>
                      <a:pt x="618" y="18"/>
                      <a:pt x="590" y="12"/>
                      <a:pt x="566" y="0"/>
                    </a:cubicBezTo>
                    <a:cubicBezTo>
                      <a:pt x="542" y="12"/>
                      <a:pt x="514" y="18"/>
                      <a:pt x="485" y="18"/>
                    </a:cubicBezTo>
                    <a:cubicBezTo>
                      <a:pt x="456" y="18"/>
                      <a:pt x="429" y="12"/>
                      <a:pt x="404" y="0"/>
                    </a:cubicBezTo>
                    <a:cubicBezTo>
                      <a:pt x="380" y="12"/>
                      <a:pt x="353" y="18"/>
                      <a:pt x="323" y="18"/>
                    </a:cubicBezTo>
                    <a:cubicBezTo>
                      <a:pt x="294" y="18"/>
                      <a:pt x="267" y="12"/>
                      <a:pt x="243" y="0"/>
                    </a:cubicBezTo>
                    <a:cubicBezTo>
                      <a:pt x="218" y="12"/>
                      <a:pt x="191" y="18"/>
                      <a:pt x="162" y="18"/>
                    </a:cubicBezTo>
                    <a:cubicBezTo>
                      <a:pt x="133" y="18"/>
                      <a:pt x="105" y="12"/>
                      <a:pt x="81" y="0"/>
                    </a:cubicBezTo>
                    <a:cubicBezTo>
                      <a:pt x="57" y="12"/>
                      <a:pt x="29" y="18"/>
                      <a:pt x="0" y="1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98"/>
              <p:cNvSpPr>
                <a:spLocks/>
              </p:cNvSpPr>
              <p:nvPr/>
            </p:nvSpPr>
            <p:spPr bwMode="auto">
              <a:xfrm>
                <a:off x="4232322" y="3753902"/>
                <a:ext cx="553952" cy="20291"/>
              </a:xfrm>
              <a:custGeom>
                <a:avLst/>
                <a:gdLst>
                  <a:gd name="T0" fmla="*/ 0 w 809"/>
                  <a:gd name="T1" fmla="*/ 0 h 30"/>
                  <a:gd name="T2" fmla="*/ 81 w 809"/>
                  <a:gd name="T3" fmla="*/ 30 h 30"/>
                  <a:gd name="T4" fmla="*/ 162 w 809"/>
                  <a:gd name="T5" fmla="*/ 0 h 30"/>
                  <a:gd name="T6" fmla="*/ 243 w 809"/>
                  <a:gd name="T7" fmla="*/ 30 h 30"/>
                  <a:gd name="T8" fmla="*/ 324 w 809"/>
                  <a:gd name="T9" fmla="*/ 0 h 30"/>
                  <a:gd name="T10" fmla="*/ 404 w 809"/>
                  <a:gd name="T11" fmla="*/ 30 h 30"/>
                  <a:gd name="T12" fmla="*/ 485 w 809"/>
                  <a:gd name="T13" fmla="*/ 0 h 30"/>
                  <a:gd name="T14" fmla="*/ 566 w 809"/>
                  <a:gd name="T15" fmla="*/ 30 h 30"/>
                  <a:gd name="T16" fmla="*/ 647 w 809"/>
                  <a:gd name="T17" fmla="*/ 0 h 30"/>
                  <a:gd name="T18" fmla="*/ 728 w 809"/>
                  <a:gd name="T19" fmla="*/ 30 h 30"/>
                  <a:gd name="T20" fmla="*/ 809 w 80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30">
                    <a:moveTo>
                      <a:pt x="0" y="0"/>
                    </a:moveTo>
                    <a:cubicBezTo>
                      <a:pt x="18" y="18"/>
                      <a:pt x="47" y="30"/>
                      <a:pt x="81" y="30"/>
                    </a:cubicBezTo>
                    <a:cubicBezTo>
                      <a:pt x="114" y="30"/>
                      <a:pt x="144" y="18"/>
                      <a:pt x="162" y="0"/>
                    </a:cubicBezTo>
                    <a:cubicBezTo>
                      <a:pt x="180" y="18"/>
                      <a:pt x="209" y="30"/>
                      <a:pt x="243" y="30"/>
                    </a:cubicBezTo>
                    <a:cubicBezTo>
                      <a:pt x="276" y="30"/>
                      <a:pt x="306" y="18"/>
                      <a:pt x="324" y="0"/>
                    </a:cubicBezTo>
                    <a:cubicBezTo>
                      <a:pt x="342" y="18"/>
                      <a:pt x="371" y="30"/>
                      <a:pt x="404" y="30"/>
                    </a:cubicBezTo>
                    <a:cubicBezTo>
                      <a:pt x="438" y="30"/>
                      <a:pt x="467" y="18"/>
                      <a:pt x="485" y="0"/>
                    </a:cubicBezTo>
                    <a:cubicBezTo>
                      <a:pt x="503" y="18"/>
                      <a:pt x="533" y="30"/>
                      <a:pt x="566" y="30"/>
                    </a:cubicBezTo>
                    <a:cubicBezTo>
                      <a:pt x="600" y="30"/>
                      <a:pt x="629" y="18"/>
                      <a:pt x="647" y="0"/>
                    </a:cubicBezTo>
                    <a:cubicBezTo>
                      <a:pt x="665" y="18"/>
                      <a:pt x="695" y="30"/>
                      <a:pt x="728" y="30"/>
                    </a:cubicBezTo>
                    <a:cubicBezTo>
                      <a:pt x="762" y="30"/>
                      <a:pt x="791" y="18"/>
                      <a:pt x="809"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99"/>
              <p:cNvSpPr>
                <a:spLocks/>
              </p:cNvSpPr>
              <p:nvPr/>
            </p:nvSpPr>
            <p:spPr bwMode="auto">
              <a:xfrm>
                <a:off x="4279572" y="3487507"/>
                <a:ext cx="151315" cy="132183"/>
              </a:xfrm>
              <a:custGeom>
                <a:avLst/>
                <a:gdLst>
                  <a:gd name="T0" fmla="*/ 57 w 522"/>
                  <a:gd name="T1" fmla="*/ 456 h 456"/>
                  <a:gd name="T2" fmla="*/ 57 w 522"/>
                  <a:gd name="T3" fmla="*/ 248 h 456"/>
                  <a:gd name="T4" fmla="*/ 0 w 522"/>
                  <a:gd name="T5" fmla="*/ 248 h 456"/>
                  <a:gd name="T6" fmla="*/ 0 w 522"/>
                  <a:gd name="T7" fmla="*/ 0 h 456"/>
                  <a:gd name="T8" fmla="*/ 522 w 522"/>
                  <a:gd name="T9" fmla="*/ 0 h 456"/>
                  <a:gd name="T10" fmla="*/ 466 w 522"/>
                  <a:gd name="T11" fmla="*/ 241 h 456"/>
                  <a:gd name="T12" fmla="*/ 385 w 522"/>
                  <a:gd name="T13" fmla="*/ 241 h 456"/>
                  <a:gd name="T14" fmla="*/ 385 w 522"/>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456">
                    <a:moveTo>
                      <a:pt x="57" y="456"/>
                    </a:moveTo>
                    <a:lnTo>
                      <a:pt x="57" y="248"/>
                    </a:lnTo>
                    <a:lnTo>
                      <a:pt x="0" y="248"/>
                    </a:lnTo>
                    <a:lnTo>
                      <a:pt x="0" y="0"/>
                    </a:lnTo>
                    <a:lnTo>
                      <a:pt x="522" y="0"/>
                    </a:lnTo>
                    <a:lnTo>
                      <a:pt x="466" y="241"/>
                    </a:lnTo>
                    <a:lnTo>
                      <a:pt x="385" y="241"/>
                    </a:lnTo>
                    <a:lnTo>
                      <a:pt x="385" y="456"/>
                    </a:ln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100"/>
              <p:cNvSpPr>
                <a:spLocks noChangeShapeType="1"/>
              </p:cNvSpPr>
              <p:nvPr/>
            </p:nvSpPr>
            <p:spPr bwMode="auto">
              <a:xfrm flipV="1">
                <a:off x="4390014" y="3438808"/>
                <a:ext cx="0" cy="48699"/>
              </a:xfrm>
              <a:prstGeom prst="line">
                <a:avLst/>
              </a:prstGeom>
              <a:noFill/>
              <a:ln w="12700"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89168505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61111">
                                          <p:cBhvr additive="base">
                                            <p:cTn id="7" dur="900" fill="hold"/>
                                            <p:tgtEl>
                                              <p:spTgt spid="17"/>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1111">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14:bounceEnd="61111">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1111">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1111">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14:bounceEnd="61111">
                                          <p:cBhvr additive="base">
                                            <p:cTn id="15" dur="1100" fill="hold"/>
                                            <p:tgtEl>
                                              <p:spTgt spid="19"/>
                                            </p:tgtEl>
                                            <p:attrNameLst>
                                              <p:attrName>ppt_x</p:attrName>
                                            </p:attrNameLst>
                                          </p:cBhvr>
                                          <p:tavLst>
                                            <p:tav tm="0">
                                              <p:val>
                                                <p:strVal val="#ppt_x"/>
                                              </p:val>
                                            </p:tav>
                                            <p:tav tm="100000">
                                              <p:val>
                                                <p:strVal val="#ppt_x"/>
                                              </p:val>
                                            </p:tav>
                                          </p:tavLst>
                                        </p:anim>
                                        <p:anim calcmode="lin" valueType="num" p14:bounceEnd="61111">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1111">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14:bounceEnd="61111">
                                          <p:cBhvr additive="base">
                                            <p:cTn id="19" dur="1200" fill="hold"/>
                                            <p:tgtEl>
                                              <p:spTgt spid="20"/>
                                            </p:tgtEl>
                                            <p:attrNameLst>
                                              <p:attrName>ppt_x</p:attrName>
                                            </p:attrNameLst>
                                          </p:cBhvr>
                                          <p:tavLst>
                                            <p:tav tm="0">
                                              <p:val>
                                                <p:strVal val="#ppt_x"/>
                                              </p:val>
                                            </p:tav>
                                            <p:tav tm="100000">
                                              <p:val>
                                                <p:strVal val="#ppt_x"/>
                                              </p:val>
                                            </p:tav>
                                          </p:tavLst>
                                        </p:anim>
                                        <p:anim calcmode="lin" valueType="num" p14:bounceEnd="61111">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900" fill="hold"/>
                                            <p:tgtEl>
                                              <p:spTgt spid="17"/>
                                            </p:tgtEl>
                                            <p:attrNameLst>
                                              <p:attrName>ppt_x</p:attrName>
                                            </p:attrNameLst>
                                          </p:cBhvr>
                                          <p:tavLst>
                                            <p:tav tm="0">
                                              <p:val>
                                                <p:strVal val="#ppt_x"/>
                                              </p:val>
                                            </p:tav>
                                            <p:tav tm="100000">
                                              <p:val>
                                                <p:strVal val="#ppt_x"/>
                                              </p:val>
                                            </p:tav>
                                          </p:tavLst>
                                        </p:anim>
                                        <p:anim calcmode="lin" valueType="num">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100" fill="hold"/>
                                            <p:tgtEl>
                                              <p:spTgt spid="19"/>
                                            </p:tgtEl>
                                            <p:attrNameLst>
                                              <p:attrName>ppt_x</p:attrName>
                                            </p:attrNameLst>
                                          </p:cBhvr>
                                          <p:tavLst>
                                            <p:tav tm="0">
                                              <p:val>
                                                <p:strVal val="#ppt_x"/>
                                              </p:val>
                                            </p:tav>
                                            <p:tav tm="100000">
                                              <p:val>
                                                <p:strVal val="#ppt_x"/>
                                              </p:val>
                                            </p:tav>
                                          </p:tavLst>
                                        </p:anim>
                                        <p:anim calcmode="lin" valueType="num">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1200" fill="hold"/>
                                            <p:tgtEl>
                                              <p:spTgt spid="20"/>
                                            </p:tgtEl>
                                            <p:attrNameLst>
                                              <p:attrName>ppt_x</p:attrName>
                                            </p:attrNameLst>
                                          </p:cBhvr>
                                          <p:tavLst>
                                            <p:tav tm="0">
                                              <p:val>
                                                <p:strVal val="#ppt_x"/>
                                              </p:val>
                                            </p:tav>
                                            <p:tav tm="100000">
                                              <p:val>
                                                <p:strVal val="#ppt_x"/>
                                              </p:val>
                                            </p:tav>
                                          </p:tavLst>
                                        </p:anim>
                                        <p:anim calcmode="lin" valueType="num">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5571111" y="2564904"/>
            <a:ext cx="2679733" cy="383182"/>
          </a:xfrm>
          <a:prstGeom prst="rect">
            <a:avLst/>
          </a:prstGeom>
          <a:noFill/>
        </p:spPr>
        <p:txBody>
          <a:bodyPr wrap="square" rtlCol="0">
            <a:spAutoFit/>
          </a:bodyPr>
          <a:lstStyle/>
          <a:p>
            <a:pPr>
              <a:lnSpc>
                <a:spcPct val="90000"/>
              </a:lnSpc>
            </a:pPr>
            <a:r>
              <a:rPr lang="en-US" sz="1050" dirty="0" err="1"/>
              <a:t>Xxxx</a:t>
            </a:r>
            <a:r>
              <a:rPr lang="en-US" sz="1050" dirty="0"/>
              <a:t> xxx xx x </a:t>
            </a:r>
            <a:r>
              <a:rPr lang="en-US" sz="1050" dirty="0" err="1"/>
              <a:t>xxxxxx</a:t>
            </a:r>
            <a:r>
              <a:rPr lang="en-US" sz="1050" dirty="0"/>
              <a:t> xx </a:t>
            </a:r>
            <a:r>
              <a:rPr lang="en-US" sz="1050" dirty="0" err="1"/>
              <a:t>xxxxx</a:t>
            </a:r>
            <a:r>
              <a:rPr lang="en-US" sz="1050" dirty="0"/>
              <a:t> xx. Xx </a:t>
            </a:r>
            <a:r>
              <a:rPr lang="en-US" sz="1050" dirty="0" err="1"/>
              <a:t>xxxx</a:t>
            </a:r>
            <a:r>
              <a:rPr lang="en-US" sz="1050" dirty="0"/>
              <a:t> x </a:t>
            </a:r>
            <a:r>
              <a:rPr lang="en-US" sz="1050" dirty="0" err="1"/>
              <a:t>xxxxxxxx</a:t>
            </a:r>
            <a:r>
              <a:rPr lang="en-US" sz="1050" dirty="0"/>
              <a:t> xx </a:t>
            </a:r>
            <a:r>
              <a:rPr lang="en-US" sz="1050" dirty="0" err="1"/>
              <a:t>xxxx</a:t>
            </a:r>
            <a:r>
              <a:rPr lang="en-US" sz="1050" dirty="0"/>
              <a:t> </a:t>
            </a:r>
            <a:r>
              <a:rPr lang="en-US" sz="1050" dirty="0" err="1"/>
              <a:t>xxxxxxx</a:t>
            </a:r>
            <a:r>
              <a:rPr lang="en-US" sz="1050" dirty="0"/>
              <a:t> xxx.</a:t>
            </a:r>
          </a:p>
        </p:txBody>
      </p:sp>
      <p:sp>
        <p:nvSpPr>
          <p:cNvPr id="9" name="TextBox 8"/>
          <p:cNvSpPr txBox="1"/>
          <p:nvPr/>
        </p:nvSpPr>
        <p:spPr>
          <a:xfrm>
            <a:off x="5571111" y="3198190"/>
            <a:ext cx="2841751" cy="383182"/>
          </a:xfrm>
          <a:prstGeom prst="rect">
            <a:avLst/>
          </a:prstGeom>
          <a:noFill/>
        </p:spPr>
        <p:txBody>
          <a:bodyPr wrap="square" rtlCol="0">
            <a:spAutoFit/>
          </a:bodyPr>
          <a:lstStyle/>
          <a:p>
            <a:pPr>
              <a:lnSpc>
                <a:spcPct val="90000"/>
              </a:lnSpc>
            </a:pPr>
            <a:r>
              <a:rPr lang="en-US" sz="1050" dirty="0"/>
              <a:t>Executives and directors need a trusted source of industry news that helps them lead</a:t>
            </a:r>
          </a:p>
        </p:txBody>
      </p:sp>
      <p:sp>
        <p:nvSpPr>
          <p:cNvPr id="10" name="TextBox 9"/>
          <p:cNvSpPr txBox="1"/>
          <p:nvPr/>
        </p:nvSpPr>
        <p:spPr>
          <a:xfrm>
            <a:off x="5571111" y="3845214"/>
            <a:ext cx="2679732" cy="528606"/>
          </a:xfrm>
          <a:prstGeom prst="rect">
            <a:avLst/>
          </a:prstGeom>
          <a:noFill/>
        </p:spPr>
        <p:txBody>
          <a:bodyPr wrap="square" rtlCol="0">
            <a:spAutoFit/>
          </a:bodyPr>
          <a:lstStyle/>
          <a:p>
            <a:pPr>
              <a:lnSpc>
                <a:spcPct val="90000"/>
              </a:lnSpc>
            </a:pPr>
            <a:r>
              <a:rPr lang="en-US" sz="1050" dirty="0"/>
              <a:t>Managers do not understand how to manage new global generation of mobile individuals</a:t>
            </a:r>
          </a:p>
        </p:txBody>
      </p:sp>
      <p:sp>
        <p:nvSpPr>
          <p:cNvPr id="11" name="TextBox 10"/>
          <p:cNvSpPr txBox="1"/>
          <p:nvPr/>
        </p:nvSpPr>
        <p:spPr>
          <a:xfrm>
            <a:off x="5571111" y="4476342"/>
            <a:ext cx="2841751" cy="674031"/>
          </a:xfrm>
          <a:prstGeom prst="rect">
            <a:avLst/>
          </a:prstGeom>
          <a:noFill/>
        </p:spPr>
        <p:txBody>
          <a:bodyPr wrap="square" rtlCol="0">
            <a:spAutoFit/>
          </a:bodyPr>
          <a:lstStyle/>
          <a:p>
            <a:pPr>
              <a:lnSpc>
                <a:spcPct val="90000"/>
              </a:lnSpc>
            </a:pPr>
            <a:r>
              <a:rPr lang="en-US" sz="105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938159" y="2586226"/>
            <a:ext cx="476412"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8159" y="3232665"/>
            <a:ext cx="476412"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8159" y="3861955"/>
            <a:ext cx="476412"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8159" y="4508394"/>
            <a:ext cx="476412" cy="415498"/>
          </a:xfrm>
          <a:prstGeom prst="rect">
            <a:avLst/>
          </a:prstGeom>
        </p:spPr>
        <p:txBody>
          <a:bodyPr wrap="none">
            <a:spAutoFit/>
          </a:bodyPr>
          <a:lstStyle/>
          <a:p>
            <a:pPr lvl="0" algn="ctr"/>
            <a:r>
              <a:rPr lang="en-US" sz="2100" dirty="0">
                <a:solidFill>
                  <a:srgbClr val="FFFFFF"/>
                </a:solidFill>
              </a:rPr>
              <a:t>04</a:t>
            </a:r>
          </a:p>
        </p:txBody>
      </p:sp>
      <p:pic>
        <p:nvPicPr>
          <p:cNvPr id="22" name="Picture 21">
            <a:hlinkClick r:id="rId7"/>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61" name="Text Placeholder 160"/>
          <p:cNvSpPr>
            <a:spLocks noGrp="1"/>
          </p:cNvSpPr>
          <p:nvPr>
            <p:ph type="body" sz="quarter" idx="10"/>
          </p:nvPr>
        </p:nvSpPr>
        <p:spPr/>
        <p:txBody>
          <a:bodyPr/>
          <a:lstStyle/>
          <a:p>
            <a:pPr algn="r"/>
            <a:r>
              <a:rPr lang="en-US" dirty="0" err="1"/>
              <a:t>Xxxx</a:t>
            </a:r>
            <a:r>
              <a:rPr lang="en-US" dirty="0"/>
              <a:t> </a:t>
            </a:r>
            <a:r>
              <a:rPr lang="en-US" dirty="0" err="1"/>
              <a:t>xxxxxxxxxxx</a:t>
            </a:r>
            <a:r>
              <a:rPr lang="en-US" dirty="0"/>
              <a:t> </a:t>
            </a:r>
            <a:r>
              <a:rPr lang="en-US" dirty="0" err="1"/>
              <a:t>xxxx</a:t>
            </a:r>
            <a:r>
              <a:rPr lang="en-US" dirty="0"/>
              <a:t> </a:t>
            </a:r>
            <a:r>
              <a:rPr lang="en-US" dirty="0" err="1"/>
              <a:t>xxxxxxx</a:t>
            </a:r>
            <a:r>
              <a:rPr lang="en-US" dirty="0"/>
              <a:t> </a:t>
            </a:r>
            <a:r>
              <a:rPr lang="en-US" dirty="0" err="1"/>
              <a:t>xxxxx</a:t>
            </a:r>
            <a:endParaRPr lang="en-US" dirty="0"/>
          </a:p>
        </p:txBody>
      </p:sp>
      <p:grpSp>
        <p:nvGrpSpPr>
          <p:cNvPr id="157" name="Group 156"/>
          <p:cNvGrpSpPr/>
          <p:nvPr/>
        </p:nvGrpSpPr>
        <p:grpSpPr>
          <a:xfrm>
            <a:off x="640450" y="1170511"/>
            <a:ext cx="2560869" cy="1511345"/>
            <a:chOff x="640449" y="313260"/>
            <a:chExt cx="2560869" cy="1511345"/>
          </a:xfrm>
        </p:grpSpPr>
        <p:sp>
          <p:nvSpPr>
            <p:cNvPr id="6" name="Rounded Rectangle 5"/>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sp>
          <p:nvSpPr>
            <p:cNvPr id="7" name="Rounded Rectangle 6"/>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sp>
          <p:nvSpPr>
            <p:cNvPr id="8" name="Rounded Rectangle 7"/>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12" name="Oval 11"/>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01</a:t>
              </a:r>
            </a:p>
          </p:txBody>
        </p:sp>
      </p:grpSp>
      <p:sp>
        <p:nvSpPr>
          <p:cNvPr id="46" name="Rectangle 45"/>
          <p:cNvSpPr/>
          <p:nvPr/>
        </p:nvSpPr>
        <p:spPr>
          <a:xfrm>
            <a:off x="640450" y="3386626"/>
            <a:ext cx="1074051" cy="602729"/>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158" name="Group 157"/>
          <p:cNvGrpSpPr/>
          <p:nvPr/>
        </p:nvGrpSpPr>
        <p:grpSpPr>
          <a:xfrm>
            <a:off x="2020559" y="1811377"/>
            <a:ext cx="2560869" cy="1511345"/>
            <a:chOff x="2020559" y="954126"/>
            <a:chExt cx="2560869" cy="1511345"/>
          </a:xfrm>
        </p:grpSpPr>
        <p:sp>
          <p:nvSpPr>
            <p:cNvPr id="69" name="Rounded Rectangle 68"/>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0" name="Rounded Rectangle 69"/>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1" name="Rounded Rectangle 70"/>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72" name="Oval 71"/>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02</a:t>
              </a:r>
            </a:p>
          </p:txBody>
        </p:sp>
      </p:grpSp>
      <p:grpSp>
        <p:nvGrpSpPr>
          <p:cNvPr id="159" name="Group 158"/>
          <p:cNvGrpSpPr/>
          <p:nvPr/>
        </p:nvGrpSpPr>
        <p:grpSpPr>
          <a:xfrm>
            <a:off x="3397251" y="2459561"/>
            <a:ext cx="3672284" cy="1511345"/>
            <a:chOff x="3397250" y="1602310"/>
            <a:chExt cx="3672284" cy="1511345"/>
          </a:xfrm>
        </p:grpSpPr>
        <p:sp>
          <p:nvSpPr>
            <p:cNvPr id="73" name="Rounded Rectangle 72"/>
            <p:cNvSpPr/>
            <p:nvPr/>
          </p:nvSpPr>
          <p:spPr>
            <a:xfrm rot="2700000">
              <a:off x="5743060" y="2059510"/>
              <a:ext cx="1325880"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4" name="Rounded Rectangle 73"/>
            <p:cNvSpPr/>
            <p:nvPr/>
          </p:nvSpPr>
          <p:spPr>
            <a:xfrm rot="8100000">
              <a:off x="5747728" y="2702175"/>
              <a:ext cx="1321806"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5" name="Rounded Rectangle 74"/>
            <p:cNvSpPr/>
            <p:nvPr/>
          </p:nvSpPr>
          <p:spPr>
            <a:xfrm>
              <a:off x="3397250" y="2380772"/>
              <a:ext cx="3538317"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76" name="Oval 75"/>
            <p:cNvSpPr/>
            <p:nvPr/>
          </p:nvSpPr>
          <p:spPr>
            <a:xfrm>
              <a:off x="6538584" y="239774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03</a:t>
              </a:r>
            </a:p>
          </p:txBody>
        </p:sp>
      </p:grpSp>
      <p:grpSp>
        <p:nvGrpSpPr>
          <p:cNvPr id="160" name="Group 159"/>
          <p:cNvGrpSpPr/>
          <p:nvPr/>
        </p:nvGrpSpPr>
        <p:grpSpPr>
          <a:xfrm>
            <a:off x="5888776" y="3100427"/>
            <a:ext cx="2560869" cy="1511345"/>
            <a:chOff x="5888775" y="2243176"/>
            <a:chExt cx="2560869" cy="1511345"/>
          </a:xfrm>
        </p:grpSpPr>
        <p:sp>
          <p:nvSpPr>
            <p:cNvPr id="77" name="Rounded Rectangle 76"/>
            <p:cNvSpPr/>
            <p:nvPr/>
          </p:nvSpPr>
          <p:spPr>
            <a:xfrm rot="2700000">
              <a:off x="7123170" y="2700376"/>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8" name="Rounded Rectangle 77"/>
            <p:cNvSpPr/>
            <p:nvPr/>
          </p:nvSpPr>
          <p:spPr>
            <a:xfrm rot="8100000">
              <a:off x="7127838" y="3343041"/>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9" name="Rounded Rectangle 78"/>
            <p:cNvSpPr/>
            <p:nvPr/>
          </p:nvSpPr>
          <p:spPr>
            <a:xfrm>
              <a:off x="5888775" y="3021638"/>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80" name="Oval 79"/>
            <p:cNvSpPr/>
            <p:nvPr/>
          </p:nvSpPr>
          <p:spPr>
            <a:xfrm>
              <a:off x="7918694" y="303861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04</a:t>
              </a:r>
            </a:p>
          </p:txBody>
        </p:sp>
      </p:grpSp>
      <p:grpSp>
        <p:nvGrpSpPr>
          <p:cNvPr id="150" name="Group 149"/>
          <p:cNvGrpSpPr/>
          <p:nvPr/>
        </p:nvGrpSpPr>
        <p:grpSpPr>
          <a:xfrm>
            <a:off x="5888776" y="4437112"/>
            <a:ext cx="726878" cy="726282"/>
            <a:chOff x="0" y="-1971675"/>
            <a:chExt cx="1939925" cy="1938338"/>
          </a:xfrm>
        </p:grpSpPr>
        <p:sp>
          <p:nvSpPr>
            <p:cNvPr id="125"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7" name="Group 146"/>
            <p:cNvGrpSpPr/>
            <p:nvPr/>
          </p:nvGrpSpPr>
          <p:grpSpPr>
            <a:xfrm>
              <a:off x="279400" y="-1397000"/>
              <a:ext cx="1387475" cy="788988"/>
              <a:chOff x="279400" y="-1397000"/>
              <a:chExt cx="1387475" cy="788988"/>
            </a:xfrm>
          </p:grpSpPr>
          <p:sp>
            <p:nvSpPr>
              <p:cNvPr id="127"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3" name="Group 152"/>
          <p:cNvGrpSpPr/>
          <p:nvPr/>
        </p:nvGrpSpPr>
        <p:grpSpPr>
          <a:xfrm>
            <a:off x="3371851" y="3825045"/>
            <a:ext cx="726878" cy="728662"/>
            <a:chOff x="7204075" y="-1846263"/>
            <a:chExt cx="1939925" cy="1944688"/>
          </a:xfrm>
        </p:grpSpPr>
        <p:sp>
          <p:nvSpPr>
            <p:cNvPr id="123" name="Oval 59"/>
            <p:cNvSpPr>
              <a:spLocks noChangeArrowheads="1"/>
            </p:cNvSpPr>
            <p:nvPr/>
          </p:nvSpPr>
          <p:spPr bwMode="auto">
            <a:xfrm>
              <a:off x="7204075" y="-1846263"/>
              <a:ext cx="1939925"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9" name="Group 148"/>
            <p:cNvGrpSpPr/>
            <p:nvPr/>
          </p:nvGrpSpPr>
          <p:grpSpPr>
            <a:xfrm>
              <a:off x="7519988" y="-1506538"/>
              <a:ext cx="1312862" cy="1265238"/>
              <a:chOff x="7519988" y="-1506538"/>
              <a:chExt cx="1312862" cy="1265238"/>
            </a:xfrm>
          </p:grpSpPr>
          <p:sp>
            <p:nvSpPr>
              <p:cNvPr id="13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2" name="Group 151"/>
          <p:cNvGrpSpPr/>
          <p:nvPr/>
        </p:nvGrpSpPr>
        <p:grpSpPr>
          <a:xfrm>
            <a:off x="1943708" y="3175001"/>
            <a:ext cx="725094" cy="728662"/>
            <a:chOff x="5137150" y="-1846263"/>
            <a:chExt cx="1935163" cy="1944688"/>
          </a:xfrm>
        </p:grpSpPr>
        <p:sp>
          <p:nvSpPr>
            <p:cNvPr id="124" name="Oval 60"/>
            <p:cNvSpPr>
              <a:spLocks noChangeArrowheads="1"/>
            </p:cNvSpPr>
            <p:nvPr/>
          </p:nvSpPr>
          <p:spPr bwMode="auto">
            <a:xfrm>
              <a:off x="5137150" y="-1846263"/>
              <a:ext cx="1935163" cy="194468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8" name="Group 147"/>
            <p:cNvGrpSpPr/>
            <p:nvPr/>
          </p:nvGrpSpPr>
          <p:grpSpPr>
            <a:xfrm>
              <a:off x="5526088" y="-1517650"/>
              <a:ext cx="1158875" cy="1292225"/>
              <a:chOff x="5526088" y="-1517650"/>
              <a:chExt cx="1158875" cy="1292225"/>
            </a:xfrm>
          </p:grpSpPr>
          <p:sp>
            <p:nvSpPr>
              <p:cNvPr id="136"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1" name="Group 150"/>
          <p:cNvGrpSpPr/>
          <p:nvPr/>
        </p:nvGrpSpPr>
        <p:grpSpPr>
          <a:xfrm>
            <a:off x="640449" y="2542460"/>
            <a:ext cx="725092" cy="726282"/>
            <a:chOff x="2552700" y="-1971675"/>
            <a:chExt cx="1935163" cy="1938338"/>
          </a:xfrm>
        </p:grpSpPr>
        <p:sp>
          <p:nvSpPr>
            <p:cNvPr id="126"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6" name="Group 145"/>
            <p:cNvGrpSpPr/>
            <p:nvPr/>
          </p:nvGrpSpPr>
          <p:grpSpPr>
            <a:xfrm>
              <a:off x="2908300" y="-1620838"/>
              <a:ext cx="1228725" cy="1236663"/>
              <a:chOff x="2908300" y="-1620838"/>
              <a:chExt cx="1228725" cy="1236663"/>
            </a:xfrm>
          </p:grpSpPr>
          <p:sp>
            <p:nvSpPr>
              <p:cNvPr id="14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54" name="Rectangle 153"/>
          <p:cNvSpPr/>
          <p:nvPr/>
        </p:nvSpPr>
        <p:spPr>
          <a:xfrm>
            <a:off x="1943709" y="4008510"/>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5" name="Rectangle 154"/>
          <p:cNvSpPr/>
          <p:nvPr/>
        </p:nvSpPr>
        <p:spPr>
          <a:xfrm>
            <a:off x="3371851" y="4660214"/>
            <a:ext cx="2074850"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6" name="Rectangle 155"/>
          <p:cNvSpPr/>
          <p:nvPr/>
        </p:nvSpPr>
        <p:spPr>
          <a:xfrm>
            <a:off x="5888776" y="5229201"/>
            <a:ext cx="2029919"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3889528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800" fill="hold"/>
                                        <p:tgtEl>
                                          <p:spTgt spid="157"/>
                                        </p:tgtEl>
                                        <p:attrNameLst>
                                          <p:attrName>ppt_x</p:attrName>
                                        </p:attrNameLst>
                                      </p:cBhvr>
                                      <p:tavLst>
                                        <p:tav tm="0">
                                          <p:val>
                                            <p:strVal val="0-#ppt_w/2"/>
                                          </p:val>
                                        </p:tav>
                                        <p:tav tm="100000">
                                          <p:val>
                                            <p:strVal val="#ppt_x"/>
                                          </p:val>
                                        </p:tav>
                                      </p:tavLst>
                                    </p:anim>
                                    <p:anim calcmode="lin" valueType="num">
                                      <p:cBhvr additive="base">
                                        <p:cTn id="8" dur="800" fill="hold"/>
                                        <p:tgtEl>
                                          <p:spTgt spid="157"/>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58"/>
                                        </p:tgtEl>
                                        <p:attrNameLst>
                                          <p:attrName>style.visibility</p:attrName>
                                        </p:attrNameLst>
                                      </p:cBhvr>
                                      <p:to>
                                        <p:strVal val="visible"/>
                                      </p:to>
                                    </p:set>
                                    <p:anim calcmode="lin" valueType="num">
                                      <p:cBhvr additive="base">
                                        <p:cTn id="11" dur="900" fill="hold"/>
                                        <p:tgtEl>
                                          <p:spTgt spid="158"/>
                                        </p:tgtEl>
                                        <p:attrNameLst>
                                          <p:attrName>ppt_x</p:attrName>
                                        </p:attrNameLst>
                                      </p:cBhvr>
                                      <p:tavLst>
                                        <p:tav tm="0">
                                          <p:val>
                                            <p:strVal val="0-#ppt_w/2"/>
                                          </p:val>
                                        </p:tav>
                                        <p:tav tm="100000">
                                          <p:val>
                                            <p:strVal val="#ppt_x"/>
                                          </p:val>
                                        </p:tav>
                                      </p:tavLst>
                                    </p:anim>
                                    <p:anim calcmode="lin" valueType="num">
                                      <p:cBhvr additive="base">
                                        <p:cTn id="12" dur="900" fill="hold"/>
                                        <p:tgtEl>
                                          <p:spTgt spid="158"/>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400"/>
                                  </p:stCondLst>
                                  <p:childTnLst>
                                    <p:set>
                                      <p:cBhvr>
                                        <p:cTn id="14" dur="1" fill="hold">
                                          <p:stCondLst>
                                            <p:cond delay="0"/>
                                          </p:stCondLst>
                                        </p:cTn>
                                        <p:tgtEl>
                                          <p:spTgt spid="159"/>
                                        </p:tgtEl>
                                        <p:attrNameLst>
                                          <p:attrName>style.visibility</p:attrName>
                                        </p:attrNameLst>
                                      </p:cBhvr>
                                      <p:to>
                                        <p:strVal val="visible"/>
                                      </p:to>
                                    </p:set>
                                    <p:anim calcmode="lin" valueType="num">
                                      <p:cBhvr additive="base">
                                        <p:cTn id="15" dur="1000" fill="hold"/>
                                        <p:tgtEl>
                                          <p:spTgt spid="159"/>
                                        </p:tgtEl>
                                        <p:attrNameLst>
                                          <p:attrName>ppt_x</p:attrName>
                                        </p:attrNameLst>
                                      </p:cBhvr>
                                      <p:tavLst>
                                        <p:tav tm="0">
                                          <p:val>
                                            <p:strVal val="0-#ppt_w/2"/>
                                          </p:val>
                                        </p:tav>
                                        <p:tav tm="100000">
                                          <p:val>
                                            <p:strVal val="#ppt_x"/>
                                          </p:val>
                                        </p:tav>
                                      </p:tavLst>
                                    </p:anim>
                                    <p:anim calcmode="lin" valueType="num">
                                      <p:cBhvr additive="base">
                                        <p:cTn id="16" dur="1000" fill="hold"/>
                                        <p:tgtEl>
                                          <p:spTgt spid="159"/>
                                        </p:tgtEl>
                                        <p:attrNameLst>
                                          <p:attrName>ppt_y</p:attrName>
                                        </p:attrNameLst>
                                      </p:cBhvr>
                                      <p:tavLst>
                                        <p:tav tm="0">
                                          <p:val>
                                            <p:strVal val="#ppt_y"/>
                                          </p:val>
                                        </p:tav>
                                        <p:tav tm="100000">
                                          <p:val>
                                            <p:strVal val="#ppt_y"/>
                                          </p:val>
                                        </p:tav>
                                      </p:tavLst>
                                    </p:anim>
                                  </p:childTnLst>
                                </p:cTn>
                              </p:par>
                              <p:par>
                                <p:cTn id="17" presetID="2" presetClass="entr" presetSubtype="8" decel="81818" fill="hold" nodeType="withEffect">
                                  <p:stCondLst>
                                    <p:cond delay="600"/>
                                  </p:stCondLst>
                                  <p:childTnLst>
                                    <p:set>
                                      <p:cBhvr>
                                        <p:cTn id="18" dur="1" fill="hold">
                                          <p:stCondLst>
                                            <p:cond delay="0"/>
                                          </p:stCondLst>
                                        </p:cTn>
                                        <p:tgtEl>
                                          <p:spTgt spid="160"/>
                                        </p:tgtEl>
                                        <p:attrNameLst>
                                          <p:attrName>style.visibility</p:attrName>
                                        </p:attrNameLst>
                                      </p:cBhvr>
                                      <p:to>
                                        <p:strVal val="visible"/>
                                      </p:to>
                                    </p:set>
                                    <p:anim calcmode="lin" valueType="num">
                                      <p:cBhvr additive="base">
                                        <p:cTn id="19" dur="1100" fill="hold"/>
                                        <p:tgtEl>
                                          <p:spTgt spid="160"/>
                                        </p:tgtEl>
                                        <p:attrNameLst>
                                          <p:attrName>ppt_x</p:attrName>
                                        </p:attrNameLst>
                                      </p:cBhvr>
                                      <p:tavLst>
                                        <p:tav tm="0">
                                          <p:val>
                                            <p:strVal val="0-#ppt_w/2"/>
                                          </p:val>
                                        </p:tav>
                                        <p:tav tm="100000">
                                          <p:val>
                                            <p:strVal val="#ppt_x"/>
                                          </p:val>
                                        </p:tav>
                                      </p:tavLst>
                                    </p:anim>
                                    <p:anim calcmode="lin" valueType="num">
                                      <p:cBhvr additive="base">
                                        <p:cTn id="20" dur="1100" fill="hold"/>
                                        <p:tgtEl>
                                          <p:spTgt spid="160"/>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151"/>
                                        </p:tgtEl>
                                        <p:attrNameLst>
                                          <p:attrName>style.visibility</p:attrName>
                                        </p:attrNameLst>
                                      </p:cBhvr>
                                      <p:to>
                                        <p:strVal val="visible"/>
                                      </p:to>
                                    </p:set>
                                    <p:animEffect transition="in" filter="fade">
                                      <p:cBhvr>
                                        <p:cTn id="23" dur="500"/>
                                        <p:tgtEl>
                                          <p:spTgt spid="151"/>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152"/>
                                        </p:tgtEl>
                                        <p:attrNameLst>
                                          <p:attrName>style.visibility</p:attrName>
                                        </p:attrNameLst>
                                      </p:cBhvr>
                                      <p:to>
                                        <p:strVal val="visible"/>
                                      </p:to>
                                    </p:set>
                                    <p:animEffect transition="in" filter="fade">
                                      <p:cBhvr>
                                        <p:cTn id="29" dur="500"/>
                                        <p:tgtEl>
                                          <p:spTgt spid="1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54"/>
                                        </p:tgtEl>
                                        <p:attrNameLst>
                                          <p:attrName>style.visibility</p:attrName>
                                        </p:attrNameLst>
                                      </p:cBhvr>
                                      <p:to>
                                        <p:strVal val="visible"/>
                                      </p:to>
                                    </p:set>
                                    <p:animEffect transition="in" filter="fade">
                                      <p:cBhvr>
                                        <p:cTn id="32" dur="500"/>
                                        <p:tgtEl>
                                          <p:spTgt spid="154"/>
                                        </p:tgtEl>
                                      </p:cBhvr>
                                    </p:animEffect>
                                  </p:childTnLst>
                                </p:cTn>
                              </p:par>
                              <p:par>
                                <p:cTn id="33" presetID="10" presetClass="entr" presetSubtype="0" fill="hold" nodeType="withEffect">
                                  <p:stCondLst>
                                    <p:cond delay="1100"/>
                                  </p:stCondLst>
                                  <p:childTnLst>
                                    <p:set>
                                      <p:cBhvr>
                                        <p:cTn id="34" dur="1" fill="hold">
                                          <p:stCondLst>
                                            <p:cond delay="0"/>
                                          </p:stCondLst>
                                        </p:cTn>
                                        <p:tgtEl>
                                          <p:spTgt spid="153"/>
                                        </p:tgtEl>
                                        <p:attrNameLst>
                                          <p:attrName>style.visibility</p:attrName>
                                        </p:attrNameLst>
                                      </p:cBhvr>
                                      <p:to>
                                        <p:strVal val="visible"/>
                                      </p:to>
                                    </p:set>
                                    <p:animEffect transition="in" filter="fade">
                                      <p:cBhvr>
                                        <p:cTn id="35" dur="500"/>
                                        <p:tgtEl>
                                          <p:spTgt spid="153"/>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155"/>
                                        </p:tgtEl>
                                        <p:attrNameLst>
                                          <p:attrName>style.visibility</p:attrName>
                                        </p:attrNameLst>
                                      </p:cBhvr>
                                      <p:to>
                                        <p:strVal val="visible"/>
                                      </p:to>
                                    </p:set>
                                    <p:animEffect transition="in" filter="fade">
                                      <p:cBhvr>
                                        <p:cTn id="38" dur="500"/>
                                        <p:tgtEl>
                                          <p:spTgt spid="155"/>
                                        </p:tgtEl>
                                      </p:cBhvr>
                                    </p:animEffect>
                                  </p:childTnLst>
                                </p:cTn>
                              </p:par>
                              <p:par>
                                <p:cTn id="39" presetID="10" presetClass="entr" presetSubtype="0" fill="hold" nodeType="withEffect">
                                  <p:stCondLst>
                                    <p:cond delay="1300"/>
                                  </p:stCondLst>
                                  <p:childTnLst>
                                    <p:set>
                                      <p:cBhvr>
                                        <p:cTn id="40" dur="1" fill="hold">
                                          <p:stCondLst>
                                            <p:cond delay="0"/>
                                          </p:stCondLst>
                                        </p:cTn>
                                        <p:tgtEl>
                                          <p:spTgt spid="150"/>
                                        </p:tgtEl>
                                        <p:attrNameLst>
                                          <p:attrName>style.visibility</p:attrName>
                                        </p:attrNameLst>
                                      </p:cBhvr>
                                      <p:to>
                                        <p:strVal val="visible"/>
                                      </p:to>
                                    </p:set>
                                    <p:animEffect transition="in" filter="fade">
                                      <p:cBhvr>
                                        <p:cTn id="41" dur="500"/>
                                        <p:tgtEl>
                                          <p:spTgt spid="150"/>
                                        </p:tgtEl>
                                      </p:cBhvr>
                                    </p:animEffect>
                                  </p:childTnLst>
                                </p:cTn>
                              </p:par>
                              <p:par>
                                <p:cTn id="42" presetID="10" presetClass="entr" presetSubtype="0" fill="hold" grpId="0" nodeType="withEffect">
                                  <p:stCondLst>
                                    <p:cond delay="1500"/>
                                  </p:stCondLst>
                                  <p:childTnLst>
                                    <p:set>
                                      <p:cBhvr>
                                        <p:cTn id="43" dur="1" fill="hold">
                                          <p:stCondLst>
                                            <p:cond delay="0"/>
                                          </p:stCondLst>
                                        </p:cTn>
                                        <p:tgtEl>
                                          <p:spTgt spid="156"/>
                                        </p:tgtEl>
                                        <p:attrNameLst>
                                          <p:attrName>style.visibility</p:attrName>
                                        </p:attrNameLst>
                                      </p:cBhvr>
                                      <p:to>
                                        <p:strVal val="visible"/>
                                      </p:to>
                                    </p:set>
                                    <p:animEffect transition="in" filter="fade">
                                      <p:cBhvr>
                                        <p:cTn id="44"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154" grpId="0"/>
      <p:bldP spid="155" grpId="0"/>
      <p:bldP spid="15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a:off x="6331465" y="2151147"/>
            <a:ext cx="2305463" cy="1226432"/>
          </a:xfrm>
          <a:prstGeom prst="chevron">
            <a:avLst>
              <a:gd name="adj" fmla="val 20758"/>
            </a:avLst>
          </a:prstGeom>
          <a:solidFill>
            <a:schemeClr val="bg2"/>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04</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1" name="Chevron 20"/>
          <p:cNvSpPr/>
          <p:nvPr/>
        </p:nvSpPr>
        <p:spPr>
          <a:xfrm>
            <a:off x="4299716" y="2151147"/>
            <a:ext cx="2305463" cy="1226432"/>
          </a:xfrm>
          <a:prstGeom prst="chevron">
            <a:avLst>
              <a:gd name="adj" fmla="val 20758"/>
            </a:avLst>
          </a:prstGeom>
          <a:solidFill>
            <a:schemeClr val="accent5"/>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03</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2" name="Chevron 21"/>
          <p:cNvSpPr/>
          <p:nvPr/>
        </p:nvSpPr>
        <p:spPr>
          <a:xfrm>
            <a:off x="2267966" y="2151147"/>
            <a:ext cx="2305465" cy="1226432"/>
          </a:xfrm>
          <a:prstGeom prst="chevron">
            <a:avLst>
              <a:gd name="adj" fmla="val 20758"/>
            </a:avLst>
          </a:prstGeom>
          <a:solidFill>
            <a:schemeClr val="accent3"/>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02</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4" name="Pentagon 3"/>
          <p:cNvSpPr/>
          <p:nvPr/>
        </p:nvSpPr>
        <p:spPr>
          <a:xfrm>
            <a:off x="604168" y="2151147"/>
            <a:ext cx="1937513" cy="1226432"/>
          </a:xfrm>
          <a:prstGeom prst="homePlate">
            <a:avLst>
              <a:gd name="adj" fmla="val 22102"/>
            </a:avLst>
          </a:prstGeom>
          <a:solidFill>
            <a:schemeClr val="accent1"/>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68580" tIns="0" bIns="68580" rtlCol="0" anchor="ctr" anchorCtr="0"/>
          <a:lstStyle/>
          <a:p>
            <a:pPr algn="ctr"/>
            <a:r>
              <a:rPr lang="en-US" dirty="0" err="1">
                <a:solidFill>
                  <a:srgbClr val="FFFFFF"/>
                </a:solidFill>
              </a:rPr>
              <a:t>Xxxx</a:t>
            </a:r>
            <a:r>
              <a:rPr lang="en-US" dirty="0">
                <a:solidFill>
                  <a:srgbClr val="FFFFFF"/>
                </a:solidFill>
              </a:rPr>
              <a:t> 01</a:t>
            </a:r>
          </a:p>
          <a:p>
            <a:pPr algn="ctr">
              <a:lnSpc>
                <a:spcPct val="90000"/>
              </a:lnSpc>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br>
              <a:rPr lang="en-US" sz="1000" dirty="0">
                <a:solidFill>
                  <a:srgbClr val="FFFFFF"/>
                </a:solidFill>
              </a:rPr>
            </a:br>
            <a:r>
              <a:rPr lang="en-US" sz="1000" dirty="0">
                <a:solidFill>
                  <a:srgbClr val="FFFFFF"/>
                </a:solidFill>
              </a:rPr>
              <a:t>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br>
              <a:rPr lang="en-US" sz="1000" dirty="0">
                <a:solidFill>
                  <a:srgbClr val="FFFFFF"/>
                </a:solidFill>
              </a:rPr>
            </a:b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useBgFill="1">
        <p:nvSpPr>
          <p:cNvPr id="3" name="Rectangle 2"/>
          <p:cNvSpPr/>
          <p:nvPr/>
        </p:nvSpPr>
        <p:spPr>
          <a:xfrm>
            <a:off x="-209234" y="1914899"/>
            <a:ext cx="813402" cy="1755199"/>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err="1"/>
              <a:t>Xxxxxx</a:t>
            </a:r>
            <a:r>
              <a:rPr lang="en-US" dirty="0"/>
              <a:t> xxx </a:t>
            </a:r>
            <a:r>
              <a:rPr lang="en-US" dirty="0" err="1"/>
              <a:t>xxxx</a:t>
            </a:r>
            <a:r>
              <a:rPr lang="en-US" dirty="0"/>
              <a:t> </a:t>
            </a:r>
            <a:r>
              <a:rPr lang="en-US" dirty="0" err="1"/>
              <a:t>xxxx</a:t>
            </a:r>
            <a:endParaRPr lang="en-US" dirty="0"/>
          </a:p>
        </p:txBody>
      </p:sp>
      <p:sp>
        <p:nvSpPr>
          <p:cNvPr id="10" name="Oval 9"/>
          <p:cNvSpPr/>
          <p:nvPr/>
        </p:nvSpPr>
        <p:spPr>
          <a:xfrm>
            <a:off x="1284893" y="3670098"/>
            <a:ext cx="576064" cy="5760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p:cNvSpPr/>
          <p:nvPr/>
        </p:nvSpPr>
        <p:spPr>
          <a:xfrm>
            <a:off x="3132666" y="3670098"/>
            <a:ext cx="576064" cy="57606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5176240" y="3670098"/>
            <a:ext cx="576064" cy="57606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7196164" y="3670098"/>
            <a:ext cx="576064" cy="576064"/>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 name="Straight Connector 14"/>
          <p:cNvCxnSpPr/>
          <p:nvPr/>
        </p:nvCxnSpPr>
        <p:spPr>
          <a:xfrm rot="5400000" flipH="1" flipV="1">
            <a:off x="3255846" y="3533403"/>
            <a:ext cx="329703" cy="169"/>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7319344" y="3533403"/>
            <a:ext cx="329703" cy="16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1408073" y="3533403"/>
            <a:ext cx="329703" cy="169"/>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5299420" y="3533403"/>
            <a:ext cx="329703" cy="16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359104" y="3788133"/>
            <a:ext cx="250184" cy="339994"/>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298092" y="3791950"/>
            <a:ext cx="332360" cy="332360"/>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396818" y="3845523"/>
            <a:ext cx="352214" cy="225214"/>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240855" y="3776605"/>
            <a:ext cx="359686" cy="363048"/>
          </a:xfrm>
          <a:prstGeom prst="rect">
            <a:avLst/>
          </a:prstGeom>
        </p:spPr>
      </p:pic>
      <p:sp>
        <p:nvSpPr>
          <p:cNvPr id="27" name="Rectangle 26"/>
          <p:cNvSpPr/>
          <p:nvPr/>
        </p:nvSpPr>
        <p:spPr>
          <a:xfrm>
            <a:off x="814967"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29" name="Rectangle 28"/>
          <p:cNvSpPr/>
          <p:nvPr/>
        </p:nvSpPr>
        <p:spPr>
          <a:xfrm>
            <a:off x="4706314"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0" name="Rectangle 29"/>
          <p:cNvSpPr/>
          <p:nvPr/>
        </p:nvSpPr>
        <p:spPr>
          <a:xfrm>
            <a:off x="2662740"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1" name="Rectangle 30"/>
          <p:cNvSpPr/>
          <p:nvPr/>
        </p:nvSpPr>
        <p:spPr>
          <a:xfrm>
            <a:off x="6726238"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17985053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0-#ppt_w/2"/>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0-#ppt_w/2"/>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0-#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0-#ppt_w/2"/>
                                              </p:val>
                                            </p:tav>
                                            <p:tav tm="100000">
                                              <p:val>
                                                <p:strVal val="#ppt_x"/>
                                              </p:val>
                                            </p:tav>
                                          </p:tavLst>
                                        </p:anim>
                                        <p:anim calcmode="lin" valueType="num">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0-#ppt_w/2"/>
                                              </p:val>
                                            </p:tav>
                                            <p:tav tm="100000">
                                              <p:val>
                                                <p:strVal val="#ppt_x"/>
                                              </p:val>
                                            </p:tav>
                                          </p:tavLst>
                                        </p:anim>
                                        <p:anim calcmode="lin" valueType="num">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91580" y="2428495"/>
            <a:ext cx="1745892" cy="1061829"/>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Xxxxx</a:t>
            </a:r>
            <a:r>
              <a:rPr lang="en-US" sz="1050" dirty="0"/>
              <a:t> x </a:t>
            </a:r>
            <a:r>
              <a:rPr lang="en-US" sz="1050" dirty="0" err="1"/>
              <a:t>xxxx</a:t>
            </a:r>
            <a:r>
              <a:rPr lang="en-US" sz="1050" dirty="0"/>
              <a:t> </a:t>
            </a:r>
            <a:r>
              <a:rPr lang="en-US" sz="1050" dirty="0" err="1"/>
              <a:t>xxxxxx</a:t>
            </a:r>
            <a:r>
              <a:rPr lang="en-US" sz="1050" dirty="0"/>
              <a:t> xx </a:t>
            </a:r>
            <a:r>
              <a:rPr lang="en-US" sz="1050" dirty="0" err="1"/>
              <a:t>xxxxxxxxxx</a:t>
            </a:r>
            <a:r>
              <a:rPr lang="en-US" sz="1050" dirty="0"/>
              <a:t> Xx </a:t>
            </a:r>
            <a:r>
              <a:rPr lang="en-US" sz="1050" dirty="0" err="1"/>
              <a:t>xxxxxxxxxxxxxx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a:t>
            </a:r>
            <a:r>
              <a:rPr lang="en-US" sz="1050" dirty="0"/>
              <a:t> </a:t>
            </a:r>
          </a:p>
        </p:txBody>
      </p:sp>
      <p:sp>
        <p:nvSpPr>
          <p:cNvPr id="4" name="Rectangle 3"/>
          <p:cNvSpPr/>
          <p:nvPr/>
        </p:nvSpPr>
        <p:spPr>
          <a:xfrm>
            <a:off x="2618783" y="3076752"/>
            <a:ext cx="1745892" cy="1061829"/>
          </a:xfrm>
          <a:prstGeom prst="rect">
            <a:avLst/>
          </a:prstGeom>
        </p:spPr>
        <p:txBody>
          <a:bodyPr wrap="square">
            <a:spAutoFit/>
          </a:bodyPr>
          <a:lstStyle/>
          <a:p>
            <a:r>
              <a:rPr lang="en-US" sz="1050" dirty="0"/>
              <a:t>Xx </a:t>
            </a:r>
            <a:r>
              <a:rPr lang="en-US" sz="1050" dirty="0" err="1"/>
              <a:t>xxxxxx</a:t>
            </a:r>
            <a:r>
              <a:rPr lang="en-US" sz="1050" dirty="0"/>
              <a:t> x </a:t>
            </a:r>
            <a:r>
              <a:rPr lang="en-US" sz="1050" dirty="0" err="1"/>
              <a:t>xxxxxxxxxx</a:t>
            </a:r>
            <a:r>
              <a:rPr lang="en-US" sz="1050" dirty="0"/>
              <a:t> x </a:t>
            </a:r>
            <a:r>
              <a:rPr lang="en-US" sz="1050" dirty="0" err="1"/>
              <a:t>xxxx</a:t>
            </a:r>
            <a:r>
              <a:rPr lang="en-US" sz="1050" dirty="0"/>
              <a:t> Xx x </a:t>
            </a:r>
            <a:r>
              <a:rPr lang="en-US" sz="1050" dirty="0" err="1"/>
              <a:t>xxxxxxxxxxx</a:t>
            </a:r>
            <a:r>
              <a:rPr lang="en-US" sz="1050" dirty="0"/>
              <a:t> xxx </a:t>
            </a:r>
            <a:r>
              <a:rPr lang="en-US" sz="1050" dirty="0" err="1"/>
              <a:t>xxxxx</a:t>
            </a:r>
            <a:r>
              <a:rPr lang="en-US" sz="1050" dirty="0"/>
              <a:t> </a:t>
            </a:r>
            <a:r>
              <a:rPr lang="en-US" sz="1050" dirty="0" err="1"/>
              <a:t>xxxxxx</a:t>
            </a:r>
            <a:r>
              <a:rPr lang="en-US" sz="1050" dirty="0"/>
              <a:t> </a:t>
            </a:r>
            <a:r>
              <a:rPr lang="en-US" sz="1050" dirty="0" err="1"/>
              <a:t>xxxxxxxxxxx</a:t>
            </a:r>
            <a:r>
              <a:rPr lang="en-US" sz="1050" dirty="0"/>
              <a:t> xxx </a:t>
            </a:r>
            <a:r>
              <a:rPr lang="en-US" sz="1050" dirty="0" err="1"/>
              <a:t>xxx</a:t>
            </a:r>
            <a:r>
              <a:rPr lang="en-US" sz="1050" dirty="0"/>
              <a:t> </a:t>
            </a:r>
            <a:r>
              <a:rPr lang="en-US" sz="1050" dirty="0" err="1"/>
              <a:t>Xxxx</a:t>
            </a:r>
            <a:r>
              <a:rPr lang="en-US" sz="1050" dirty="0"/>
              <a:t> xx </a:t>
            </a:r>
            <a:r>
              <a:rPr lang="en-US" sz="1050" dirty="0" err="1"/>
              <a:t>xxxxx</a:t>
            </a:r>
            <a:r>
              <a:rPr lang="en-US" sz="1050" dirty="0"/>
              <a:t> </a:t>
            </a:r>
            <a:r>
              <a:rPr lang="en-US" sz="1050" dirty="0" err="1"/>
              <a:t>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a:t>
            </a:r>
            <a:r>
              <a:rPr lang="en-US" sz="1050" dirty="0" err="1"/>
              <a:t>xxxxxx</a:t>
            </a:r>
            <a:r>
              <a:rPr lang="en-US" sz="1050" dirty="0"/>
              <a:t> xx </a:t>
            </a:r>
            <a:r>
              <a:rPr lang="en-US" sz="1050" dirty="0" err="1"/>
              <a:t>xxxx</a:t>
            </a:r>
            <a:r>
              <a:rPr lang="en-US" sz="1050" dirty="0"/>
              <a:t> </a:t>
            </a:r>
            <a:r>
              <a:rPr lang="en-US" sz="1050" dirty="0" err="1"/>
              <a:t>xxxxxx</a:t>
            </a:r>
            <a:endParaRPr lang="en-US" sz="1050" dirty="0"/>
          </a:p>
        </p:txBody>
      </p:sp>
      <p:sp>
        <p:nvSpPr>
          <p:cNvPr id="5" name="Rectangle 4"/>
          <p:cNvSpPr/>
          <p:nvPr/>
        </p:nvSpPr>
        <p:spPr>
          <a:xfrm>
            <a:off x="4445987" y="3742236"/>
            <a:ext cx="1745892" cy="1061829"/>
          </a:xfrm>
          <a:prstGeom prst="rect">
            <a:avLst/>
          </a:prstGeom>
        </p:spPr>
        <p:txBody>
          <a:bodyPr wrap="square">
            <a:spAutoFit/>
          </a:bodyPr>
          <a:lstStyle/>
          <a:p>
            <a:r>
              <a:rPr lang="en-US" sz="1050" dirty="0"/>
              <a:t>Xx </a:t>
            </a:r>
            <a:r>
              <a:rPr lang="en-US" sz="1050" dirty="0" err="1"/>
              <a:t>xxxxx</a:t>
            </a:r>
            <a:r>
              <a:rPr lang="en-US" sz="1050" dirty="0"/>
              <a:t> </a:t>
            </a:r>
            <a:r>
              <a:rPr lang="en-US" sz="1050" dirty="0" err="1"/>
              <a:t>xxxxx</a:t>
            </a:r>
            <a:r>
              <a:rPr lang="en-US" sz="1050" dirty="0"/>
              <a:t> </a:t>
            </a:r>
            <a:r>
              <a:rPr lang="en-US" sz="1050" dirty="0" err="1"/>
              <a:t>xxxxxx</a:t>
            </a:r>
            <a:r>
              <a:rPr lang="en-US" sz="1050" dirty="0"/>
              <a:t> x </a:t>
            </a:r>
            <a:r>
              <a:rPr lang="en-US" sz="1050" dirty="0" err="1"/>
              <a:t>xxxx</a:t>
            </a:r>
            <a:r>
              <a:rPr lang="en-US" sz="1050" dirty="0"/>
              <a:t> </a:t>
            </a:r>
            <a:r>
              <a:rPr lang="en-US" sz="1050" dirty="0" err="1"/>
              <a:t>xxxxxxxxxxxxxxxxx</a:t>
            </a:r>
            <a:r>
              <a:rPr lang="en-US" sz="1050" dirty="0"/>
              <a:t> </a:t>
            </a:r>
            <a:r>
              <a:rPr lang="en-US" sz="1050" dirty="0" err="1"/>
              <a:t>xxxxx</a:t>
            </a:r>
            <a:r>
              <a:rPr lang="en-US" sz="1050" dirty="0"/>
              <a:t> </a:t>
            </a:r>
            <a:r>
              <a:rPr lang="en-US" sz="1050" dirty="0" err="1"/>
              <a:t>xxxxxx</a:t>
            </a:r>
            <a:r>
              <a:rPr lang="en-US" sz="1050" dirty="0"/>
              <a:t> </a:t>
            </a:r>
            <a:r>
              <a:rPr lang="en-US" sz="1050" dirty="0" err="1"/>
              <a:t>Xxxxx</a:t>
            </a:r>
            <a:r>
              <a:rPr lang="en-US" sz="1050" dirty="0"/>
              <a:t> x xxx </a:t>
            </a:r>
            <a:r>
              <a:rPr lang="en-US" sz="1050" dirty="0" err="1"/>
              <a:t>xxx</a:t>
            </a:r>
            <a:r>
              <a:rPr lang="en-US" sz="1050" dirty="0"/>
              <a:t> </a:t>
            </a:r>
            <a:r>
              <a:rPr lang="en-US" sz="1050" dirty="0" err="1"/>
              <a:t>xxx</a:t>
            </a:r>
            <a:r>
              <a:rPr lang="en-US" sz="1050" dirty="0"/>
              <a:t> </a:t>
            </a:r>
            <a:r>
              <a:rPr lang="en-US" sz="1050" dirty="0" err="1"/>
              <a:t>xxxxx</a:t>
            </a:r>
            <a:r>
              <a:rPr lang="en-US" sz="1050" dirty="0"/>
              <a:t> </a:t>
            </a:r>
            <a:r>
              <a:rPr lang="en-US" sz="1050" dirty="0" err="1"/>
              <a:t>xxxxxxxxxxx</a:t>
            </a:r>
            <a:r>
              <a:rPr lang="en-US" sz="1050" dirty="0"/>
              <a:t> xxx </a:t>
            </a:r>
            <a:r>
              <a:rPr lang="en-US" sz="1050" dirty="0" err="1"/>
              <a:t>xxxxxxxxx</a:t>
            </a:r>
            <a:r>
              <a:rPr lang="en-US" sz="1050" dirty="0"/>
              <a:t> </a:t>
            </a:r>
            <a:r>
              <a:rPr lang="en-US" sz="1050" dirty="0" err="1"/>
              <a:t>xxxxxxxxx</a:t>
            </a:r>
            <a:r>
              <a:rPr lang="en-US" sz="1050" dirty="0"/>
              <a:t> </a:t>
            </a:r>
            <a:r>
              <a:rPr lang="en-US" sz="1050" dirty="0" err="1"/>
              <a:t>xxxxxx</a:t>
            </a:r>
            <a:r>
              <a:rPr lang="en-US" sz="1050" dirty="0"/>
              <a:t> x </a:t>
            </a:r>
            <a:r>
              <a:rPr lang="en-US" sz="1050" dirty="0" err="1"/>
              <a:t>xxxxxx</a:t>
            </a:r>
            <a:r>
              <a:rPr lang="en-US" sz="1050" dirty="0"/>
              <a:t> </a:t>
            </a:r>
          </a:p>
        </p:txBody>
      </p:sp>
      <p:sp>
        <p:nvSpPr>
          <p:cNvPr id="6" name="Rectangle 5"/>
          <p:cNvSpPr/>
          <p:nvPr/>
        </p:nvSpPr>
        <p:spPr>
          <a:xfrm>
            <a:off x="6273189" y="4401108"/>
            <a:ext cx="1745892" cy="900246"/>
          </a:xfrm>
          <a:prstGeom prst="rect">
            <a:avLst/>
          </a:prstGeom>
        </p:spPr>
        <p:txBody>
          <a:bodyPr wrap="square">
            <a:spAutoFit/>
          </a:bodyPr>
          <a:lstStyle/>
          <a:p>
            <a:r>
              <a:rPr lang="en-US" sz="1050" dirty="0"/>
              <a:t> </a:t>
            </a:r>
            <a:r>
              <a:rPr lang="en-US" sz="1050" dirty="0" err="1"/>
              <a:t>xxxxx</a:t>
            </a:r>
            <a:r>
              <a:rPr lang="en-US" sz="1050" dirty="0"/>
              <a:t> </a:t>
            </a:r>
            <a:r>
              <a:rPr lang="en-US" sz="1050" dirty="0" err="1"/>
              <a:t>xxxx</a:t>
            </a:r>
            <a:r>
              <a:rPr lang="en-US" sz="1050" dirty="0"/>
              <a:t> </a:t>
            </a:r>
            <a:r>
              <a:rPr lang="en-US" sz="1050" dirty="0" err="1"/>
              <a:t>xxxx</a:t>
            </a:r>
            <a:r>
              <a:rPr lang="en-US" sz="1050" dirty="0"/>
              <a:t> </a:t>
            </a:r>
            <a:r>
              <a:rPr lang="en-US" sz="1050" dirty="0" err="1"/>
              <a:t>xxxxxx</a:t>
            </a:r>
            <a:r>
              <a:rPr lang="en-US" sz="1050" dirty="0"/>
              <a:t> </a:t>
            </a:r>
            <a:r>
              <a:rPr lang="en-US" sz="1050" dirty="0" err="1"/>
              <a:t>xxxxxxx</a:t>
            </a:r>
            <a:r>
              <a:rPr lang="en-US" sz="1050" dirty="0"/>
              <a:t> x </a:t>
            </a:r>
            <a:r>
              <a:rPr lang="en-US" sz="1050" dirty="0" err="1"/>
              <a:t>xxxx</a:t>
            </a:r>
            <a:r>
              <a:rPr lang="en-US" sz="1050" dirty="0"/>
              <a:t> x xxx </a:t>
            </a:r>
            <a:r>
              <a:rPr lang="en-US" sz="1050" dirty="0" err="1"/>
              <a:t>xxxxxxxx</a:t>
            </a:r>
            <a:r>
              <a:rPr lang="en-US" sz="1050" dirty="0"/>
              <a:t> </a:t>
            </a:r>
            <a:r>
              <a:rPr lang="en-US" sz="1050" dirty="0" err="1"/>
              <a:t>xxxxxx</a:t>
            </a:r>
            <a:r>
              <a:rPr lang="en-US" sz="1050" dirty="0"/>
              <a:t> xx </a:t>
            </a:r>
            <a:r>
              <a:rPr lang="en-US" sz="1050" dirty="0" err="1"/>
              <a:t>xxxxxx</a:t>
            </a:r>
            <a:r>
              <a:rPr lang="en-US" sz="1050" dirty="0"/>
              <a:t> Xx xxx x xxx </a:t>
            </a:r>
            <a:r>
              <a:rPr lang="en-US" sz="1050" dirty="0" err="1"/>
              <a:t>xxxxxx</a:t>
            </a:r>
            <a:r>
              <a:rPr lang="en-US" sz="1050" dirty="0"/>
              <a:t> xxx </a:t>
            </a:r>
            <a:r>
              <a:rPr lang="en-US" sz="1050" dirty="0" err="1"/>
              <a:t>xxxx</a:t>
            </a:r>
            <a:r>
              <a:rPr lang="en-US" sz="1050" dirty="0"/>
              <a:t> </a:t>
            </a:r>
          </a:p>
        </p:txBody>
      </p:sp>
      <p:sp>
        <p:nvSpPr>
          <p:cNvPr id="7" name="Title 6"/>
          <p:cNvSpPr>
            <a:spLocks noGrp="1"/>
          </p:cNvSpPr>
          <p:nvPr>
            <p:ph type="title"/>
          </p:nvPr>
        </p:nvSpPr>
        <p:spPr/>
        <p:txBody>
          <a:bodyPr/>
          <a:lstStyle/>
          <a:p>
            <a:r>
              <a:rPr lang="en-US" dirty="0" err="1"/>
              <a:t>Xxxxxxx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2" name="Text Placeholder 11"/>
          <p:cNvSpPr>
            <a:spLocks noGrp="1"/>
          </p:cNvSpPr>
          <p:nvPr>
            <p:ph type="body" sz="quarter" idx="10"/>
          </p:nvPr>
        </p:nvSpPr>
        <p:spPr/>
        <p:txBody>
          <a:bodyPr>
            <a:normAutofit/>
          </a:bodyPr>
          <a:lstStyle/>
          <a:p>
            <a:r>
              <a:rPr lang="en-US" dirty="0" err="1"/>
              <a:t>Xxxxxxxxxxx</a:t>
            </a:r>
            <a:r>
              <a:rPr lang="en-US" dirty="0"/>
              <a:t> xxx </a:t>
            </a:r>
            <a:r>
              <a:rPr lang="en-US" dirty="0" err="1"/>
              <a:t>xxxxxxxxxxxxxx</a:t>
            </a:r>
            <a:r>
              <a:rPr lang="en-US" dirty="0"/>
              <a:t> xxx </a:t>
            </a:r>
            <a:r>
              <a:rPr lang="en-US" dirty="0" err="1"/>
              <a:t>xxxxxxx</a:t>
            </a:r>
            <a:r>
              <a:rPr lang="en-US" dirty="0"/>
              <a:t> </a:t>
            </a:r>
            <a:r>
              <a:rPr lang="en-US" dirty="0" err="1"/>
              <a:t>xxxxxxxxxxxxxxxxxx</a:t>
            </a:r>
            <a:endParaRPr lang="en-US" dirty="0"/>
          </a:p>
        </p:txBody>
      </p:sp>
      <p:sp>
        <p:nvSpPr>
          <p:cNvPr id="8" name="Right Arrow 7"/>
          <p:cNvSpPr/>
          <p:nvPr/>
        </p:nvSpPr>
        <p:spPr>
          <a:xfrm>
            <a:off x="791580" y="1943835"/>
            <a:ext cx="7560840" cy="648072"/>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01</a:t>
            </a:r>
          </a:p>
        </p:txBody>
      </p:sp>
      <p:sp>
        <p:nvSpPr>
          <p:cNvPr id="9" name="Right Arrow 8"/>
          <p:cNvSpPr/>
          <p:nvPr/>
        </p:nvSpPr>
        <p:spPr>
          <a:xfrm>
            <a:off x="2618784" y="2598015"/>
            <a:ext cx="5733637" cy="648072"/>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02</a:t>
            </a:r>
          </a:p>
        </p:txBody>
      </p:sp>
      <p:sp>
        <p:nvSpPr>
          <p:cNvPr id="10" name="Right Arrow 9"/>
          <p:cNvSpPr/>
          <p:nvPr/>
        </p:nvSpPr>
        <p:spPr>
          <a:xfrm>
            <a:off x="4445986" y="3252195"/>
            <a:ext cx="3906434" cy="648072"/>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03</a:t>
            </a:r>
          </a:p>
        </p:txBody>
      </p:sp>
      <p:sp>
        <p:nvSpPr>
          <p:cNvPr id="11" name="Right Arrow 10"/>
          <p:cNvSpPr/>
          <p:nvPr/>
        </p:nvSpPr>
        <p:spPr>
          <a:xfrm>
            <a:off x="6273189" y="3906376"/>
            <a:ext cx="2079231" cy="648072"/>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04</a:t>
            </a:r>
          </a:p>
        </p:txBody>
      </p:sp>
    </p:spTree>
    <p:extLst>
      <p:ext uri="{BB962C8B-B14F-4D97-AF65-F5344CB8AC3E}">
        <p14:creationId xmlns:p14="http://schemas.microsoft.com/office/powerpoint/2010/main" val="125190594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66667">
                                          <p:cBhvr additive="base">
                                            <p:cTn id="7" dur="900" fill="hold"/>
                                            <p:tgtEl>
                                              <p:spTgt spid="8"/>
                                            </p:tgtEl>
                                            <p:attrNameLst>
                                              <p:attrName>ppt_x</p:attrName>
                                            </p:attrNameLst>
                                          </p:cBhvr>
                                          <p:tavLst>
                                            <p:tav tm="0">
                                              <p:val>
                                                <p:strVal val="0-#ppt_w/2"/>
                                              </p:val>
                                            </p:tav>
                                            <p:tav tm="100000">
                                              <p:val>
                                                <p:strVal val="#ppt_x"/>
                                              </p:val>
                                            </p:tav>
                                          </p:tavLst>
                                        </p:anim>
                                        <p:anim calcmode="lin" valueType="num" p14:bounceEnd="66667">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6667">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14:bounceEnd="66667">
                                          <p:cBhvr additive="base">
                                            <p:cTn id="11" dur="1200" fill="hold"/>
                                            <p:tgtEl>
                                              <p:spTgt spid="9"/>
                                            </p:tgtEl>
                                            <p:attrNameLst>
                                              <p:attrName>ppt_x</p:attrName>
                                            </p:attrNameLst>
                                          </p:cBhvr>
                                          <p:tavLst>
                                            <p:tav tm="0">
                                              <p:val>
                                                <p:strVal val="0-#ppt_w/2"/>
                                              </p:val>
                                            </p:tav>
                                            <p:tav tm="100000">
                                              <p:val>
                                                <p:strVal val="#ppt_x"/>
                                              </p:val>
                                            </p:tav>
                                          </p:tavLst>
                                        </p:anim>
                                        <p:anim calcmode="lin" valueType="num" p14:bounceEnd="66667">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66667">
                                          <p:cBhvr additive="base">
                                            <p:cTn id="15" dur="1500" fill="hold"/>
                                            <p:tgtEl>
                                              <p:spTgt spid="10"/>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66667">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14:bounceEnd="66667">
                                          <p:cBhvr additive="base">
                                            <p:cTn id="19" dur="1800" fill="hold"/>
                                            <p:tgtEl>
                                              <p:spTgt spid="11"/>
                                            </p:tgtEl>
                                            <p:attrNameLst>
                                              <p:attrName>ppt_x</p:attrName>
                                            </p:attrNameLst>
                                          </p:cBhvr>
                                          <p:tavLst>
                                            <p:tav tm="0">
                                              <p:val>
                                                <p:strVal val="0-#ppt_w/2"/>
                                              </p:val>
                                            </p:tav>
                                            <p:tav tm="100000">
                                              <p:val>
                                                <p:strVal val="#ppt_x"/>
                                              </p:val>
                                            </p:tav>
                                          </p:tavLst>
                                        </p:anim>
                                        <p:anim calcmode="lin" valueType="num" p14:bounceEnd="66667">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900" fill="hold"/>
                                            <p:tgtEl>
                                              <p:spTgt spid="8"/>
                                            </p:tgtEl>
                                            <p:attrNameLst>
                                              <p:attrName>ppt_x</p:attrName>
                                            </p:attrNameLst>
                                          </p:cBhvr>
                                          <p:tavLst>
                                            <p:tav tm="0">
                                              <p:val>
                                                <p:strVal val="0-#ppt_w/2"/>
                                              </p:val>
                                            </p:tav>
                                            <p:tav tm="100000">
                                              <p:val>
                                                <p:strVal val="#ppt_x"/>
                                              </p:val>
                                            </p:tav>
                                          </p:tavLst>
                                        </p:anim>
                                        <p:anim calcmode="lin" valueType="num">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200" fill="hold"/>
                                            <p:tgtEl>
                                              <p:spTgt spid="9"/>
                                            </p:tgtEl>
                                            <p:attrNameLst>
                                              <p:attrName>ppt_x</p:attrName>
                                            </p:attrNameLst>
                                          </p:cBhvr>
                                          <p:tavLst>
                                            <p:tav tm="0">
                                              <p:val>
                                                <p:strVal val="0-#ppt_w/2"/>
                                              </p:val>
                                            </p:tav>
                                            <p:tav tm="100000">
                                              <p:val>
                                                <p:strVal val="#ppt_x"/>
                                              </p:val>
                                            </p:tav>
                                          </p:tavLst>
                                        </p:anim>
                                        <p:anim calcmode="lin" valueType="num">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500" fill="hold"/>
                                            <p:tgtEl>
                                              <p:spTgt spid="10"/>
                                            </p:tgtEl>
                                            <p:attrNameLst>
                                              <p:attrName>ppt_x</p:attrName>
                                            </p:attrNameLst>
                                          </p:cBhvr>
                                          <p:tavLst>
                                            <p:tav tm="0">
                                              <p:val>
                                                <p:strVal val="0-#ppt_w/2"/>
                                              </p:val>
                                            </p:tav>
                                            <p:tav tm="100000">
                                              <p:val>
                                                <p:strVal val="#ppt_x"/>
                                              </p:val>
                                            </p:tav>
                                          </p:tavLst>
                                        </p:anim>
                                        <p:anim calcmode="lin" valueType="num">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800" fill="hold"/>
                                            <p:tgtEl>
                                              <p:spTgt spid="11"/>
                                            </p:tgtEl>
                                            <p:attrNameLst>
                                              <p:attrName>ppt_x</p:attrName>
                                            </p:attrNameLst>
                                          </p:cBhvr>
                                          <p:tavLst>
                                            <p:tav tm="0">
                                              <p:val>
                                                <p:strVal val="0-#ppt_w/2"/>
                                              </p:val>
                                            </p:tav>
                                            <p:tav tm="100000">
                                              <p:val>
                                                <p:strVal val="#ppt_x"/>
                                              </p:val>
                                            </p:tav>
                                          </p:tavLst>
                                        </p:anim>
                                        <p:anim calcmode="lin" valueType="num">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a:t>
            </a:r>
            <a:r>
              <a:rPr lang="en-US" dirty="0"/>
              <a:t> </a:t>
            </a:r>
            <a:r>
              <a:rPr lang="en-US" dirty="0" err="1"/>
              <a:t>xxxxx</a:t>
            </a:r>
            <a:r>
              <a:rPr lang="en-US" dirty="0"/>
              <a:t> xx xxx x </a:t>
            </a:r>
            <a:r>
              <a:rPr lang="en-US" dirty="0" err="1"/>
              <a:t>xxxxxxx</a:t>
            </a:r>
            <a:r>
              <a:rPr lang="en-US" dirty="0"/>
              <a:t> </a:t>
            </a:r>
            <a:r>
              <a:rPr lang="en-US" dirty="0" err="1"/>
              <a:t>xxxxx</a:t>
            </a:r>
            <a:endParaRPr lang="en-US" dirty="0"/>
          </a:p>
        </p:txBody>
      </p:sp>
      <p:sp>
        <p:nvSpPr>
          <p:cNvPr id="34" name="Text Placeholder 33"/>
          <p:cNvSpPr>
            <a:spLocks noGrp="1"/>
          </p:cNvSpPr>
          <p:nvPr>
            <p:ph type="body" sz="quarter" idx="10"/>
          </p:nvPr>
        </p:nvSpPr>
        <p:spPr/>
        <p:txBody>
          <a:bodyPr/>
          <a:lstStyle/>
          <a:p>
            <a:r>
              <a:rPr lang="en-US" dirty="0"/>
              <a:t>Xx </a:t>
            </a:r>
            <a:r>
              <a:rPr lang="en-US" dirty="0" err="1"/>
              <a:t>xxxxxxxxxxxxxx</a:t>
            </a:r>
            <a:r>
              <a:rPr lang="en-US" dirty="0"/>
              <a:t> </a:t>
            </a:r>
            <a:r>
              <a:rPr lang="en-US" dirty="0" err="1"/>
              <a:t>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nvGrpSpPr>
          <p:cNvPr id="13" name="Group 12"/>
          <p:cNvGrpSpPr/>
          <p:nvPr/>
        </p:nvGrpSpPr>
        <p:grpSpPr>
          <a:xfrm>
            <a:off x="3482407" y="2456893"/>
            <a:ext cx="560928" cy="560928"/>
            <a:chOff x="6207761" y="7121628"/>
            <a:chExt cx="837455" cy="837453"/>
          </a:xfrm>
        </p:grpSpPr>
        <p:sp>
          <p:nvSpPr>
            <p:cNvPr id="14" name="Oval 19"/>
            <p:cNvSpPr>
              <a:spLocks noChangeArrowheads="1"/>
            </p:cNvSpPr>
            <p:nvPr/>
          </p:nvSpPr>
          <p:spPr bwMode="auto">
            <a:xfrm>
              <a:off x="6207761" y="7121628"/>
              <a:ext cx="837455" cy="837453"/>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25"/>
            <p:cNvSpPr>
              <a:spLocks noEditPoints="1"/>
            </p:cNvSpPr>
            <p:nvPr/>
          </p:nvSpPr>
          <p:spPr bwMode="auto">
            <a:xfrm>
              <a:off x="6365307" y="7326026"/>
              <a:ext cx="521359" cy="428672"/>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6" name="Group 15"/>
          <p:cNvGrpSpPr/>
          <p:nvPr/>
        </p:nvGrpSpPr>
        <p:grpSpPr>
          <a:xfrm>
            <a:off x="5102356" y="2456890"/>
            <a:ext cx="560928" cy="560928"/>
            <a:chOff x="7202762" y="7121642"/>
            <a:chExt cx="837454" cy="837455"/>
          </a:xfrm>
        </p:grpSpPr>
        <p:sp>
          <p:nvSpPr>
            <p:cNvPr id="17" name="Oval 20"/>
            <p:cNvSpPr>
              <a:spLocks noChangeArrowheads="1"/>
            </p:cNvSpPr>
            <p:nvPr/>
          </p:nvSpPr>
          <p:spPr bwMode="auto">
            <a:xfrm>
              <a:off x="7202762" y="7121642"/>
              <a:ext cx="837454" cy="837455"/>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9" name="Group 18"/>
          <p:cNvGrpSpPr/>
          <p:nvPr/>
        </p:nvGrpSpPr>
        <p:grpSpPr>
          <a:xfrm>
            <a:off x="6722302" y="2456890"/>
            <a:ext cx="560928" cy="560928"/>
            <a:chOff x="3995456" y="7121633"/>
            <a:chExt cx="837454" cy="837454"/>
          </a:xfrm>
        </p:grpSpPr>
        <p:sp>
          <p:nvSpPr>
            <p:cNvPr id="20" name="Oval 18"/>
            <p:cNvSpPr>
              <a:spLocks noChangeArrowheads="1"/>
            </p:cNvSpPr>
            <p:nvPr/>
          </p:nvSpPr>
          <p:spPr bwMode="auto">
            <a:xfrm>
              <a:off x="3995456" y="7121633"/>
              <a:ext cx="837454" cy="837454"/>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2" name="Group 21"/>
          <p:cNvGrpSpPr/>
          <p:nvPr/>
        </p:nvGrpSpPr>
        <p:grpSpPr>
          <a:xfrm>
            <a:off x="1862462" y="2456892"/>
            <a:ext cx="560928" cy="560928"/>
            <a:chOff x="5038009" y="7121636"/>
            <a:chExt cx="837454" cy="837454"/>
          </a:xfrm>
        </p:grpSpPr>
        <p:sp>
          <p:nvSpPr>
            <p:cNvPr id="23" name="Oval 15"/>
            <p:cNvSpPr>
              <a:spLocks noChangeArrowheads="1"/>
            </p:cNvSpPr>
            <p:nvPr/>
          </p:nvSpPr>
          <p:spPr bwMode="auto">
            <a:xfrm>
              <a:off x="503800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25" name="Rectangle 24"/>
          <p:cNvSpPr/>
          <p:nvPr/>
        </p:nvSpPr>
        <p:spPr>
          <a:xfrm>
            <a:off x="1577272" y="4330036"/>
            <a:ext cx="1170823" cy="415498"/>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577081"/>
          </a:xfrm>
          <a:prstGeom prst="rect">
            <a:avLst/>
          </a:prstGeom>
        </p:spPr>
        <p:txBody>
          <a:bodyPr wrap="square">
            <a:spAutoFit/>
          </a:bodyPr>
          <a:lstStyle/>
          <a:p>
            <a:r>
              <a:rPr lang="en-US" sz="1050" dirty="0"/>
              <a:t>X </a:t>
            </a:r>
            <a:r>
              <a:rPr lang="en-US" sz="1050" dirty="0" err="1"/>
              <a:t>xxxxxx</a:t>
            </a:r>
            <a:r>
              <a:rPr lang="en-US" sz="1050" dirty="0"/>
              <a:t> x </a:t>
            </a:r>
            <a:r>
              <a:rPr lang="en-US" sz="1050" dirty="0" err="1"/>
              <a:t>xxxxxxxxxx</a:t>
            </a:r>
            <a:r>
              <a:rPr lang="en-US" sz="1050" dirty="0"/>
              <a:t> x </a:t>
            </a:r>
            <a:r>
              <a:rPr lang="en-US" sz="1050" dirty="0" err="1"/>
              <a:t>xxxx</a:t>
            </a:r>
            <a:r>
              <a:rPr lang="en-US" sz="1050" dirty="0"/>
              <a:t> </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Xx </a:t>
            </a:r>
            <a:r>
              <a:rPr lang="en-US" sz="1050" dirty="0" err="1"/>
              <a:t>xxxxxxxxx</a:t>
            </a:r>
            <a:r>
              <a:rPr lang="en-US" sz="1050" dirty="0"/>
              <a:t> x </a:t>
            </a:r>
            <a:r>
              <a:rPr lang="en-US" sz="1050" dirty="0" err="1"/>
              <a:t>xxxxxx</a:t>
            </a:r>
            <a:r>
              <a:rPr lang="en-US" sz="1050" dirty="0"/>
              <a:t> </a:t>
            </a:r>
            <a:r>
              <a:rPr lang="en-US" sz="1050" dirty="0" err="1"/>
              <a:t>xxxxxx</a:t>
            </a:r>
            <a:endParaRPr lang="en-US" sz="1050" dirty="0"/>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415498"/>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8" name="Rectangle 37"/>
          <p:cNvSpPr/>
          <p:nvPr/>
        </p:nvSpPr>
        <p:spPr>
          <a:xfrm>
            <a:off x="6171390"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Tree>
    <p:extLst>
      <p:ext uri="{BB962C8B-B14F-4D97-AF65-F5344CB8AC3E}">
        <p14:creationId xmlns:p14="http://schemas.microsoft.com/office/powerpoint/2010/main" val="6499564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24728" y="3095566"/>
            <a:ext cx="1728474" cy="1646092"/>
          </a:xfrm>
          <a:prstGeom prst="rect">
            <a:avLst/>
          </a:prstGeom>
          <a:solidFill>
            <a:schemeClr val="accent1">
              <a:alpha val="20000"/>
            </a:schemeClr>
          </a:solidFill>
        </p:spPr>
        <p:txBody>
          <a:bodyPr wrap="square" lIns="137160" tIns="137160" rIns="137160" bIns="137160">
            <a:spAutoFit/>
          </a:bodyPr>
          <a:lstStyle/>
          <a:p>
            <a:pPr marL="128588" indent="-128588">
              <a:lnSpc>
                <a:spcPct val="94000"/>
              </a:lnSpc>
              <a:spcAft>
                <a:spcPts val="600"/>
              </a:spcAft>
              <a:buClr>
                <a:schemeClr val="accent1"/>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2" name="Rectangle 11"/>
          <p:cNvSpPr/>
          <p:nvPr/>
        </p:nvSpPr>
        <p:spPr>
          <a:xfrm>
            <a:off x="2749316" y="3095566"/>
            <a:ext cx="1728474" cy="1646092"/>
          </a:xfrm>
          <a:prstGeom prst="rect">
            <a:avLst/>
          </a:prstGeom>
          <a:solidFill>
            <a:schemeClr val="accent3">
              <a:alpha val="20000"/>
            </a:schemeClr>
          </a:solidFill>
        </p:spPr>
        <p:txBody>
          <a:bodyPr wrap="square" lIns="137160" tIns="137160" rIns="137160" bIns="137160">
            <a:spAutoFit/>
          </a:bodyPr>
          <a:lstStyle/>
          <a:p>
            <a:pPr marL="128588" indent="-128588">
              <a:lnSpc>
                <a:spcPct val="94000"/>
              </a:lnSpc>
              <a:spcAft>
                <a:spcPts val="600"/>
              </a:spcAft>
              <a:buClr>
                <a:schemeClr val="accent3"/>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3"/>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3"/>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3" name="Rectangle 12"/>
          <p:cNvSpPr/>
          <p:nvPr/>
        </p:nvSpPr>
        <p:spPr>
          <a:xfrm>
            <a:off x="4773905" y="3095566"/>
            <a:ext cx="1728474" cy="1646092"/>
          </a:xfrm>
          <a:prstGeom prst="rect">
            <a:avLst/>
          </a:prstGeom>
          <a:solidFill>
            <a:schemeClr val="accent5">
              <a:alpha val="20000"/>
            </a:schemeClr>
          </a:solidFill>
        </p:spPr>
        <p:txBody>
          <a:bodyPr wrap="square" lIns="137160" tIns="137160" rIns="137160" bIns="137160">
            <a:spAutoFit/>
          </a:bodyPr>
          <a:lstStyle/>
          <a:p>
            <a:pPr marL="128588" indent="-128588">
              <a:lnSpc>
                <a:spcPct val="94000"/>
              </a:lnSpc>
              <a:spcAft>
                <a:spcPts val="600"/>
              </a:spcAft>
              <a:buClr>
                <a:schemeClr val="accent5"/>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4" name="Rectangle 13"/>
          <p:cNvSpPr/>
          <p:nvPr/>
        </p:nvSpPr>
        <p:spPr>
          <a:xfrm>
            <a:off x="6798492" y="3095566"/>
            <a:ext cx="1728474" cy="1646092"/>
          </a:xfrm>
          <a:prstGeom prst="rect">
            <a:avLst/>
          </a:prstGeom>
          <a:solidFill>
            <a:schemeClr val="bg2">
              <a:alpha val="20000"/>
            </a:schemeClr>
          </a:solidFill>
        </p:spPr>
        <p:txBody>
          <a:bodyPr wrap="square" lIns="137160" tIns="137160" rIns="137160" bIns="137160">
            <a:spAutoFit/>
          </a:bodyPr>
          <a:lstStyle/>
          <a:p>
            <a:pPr marL="128588" indent="-128588">
              <a:lnSpc>
                <a:spcPct val="94000"/>
              </a:lnSpc>
              <a:spcAft>
                <a:spcPts val="600"/>
              </a:spcAft>
              <a:buClr>
                <a:schemeClr val="bg2"/>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bg2"/>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bg2"/>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a:t>
            </a:r>
            <a:endParaRPr lang="en-US" dirty="0"/>
          </a:p>
        </p:txBody>
      </p:sp>
      <p:sp>
        <p:nvSpPr>
          <p:cNvPr id="3" name="TextBox 2"/>
          <p:cNvSpPr txBox="1"/>
          <p:nvPr/>
        </p:nvSpPr>
        <p:spPr>
          <a:xfrm>
            <a:off x="724728" y="2066281"/>
            <a:ext cx="1728474" cy="992579"/>
          </a:xfrm>
          <a:prstGeom prst="rect">
            <a:avLst/>
          </a:prstGeom>
          <a:solidFill>
            <a:schemeClr val="accent1"/>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4" name="TextBox 3"/>
          <p:cNvSpPr txBox="1"/>
          <p:nvPr/>
        </p:nvSpPr>
        <p:spPr>
          <a:xfrm>
            <a:off x="2749316" y="2066281"/>
            <a:ext cx="1728474" cy="992579"/>
          </a:xfrm>
          <a:prstGeom prst="rect">
            <a:avLst/>
          </a:prstGeom>
          <a:solidFill>
            <a:schemeClr val="accent3"/>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5" name="TextBox 4"/>
          <p:cNvSpPr txBox="1"/>
          <p:nvPr/>
        </p:nvSpPr>
        <p:spPr>
          <a:xfrm>
            <a:off x="4773905" y="2066281"/>
            <a:ext cx="1728474" cy="992579"/>
          </a:xfrm>
          <a:prstGeom prst="rect">
            <a:avLst/>
          </a:prstGeom>
          <a:solidFill>
            <a:schemeClr val="accent5"/>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6" name="TextBox 5"/>
          <p:cNvSpPr txBox="1"/>
          <p:nvPr/>
        </p:nvSpPr>
        <p:spPr>
          <a:xfrm>
            <a:off x="6798492" y="2066281"/>
            <a:ext cx="1728474" cy="992579"/>
          </a:xfrm>
          <a:prstGeom prst="rect">
            <a:avLst/>
          </a:prstGeom>
          <a:solidFill>
            <a:schemeClr val="bg2"/>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useBgFill="1">
        <p:nvSpPr>
          <p:cNvPr id="8" name="Oval 7"/>
          <p:cNvSpPr/>
          <p:nvPr/>
        </p:nvSpPr>
        <p:spPr>
          <a:xfrm>
            <a:off x="507837" y="1890023"/>
            <a:ext cx="403168" cy="40316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01</a:t>
            </a:r>
          </a:p>
        </p:txBody>
      </p:sp>
      <p:sp useBgFill="1">
        <p:nvSpPr>
          <p:cNvPr id="9" name="Oval 8"/>
          <p:cNvSpPr/>
          <p:nvPr/>
        </p:nvSpPr>
        <p:spPr>
          <a:xfrm>
            <a:off x="2540366" y="1890023"/>
            <a:ext cx="403168" cy="403168"/>
          </a:xfrm>
          <a:prstGeom prst="ellipse">
            <a:avLst/>
          </a:prstGeom>
          <a:ln w="12700">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02</a:t>
            </a:r>
          </a:p>
        </p:txBody>
      </p:sp>
      <p:sp useBgFill="1">
        <p:nvSpPr>
          <p:cNvPr id="10" name="Oval 9"/>
          <p:cNvSpPr/>
          <p:nvPr/>
        </p:nvSpPr>
        <p:spPr>
          <a:xfrm>
            <a:off x="4572895" y="1890023"/>
            <a:ext cx="403168" cy="403168"/>
          </a:xfrm>
          <a:prstGeom prst="ellipse">
            <a:avLst/>
          </a:prstGeom>
          <a:ln w="1270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03</a:t>
            </a:r>
          </a:p>
        </p:txBody>
      </p:sp>
      <p:sp useBgFill="1">
        <p:nvSpPr>
          <p:cNvPr id="11" name="Oval 10"/>
          <p:cNvSpPr/>
          <p:nvPr/>
        </p:nvSpPr>
        <p:spPr>
          <a:xfrm>
            <a:off x="6605424" y="1890023"/>
            <a:ext cx="403168" cy="403168"/>
          </a:xfrm>
          <a:prstGeom prst="ellipse">
            <a:avLst/>
          </a:prstGeom>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04</a:t>
            </a:r>
          </a:p>
        </p:txBody>
      </p:sp>
    </p:spTree>
    <p:extLst>
      <p:ext uri="{BB962C8B-B14F-4D97-AF65-F5344CB8AC3E}">
        <p14:creationId xmlns:p14="http://schemas.microsoft.com/office/powerpoint/2010/main" val="97985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2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2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2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200"/>
                                        <p:tgtEl>
                                          <p:spTgt spid="1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200"/>
                                        <p:tgtEl>
                                          <p:spTgt spid="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2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200"/>
                                        <p:tgtEl>
                                          <p:spTgt spid="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2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animBg="1"/>
      <p:bldP spid="3" grpId="0" animBg="1"/>
      <p:bldP spid="4" grpId="0" animBg="1"/>
      <p:bldP spid="5" grpId="0" animBg="1"/>
      <p:bldP spid="6" grpId="0" animBg="1"/>
      <p:bldP spid="8" grpId="0" animBg="1"/>
      <p:bldP spid="9" grpId="0" animBg="1"/>
      <p:bldP spid="10" grpId="0" animBg="1"/>
      <p:bldP spid="1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itle 66"/>
          <p:cNvSpPr>
            <a:spLocks noGrp="1"/>
          </p:cNvSpPr>
          <p:nvPr>
            <p:ph type="title"/>
          </p:nvPr>
        </p:nvSpPr>
        <p:spPr/>
        <p:txBody>
          <a:bodyPr/>
          <a:lstStyle/>
          <a:p>
            <a:r>
              <a:rPr lang="en-US" dirty="0"/>
              <a:t>Xx </a:t>
            </a:r>
            <a:r>
              <a:rPr lang="en-US" dirty="0" err="1"/>
              <a:t>xxxx</a:t>
            </a:r>
            <a:r>
              <a:rPr lang="en-US" dirty="0"/>
              <a:t> </a:t>
            </a:r>
            <a:r>
              <a:rPr lang="en-US" dirty="0" err="1"/>
              <a:t>xxxx</a:t>
            </a:r>
            <a:r>
              <a:rPr lang="en-US" dirty="0"/>
              <a:t> xx </a:t>
            </a:r>
            <a:r>
              <a:rPr lang="en-US" dirty="0" err="1"/>
              <a:t>xxxxxx</a:t>
            </a:r>
            <a:r>
              <a:rPr lang="en-US" dirty="0"/>
              <a:t> xxx x</a:t>
            </a:r>
          </a:p>
        </p:txBody>
      </p:sp>
      <p:cxnSp>
        <p:nvCxnSpPr>
          <p:cNvPr id="69" name="Straight Connector 68"/>
          <p:cNvCxnSpPr>
            <a:stCxn id="38" idx="7"/>
            <a:endCxn id="41" idx="3"/>
          </p:cNvCxnSpPr>
          <p:nvPr/>
        </p:nvCxnSpPr>
        <p:spPr>
          <a:xfrm flipV="1">
            <a:off x="3476068" y="2525237"/>
            <a:ext cx="2170440" cy="2116876"/>
          </a:xfrm>
          <a:prstGeom prst="line">
            <a:avLst/>
          </a:prstGeom>
          <a:ln w="12700" cmpd="sng">
            <a:solidFill>
              <a:schemeClr val="tx1">
                <a:lumMod val="65000"/>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3629277" y="3567606"/>
            <a:ext cx="899872" cy="899872"/>
            <a:chOff x="4839036" y="3613807"/>
            <a:chExt cx="1199829" cy="1199829"/>
          </a:xfrm>
        </p:grpSpPr>
        <p:sp>
          <p:nvSpPr>
            <p:cNvPr id="39" name="Oval 38"/>
            <p:cNvSpPr/>
            <p:nvPr/>
          </p:nvSpPr>
          <p:spPr>
            <a:xfrm>
              <a:off x="4839036" y="3613807"/>
              <a:ext cx="1199829" cy="11998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Group 8"/>
            <p:cNvGrpSpPr>
              <a:grpSpLocks noChangeAspect="1"/>
            </p:cNvGrpSpPr>
            <p:nvPr/>
          </p:nvGrpSpPr>
          <p:grpSpPr bwMode="auto">
            <a:xfrm>
              <a:off x="5208372" y="3963727"/>
              <a:ext cx="461160" cy="499992"/>
              <a:chOff x="2853" y="1431"/>
              <a:chExt cx="190" cy="206"/>
            </a:xfrm>
          </p:grpSpPr>
          <p:sp>
            <p:nvSpPr>
              <p:cNvPr id="16"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 name="Group 6"/>
          <p:cNvGrpSpPr/>
          <p:nvPr/>
        </p:nvGrpSpPr>
        <p:grpSpPr>
          <a:xfrm>
            <a:off x="5514725" y="1757148"/>
            <a:ext cx="899872" cy="899872"/>
            <a:chOff x="7352966" y="1199864"/>
            <a:chExt cx="1199829" cy="1199829"/>
          </a:xfrm>
        </p:grpSpPr>
        <p:sp>
          <p:nvSpPr>
            <p:cNvPr id="41" name="Oval 40"/>
            <p:cNvSpPr/>
            <p:nvPr/>
          </p:nvSpPr>
          <p:spPr>
            <a:xfrm>
              <a:off x="7352966" y="1199864"/>
              <a:ext cx="1199829" cy="119982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22" name="Group 17"/>
            <p:cNvGrpSpPr>
              <a:grpSpLocks noChangeAspect="1"/>
            </p:cNvGrpSpPr>
            <p:nvPr/>
          </p:nvGrpSpPr>
          <p:grpSpPr bwMode="auto">
            <a:xfrm>
              <a:off x="7666189" y="1506826"/>
              <a:ext cx="573385" cy="585908"/>
              <a:chOff x="3263" y="1117"/>
              <a:chExt cx="229" cy="234"/>
            </a:xfrm>
          </p:grpSpPr>
          <p:sp>
            <p:nvSpPr>
              <p:cNvPr id="23"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 name="Group 5"/>
          <p:cNvGrpSpPr/>
          <p:nvPr/>
        </p:nvGrpSpPr>
        <p:grpSpPr>
          <a:xfrm>
            <a:off x="4614852" y="2667734"/>
            <a:ext cx="899872" cy="899872"/>
            <a:chOff x="6153135" y="2413978"/>
            <a:chExt cx="1199829" cy="1199829"/>
          </a:xfrm>
        </p:grpSpPr>
        <p:sp>
          <p:nvSpPr>
            <p:cNvPr id="40" name="Oval 39"/>
            <p:cNvSpPr/>
            <p:nvPr/>
          </p:nvSpPr>
          <p:spPr>
            <a:xfrm>
              <a:off x="6153135" y="2413978"/>
              <a:ext cx="1199829" cy="119982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33" name="Group 30"/>
            <p:cNvGrpSpPr>
              <a:grpSpLocks noChangeAspect="1"/>
            </p:cNvGrpSpPr>
            <p:nvPr/>
          </p:nvGrpSpPr>
          <p:grpSpPr bwMode="auto">
            <a:xfrm>
              <a:off x="6512565" y="2746685"/>
              <a:ext cx="480975" cy="534415"/>
              <a:chOff x="3714" y="830"/>
              <a:chExt cx="198" cy="220"/>
            </a:xfrm>
          </p:grpSpPr>
          <p:sp>
            <p:nvSpPr>
              <p:cNvPr id="34"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47" name="Oval 46"/>
          <p:cNvSpPr/>
          <p:nvPr/>
        </p:nvSpPr>
        <p:spPr>
          <a:xfrm>
            <a:off x="4264546" y="4149310"/>
            <a:ext cx="446721" cy="446721"/>
          </a:xfrm>
          <a:prstGeom prst="ellipse">
            <a:avLst/>
          </a:prstGeom>
          <a:solidFill>
            <a:schemeClr val="accent3">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02</a:t>
            </a:r>
          </a:p>
        </p:txBody>
      </p:sp>
      <p:sp>
        <p:nvSpPr>
          <p:cNvPr id="48" name="Oval 47"/>
          <p:cNvSpPr/>
          <p:nvPr/>
        </p:nvSpPr>
        <p:spPr>
          <a:xfrm>
            <a:off x="4478801" y="2560763"/>
            <a:ext cx="446721" cy="446721"/>
          </a:xfrm>
          <a:prstGeom prst="ellipse">
            <a:avLst/>
          </a:prstGeom>
          <a:solidFill>
            <a:schemeClr val="accent4">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03</a:t>
            </a:r>
          </a:p>
        </p:txBody>
      </p:sp>
      <p:sp>
        <p:nvSpPr>
          <p:cNvPr id="50" name="Rectangle 49"/>
          <p:cNvSpPr/>
          <p:nvPr/>
        </p:nvSpPr>
        <p:spPr>
          <a:xfrm>
            <a:off x="3618574" y="4745367"/>
            <a:ext cx="1536096" cy="445507"/>
          </a:xfrm>
          <a:prstGeom prst="rect">
            <a:avLst/>
          </a:prstGeom>
        </p:spPr>
        <p:txBody>
          <a:bodyPr wrap="square">
            <a:spAutoFit/>
          </a:bodyPr>
          <a:lstStyle/>
          <a:p>
            <a:pPr>
              <a:lnSpc>
                <a:spcPct val="85000"/>
              </a:lnSpc>
            </a:pPr>
            <a:r>
              <a:rPr lang="en-US" sz="1600" dirty="0"/>
              <a:t> </a:t>
            </a:r>
            <a:r>
              <a:rPr lang="en-US" sz="1600" dirty="0" err="1"/>
              <a:t>xxxx</a:t>
            </a:r>
            <a:r>
              <a:rPr lang="en-US" sz="1600" dirty="0"/>
              <a:t> </a:t>
            </a:r>
            <a:r>
              <a:rPr lang="en-US" sz="1600" dirty="0" err="1"/>
              <a:t>xxxx</a:t>
            </a:r>
            <a:endParaRPr lang="en-US" sz="1600" dirty="0"/>
          </a:p>
          <a:p>
            <a:pP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1" name="Rectangle 50"/>
          <p:cNvSpPr/>
          <p:nvPr/>
        </p:nvSpPr>
        <p:spPr>
          <a:xfrm>
            <a:off x="5529722" y="2948409"/>
            <a:ext cx="1536096" cy="445507"/>
          </a:xfrm>
          <a:prstGeom prst="rect">
            <a:avLst/>
          </a:prstGeom>
        </p:spPr>
        <p:txBody>
          <a:bodyPr wrap="square">
            <a:spAutoFit/>
          </a:bodyPr>
          <a:lstStyle/>
          <a:p>
            <a:pPr>
              <a:lnSpc>
                <a:spcPct val="85000"/>
              </a:lnSpc>
            </a:pPr>
            <a:r>
              <a:rPr lang="en-US" sz="1600" dirty="0"/>
              <a:t> </a:t>
            </a:r>
            <a:r>
              <a:rPr lang="en-US" sz="1600" dirty="0" err="1"/>
              <a:t>xxxx</a:t>
            </a:r>
            <a:r>
              <a:rPr lang="en-US" sz="1600" dirty="0"/>
              <a:t> </a:t>
            </a:r>
            <a:r>
              <a:rPr lang="en-US" sz="1600" dirty="0" err="1"/>
              <a:t>xxxx</a:t>
            </a:r>
            <a:endParaRPr lang="en-US" sz="1600" dirty="0"/>
          </a:p>
          <a:p>
            <a:pP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2" name="Rectangle 51"/>
          <p:cNvSpPr/>
          <p:nvPr/>
        </p:nvSpPr>
        <p:spPr>
          <a:xfrm>
            <a:off x="2078182" y="3802644"/>
            <a:ext cx="1536096" cy="445507"/>
          </a:xfrm>
          <a:prstGeom prst="rect">
            <a:avLst/>
          </a:prstGeom>
        </p:spPr>
        <p:txBody>
          <a:bodyPr wrap="square">
            <a:spAutoFit/>
          </a:bodyPr>
          <a:lstStyle/>
          <a:p>
            <a:pPr algn="r">
              <a:lnSpc>
                <a:spcPct val="85000"/>
              </a:lnSpc>
            </a:pPr>
            <a:r>
              <a:rPr lang="en-US" sz="1600" dirty="0"/>
              <a:t> </a:t>
            </a:r>
            <a:r>
              <a:rPr lang="en-US" sz="1600" dirty="0" err="1"/>
              <a:t>xxxx</a:t>
            </a:r>
            <a:r>
              <a:rPr lang="en-US" sz="1600" dirty="0"/>
              <a:t> </a:t>
            </a:r>
            <a:r>
              <a:rPr lang="en-US" sz="1600" dirty="0" err="1"/>
              <a:t>xxxx</a:t>
            </a:r>
            <a:endParaRPr lang="en-US" sz="1600" dirty="0"/>
          </a:p>
          <a:p>
            <a:pPr algn="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4" name="Rectangle 53"/>
          <p:cNvSpPr/>
          <p:nvPr/>
        </p:nvSpPr>
        <p:spPr>
          <a:xfrm>
            <a:off x="3965772" y="1992187"/>
            <a:ext cx="1536096" cy="445507"/>
          </a:xfrm>
          <a:prstGeom prst="rect">
            <a:avLst/>
          </a:prstGeom>
        </p:spPr>
        <p:txBody>
          <a:bodyPr wrap="square">
            <a:spAutoFit/>
          </a:bodyPr>
          <a:lstStyle/>
          <a:p>
            <a:pPr algn="r">
              <a:lnSpc>
                <a:spcPct val="85000"/>
              </a:lnSpc>
            </a:pPr>
            <a:r>
              <a:rPr lang="en-US" sz="1600" dirty="0"/>
              <a:t> </a:t>
            </a:r>
            <a:r>
              <a:rPr lang="en-US" sz="1600" dirty="0" err="1"/>
              <a:t>xxxx</a:t>
            </a:r>
            <a:r>
              <a:rPr lang="en-US" sz="1600" dirty="0"/>
              <a:t> </a:t>
            </a:r>
            <a:r>
              <a:rPr lang="en-US" sz="1600" dirty="0" err="1"/>
              <a:t>xxxx</a:t>
            </a:r>
            <a:endParaRPr lang="en-US" sz="1600" dirty="0"/>
          </a:p>
          <a:p>
            <a:pPr algn="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5" name="Oval 54"/>
          <p:cNvSpPr/>
          <p:nvPr/>
        </p:nvSpPr>
        <p:spPr>
          <a:xfrm>
            <a:off x="6128567" y="2360278"/>
            <a:ext cx="446721" cy="446721"/>
          </a:xfrm>
          <a:prstGeom prst="ellipse">
            <a:avLst/>
          </a:prstGeom>
          <a:solidFill>
            <a:schemeClr val="tx2">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04</a:t>
            </a:r>
          </a:p>
        </p:txBody>
      </p:sp>
      <p:grpSp>
        <p:nvGrpSpPr>
          <p:cNvPr id="4" name="Group 3"/>
          <p:cNvGrpSpPr/>
          <p:nvPr/>
        </p:nvGrpSpPr>
        <p:grpSpPr>
          <a:xfrm>
            <a:off x="2707980" y="4510329"/>
            <a:ext cx="899872" cy="899872"/>
            <a:chOff x="3610639" y="4870771"/>
            <a:chExt cx="1199829" cy="1199829"/>
          </a:xfrm>
        </p:grpSpPr>
        <p:sp>
          <p:nvSpPr>
            <p:cNvPr id="38" name="Oval 37"/>
            <p:cNvSpPr/>
            <p:nvPr/>
          </p:nvSpPr>
          <p:spPr>
            <a:xfrm>
              <a:off x="3610639" y="4870771"/>
              <a:ext cx="1199829" cy="119982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56" name="Group 55"/>
            <p:cNvGrpSpPr/>
            <p:nvPr/>
          </p:nvGrpSpPr>
          <p:grpSpPr>
            <a:xfrm>
              <a:off x="3798509" y="5236682"/>
              <a:ext cx="824088" cy="468009"/>
              <a:chOff x="8048185" y="1753515"/>
              <a:chExt cx="1162873" cy="660413"/>
            </a:xfrm>
          </p:grpSpPr>
          <p:sp>
            <p:nvSpPr>
              <p:cNvPr id="57"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72" name="Rectangle 71"/>
          <p:cNvSpPr/>
          <p:nvPr/>
        </p:nvSpPr>
        <p:spPr>
          <a:xfrm>
            <a:off x="662710" y="1981201"/>
            <a:ext cx="3223490" cy="924869"/>
          </a:xfrm>
          <a:prstGeom prst="rect">
            <a:avLst/>
          </a:prstGeom>
        </p:spPr>
        <p:txBody>
          <a:bodyPr wrap="square" lIns="0" tIns="0" rIns="0" bIns="0">
            <a:spAutoFit/>
          </a:bodyPr>
          <a:lstStyle/>
          <a:p>
            <a:pPr>
              <a:lnSpc>
                <a:spcPct val="85000"/>
              </a:lnSpc>
            </a:pPr>
            <a:r>
              <a:rPr lang="en-US" sz="2800" dirty="0"/>
              <a:t>60% </a:t>
            </a:r>
            <a:r>
              <a:rPr lang="en-US" sz="2800" dirty="0" err="1"/>
              <a:t>xxxxx</a:t>
            </a:r>
            <a:endParaRPr lang="en-US" sz="2800" dirty="0"/>
          </a:p>
          <a:p>
            <a:pPr>
              <a:lnSpc>
                <a:spcPct val="11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x </a:t>
            </a:r>
            <a:r>
              <a:rPr lang="en-US" sz="1100" dirty="0" err="1"/>
              <a:t>xxxxx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r>
              <a:rPr lang="en-US" sz="1100" dirty="0" err="1"/>
              <a:t>xxxxxxxx</a:t>
            </a:r>
            <a:r>
              <a:rPr lang="en-US" sz="1100" dirty="0"/>
              <a:t> </a:t>
            </a:r>
            <a:r>
              <a:rPr lang="en-US" sz="1100" dirty="0" err="1"/>
              <a:t>xxxx</a:t>
            </a:r>
            <a:r>
              <a:rPr lang="en-US" sz="1100" dirty="0"/>
              <a:t> </a:t>
            </a:r>
            <a:r>
              <a:rPr lang="en-US" sz="1100" dirty="0" err="1"/>
              <a:t>xxxxxx</a:t>
            </a:r>
            <a:r>
              <a:rPr lang="en-US" sz="1100" dirty="0"/>
              <a:t> </a:t>
            </a:r>
            <a:r>
              <a:rPr lang="en-US" sz="1100" dirty="0" err="1"/>
              <a:t>Xxxxxxx</a:t>
            </a:r>
            <a:r>
              <a:rPr lang="en-US" sz="1100" dirty="0"/>
              <a:t> </a:t>
            </a:r>
            <a:r>
              <a:rPr lang="en-US" sz="1100" dirty="0" err="1"/>
              <a:t>xxxxx</a:t>
            </a:r>
            <a:r>
              <a:rPr lang="en-US" sz="1100" dirty="0"/>
              <a:t> x </a:t>
            </a:r>
            <a:r>
              <a:rPr lang="en-US" sz="1100" dirty="0" err="1"/>
              <a:t>xxxxxx</a:t>
            </a:r>
            <a:r>
              <a:rPr lang="en-US" sz="1100" dirty="0"/>
              <a:t> xxx xx </a:t>
            </a:r>
            <a:r>
              <a:rPr lang="en-US" sz="1100" dirty="0" err="1"/>
              <a:t>xxxxxx</a:t>
            </a:r>
            <a:r>
              <a:rPr lang="en-US" sz="1100" dirty="0"/>
              <a:t> </a:t>
            </a:r>
            <a:r>
              <a:rPr lang="en-US" sz="1100" dirty="0" err="1"/>
              <a:t>xxxxxx</a:t>
            </a:r>
            <a:r>
              <a:rPr lang="en-US" sz="1100" dirty="0"/>
              <a:t> </a:t>
            </a:r>
          </a:p>
        </p:txBody>
      </p:sp>
      <p:sp>
        <p:nvSpPr>
          <p:cNvPr id="78" name="Rectangle 77"/>
          <p:cNvSpPr/>
          <p:nvPr/>
        </p:nvSpPr>
        <p:spPr>
          <a:xfrm>
            <a:off x="5234710" y="4038601"/>
            <a:ext cx="3223490" cy="941796"/>
          </a:xfrm>
          <a:prstGeom prst="rect">
            <a:avLst/>
          </a:prstGeom>
        </p:spPr>
        <p:txBody>
          <a:bodyPr wrap="square" lIns="0" tIns="0" rIns="0" bIns="0">
            <a:spAutoFit/>
          </a:bodyPr>
          <a:lstStyle/>
          <a:p>
            <a:pPr algn="r">
              <a:lnSpc>
                <a:spcPct val="85000"/>
              </a:lnSpc>
            </a:pPr>
            <a:r>
              <a:rPr lang="en-US" sz="2800" dirty="0"/>
              <a:t>40% </a:t>
            </a:r>
            <a:r>
              <a:rPr lang="en-US" sz="2800" dirty="0" err="1"/>
              <a:t>xxxxx</a:t>
            </a:r>
            <a:endParaRPr lang="en-US" sz="2800" dirty="0"/>
          </a:p>
          <a:p>
            <a:pPr algn="r">
              <a:lnSpc>
                <a:spcPct val="110000"/>
              </a:lnSpc>
            </a:pPr>
            <a:r>
              <a:rPr lang="en-US" sz="1200" dirty="0" err="1"/>
              <a:t>X</a:t>
            </a:r>
            <a:r>
              <a:rPr lang="en-US" sz="1100" dirty="0" err="1"/>
              <a:t>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x </a:t>
            </a:r>
            <a:r>
              <a:rPr lang="en-US" sz="1100" dirty="0" err="1"/>
              <a:t>xxxxx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r>
              <a:rPr lang="en-US" sz="1100" dirty="0" err="1"/>
              <a:t>xxxxxxxx</a:t>
            </a:r>
            <a:r>
              <a:rPr lang="en-US" sz="1100" dirty="0"/>
              <a:t> </a:t>
            </a:r>
            <a:r>
              <a:rPr lang="en-US" sz="1100" dirty="0" err="1"/>
              <a:t>xxxx</a:t>
            </a:r>
            <a:r>
              <a:rPr lang="en-US" sz="1100" dirty="0"/>
              <a:t> </a:t>
            </a:r>
            <a:r>
              <a:rPr lang="en-US" sz="1100" dirty="0" err="1"/>
              <a:t>xxxxxx</a:t>
            </a:r>
            <a:r>
              <a:rPr lang="en-US" sz="1100" dirty="0"/>
              <a:t> </a:t>
            </a:r>
            <a:r>
              <a:rPr lang="en-US" sz="1100" dirty="0" err="1"/>
              <a:t>Xxxxxxx</a:t>
            </a:r>
            <a:r>
              <a:rPr lang="en-US" sz="1100" dirty="0"/>
              <a:t> </a:t>
            </a:r>
            <a:r>
              <a:rPr lang="en-US" sz="1100" dirty="0" err="1"/>
              <a:t>xxxxx</a:t>
            </a:r>
            <a:r>
              <a:rPr lang="en-US" sz="1100" dirty="0"/>
              <a:t> x </a:t>
            </a:r>
            <a:r>
              <a:rPr lang="en-US" sz="1100" dirty="0" err="1"/>
              <a:t>xxxxxx</a:t>
            </a:r>
            <a:r>
              <a:rPr lang="en-US" sz="1100" dirty="0"/>
              <a:t> xxx xx </a:t>
            </a:r>
            <a:r>
              <a:rPr lang="en-US" sz="1100" dirty="0" err="1"/>
              <a:t>xxxxxx</a:t>
            </a:r>
            <a:r>
              <a:rPr lang="en-US" sz="1100" dirty="0"/>
              <a:t> </a:t>
            </a:r>
            <a:r>
              <a:rPr lang="en-US" sz="1100" dirty="0" err="1"/>
              <a:t>xxxxxx</a:t>
            </a:r>
            <a:r>
              <a:rPr lang="en-US" sz="1100" dirty="0"/>
              <a:t> </a:t>
            </a:r>
          </a:p>
        </p:txBody>
      </p:sp>
      <p:sp>
        <p:nvSpPr>
          <p:cNvPr id="46" name="Oval 45"/>
          <p:cNvSpPr/>
          <p:nvPr/>
        </p:nvSpPr>
        <p:spPr>
          <a:xfrm>
            <a:off x="2571167" y="4414073"/>
            <a:ext cx="446721" cy="446721"/>
          </a:xfrm>
          <a:prstGeom prst="ellipse">
            <a:avLst/>
          </a:prstGeom>
          <a:solidFill>
            <a:schemeClr val="accent1">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01</a:t>
            </a:r>
          </a:p>
        </p:txBody>
      </p:sp>
    </p:spTree>
    <p:extLst>
      <p:ext uri="{BB962C8B-B14F-4D97-AF65-F5344CB8AC3E}">
        <p14:creationId xmlns:p14="http://schemas.microsoft.com/office/powerpoint/2010/main" val="2960986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
                                        <p:tgtEl>
                                          <p:spTgt spid="4"/>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200"/>
                                        <p:tgtEl>
                                          <p:spTgt spid="46"/>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250"/>
                                        <p:tgtEl>
                                          <p:spTgt spid="50"/>
                                        </p:tgtEl>
                                      </p:cBhvr>
                                    </p:animEffect>
                                  </p:childTnLst>
                                </p:cTn>
                              </p:par>
                              <p:par>
                                <p:cTn id="14" presetID="22" presetClass="entr" presetSubtype="4" fill="hold" nodeType="withEffect">
                                  <p:stCondLst>
                                    <p:cond delay="200"/>
                                  </p:stCondLst>
                                  <p:childTnLst>
                                    <p:set>
                                      <p:cBhvr>
                                        <p:cTn id="15" dur="1" fill="hold">
                                          <p:stCondLst>
                                            <p:cond delay="0"/>
                                          </p:stCondLst>
                                        </p:cTn>
                                        <p:tgtEl>
                                          <p:spTgt spid="69"/>
                                        </p:tgtEl>
                                        <p:attrNameLst>
                                          <p:attrName>style.visibility</p:attrName>
                                        </p:attrNameLst>
                                      </p:cBhvr>
                                      <p:to>
                                        <p:strVal val="visible"/>
                                      </p:to>
                                    </p:set>
                                    <p:animEffect transition="in" filter="wipe(down)">
                                      <p:cBhvr>
                                        <p:cTn id="16" dur="1000"/>
                                        <p:tgtEl>
                                          <p:spTgt spid="69"/>
                                        </p:tgtEl>
                                      </p:cBhvr>
                                    </p:animEffect>
                                  </p:childTnLst>
                                </p:cTn>
                              </p:par>
                              <p:par>
                                <p:cTn id="17" presetID="10" presetClass="entr" presetSubtype="0" fill="hold" nodeType="withEffect">
                                  <p:stCondLst>
                                    <p:cond delay="6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
                                        <p:tgtEl>
                                          <p:spTgt spid="5"/>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200"/>
                                        <p:tgtEl>
                                          <p:spTgt spid="47"/>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250"/>
                                        <p:tgtEl>
                                          <p:spTgt spid="52"/>
                                        </p:tgtEl>
                                      </p:cBhvr>
                                    </p:animEffect>
                                  </p:childTnLst>
                                </p:cTn>
                              </p:par>
                              <p:par>
                                <p:cTn id="26" presetID="10" presetClass="entr" presetSubtype="0" fill="hold" nodeType="withEffect">
                                  <p:stCondLst>
                                    <p:cond delay="10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200"/>
                                        <p:tgtEl>
                                          <p:spTgt spid="6"/>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200"/>
                                        <p:tgtEl>
                                          <p:spTgt spid="48"/>
                                        </p:tgtEl>
                                      </p:cBhvr>
                                    </p:animEffect>
                                  </p:childTnLst>
                                </p:cTn>
                              </p:par>
                              <p:par>
                                <p:cTn id="32" presetID="10" presetClass="entr" presetSubtype="0" fill="hold" grpId="0" nodeType="withEffect">
                                  <p:stCondLst>
                                    <p:cond delay="120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250"/>
                                        <p:tgtEl>
                                          <p:spTgt spid="51"/>
                                        </p:tgtEl>
                                      </p:cBhvr>
                                    </p:animEffect>
                                  </p:childTnLst>
                                </p:cTn>
                              </p:par>
                              <p:par>
                                <p:cTn id="35" presetID="10" presetClass="entr" presetSubtype="0" fill="hold" nodeType="withEffect">
                                  <p:stCondLst>
                                    <p:cond delay="140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200"/>
                                        <p:tgtEl>
                                          <p:spTgt spid="7"/>
                                        </p:tgtEl>
                                      </p:cBhvr>
                                    </p:animEffect>
                                  </p:childTnLst>
                                </p:cTn>
                              </p:par>
                              <p:par>
                                <p:cTn id="38" presetID="10" presetClass="entr" presetSubtype="0" fill="hold" grpId="0" nodeType="withEffect">
                                  <p:stCondLst>
                                    <p:cond delay="1600"/>
                                  </p:stCondLst>
                                  <p:childTnLst>
                                    <p:set>
                                      <p:cBhvr>
                                        <p:cTn id="39" dur="1" fill="hold">
                                          <p:stCondLst>
                                            <p:cond delay="0"/>
                                          </p:stCondLst>
                                        </p:cTn>
                                        <p:tgtEl>
                                          <p:spTgt spid="55"/>
                                        </p:tgtEl>
                                        <p:attrNameLst>
                                          <p:attrName>style.visibility</p:attrName>
                                        </p:attrNameLst>
                                      </p:cBhvr>
                                      <p:to>
                                        <p:strVal val="visible"/>
                                      </p:to>
                                    </p:set>
                                    <p:animEffect transition="in" filter="fade">
                                      <p:cBhvr>
                                        <p:cTn id="40" dur="200"/>
                                        <p:tgtEl>
                                          <p:spTgt spid="55"/>
                                        </p:tgtEl>
                                      </p:cBhvr>
                                    </p:animEffect>
                                  </p:childTnLst>
                                </p:cTn>
                              </p:par>
                              <p:par>
                                <p:cTn id="41" presetID="10" presetClass="entr" presetSubtype="0" fill="hold" grpId="0" nodeType="withEffect">
                                  <p:stCondLst>
                                    <p:cond delay="16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250"/>
                                        <p:tgtEl>
                                          <p:spTgt spid="54"/>
                                        </p:tgtEl>
                                      </p:cBhvr>
                                    </p:animEffect>
                                  </p:childTnLst>
                                </p:cTn>
                              </p:par>
                              <p:par>
                                <p:cTn id="44" presetID="10" presetClass="entr" presetSubtype="0" fill="hold" grpId="0" nodeType="withEffect">
                                  <p:stCondLst>
                                    <p:cond delay="2000"/>
                                  </p:stCondLst>
                                  <p:childTnLst>
                                    <p:set>
                                      <p:cBhvr>
                                        <p:cTn id="45" dur="1" fill="hold">
                                          <p:stCondLst>
                                            <p:cond delay="0"/>
                                          </p:stCondLst>
                                        </p:cTn>
                                        <p:tgtEl>
                                          <p:spTgt spid="72"/>
                                        </p:tgtEl>
                                        <p:attrNameLst>
                                          <p:attrName>style.visibility</p:attrName>
                                        </p:attrNameLst>
                                      </p:cBhvr>
                                      <p:to>
                                        <p:strVal val="visible"/>
                                      </p:to>
                                    </p:set>
                                    <p:animEffect transition="in" filter="fade">
                                      <p:cBhvr>
                                        <p:cTn id="46" dur="250"/>
                                        <p:tgtEl>
                                          <p:spTgt spid="72"/>
                                        </p:tgtEl>
                                      </p:cBhvr>
                                    </p:animEffect>
                                  </p:childTnLst>
                                </p:cTn>
                              </p:par>
                              <p:par>
                                <p:cTn id="47" presetID="10" presetClass="entr" presetSubtype="0" fill="hold" grpId="0" nodeType="withEffect">
                                  <p:stCondLst>
                                    <p:cond delay="200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25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50" grpId="0"/>
      <p:bldP spid="51" grpId="0"/>
      <p:bldP spid="52" grpId="0"/>
      <p:bldP spid="54" grpId="0"/>
      <p:bldP spid="55" grpId="0" animBg="1"/>
      <p:bldP spid="72" grpId="0"/>
      <p:bldP spid="78" grpId="0"/>
      <p:bldP spid="4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itle 87"/>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xxx x </a:t>
            </a:r>
            <a:r>
              <a:rPr lang="en-US" dirty="0" err="1"/>
              <a:t>xxxxxxxxxx</a:t>
            </a:r>
            <a:endParaRPr lang="en-US" dirty="0"/>
          </a:p>
        </p:txBody>
      </p:sp>
      <p:sp>
        <p:nvSpPr>
          <p:cNvPr id="7" name="Arc 6"/>
          <p:cNvSpPr/>
          <p:nvPr/>
        </p:nvSpPr>
        <p:spPr>
          <a:xfrm>
            <a:off x="4002440" y="2611920"/>
            <a:ext cx="1184842" cy="1184843"/>
          </a:xfrm>
          <a:prstGeom prst="arc">
            <a:avLst>
              <a:gd name="adj1" fmla="val 7914138"/>
              <a:gd name="adj2" fmla="val 2868450"/>
            </a:avLst>
          </a:prstGeom>
          <a:ln w="88900">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3" name="Arc 12"/>
          <p:cNvSpPr/>
          <p:nvPr/>
        </p:nvSpPr>
        <p:spPr>
          <a:xfrm rot="10800000">
            <a:off x="4806287" y="3485125"/>
            <a:ext cx="1184842" cy="1184843"/>
          </a:xfrm>
          <a:prstGeom prst="arc">
            <a:avLst>
              <a:gd name="adj1" fmla="val 7914138"/>
              <a:gd name="adj2" fmla="val 2868450"/>
            </a:avLst>
          </a:prstGeom>
          <a:ln w="88900">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Arc 13"/>
          <p:cNvSpPr/>
          <p:nvPr/>
        </p:nvSpPr>
        <p:spPr>
          <a:xfrm rot="10800000">
            <a:off x="3201378" y="3485125"/>
            <a:ext cx="1184842" cy="1184843"/>
          </a:xfrm>
          <a:prstGeom prst="arc">
            <a:avLst>
              <a:gd name="adj1" fmla="val 7914138"/>
              <a:gd name="adj2" fmla="val 2868450"/>
            </a:avLst>
          </a:prstGeom>
          <a:ln w="88900">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 name="Arc 14"/>
          <p:cNvSpPr/>
          <p:nvPr/>
        </p:nvSpPr>
        <p:spPr>
          <a:xfrm>
            <a:off x="2398563" y="2611920"/>
            <a:ext cx="1184842" cy="1184843"/>
          </a:xfrm>
          <a:prstGeom prst="arc">
            <a:avLst>
              <a:gd name="adj1" fmla="val 7914138"/>
              <a:gd name="adj2" fmla="val 2868450"/>
            </a:avLst>
          </a:prstGeom>
          <a:ln w="88900">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6" name="Arc 15"/>
          <p:cNvSpPr/>
          <p:nvPr/>
        </p:nvSpPr>
        <p:spPr>
          <a:xfrm>
            <a:off x="5606316" y="2611920"/>
            <a:ext cx="1184842" cy="1184843"/>
          </a:xfrm>
          <a:prstGeom prst="arc">
            <a:avLst>
              <a:gd name="adj1" fmla="val 7914138"/>
              <a:gd name="adj2" fmla="val 2868450"/>
            </a:avLst>
          </a:prstGeom>
          <a:ln w="88900">
            <a:solidFill>
              <a:schemeClr val="tx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7" name="Rectangle 16"/>
          <p:cNvSpPr/>
          <p:nvPr/>
        </p:nvSpPr>
        <p:spPr>
          <a:xfrm>
            <a:off x="354264" y="2813481"/>
            <a:ext cx="1676400" cy="612860"/>
          </a:xfrm>
          <a:prstGeom prst="rect">
            <a:avLst/>
          </a:prstGeom>
        </p:spPr>
        <p:txBody>
          <a:bodyPr wrap="square" lIns="91440" rIns="91440" bIns="45720">
            <a:spAutoFit/>
          </a:bodyPr>
          <a:lstStyle/>
          <a:p>
            <a:pPr algn="r">
              <a:lnSpc>
                <a:spcPct val="89000"/>
              </a:lnSpc>
            </a:pPr>
            <a:r>
              <a:rPr lang="en-US" sz="1600" dirty="0"/>
              <a:t>Xxx </a:t>
            </a:r>
            <a:r>
              <a:rPr lang="en-US" sz="1600" dirty="0" err="1"/>
              <a:t>xxxx</a:t>
            </a:r>
            <a:endParaRPr lang="en-US" sz="1600" dirty="0"/>
          </a:p>
          <a:p>
            <a:pPr algn="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grpSp>
        <p:nvGrpSpPr>
          <p:cNvPr id="5" name="Group 4"/>
          <p:cNvGrpSpPr/>
          <p:nvPr/>
        </p:nvGrpSpPr>
        <p:grpSpPr>
          <a:xfrm>
            <a:off x="3565197" y="4385484"/>
            <a:ext cx="457200" cy="457200"/>
            <a:chOff x="4753596" y="4704312"/>
            <a:chExt cx="609600" cy="609600"/>
          </a:xfrm>
        </p:grpSpPr>
        <p:sp>
          <p:nvSpPr>
            <p:cNvPr id="19" name="Oval 21"/>
            <p:cNvSpPr>
              <a:spLocks noChangeArrowheads="1"/>
            </p:cNvSpPr>
            <p:nvPr/>
          </p:nvSpPr>
          <p:spPr bwMode="auto">
            <a:xfrm>
              <a:off x="4753596" y="4704312"/>
              <a:ext cx="609600" cy="609600"/>
            </a:xfrm>
            <a:prstGeom prst="ellipse">
              <a:avLst/>
            </a:prstGeom>
            <a:solidFill>
              <a:schemeClr val="accent3"/>
            </a:solidFill>
            <a:ln w="19050" cap="rnd" cmpd="sng">
              <a:no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4946197" y="4781240"/>
              <a:ext cx="223865" cy="456277"/>
              <a:chOff x="3973513" y="2216150"/>
              <a:chExt cx="1192212" cy="2428875"/>
            </a:xfrm>
          </p:grpSpPr>
          <p:sp>
            <p:nvSpPr>
              <p:cNvPr id="20" name="Oval 22"/>
              <p:cNvSpPr>
                <a:spLocks noChangeArrowheads="1"/>
              </p:cNvSpPr>
              <p:nvPr/>
            </p:nvSpPr>
            <p:spPr bwMode="auto">
              <a:xfrm>
                <a:off x="4359275" y="2216150"/>
                <a:ext cx="420687" cy="419100"/>
              </a:xfrm>
              <a:prstGeom prst="ellipse">
                <a:avLst/>
              </a:pr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3"/>
              <p:cNvSpPr>
                <a:spLocks/>
              </p:cNvSpPr>
              <p:nvPr/>
            </p:nvSpPr>
            <p:spPr bwMode="auto">
              <a:xfrm>
                <a:off x="3973513" y="2736850"/>
                <a:ext cx="1192212" cy="1908175"/>
              </a:xfrm>
              <a:custGeom>
                <a:avLst/>
                <a:gdLst>
                  <a:gd name="T0" fmla="*/ 159 w 318"/>
                  <a:gd name="T1" fmla="*/ 0 h 509"/>
                  <a:gd name="T2" fmla="*/ 67 w 318"/>
                  <a:gd name="T3" fmla="*/ 37 h 509"/>
                  <a:gd name="T4" fmla="*/ 2 w 318"/>
                  <a:gd name="T5" fmla="*/ 227 h 509"/>
                  <a:gd name="T6" fmla="*/ 15 w 318"/>
                  <a:gd name="T7" fmla="*/ 247 h 509"/>
                  <a:gd name="T8" fmla="*/ 37 w 318"/>
                  <a:gd name="T9" fmla="*/ 239 h 509"/>
                  <a:gd name="T10" fmla="*/ 95 w 318"/>
                  <a:gd name="T11" fmla="*/ 110 h 509"/>
                  <a:gd name="T12" fmla="*/ 86 w 318"/>
                  <a:gd name="T13" fmla="*/ 490 h 509"/>
                  <a:gd name="T14" fmla="*/ 109 w 318"/>
                  <a:gd name="T15" fmla="*/ 509 h 509"/>
                  <a:gd name="T16" fmla="*/ 133 w 318"/>
                  <a:gd name="T17" fmla="*/ 490 h 509"/>
                  <a:gd name="T18" fmla="*/ 159 w 318"/>
                  <a:gd name="T19" fmla="*/ 267 h 509"/>
                  <a:gd name="T20" fmla="*/ 185 w 318"/>
                  <a:gd name="T21" fmla="*/ 490 h 509"/>
                  <a:gd name="T22" fmla="*/ 209 w 318"/>
                  <a:gd name="T23" fmla="*/ 509 h 509"/>
                  <a:gd name="T24" fmla="*/ 233 w 318"/>
                  <a:gd name="T25" fmla="*/ 490 h 509"/>
                  <a:gd name="T26" fmla="*/ 223 w 318"/>
                  <a:gd name="T27" fmla="*/ 110 h 509"/>
                  <a:gd name="T28" fmla="*/ 281 w 318"/>
                  <a:gd name="T29" fmla="*/ 239 h 509"/>
                  <a:gd name="T30" fmla="*/ 304 w 318"/>
                  <a:gd name="T31" fmla="*/ 247 h 509"/>
                  <a:gd name="T32" fmla="*/ 316 w 318"/>
                  <a:gd name="T33" fmla="*/ 227 h 509"/>
                  <a:gd name="T34" fmla="*/ 252 w 318"/>
                  <a:gd name="T35" fmla="*/ 37 h 509"/>
                  <a:gd name="T36" fmla="*/ 159 w 318"/>
                  <a:gd name="T37"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8" h="509">
                    <a:moveTo>
                      <a:pt x="159" y="0"/>
                    </a:moveTo>
                    <a:cubicBezTo>
                      <a:pt x="104" y="0"/>
                      <a:pt x="79" y="13"/>
                      <a:pt x="67" y="37"/>
                    </a:cubicBezTo>
                    <a:cubicBezTo>
                      <a:pt x="56" y="60"/>
                      <a:pt x="3" y="227"/>
                      <a:pt x="2" y="227"/>
                    </a:cubicBezTo>
                    <a:cubicBezTo>
                      <a:pt x="0" y="235"/>
                      <a:pt x="6" y="244"/>
                      <a:pt x="15" y="247"/>
                    </a:cubicBezTo>
                    <a:cubicBezTo>
                      <a:pt x="24" y="250"/>
                      <a:pt x="34" y="246"/>
                      <a:pt x="37" y="239"/>
                    </a:cubicBezTo>
                    <a:cubicBezTo>
                      <a:pt x="95" y="110"/>
                      <a:pt x="95" y="110"/>
                      <a:pt x="95" y="110"/>
                    </a:cubicBezTo>
                    <a:cubicBezTo>
                      <a:pt x="95" y="110"/>
                      <a:pt x="86" y="490"/>
                      <a:pt x="86" y="490"/>
                    </a:cubicBezTo>
                    <a:cubicBezTo>
                      <a:pt x="87" y="501"/>
                      <a:pt x="97" y="509"/>
                      <a:pt x="109" y="509"/>
                    </a:cubicBezTo>
                    <a:cubicBezTo>
                      <a:pt x="121" y="509"/>
                      <a:pt x="132" y="501"/>
                      <a:pt x="133" y="490"/>
                    </a:cubicBezTo>
                    <a:cubicBezTo>
                      <a:pt x="159" y="267"/>
                      <a:pt x="159" y="267"/>
                      <a:pt x="159" y="267"/>
                    </a:cubicBezTo>
                    <a:cubicBezTo>
                      <a:pt x="185" y="490"/>
                      <a:pt x="185" y="490"/>
                      <a:pt x="185" y="490"/>
                    </a:cubicBezTo>
                    <a:cubicBezTo>
                      <a:pt x="186" y="501"/>
                      <a:pt x="197" y="509"/>
                      <a:pt x="209" y="509"/>
                    </a:cubicBezTo>
                    <a:cubicBezTo>
                      <a:pt x="221" y="509"/>
                      <a:pt x="232" y="501"/>
                      <a:pt x="233" y="490"/>
                    </a:cubicBezTo>
                    <a:cubicBezTo>
                      <a:pt x="232" y="490"/>
                      <a:pt x="223" y="110"/>
                      <a:pt x="223" y="110"/>
                    </a:cubicBezTo>
                    <a:cubicBezTo>
                      <a:pt x="281" y="239"/>
                      <a:pt x="281" y="239"/>
                      <a:pt x="281" y="239"/>
                    </a:cubicBezTo>
                    <a:cubicBezTo>
                      <a:pt x="285" y="246"/>
                      <a:pt x="295" y="250"/>
                      <a:pt x="304" y="247"/>
                    </a:cubicBezTo>
                    <a:cubicBezTo>
                      <a:pt x="312" y="244"/>
                      <a:pt x="318" y="235"/>
                      <a:pt x="316" y="227"/>
                    </a:cubicBezTo>
                    <a:cubicBezTo>
                      <a:pt x="316" y="227"/>
                      <a:pt x="262" y="60"/>
                      <a:pt x="252" y="37"/>
                    </a:cubicBezTo>
                    <a:cubicBezTo>
                      <a:pt x="240" y="13"/>
                      <a:pt x="215" y="0"/>
                      <a:pt x="159" y="0"/>
                    </a:cubicBezTo>
                    <a:close/>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 name="Group 2"/>
          <p:cNvGrpSpPr/>
          <p:nvPr/>
        </p:nvGrpSpPr>
        <p:grpSpPr>
          <a:xfrm>
            <a:off x="2762383" y="2395621"/>
            <a:ext cx="457200" cy="457200"/>
            <a:chOff x="3683177" y="2051161"/>
            <a:chExt cx="609600" cy="609600"/>
          </a:xfrm>
        </p:grpSpPr>
        <p:sp>
          <p:nvSpPr>
            <p:cNvPr id="22" name="Oval 6"/>
            <p:cNvSpPr>
              <a:spLocks noChangeArrowheads="1"/>
            </p:cNvSpPr>
            <p:nvPr/>
          </p:nvSpPr>
          <p:spPr bwMode="auto">
            <a:xfrm>
              <a:off x="3683177" y="2051161"/>
              <a:ext cx="609600" cy="609600"/>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 name="Group 22"/>
            <p:cNvGrpSpPr/>
            <p:nvPr/>
          </p:nvGrpSpPr>
          <p:grpSpPr>
            <a:xfrm>
              <a:off x="3810700" y="2149605"/>
              <a:ext cx="354821" cy="398841"/>
              <a:chOff x="2776765" y="2933860"/>
              <a:chExt cx="837724" cy="941652"/>
            </a:xfrm>
          </p:grpSpPr>
          <p:sp>
            <p:nvSpPr>
              <p:cNvPr id="24" name="Freeform 11"/>
              <p:cNvSpPr>
                <a:spLocks/>
              </p:cNvSpPr>
              <p:nvPr/>
            </p:nvSpPr>
            <p:spPr bwMode="auto">
              <a:xfrm>
                <a:off x="3068394" y="3386105"/>
                <a:ext cx="228642" cy="361544"/>
              </a:xfrm>
              <a:custGeom>
                <a:avLst/>
                <a:gdLst>
                  <a:gd name="T0" fmla="*/ 154 w 154"/>
                  <a:gd name="T1" fmla="*/ 38 h 243"/>
                  <a:gd name="T2" fmla="*/ 89 w 154"/>
                  <a:gd name="T3" fmla="*/ 0 h 243"/>
                  <a:gd name="T4" fmla="*/ 0 w 154"/>
                  <a:gd name="T5" fmla="*/ 121 h 243"/>
                  <a:gd name="T6" fmla="*/ 89 w 154"/>
                  <a:gd name="T7" fmla="*/ 243 h 243"/>
                  <a:gd name="T8" fmla="*/ 154 w 154"/>
                  <a:gd name="T9" fmla="*/ 204 h 243"/>
                </a:gdLst>
                <a:ahLst/>
                <a:cxnLst>
                  <a:cxn ang="0">
                    <a:pos x="T0" y="T1"/>
                  </a:cxn>
                  <a:cxn ang="0">
                    <a:pos x="T2" y="T3"/>
                  </a:cxn>
                  <a:cxn ang="0">
                    <a:pos x="T4" y="T5"/>
                  </a:cxn>
                  <a:cxn ang="0">
                    <a:pos x="T6" y="T7"/>
                  </a:cxn>
                  <a:cxn ang="0">
                    <a:pos x="T8" y="T9"/>
                  </a:cxn>
                </a:cxnLst>
                <a:rect l="0" t="0" r="r" b="b"/>
                <a:pathLst>
                  <a:path w="154" h="243">
                    <a:moveTo>
                      <a:pt x="154" y="38"/>
                    </a:moveTo>
                    <a:cubicBezTo>
                      <a:pt x="138" y="15"/>
                      <a:pt x="118" y="0"/>
                      <a:pt x="89" y="0"/>
                    </a:cubicBezTo>
                    <a:cubicBezTo>
                      <a:pt x="34" y="0"/>
                      <a:pt x="0" y="48"/>
                      <a:pt x="0" y="121"/>
                    </a:cubicBezTo>
                    <a:cubicBezTo>
                      <a:pt x="0" y="194"/>
                      <a:pt x="34" y="243"/>
                      <a:pt x="89" y="243"/>
                    </a:cubicBezTo>
                    <a:cubicBezTo>
                      <a:pt x="118" y="243"/>
                      <a:pt x="138" y="228"/>
                      <a:pt x="154" y="204"/>
                    </a:cubicBezTo>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2"/>
              <p:cNvSpPr>
                <a:spLocks noChangeShapeType="1"/>
              </p:cNvSpPr>
              <p:nvPr/>
            </p:nvSpPr>
            <p:spPr bwMode="auto">
              <a:xfrm>
                <a:off x="3017375" y="3527196"/>
                <a:ext cx="183292" cy="0"/>
              </a:xfrm>
              <a:prstGeom prst="line">
                <a:avLst/>
              </a:prstGeom>
              <a:noFill/>
              <a:ln w="15875"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3"/>
              <p:cNvSpPr>
                <a:spLocks noChangeShapeType="1"/>
              </p:cNvSpPr>
              <p:nvPr/>
            </p:nvSpPr>
            <p:spPr bwMode="auto">
              <a:xfrm>
                <a:off x="3017375" y="3607819"/>
                <a:ext cx="183292" cy="0"/>
              </a:xfrm>
              <a:prstGeom prst="line">
                <a:avLst/>
              </a:prstGeom>
              <a:noFill/>
              <a:ln w="15875"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3093589" y="3247534"/>
                <a:ext cx="203447" cy="30234"/>
              </a:xfrm>
              <a:custGeom>
                <a:avLst/>
                <a:gdLst>
                  <a:gd name="T0" fmla="*/ 137 w 137"/>
                  <a:gd name="T1" fmla="*/ 0 h 20"/>
                  <a:gd name="T2" fmla="*/ 69 w 137"/>
                  <a:gd name="T3" fmla="*/ 20 h 20"/>
                  <a:gd name="T4" fmla="*/ 0 w 137"/>
                  <a:gd name="T5" fmla="*/ 0 h 20"/>
                </a:gdLst>
                <a:ahLst/>
                <a:cxnLst>
                  <a:cxn ang="0">
                    <a:pos x="T0" y="T1"/>
                  </a:cxn>
                  <a:cxn ang="0">
                    <a:pos x="T2" y="T3"/>
                  </a:cxn>
                  <a:cxn ang="0">
                    <a:pos x="T4" y="T5"/>
                  </a:cxn>
                </a:cxnLst>
                <a:rect l="0" t="0" r="r" b="b"/>
                <a:pathLst>
                  <a:path w="137" h="20">
                    <a:moveTo>
                      <a:pt x="137" y="0"/>
                    </a:moveTo>
                    <a:cubicBezTo>
                      <a:pt x="137" y="0"/>
                      <a:pt x="133" y="20"/>
                      <a:pt x="69" y="20"/>
                    </a:cubicBezTo>
                    <a:cubicBezTo>
                      <a:pt x="4" y="20"/>
                      <a:pt x="0" y="0"/>
                      <a:pt x="0" y="0"/>
                    </a:cubicBezTo>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2776765" y="2933860"/>
                <a:ext cx="837724" cy="941652"/>
              </a:xfrm>
              <a:custGeom>
                <a:avLst/>
                <a:gdLst>
                  <a:gd name="T0" fmla="*/ 282 w 563"/>
                  <a:gd name="T1" fmla="*/ 0 h 633"/>
                  <a:gd name="T2" fmla="*/ 332 w 563"/>
                  <a:gd name="T3" fmla="*/ 29 h 633"/>
                  <a:gd name="T4" fmla="*/ 388 w 563"/>
                  <a:gd name="T5" fmla="*/ 46 h 633"/>
                  <a:gd name="T6" fmla="*/ 435 w 563"/>
                  <a:gd name="T7" fmla="*/ 68 h 633"/>
                  <a:gd name="T8" fmla="*/ 350 w 563"/>
                  <a:gd name="T9" fmla="*/ 211 h 633"/>
                  <a:gd name="T10" fmla="*/ 563 w 563"/>
                  <a:gd name="T11" fmla="*/ 455 h 633"/>
                  <a:gd name="T12" fmla="*/ 282 w 563"/>
                  <a:gd name="T13" fmla="*/ 633 h 633"/>
                  <a:gd name="T14" fmla="*/ 0 w 563"/>
                  <a:gd name="T15" fmla="*/ 455 h 633"/>
                  <a:gd name="T16" fmla="*/ 213 w 563"/>
                  <a:gd name="T17" fmla="*/ 211 h 633"/>
                  <a:gd name="T18" fmla="*/ 128 w 563"/>
                  <a:gd name="T19" fmla="*/ 68 h 633"/>
                  <a:gd name="T20" fmla="*/ 175 w 563"/>
                  <a:gd name="T21" fmla="*/ 46 h 633"/>
                  <a:gd name="T22" fmla="*/ 231 w 563"/>
                  <a:gd name="T23" fmla="*/ 29 h 633"/>
                  <a:gd name="T24" fmla="*/ 282 w 563"/>
                  <a:gd name="T25"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3" h="633">
                    <a:moveTo>
                      <a:pt x="282" y="0"/>
                    </a:moveTo>
                    <a:cubicBezTo>
                      <a:pt x="306" y="0"/>
                      <a:pt x="319" y="15"/>
                      <a:pt x="332" y="29"/>
                    </a:cubicBezTo>
                    <a:cubicBezTo>
                      <a:pt x="348" y="46"/>
                      <a:pt x="364" y="58"/>
                      <a:pt x="388" y="46"/>
                    </a:cubicBezTo>
                    <a:cubicBezTo>
                      <a:pt x="427" y="28"/>
                      <a:pt x="464" y="41"/>
                      <a:pt x="435" y="68"/>
                    </a:cubicBezTo>
                    <a:cubicBezTo>
                      <a:pt x="430" y="73"/>
                      <a:pt x="350" y="130"/>
                      <a:pt x="350" y="211"/>
                    </a:cubicBezTo>
                    <a:cubicBezTo>
                      <a:pt x="436" y="240"/>
                      <a:pt x="563" y="338"/>
                      <a:pt x="563" y="455"/>
                    </a:cubicBezTo>
                    <a:cubicBezTo>
                      <a:pt x="563" y="572"/>
                      <a:pt x="513" y="633"/>
                      <a:pt x="282" y="633"/>
                    </a:cubicBezTo>
                    <a:cubicBezTo>
                      <a:pt x="50" y="633"/>
                      <a:pt x="0" y="572"/>
                      <a:pt x="0" y="455"/>
                    </a:cubicBezTo>
                    <a:cubicBezTo>
                      <a:pt x="0" y="338"/>
                      <a:pt x="127" y="240"/>
                      <a:pt x="213" y="211"/>
                    </a:cubicBezTo>
                    <a:cubicBezTo>
                      <a:pt x="213" y="130"/>
                      <a:pt x="134" y="73"/>
                      <a:pt x="128" y="68"/>
                    </a:cubicBezTo>
                    <a:cubicBezTo>
                      <a:pt x="99" y="41"/>
                      <a:pt x="136" y="28"/>
                      <a:pt x="175" y="46"/>
                    </a:cubicBezTo>
                    <a:cubicBezTo>
                      <a:pt x="199" y="58"/>
                      <a:pt x="215" y="46"/>
                      <a:pt x="231" y="29"/>
                    </a:cubicBezTo>
                    <a:cubicBezTo>
                      <a:pt x="244" y="15"/>
                      <a:pt x="257" y="0"/>
                      <a:pt x="282" y="0"/>
                    </a:cubicBezTo>
                    <a:close/>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 name="Group 8"/>
          <p:cNvGrpSpPr/>
          <p:nvPr/>
        </p:nvGrpSpPr>
        <p:grpSpPr>
          <a:xfrm>
            <a:off x="4366260" y="2395621"/>
            <a:ext cx="457200" cy="457200"/>
            <a:chOff x="5821680" y="2051161"/>
            <a:chExt cx="609600" cy="609600"/>
          </a:xfrm>
        </p:grpSpPr>
        <p:sp>
          <p:nvSpPr>
            <p:cNvPr id="30" name="Oval 10"/>
            <p:cNvSpPr>
              <a:spLocks noChangeArrowheads="1"/>
            </p:cNvSpPr>
            <p:nvPr/>
          </p:nvSpPr>
          <p:spPr bwMode="auto">
            <a:xfrm>
              <a:off x="5821680" y="2051161"/>
              <a:ext cx="609600" cy="609600"/>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6000237" y="2181142"/>
              <a:ext cx="257025" cy="348572"/>
              <a:chOff x="5150751" y="1402339"/>
              <a:chExt cx="504790" cy="684585"/>
            </a:xfrm>
          </p:grpSpPr>
          <p:sp>
            <p:nvSpPr>
              <p:cNvPr id="32" name="Freeform 48"/>
              <p:cNvSpPr>
                <a:spLocks/>
              </p:cNvSpPr>
              <p:nvPr/>
            </p:nvSpPr>
            <p:spPr bwMode="auto">
              <a:xfrm>
                <a:off x="5150751" y="1663383"/>
                <a:ext cx="504790" cy="423541"/>
              </a:xfrm>
              <a:custGeom>
                <a:avLst/>
                <a:gdLst>
                  <a:gd name="T0" fmla="*/ 408 w 408"/>
                  <a:gd name="T1" fmla="*/ 298 h 342"/>
                  <a:gd name="T2" fmla="*/ 365 w 408"/>
                  <a:gd name="T3" fmla="*/ 342 h 342"/>
                  <a:gd name="T4" fmla="*/ 44 w 408"/>
                  <a:gd name="T5" fmla="*/ 342 h 342"/>
                  <a:gd name="T6" fmla="*/ 0 w 408"/>
                  <a:gd name="T7" fmla="*/ 298 h 342"/>
                  <a:gd name="T8" fmla="*/ 0 w 408"/>
                  <a:gd name="T9" fmla="*/ 43 h 342"/>
                  <a:gd name="T10" fmla="*/ 44 w 408"/>
                  <a:gd name="T11" fmla="*/ 0 h 342"/>
                  <a:gd name="T12" fmla="*/ 365 w 408"/>
                  <a:gd name="T13" fmla="*/ 0 h 342"/>
                  <a:gd name="T14" fmla="*/ 408 w 408"/>
                  <a:gd name="T15" fmla="*/ 43 h 342"/>
                  <a:gd name="T16" fmla="*/ 408 w 408"/>
                  <a:gd name="T17" fmla="*/ 29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342">
                    <a:moveTo>
                      <a:pt x="408" y="298"/>
                    </a:moveTo>
                    <a:cubicBezTo>
                      <a:pt x="408" y="322"/>
                      <a:pt x="389" y="342"/>
                      <a:pt x="365" y="342"/>
                    </a:cubicBezTo>
                    <a:cubicBezTo>
                      <a:pt x="44" y="342"/>
                      <a:pt x="44" y="342"/>
                      <a:pt x="44" y="342"/>
                    </a:cubicBezTo>
                    <a:cubicBezTo>
                      <a:pt x="20" y="342"/>
                      <a:pt x="0" y="322"/>
                      <a:pt x="0" y="298"/>
                    </a:cubicBezTo>
                    <a:cubicBezTo>
                      <a:pt x="0" y="43"/>
                      <a:pt x="0" y="43"/>
                      <a:pt x="0" y="43"/>
                    </a:cubicBezTo>
                    <a:cubicBezTo>
                      <a:pt x="0" y="19"/>
                      <a:pt x="20" y="0"/>
                      <a:pt x="44" y="0"/>
                    </a:cubicBezTo>
                    <a:cubicBezTo>
                      <a:pt x="365" y="0"/>
                      <a:pt x="365" y="0"/>
                      <a:pt x="365" y="0"/>
                    </a:cubicBezTo>
                    <a:cubicBezTo>
                      <a:pt x="389" y="0"/>
                      <a:pt x="408" y="19"/>
                      <a:pt x="408" y="43"/>
                    </a:cubicBezTo>
                    <a:lnTo>
                      <a:pt x="408" y="298"/>
                    </a:lnTo>
                    <a:close/>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49"/>
              <p:cNvSpPr>
                <a:spLocks/>
              </p:cNvSpPr>
              <p:nvPr/>
            </p:nvSpPr>
            <p:spPr bwMode="auto">
              <a:xfrm>
                <a:off x="5237241" y="1402339"/>
                <a:ext cx="331809" cy="261044"/>
              </a:xfrm>
              <a:custGeom>
                <a:avLst/>
                <a:gdLst>
                  <a:gd name="T0" fmla="*/ 0 w 268"/>
                  <a:gd name="T1" fmla="*/ 211 h 211"/>
                  <a:gd name="T2" fmla="*/ 0 w 268"/>
                  <a:gd name="T3" fmla="*/ 134 h 211"/>
                  <a:gd name="T4" fmla="*/ 134 w 268"/>
                  <a:gd name="T5" fmla="*/ 0 h 211"/>
                  <a:gd name="T6" fmla="*/ 268 w 268"/>
                  <a:gd name="T7" fmla="*/ 134 h 211"/>
                  <a:gd name="T8" fmla="*/ 268 w 268"/>
                  <a:gd name="T9" fmla="*/ 211 h 211"/>
                </a:gdLst>
                <a:ahLst/>
                <a:cxnLst>
                  <a:cxn ang="0">
                    <a:pos x="T0" y="T1"/>
                  </a:cxn>
                  <a:cxn ang="0">
                    <a:pos x="T2" y="T3"/>
                  </a:cxn>
                  <a:cxn ang="0">
                    <a:pos x="T4" y="T5"/>
                  </a:cxn>
                  <a:cxn ang="0">
                    <a:pos x="T6" y="T7"/>
                  </a:cxn>
                  <a:cxn ang="0">
                    <a:pos x="T8" y="T9"/>
                  </a:cxn>
                </a:cxnLst>
                <a:rect l="0" t="0" r="r" b="b"/>
                <a:pathLst>
                  <a:path w="268" h="211">
                    <a:moveTo>
                      <a:pt x="0" y="211"/>
                    </a:moveTo>
                    <a:cubicBezTo>
                      <a:pt x="0" y="134"/>
                      <a:pt x="0" y="134"/>
                      <a:pt x="0" y="134"/>
                    </a:cubicBezTo>
                    <a:cubicBezTo>
                      <a:pt x="0" y="60"/>
                      <a:pt x="60" y="0"/>
                      <a:pt x="134" y="0"/>
                    </a:cubicBezTo>
                    <a:cubicBezTo>
                      <a:pt x="208" y="0"/>
                      <a:pt x="268" y="60"/>
                      <a:pt x="268" y="134"/>
                    </a:cubicBezTo>
                    <a:cubicBezTo>
                      <a:pt x="268" y="211"/>
                      <a:pt x="268" y="211"/>
                      <a:pt x="268" y="211"/>
                    </a:cubicBezTo>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Oval 50"/>
              <p:cNvSpPr>
                <a:spLocks noChangeArrowheads="1"/>
              </p:cNvSpPr>
              <p:nvPr/>
            </p:nvSpPr>
            <p:spPr bwMode="auto">
              <a:xfrm>
                <a:off x="5377198" y="1815920"/>
                <a:ext cx="52943" cy="52943"/>
              </a:xfrm>
              <a:prstGeom prst="ellipse">
                <a:avLst/>
              </a:pr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51"/>
              <p:cNvSpPr>
                <a:spLocks noChangeShapeType="1"/>
              </p:cNvSpPr>
              <p:nvPr/>
            </p:nvSpPr>
            <p:spPr bwMode="auto">
              <a:xfrm>
                <a:off x="5402883" y="1868863"/>
                <a:ext cx="0" cy="60805"/>
              </a:xfrm>
              <a:prstGeom prst="line">
                <a:avLst/>
              </a:prstGeom>
              <a:noFill/>
              <a:ln w="15875"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 name="Group 7"/>
          <p:cNvGrpSpPr/>
          <p:nvPr/>
        </p:nvGrpSpPr>
        <p:grpSpPr>
          <a:xfrm>
            <a:off x="5970137" y="2395621"/>
            <a:ext cx="457200" cy="457200"/>
            <a:chOff x="7960183" y="2051161"/>
            <a:chExt cx="609600" cy="609600"/>
          </a:xfrm>
        </p:grpSpPr>
        <p:sp>
          <p:nvSpPr>
            <p:cNvPr id="29" name="Oval 6"/>
            <p:cNvSpPr>
              <a:spLocks noChangeArrowheads="1"/>
            </p:cNvSpPr>
            <p:nvPr/>
          </p:nvSpPr>
          <p:spPr bwMode="auto">
            <a:xfrm>
              <a:off x="7960183" y="2051161"/>
              <a:ext cx="609600" cy="609600"/>
            </a:xfrm>
            <a:prstGeom prst="ellipse">
              <a:avLst/>
            </a:pr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160091" y="2160323"/>
              <a:ext cx="255156" cy="401419"/>
              <a:chOff x="6507864" y="4896553"/>
              <a:chExt cx="501120" cy="788374"/>
            </a:xfrm>
          </p:grpSpPr>
          <p:sp>
            <p:nvSpPr>
              <p:cNvPr id="37"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44" name="Rectangle 43"/>
          <p:cNvSpPr/>
          <p:nvPr/>
        </p:nvSpPr>
        <p:spPr>
          <a:xfrm>
            <a:off x="2574193" y="2911042"/>
            <a:ext cx="833582" cy="530594"/>
          </a:xfrm>
          <a:prstGeom prst="rect">
            <a:avLst/>
          </a:prstGeom>
        </p:spPr>
        <p:txBody>
          <a:bodyPr wrap="square" lIns="91440" rIns="91440" bIns="45720">
            <a:spAutoFit/>
          </a:bodyPr>
          <a:lstStyle/>
          <a:p>
            <a:pPr algn="ctr">
              <a:lnSpc>
                <a:spcPct val="89000"/>
              </a:lnSpc>
            </a:pPr>
            <a:r>
              <a:rPr lang="en-US" sz="3200" dirty="0"/>
              <a:t>01</a:t>
            </a:r>
          </a:p>
        </p:txBody>
      </p:sp>
      <p:sp>
        <p:nvSpPr>
          <p:cNvPr id="45" name="Rectangle 44"/>
          <p:cNvSpPr/>
          <p:nvPr/>
        </p:nvSpPr>
        <p:spPr>
          <a:xfrm>
            <a:off x="3377007" y="3831039"/>
            <a:ext cx="833582" cy="530594"/>
          </a:xfrm>
          <a:prstGeom prst="rect">
            <a:avLst/>
          </a:prstGeom>
        </p:spPr>
        <p:txBody>
          <a:bodyPr wrap="square" lIns="91440" rIns="91440" bIns="45720">
            <a:spAutoFit/>
          </a:bodyPr>
          <a:lstStyle/>
          <a:p>
            <a:pPr algn="ctr">
              <a:lnSpc>
                <a:spcPct val="89000"/>
              </a:lnSpc>
            </a:pPr>
            <a:r>
              <a:rPr lang="en-US" sz="3200" dirty="0"/>
              <a:t>02</a:t>
            </a:r>
          </a:p>
        </p:txBody>
      </p:sp>
      <p:sp>
        <p:nvSpPr>
          <p:cNvPr id="46" name="Rectangle 45"/>
          <p:cNvSpPr/>
          <p:nvPr/>
        </p:nvSpPr>
        <p:spPr>
          <a:xfrm>
            <a:off x="4981915" y="3831039"/>
            <a:ext cx="833582" cy="530594"/>
          </a:xfrm>
          <a:prstGeom prst="rect">
            <a:avLst/>
          </a:prstGeom>
        </p:spPr>
        <p:txBody>
          <a:bodyPr wrap="square" lIns="91440" rIns="91440" bIns="45720">
            <a:spAutoFit/>
          </a:bodyPr>
          <a:lstStyle/>
          <a:p>
            <a:pPr algn="ctr">
              <a:lnSpc>
                <a:spcPct val="89000"/>
              </a:lnSpc>
            </a:pPr>
            <a:r>
              <a:rPr lang="en-US" sz="3200" dirty="0"/>
              <a:t>04</a:t>
            </a:r>
          </a:p>
        </p:txBody>
      </p:sp>
      <p:sp>
        <p:nvSpPr>
          <p:cNvPr id="47" name="Rectangle 46"/>
          <p:cNvSpPr/>
          <p:nvPr/>
        </p:nvSpPr>
        <p:spPr>
          <a:xfrm>
            <a:off x="4178070" y="2911042"/>
            <a:ext cx="833582" cy="530594"/>
          </a:xfrm>
          <a:prstGeom prst="rect">
            <a:avLst/>
          </a:prstGeom>
        </p:spPr>
        <p:txBody>
          <a:bodyPr wrap="square" lIns="91440" rIns="91440" bIns="45720">
            <a:spAutoFit/>
          </a:bodyPr>
          <a:lstStyle/>
          <a:p>
            <a:pPr algn="ctr">
              <a:lnSpc>
                <a:spcPct val="89000"/>
              </a:lnSpc>
            </a:pPr>
            <a:r>
              <a:rPr lang="en-US" sz="3200" dirty="0"/>
              <a:t>03</a:t>
            </a:r>
          </a:p>
        </p:txBody>
      </p:sp>
      <p:sp>
        <p:nvSpPr>
          <p:cNvPr id="48" name="Rectangle 47"/>
          <p:cNvSpPr/>
          <p:nvPr/>
        </p:nvSpPr>
        <p:spPr>
          <a:xfrm>
            <a:off x="5781946" y="2911042"/>
            <a:ext cx="833582" cy="530594"/>
          </a:xfrm>
          <a:prstGeom prst="rect">
            <a:avLst/>
          </a:prstGeom>
        </p:spPr>
        <p:txBody>
          <a:bodyPr wrap="square" lIns="91440" rIns="91440" bIns="45720">
            <a:spAutoFit/>
          </a:bodyPr>
          <a:lstStyle/>
          <a:p>
            <a:pPr algn="ctr">
              <a:lnSpc>
                <a:spcPct val="89000"/>
              </a:lnSpc>
            </a:pPr>
            <a:r>
              <a:rPr lang="en-US" sz="3200" dirty="0"/>
              <a:t>05</a:t>
            </a:r>
          </a:p>
        </p:txBody>
      </p:sp>
      <p:grpSp>
        <p:nvGrpSpPr>
          <p:cNvPr id="6" name="Group 5"/>
          <p:cNvGrpSpPr/>
          <p:nvPr/>
        </p:nvGrpSpPr>
        <p:grpSpPr>
          <a:xfrm>
            <a:off x="5170106" y="4385484"/>
            <a:ext cx="457200" cy="457200"/>
            <a:chOff x="6893475" y="4704312"/>
            <a:chExt cx="609600" cy="609600"/>
          </a:xfrm>
        </p:grpSpPr>
        <p:sp>
          <p:nvSpPr>
            <p:cNvPr id="50" name="Oval 6"/>
            <p:cNvSpPr>
              <a:spLocks noChangeArrowheads="1"/>
            </p:cNvSpPr>
            <p:nvPr/>
          </p:nvSpPr>
          <p:spPr bwMode="auto">
            <a:xfrm>
              <a:off x="6893475" y="4704312"/>
              <a:ext cx="609600" cy="609600"/>
            </a:xfrm>
            <a:prstGeom prst="ellipse">
              <a:avLst/>
            </a:pr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 name="Group 1"/>
            <p:cNvGrpSpPr/>
            <p:nvPr/>
          </p:nvGrpSpPr>
          <p:grpSpPr>
            <a:xfrm>
              <a:off x="7047705" y="4855952"/>
              <a:ext cx="301139" cy="306320"/>
              <a:chOff x="5285779" y="3641964"/>
              <a:chExt cx="225854" cy="229740"/>
            </a:xfrm>
          </p:grpSpPr>
          <p:sp>
            <p:nvSpPr>
              <p:cNvPr id="67" name="Oval 43"/>
              <p:cNvSpPr>
                <a:spLocks noChangeArrowheads="1"/>
              </p:cNvSpPr>
              <p:nvPr/>
            </p:nvSpPr>
            <p:spPr bwMode="auto">
              <a:xfrm>
                <a:off x="5285779" y="3720853"/>
                <a:ext cx="72132" cy="71963"/>
              </a:xfrm>
              <a:prstGeom prst="ellipse">
                <a:avLst/>
              </a:prstGeom>
              <a:noFill/>
              <a:ln w="1587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Oval 44"/>
              <p:cNvSpPr>
                <a:spLocks noChangeArrowheads="1"/>
              </p:cNvSpPr>
              <p:nvPr/>
            </p:nvSpPr>
            <p:spPr bwMode="auto">
              <a:xfrm>
                <a:off x="5439840" y="3799572"/>
                <a:ext cx="71793" cy="72132"/>
              </a:xfrm>
              <a:prstGeom prst="ellipse">
                <a:avLst/>
              </a:prstGeom>
              <a:noFill/>
              <a:ln w="1587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Oval 45"/>
              <p:cNvSpPr>
                <a:spLocks noChangeArrowheads="1"/>
              </p:cNvSpPr>
              <p:nvPr/>
            </p:nvSpPr>
            <p:spPr bwMode="auto">
              <a:xfrm>
                <a:off x="5439840" y="3641964"/>
                <a:ext cx="71793" cy="72132"/>
              </a:xfrm>
              <a:prstGeom prst="ellipse">
                <a:avLst/>
              </a:prstGeom>
              <a:noFill/>
              <a:ln w="1587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46"/>
              <p:cNvSpPr>
                <a:spLocks noChangeShapeType="1"/>
              </p:cNvSpPr>
              <p:nvPr/>
            </p:nvSpPr>
            <p:spPr bwMode="auto">
              <a:xfrm>
                <a:off x="5354025" y="3773220"/>
                <a:ext cx="89700" cy="45779"/>
              </a:xfrm>
              <a:prstGeom prst="line">
                <a:avLst/>
              </a:prstGeom>
              <a:noFill/>
              <a:ln w="15875"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47"/>
              <p:cNvSpPr>
                <a:spLocks noChangeShapeType="1"/>
              </p:cNvSpPr>
              <p:nvPr/>
            </p:nvSpPr>
            <p:spPr bwMode="auto">
              <a:xfrm flipH="1">
                <a:off x="5354025" y="3694669"/>
                <a:ext cx="89700" cy="45779"/>
              </a:xfrm>
              <a:prstGeom prst="line">
                <a:avLst/>
              </a:prstGeom>
              <a:noFill/>
              <a:ln w="15875"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4" name="Straight Connector 73"/>
          <p:cNvCxnSpPr/>
          <p:nvPr/>
        </p:nvCxnSpPr>
        <p:spPr>
          <a:xfrm flipH="1">
            <a:off x="2133600" y="3161151"/>
            <a:ext cx="228600" cy="1"/>
          </a:xfrm>
          <a:prstGeom prst="line">
            <a:avLst/>
          </a:prstGeom>
          <a:ln w="1270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6817896" y="3161151"/>
            <a:ext cx="228600" cy="1"/>
          </a:xfrm>
          <a:prstGeom prst="line">
            <a:avLst/>
          </a:prstGeom>
          <a:ln w="1270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7212264" y="2813481"/>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1" name="Rectangle 80"/>
          <p:cNvSpPr/>
          <p:nvPr/>
        </p:nvSpPr>
        <p:spPr>
          <a:xfrm>
            <a:off x="6172200" y="4749369"/>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2" name="Rectangle 81"/>
          <p:cNvSpPr/>
          <p:nvPr/>
        </p:nvSpPr>
        <p:spPr>
          <a:xfrm>
            <a:off x="1338861" y="4749369"/>
            <a:ext cx="1676400" cy="612860"/>
          </a:xfrm>
          <a:prstGeom prst="rect">
            <a:avLst/>
          </a:prstGeom>
        </p:spPr>
        <p:txBody>
          <a:bodyPr wrap="square" lIns="91440" rIns="91440" bIns="45720">
            <a:spAutoFit/>
          </a:bodyPr>
          <a:lstStyle/>
          <a:p>
            <a:pPr algn="r">
              <a:lnSpc>
                <a:spcPct val="89000"/>
              </a:lnSpc>
            </a:pPr>
            <a:r>
              <a:rPr lang="en-US" sz="1600" dirty="0"/>
              <a:t>Xxx </a:t>
            </a:r>
            <a:r>
              <a:rPr lang="en-US" sz="1600" dirty="0" err="1"/>
              <a:t>xxxx</a:t>
            </a:r>
            <a:endParaRPr lang="en-US" sz="1600" dirty="0"/>
          </a:p>
          <a:p>
            <a:pPr algn="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3" name="Freeform 82"/>
          <p:cNvSpPr/>
          <p:nvPr/>
        </p:nvSpPr>
        <p:spPr>
          <a:xfrm>
            <a:off x="5403336" y="4837550"/>
            <a:ext cx="668639" cy="256575"/>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6"/>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5" name="Freeform 84"/>
          <p:cNvSpPr/>
          <p:nvPr/>
        </p:nvSpPr>
        <p:spPr>
          <a:xfrm flipH="1">
            <a:off x="3127522" y="4837550"/>
            <a:ext cx="668639" cy="256575"/>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3"/>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6" name="Freeform 85"/>
          <p:cNvSpPr/>
          <p:nvPr/>
        </p:nvSpPr>
        <p:spPr>
          <a:xfrm flipV="1">
            <a:off x="4590562" y="2225159"/>
            <a:ext cx="1962639" cy="186723"/>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5"/>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7" name="Rectangle 86"/>
          <p:cNvSpPr/>
          <p:nvPr/>
        </p:nvSpPr>
        <p:spPr>
          <a:xfrm>
            <a:off x="6612824" y="1868601"/>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Tree>
    <p:extLst>
      <p:ext uri="{BB962C8B-B14F-4D97-AF65-F5344CB8AC3E}">
        <p14:creationId xmlns:p14="http://schemas.microsoft.com/office/powerpoint/2010/main" val="2334450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250"/>
                                        <p:tgtEl>
                                          <p:spTgt spid="15"/>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250"/>
                                        <p:tgtEl>
                                          <p:spTgt spid="14"/>
                                        </p:tgtEl>
                                      </p:cBhvr>
                                    </p:animEffect>
                                  </p:childTnLst>
                                </p:cTn>
                              </p:par>
                              <p:par>
                                <p:cTn id="11" presetID="22" presetClass="entr" presetSubtype="8" fill="hold" grpId="0" nodeType="withEffect">
                                  <p:stCondLst>
                                    <p:cond delay="45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250"/>
                                        <p:tgtEl>
                                          <p:spTgt spid="7"/>
                                        </p:tgtEl>
                                      </p:cBhvr>
                                    </p:animEffect>
                                  </p:childTnLst>
                                </p:cTn>
                              </p:par>
                              <p:par>
                                <p:cTn id="14" presetID="22" presetClass="entr" presetSubtype="8" fill="hold" grpId="0" nodeType="withEffect">
                                  <p:stCondLst>
                                    <p:cond delay="70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250"/>
                                        <p:tgtEl>
                                          <p:spTgt spid="13"/>
                                        </p:tgtEl>
                                      </p:cBhvr>
                                    </p:animEffect>
                                  </p:childTnLst>
                                </p:cTn>
                              </p:par>
                              <p:par>
                                <p:cTn id="17" presetID="22" presetClass="entr" presetSubtype="8" fill="hold" grpId="0" nodeType="withEffect">
                                  <p:stCondLst>
                                    <p:cond delay="95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250"/>
                                        <p:tgtEl>
                                          <p:spTgt spid="16"/>
                                        </p:tgtEl>
                                      </p:cBhvr>
                                    </p:animEffect>
                                  </p:childTnLst>
                                </p:cTn>
                              </p:par>
                              <p:par>
                                <p:cTn id="20" presetID="22" presetClass="entr" presetSubtype="2" fill="hold" nodeType="withEffect">
                                  <p:stCondLst>
                                    <p:cond delay="950"/>
                                  </p:stCondLst>
                                  <p:childTnLst>
                                    <p:set>
                                      <p:cBhvr>
                                        <p:cTn id="21" dur="1" fill="hold">
                                          <p:stCondLst>
                                            <p:cond delay="0"/>
                                          </p:stCondLst>
                                        </p:cTn>
                                        <p:tgtEl>
                                          <p:spTgt spid="74"/>
                                        </p:tgtEl>
                                        <p:attrNameLst>
                                          <p:attrName>style.visibility</p:attrName>
                                        </p:attrNameLst>
                                      </p:cBhvr>
                                      <p:to>
                                        <p:strVal val="visible"/>
                                      </p:to>
                                    </p:set>
                                    <p:animEffect transition="in" filter="wipe(right)">
                                      <p:cBhvr>
                                        <p:cTn id="22" dur="250"/>
                                        <p:tgtEl>
                                          <p:spTgt spid="74"/>
                                        </p:tgtEl>
                                      </p:cBhvr>
                                    </p:animEffect>
                                  </p:childTnLst>
                                </p:cTn>
                              </p:par>
                              <p:par>
                                <p:cTn id="23" presetID="10" presetClass="entr" presetSubtype="0" fill="hold" grpId="0" nodeType="withEffect">
                                  <p:stCondLst>
                                    <p:cond delay="11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250"/>
                                        <p:tgtEl>
                                          <p:spTgt spid="17"/>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250"/>
                                        <p:tgtEl>
                                          <p:spTgt spid="44"/>
                                        </p:tgtEl>
                                      </p:cBhvr>
                                    </p:animEffect>
                                  </p:childTnLst>
                                </p:cTn>
                              </p:par>
                              <p:par>
                                <p:cTn id="29" presetID="10" presetClass="entr" presetSubtype="0" fill="hold" nodeType="withEffect">
                                  <p:stCondLst>
                                    <p:cond delay="110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250"/>
                                        <p:tgtEl>
                                          <p:spTgt spid="3"/>
                                        </p:tgtEl>
                                      </p:cBhvr>
                                    </p:animEffect>
                                  </p:childTnLst>
                                </p:cTn>
                              </p:par>
                              <p:par>
                                <p:cTn id="32" presetID="22" presetClass="entr" presetSubtype="2" fill="hold" grpId="0" nodeType="withEffect">
                                  <p:stCondLst>
                                    <p:cond delay="1350"/>
                                  </p:stCondLst>
                                  <p:childTnLst>
                                    <p:set>
                                      <p:cBhvr>
                                        <p:cTn id="33" dur="1" fill="hold">
                                          <p:stCondLst>
                                            <p:cond delay="0"/>
                                          </p:stCondLst>
                                        </p:cTn>
                                        <p:tgtEl>
                                          <p:spTgt spid="85"/>
                                        </p:tgtEl>
                                        <p:attrNameLst>
                                          <p:attrName>style.visibility</p:attrName>
                                        </p:attrNameLst>
                                      </p:cBhvr>
                                      <p:to>
                                        <p:strVal val="visible"/>
                                      </p:to>
                                    </p:set>
                                    <p:animEffect transition="in" filter="wipe(right)">
                                      <p:cBhvr>
                                        <p:cTn id="34" dur="250"/>
                                        <p:tgtEl>
                                          <p:spTgt spid="85"/>
                                        </p:tgtEl>
                                      </p:cBhvr>
                                    </p:animEffect>
                                  </p:childTnLst>
                                </p:cTn>
                              </p:par>
                              <p:par>
                                <p:cTn id="35" presetID="10" presetClass="entr" presetSubtype="0" fill="hold" grpId="0" nodeType="withEffect">
                                  <p:stCondLst>
                                    <p:cond delay="145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250"/>
                                        <p:tgtEl>
                                          <p:spTgt spid="82"/>
                                        </p:tgtEl>
                                      </p:cBhvr>
                                    </p:animEffect>
                                  </p:childTnLst>
                                </p:cTn>
                              </p:par>
                              <p:par>
                                <p:cTn id="38" presetID="10" presetClass="entr" presetSubtype="0" fill="hold" grpId="0" nodeType="withEffect">
                                  <p:stCondLst>
                                    <p:cond delay="145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250"/>
                                        <p:tgtEl>
                                          <p:spTgt spid="45"/>
                                        </p:tgtEl>
                                      </p:cBhvr>
                                    </p:animEffect>
                                  </p:childTnLst>
                                </p:cTn>
                              </p:par>
                              <p:par>
                                <p:cTn id="41" presetID="10" presetClass="entr" presetSubtype="0" fill="hold" nodeType="withEffect">
                                  <p:stCondLst>
                                    <p:cond delay="145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par>
                                <p:cTn id="44" presetID="22" presetClass="entr" presetSubtype="8" fill="hold" grpId="0" nodeType="withEffect">
                                  <p:stCondLst>
                                    <p:cond delay="1650"/>
                                  </p:stCondLst>
                                  <p:childTnLst>
                                    <p:set>
                                      <p:cBhvr>
                                        <p:cTn id="45" dur="1" fill="hold">
                                          <p:stCondLst>
                                            <p:cond delay="0"/>
                                          </p:stCondLst>
                                        </p:cTn>
                                        <p:tgtEl>
                                          <p:spTgt spid="86"/>
                                        </p:tgtEl>
                                        <p:attrNameLst>
                                          <p:attrName>style.visibility</p:attrName>
                                        </p:attrNameLst>
                                      </p:cBhvr>
                                      <p:to>
                                        <p:strVal val="visible"/>
                                      </p:to>
                                    </p:set>
                                    <p:animEffect transition="in" filter="wipe(left)">
                                      <p:cBhvr>
                                        <p:cTn id="46" dur="250"/>
                                        <p:tgtEl>
                                          <p:spTgt spid="86"/>
                                        </p:tgtEl>
                                      </p:cBhvr>
                                    </p:animEffect>
                                  </p:childTnLst>
                                </p:cTn>
                              </p:par>
                              <p:par>
                                <p:cTn id="47" presetID="10" presetClass="entr" presetSubtype="0" fill="hold" nodeType="withEffect">
                                  <p:stCondLst>
                                    <p:cond delay="165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250"/>
                                        <p:tgtEl>
                                          <p:spTgt spid="9"/>
                                        </p:tgtEl>
                                      </p:cBhvr>
                                    </p:animEffect>
                                  </p:childTnLst>
                                </p:cTn>
                              </p:par>
                              <p:par>
                                <p:cTn id="50" presetID="10" presetClass="entr" presetSubtype="0" fill="hold" grpId="0" nodeType="withEffect">
                                  <p:stCondLst>
                                    <p:cond delay="1950"/>
                                  </p:stCondLst>
                                  <p:childTnLst>
                                    <p:set>
                                      <p:cBhvr>
                                        <p:cTn id="51" dur="1" fill="hold">
                                          <p:stCondLst>
                                            <p:cond delay="0"/>
                                          </p:stCondLst>
                                        </p:cTn>
                                        <p:tgtEl>
                                          <p:spTgt spid="47"/>
                                        </p:tgtEl>
                                        <p:attrNameLst>
                                          <p:attrName>style.visibility</p:attrName>
                                        </p:attrNameLst>
                                      </p:cBhvr>
                                      <p:to>
                                        <p:strVal val="visible"/>
                                      </p:to>
                                    </p:set>
                                    <p:animEffect transition="in" filter="fade">
                                      <p:cBhvr>
                                        <p:cTn id="52" dur="250"/>
                                        <p:tgtEl>
                                          <p:spTgt spid="47"/>
                                        </p:tgtEl>
                                      </p:cBhvr>
                                    </p:animEffect>
                                  </p:childTnLst>
                                </p:cTn>
                              </p:par>
                              <p:par>
                                <p:cTn id="53" presetID="10" presetClass="entr" presetSubtype="0" fill="hold" grpId="0" nodeType="withEffect">
                                  <p:stCondLst>
                                    <p:cond delay="1950"/>
                                  </p:stCondLst>
                                  <p:childTnLst>
                                    <p:set>
                                      <p:cBhvr>
                                        <p:cTn id="54" dur="1" fill="hold">
                                          <p:stCondLst>
                                            <p:cond delay="0"/>
                                          </p:stCondLst>
                                        </p:cTn>
                                        <p:tgtEl>
                                          <p:spTgt spid="87"/>
                                        </p:tgtEl>
                                        <p:attrNameLst>
                                          <p:attrName>style.visibility</p:attrName>
                                        </p:attrNameLst>
                                      </p:cBhvr>
                                      <p:to>
                                        <p:strVal val="visible"/>
                                      </p:to>
                                    </p:set>
                                    <p:animEffect transition="in" filter="fade">
                                      <p:cBhvr>
                                        <p:cTn id="55" dur="250"/>
                                        <p:tgtEl>
                                          <p:spTgt spid="87"/>
                                        </p:tgtEl>
                                      </p:cBhvr>
                                    </p:animEffect>
                                  </p:childTnLst>
                                </p:cTn>
                              </p:par>
                              <p:par>
                                <p:cTn id="56" presetID="10" presetClass="entr" presetSubtype="0" fill="hold" nodeType="withEffect">
                                  <p:stCondLst>
                                    <p:cond delay="195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250"/>
                                        <p:tgtEl>
                                          <p:spTgt spid="6"/>
                                        </p:tgtEl>
                                      </p:cBhvr>
                                    </p:animEffect>
                                  </p:childTnLst>
                                </p:cTn>
                              </p:par>
                              <p:par>
                                <p:cTn id="59" presetID="22" presetClass="entr" presetSubtype="8" fill="hold" grpId="0" nodeType="withEffect">
                                  <p:stCondLst>
                                    <p:cond delay="2000"/>
                                  </p:stCondLst>
                                  <p:childTnLst>
                                    <p:set>
                                      <p:cBhvr>
                                        <p:cTn id="60" dur="1" fill="hold">
                                          <p:stCondLst>
                                            <p:cond delay="0"/>
                                          </p:stCondLst>
                                        </p:cTn>
                                        <p:tgtEl>
                                          <p:spTgt spid="83"/>
                                        </p:tgtEl>
                                        <p:attrNameLst>
                                          <p:attrName>style.visibility</p:attrName>
                                        </p:attrNameLst>
                                      </p:cBhvr>
                                      <p:to>
                                        <p:strVal val="visible"/>
                                      </p:to>
                                    </p:set>
                                    <p:animEffect transition="in" filter="wipe(left)">
                                      <p:cBhvr>
                                        <p:cTn id="61" dur="250"/>
                                        <p:tgtEl>
                                          <p:spTgt spid="83"/>
                                        </p:tgtEl>
                                      </p:cBhvr>
                                    </p:animEffect>
                                  </p:childTnLst>
                                </p:cTn>
                              </p:par>
                              <p:par>
                                <p:cTn id="62" presetID="10" presetClass="entr" presetSubtype="0" fill="hold" grpId="0" nodeType="withEffect">
                                  <p:stCondLst>
                                    <p:cond delay="215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250"/>
                                        <p:tgtEl>
                                          <p:spTgt spid="46"/>
                                        </p:tgtEl>
                                      </p:cBhvr>
                                    </p:animEffect>
                                  </p:childTnLst>
                                </p:cTn>
                              </p:par>
                              <p:par>
                                <p:cTn id="65" presetID="10" presetClass="entr" presetSubtype="0" fill="hold" grpId="0" nodeType="withEffect">
                                  <p:stCondLst>
                                    <p:cond delay="215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250"/>
                                        <p:tgtEl>
                                          <p:spTgt spid="81"/>
                                        </p:tgtEl>
                                      </p:cBhvr>
                                    </p:animEffect>
                                  </p:childTnLst>
                                </p:cTn>
                              </p:par>
                              <p:par>
                                <p:cTn id="68" presetID="22" presetClass="entr" presetSubtype="8" fill="hold" nodeType="withEffect">
                                  <p:stCondLst>
                                    <p:cond delay="225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250"/>
                                        <p:tgtEl>
                                          <p:spTgt spid="76"/>
                                        </p:tgtEl>
                                      </p:cBhvr>
                                    </p:animEffect>
                                  </p:childTnLst>
                                </p:cTn>
                              </p:par>
                              <p:par>
                                <p:cTn id="71" presetID="10" presetClass="entr" presetSubtype="0" fill="hold" grpId="0" nodeType="withEffect">
                                  <p:stCondLst>
                                    <p:cond delay="2400"/>
                                  </p:stCondLst>
                                  <p:childTnLst>
                                    <p:set>
                                      <p:cBhvr>
                                        <p:cTn id="72" dur="1" fill="hold">
                                          <p:stCondLst>
                                            <p:cond delay="0"/>
                                          </p:stCondLst>
                                        </p:cTn>
                                        <p:tgtEl>
                                          <p:spTgt spid="48"/>
                                        </p:tgtEl>
                                        <p:attrNameLst>
                                          <p:attrName>style.visibility</p:attrName>
                                        </p:attrNameLst>
                                      </p:cBhvr>
                                      <p:to>
                                        <p:strVal val="visible"/>
                                      </p:to>
                                    </p:set>
                                    <p:animEffect transition="in" filter="fade">
                                      <p:cBhvr>
                                        <p:cTn id="73" dur="250"/>
                                        <p:tgtEl>
                                          <p:spTgt spid="48"/>
                                        </p:tgtEl>
                                      </p:cBhvr>
                                    </p:animEffect>
                                  </p:childTnLst>
                                </p:cTn>
                              </p:par>
                              <p:par>
                                <p:cTn id="74" presetID="10" presetClass="entr" presetSubtype="0" fill="hold" nodeType="withEffect">
                                  <p:stCondLst>
                                    <p:cond delay="2400"/>
                                  </p:stCondLst>
                                  <p:childTnLst>
                                    <p:set>
                                      <p:cBhvr>
                                        <p:cTn id="75" dur="1" fill="hold">
                                          <p:stCondLst>
                                            <p:cond delay="0"/>
                                          </p:stCondLst>
                                        </p:cTn>
                                        <p:tgtEl>
                                          <p:spTgt spid="8"/>
                                        </p:tgtEl>
                                        <p:attrNameLst>
                                          <p:attrName>style.visibility</p:attrName>
                                        </p:attrNameLst>
                                      </p:cBhvr>
                                      <p:to>
                                        <p:strVal val="visible"/>
                                      </p:to>
                                    </p:set>
                                    <p:animEffect transition="in" filter="fade">
                                      <p:cBhvr>
                                        <p:cTn id="76" dur="250"/>
                                        <p:tgtEl>
                                          <p:spTgt spid="8"/>
                                        </p:tgtEl>
                                      </p:cBhvr>
                                    </p:animEffect>
                                  </p:childTnLst>
                                </p:cTn>
                              </p:par>
                              <p:par>
                                <p:cTn id="77" presetID="10" presetClass="entr" presetSubtype="0" fill="hold" grpId="0" nodeType="withEffect">
                                  <p:stCondLst>
                                    <p:cond delay="240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3" grpId="0" animBg="1"/>
      <p:bldP spid="14" grpId="0" animBg="1"/>
      <p:bldP spid="15" grpId="0" animBg="1"/>
      <p:bldP spid="16" grpId="0" animBg="1"/>
      <p:bldP spid="17" grpId="0"/>
      <p:bldP spid="44" grpId="0"/>
      <p:bldP spid="45" grpId="0"/>
      <p:bldP spid="46" grpId="0"/>
      <p:bldP spid="47" grpId="0"/>
      <p:bldP spid="48" grpId="0"/>
      <p:bldP spid="77" grpId="0"/>
      <p:bldP spid="81" grpId="0"/>
      <p:bldP spid="82" grpId="0"/>
      <p:bldP spid="83" grpId="0" animBg="1"/>
      <p:bldP spid="85" grpId="0" animBg="1"/>
      <p:bldP spid="86" grpId="0" animBg="1"/>
      <p:bldP spid="8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xxxxxxxxxx</a:t>
            </a:r>
            <a:endParaRPr lang="en-US" dirty="0"/>
          </a:p>
        </p:txBody>
      </p:sp>
      <p:sp>
        <p:nvSpPr>
          <p:cNvPr id="15" name="Right Arrow 14"/>
          <p:cNvSpPr/>
          <p:nvPr/>
        </p:nvSpPr>
        <p:spPr>
          <a:xfrm>
            <a:off x="2845183" y="2182313"/>
            <a:ext cx="554509" cy="598932"/>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Right Arrow 15"/>
          <p:cNvSpPr/>
          <p:nvPr/>
        </p:nvSpPr>
        <p:spPr>
          <a:xfrm>
            <a:off x="5573993" y="2182313"/>
            <a:ext cx="554509" cy="598932"/>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Rectangle 6"/>
          <p:cNvSpPr/>
          <p:nvPr/>
        </p:nvSpPr>
        <p:spPr>
          <a:xfrm>
            <a:off x="670882" y="2898970"/>
            <a:ext cx="2329697" cy="1949573"/>
          </a:xfrm>
          <a:prstGeom prst="rect">
            <a:avLst/>
          </a:prstGeom>
          <a:solidFill>
            <a:schemeClr val="accent1">
              <a:alpha val="20000"/>
            </a:schemeClr>
          </a:solidFill>
        </p:spPr>
        <p:txBody>
          <a:bodyPr wrap="square" lIns="137160" tIns="137160" rIns="137160" bIns="137160">
            <a:noAutofit/>
          </a:bodyPr>
          <a:lstStyle/>
          <a:p>
            <a:pPr marL="128588" indent="-128588">
              <a:lnSpc>
                <a:spcPct val="94000"/>
              </a:lnSpc>
              <a:spcAft>
                <a:spcPts val="600"/>
              </a:spcAft>
              <a:buClr>
                <a:schemeClr val="accent1"/>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2" name="Rectangle 11"/>
          <p:cNvSpPr/>
          <p:nvPr/>
        </p:nvSpPr>
        <p:spPr>
          <a:xfrm>
            <a:off x="3399692" y="2898970"/>
            <a:ext cx="2329697" cy="1949573"/>
          </a:xfrm>
          <a:prstGeom prst="rect">
            <a:avLst/>
          </a:prstGeom>
          <a:solidFill>
            <a:schemeClr val="accent4">
              <a:alpha val="20000"/>
            </a:schemeClr>
          </a:solidFill>
        </p:spPr>
        <p:txBody>
          <a:bodyPr wrap="square" lIns="137160" tIns="137160" rIns="137160" bIns="137160">
            <a:noAutofit/>
          </a:bodyPr>
          <a:lstStyle/>
          <a:p>
            <a:pPr marL="128588" indent="-128588">
              <a:lnSpc>
                <a:spcPct val="94000"/>
              </a:lnSpc>
              <a:spcAft>
                <a:spcPts val="600"/>
              </a:spcAft>
              <a:buClr>
                <a:schemeClr val="accent4"/>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4"/>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4"/>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3" name="Rectangle 12"/>
          <p:cNvSpPr/>
          <p:nvPr/>
        </p:nvSpPr>
        <p:spPr>
          <a:xfrm>
            <a:off x="6128503" y="2898970"/>
            <a:ext cx="2329697" cy="1949573"/>
          </a:xfrm>
          <a:prstGeom prst="rect">
            <a:avLst/>
          </a:prstGeom>
          <a:solidFill>
            <a:schemeClr val="bg2">
              <a:alpha val="20000"/>
            </a:schemeClr>
          </a:solidFill>
        </p:spPr>
        <p:txBody>
          <a:bodyPr wrap="square" lIns="137160" tIns="137160" rIns="137160" bIns="137160">
            <a:noAutofit/>
          </a:bodyPr>
          <a:lstStyle/>
          <a:p>
            <a:pPr marL="128588" indent="-128588">
              <a:lnSpc>
                <a:spcPct val="94000"/>
              </a:lnSpc>
              <a:spcAft>
                <a:spcPts val="600"/>
              </a:spcAft>
              <a:buClr>
                <a:schemeClr val="accent5"/>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3" name="TextBox 2"/>
          <p:cNvSpPr txBox="1"/>
          <p:nvPr/>
        </p:nvSpPr>
        <p:spPr>
          <a:xfrm>
            <a:off x="670882" y="2066281"/>
            <a:ext cx="2329697" cy="830997"/>
          </a:xfrm>
          <a:prstGeom prst="rect">
            <a:avLst/>
          </a:prstGeom>
          <a:solidFill>
            <a:schemeClr val="accent1"/>
          </a:solidFill>
        </p:spPr>
        <p:txBody>
          <a:bodyPr wrap="square" lIns="182880" tIns="91440" rIns="182880" bIns="91440" rtlCol="0" anchor="ctr" anchorCtr="0">
            <a:spAutoFit/>
          </a:bodyPr>
          <a:lstStyle/>
          <a:p>
            <a:pPr marL="685800"/>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4" name="TextBox 3"/>
          <p:cNvSpPr txBox="1"/>
          <p:nvPr/>
        </p:nvSpPr>
        <p:spPr>
          <a:xfrm>
            <a:off x="3399692" y="2066281"/>
            <a:ext cx="2329697" cy="830997"/>
          </a:xfrm>
          <a:prstGeom prst="rect">
            <a:avLst/>
          </a:prstGeom>
          <a:solidFill>
            <a:schemeClr val="accent4"/>
          </a:solidFill>
        </p:spPr>
        <p:txBody>
          <a:bodyPr wrap="square" lIns="182880" tIns="91440" rIns="182880" bIns="91440" rtlCol="0" anchor="ctr" anchorCtr="0">
            <a:spAutoFit/>
          </a:bodyPr>
          <a:lstStyle/>
          <a:p>
            <a:pPr marL="644129"/>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5" name="TextBox 4"/>
          <p:cNvSpPr txBox="1"/>
          <p:nvPr/>
        </p:nvSpPr>
        <p:spPr>
          <a:xfrm>
            <a:off x="6128503" y="2066281"/>
            <a:ext cx="2329697" cy="830997"/>
          </a:xfrm>
          <a:prstGeom prst="rect">
            <a:avLst/>
          </a:prstGeom>
          <a:solidFill>
            <a:schemeClr val="bg2"/>
          </a:solidFill>
        </p:spPr>
        <p:txBody>
          <a:bodyPr wrap="square" lIns="182880" tIns="91440" rIns="182880" bIns="91440" rtlCol="0" anchor="ctr" anchorCtr="0">
            <a:spAutoFit/>
          </a:bodyPr>
          <a:lstStyle/>
          <a:p>
            <a:pPr marL="644129"/>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21" name="Freeform 105"/>
          <p:cNvSpPr>
            <a:spLocks noEditPoints="1"/>
          </p:cNvSpPr>
          <p:nvPr/>
        </p:nvSpPr>
        <p:spPr bwMode="auto">
          <a:xfrm>
            <a:off x="879186" y="2244138"/>
            <a:ext cx="358769" cy="475283"/>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2" name="Freeform 136"/>
          <p:cNvSpPr>
            <a:spLocks noEditPoints="1"/>
          </p:cNvSpPr>
          <p:nvPr/>
        </p:nvSpPr>
        <p:spPr bwMode="auto">
          <a:xfrm>
            <a:off x="6303068" y="228453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Freeform 140"/>
          <p:cNvSpPr>
            <a:spLocks noEditPoints="1"/>
          </p:cNvSpPr>
          <p:nvPr/>
        </p:nvSpPr>
        <p:spPr bwMode="auto">
          <a:xfrm>
            <a:off x="3562114" y="2244138"/>
            <a:ext cx="473382" cy="475283"/>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66744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3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3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300"/>
                                        <p:tgtEl>
                                          <p:spTgt spid="15"/>
                                        </p:tgtEl>
                                      </p:cBhvr>
                                    </p:animEffect>
                                  </p:childTnLst>
                                </p:cTn>
                              </p:par>
                              <p:par>
                                <p:cTn id="19" presetID="35" presetClass="path" presetSubtype="0" accel="50000" decel="50000" fill="hold" grpId="1" nodeType="withEffect">
                                  <p:stCondLst>
                                    <p:cond delay="0"/>
                                  </p:stCondLst>
                                  <p:childTnLst>
                                    <p:animMotion origin="layout" path="M 3.75E-6 -7.40741E-7 L -0.04141 -7.40741E-7 " pathEditMode="relative" rAng="0" ptsTypes="AA">
                                      <p:cBhvr>
                                        <p:cTn id="20" dur="300" spd="-100000" fill="hold"/>
                                        <p:tgtEl>
                                          <p:spTgt spid="15"/>
                                        </p:tgtEl>
                                        <p:attrNameLst>
                                          <p:attrName>ppt_x</p:attrName>
                                          <p:attrName>ppt_y</p:attrName>
                                        </p:attrNameLst>
                                      </p:cBhvr>
                                      <p:rCtr x="-2070" y="0"/>
                                    </p:animMotion>
                                  </p:childTnLst>
                                </p:cTn>
                              </p:par>
                            </p:childTnLst>
                          </p:cTn>
                        </p:par>
                        <p:par>
                          <p:cTn id="21" fill="hold">
                            <p:stCondLst>
                              <p:cond delay="3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3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300"/>
                                        <p:tgtEl>
                                          <p:spTgt spid="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3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300"/>
                                        <p:tgtEl>
                                          <p:spTgt spid="16"/>
                                        </p:tgtEl>
                                      </p:cBhvr>
                                    </p:animEffect>
                                  </p:childTnLst>
                                </p:cTn>
                              </p:par>
                              <p:par>
                                <p:cTn id="36" presetID="35" presetClass="path" presetSubtype="0" accel="50000" decel="50000" fill="hold" grpId="1" nodeType="withEffect">
                                  <p:stCondLst>
                                    <p:cond delay="0"/>
                                  </p:stCondLst>
                                  <p:childTnLst>
                                    <p:animMotion origin="layout" path="M 3.75E-6 -7.40741E-7 L -0.04141 -7.40741E-7 " pathEditMode="relative" rAng="0" ptsTypes="AA">
                                      <p:cBhvr>
                                        <p:cTn id="37" dur="300" spd="-100000" fill="hold"/>
                                        <p:tgtEl>
                                          <p:spTgt spid="16"/>
                                        </p:tgtEl>
                                        <p:attrNameLst>
                                          <p:attrName>ppt_x</p:attrName>
                                          <p:attrName>ppt_y</p:attrName>
                                        </p:attrNameLst>
                                      </p:cBhvr>
                                      <p:rCtr x="-2070" y="0"/>
                                    </p:animMotion>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300"/>
                                        <p:tgtEl>
                                          <p:spTgt spid="1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3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3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7" grpId="0" animBg="1"/>
      <p:bldP spid="12" grpId="0" animBg="1"/>
      <p:bldP spid="13" grpId="0" animBg="1"/>
      <p:bldP spid="3" grpId="0" animBg="1"/>
      <p:bldP spid="4" grpId="0" animBg="1"/>
      <p:bldP spid="5" grpId="0" animBg="1"/>
      <p:bldP spid="21" grpId="0" animBg="1"/>
      <p:bldP spid="22" grpId="0" animBg="1"/>
      <p:bldP spid="2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rot="10800000">
            <a:off x="2041397" y="3447812"/>
            <a:ext cx="1526190" cy="892793"/>
            <a:chOff x="5889822" y="1186327"/>
            <a:chExt cx="2583577" cy="1511345"/>
          </a:xfrm>
          <a:solidFill>
            <a:schemeClr val="tx1">
              <a:lumMod val="65000"/>
              <a:alpha val="20000"/>
            </a:schemeClr>
          </a:solidFill>
        </p:grpSpPr>
        <p:grpSp>
          <p:nvGrpSpPr>
            <p:cNvPr id="47" name="Group 46"/>
            <p:cNvGrpSpPr/>
            <p:nvPr/>
          </p:nvGrpSpPr>
          <p:grpSpPr>
            <a:xfrm rot="10800000">
              <a:off x="5889822" y="1186327"/>
              <a:ext cx="1321806" cy="1511345"/>
              <a:chOff x="6971420" y="948999"/>
              <a:chExt cx="1321806" cy="1511345"/>
            </a:xfrm>
            <a:grpFill/>
          </p:grpSpPr>
          <p:sp>
            <p:nvSpPr>
              <p:cNvPr id="49" name="Rounded Rectangle 4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50" name="Rounded Rectangle 4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48" name="Rounded Rectangle 4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51" name="Group 50"/>
          <p:cNvGrpSpPr/>
          <p:nvPr/>
        </p:nvGrpSpPr>
        <p:grpSpPr>
          <a:xfrm>
            <a:off x="4188635" y="2091089"/>
            <a:ext cx="1526190" cy="892793"/>
            <a:chOff x="5889822" y="1186327"/>
            <a:chExt cx="2583577" cy="1511345"/>
          </a:xfrm>
          <a:solidFill>
            <a:schemeClr val="tx1">
              <a:lumMod val="65000"/>
              <a:alpha val="20000"/>
            </a:schemeClr>
          </a:solidFill>
        </p:grpSpPr>
        <p:grpSp>
          <p:nvGrpSpPr>
            <p:cNvPr id="52" name="Group 51"/>
            <p:cNvGrpSpPr/>
            <p:nvPr/>
          </p:nvGrpSpPr>
          <p:grpSpPr>
            <a:xfrm rot="10800000">
              <a:off x="5889822" y="1186327"/>
              <a:ext cx="1321806" cy="1511345"/>
              <a:chOff x="6971420" y="948999"/>
              <a:chExt cx="1321806" cy="1511345"/>
            </a:xfrm>
            <a:grpFill/>
          </p:grpSpPr>
          <p:sp>
            <p:nvSpPr>
              <p:cNvPr id="54" name="Rounded Rectangle 5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55" name="Rounded Rectangle 54"/>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53" name="Rounded Rectangle 5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56" name="Group 55"/>
          <p:cNvGrpSpPr/>
          <p:nvPr/>
        </p:nvGrpSpPr>
        <p:grpSpPr>
          <a:xfrm>
            <a:off x="7174325" y="3517630"/>
            <a:ext cx="1526190" cy="892793"/>
            <a:chOff x="5889822" y="1186327"/>
            <a:chExt cx="2583577" cy="1511345"/>
          </a:xfrm>
          <a:solidFill>
            <a:schemeClr val="tx1">
              <a:lumMod val="65000"/>
              <a:alpha val="20000"/>
            </a:schemeClr>
          </a:solidFill>
        </p:grpSpPr>
        <p:grpSp>
          <p:nvGrpSpPr>
            <p:cNvPr id="57" name="Group 56"/>
            <p:cNvGrpSpPr/>
            <p:nvPr/>
          </p:nvGrpSpPr>
          <p:grpSpPr>
            <a:xfrm rot="10800000">
              <a:off x="5889822" y="1186327"/>
              <a:ext cx="1321806" cy="1511345"/>
              <a:chOff x="6971420" y="948999"/>
              <a:chExt cx="1321806" cy="1511345"/>
            </a:xfrm>
            <a:grpFill/>
          </p:grpSpPr>
          <p:sp>
            <p:nvSpPr>
              <p:cNvPr id="59" name="Rounded Rectangle 5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0" name="Rounded Rectangle 5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58" name="Rounded Rectangle 5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61" name="Group 60"/>
          <p:cNvGrpSpPr/>
          <p:nvPr/>
        </p:nvGrpSpPr>
        <p:grpSpPr>
          <a:xfrm rot="10800000">
            <a:off x="368275" y="1681836"/>
            <a:ext cx="1526190" cy="892793"/>
            <a:chOff x="5889822" y="1186327"/>
            <a:chExt cx="2583577" cy="1511345"/>
          </a:xfrm>
          <a:solidFill>
            <a:schemeClr val="tx1">
              <a:lumMod val="65000"/>
              <a:alpha val="20000"/>
            </a:schemeClr>
          </a:solidFill>
        </p:grpSpPr>
        <p:grpSp>
          <p:nvGrpSpPr>
            <p:cNvPr id="62" name="Group 61"/>
            <p:cNvGrpSpPr/>
            <p:nvPr/>
          </p:nvGrpSpPr>
          <p:grpSpPr>
            <a:xfrm rot="10800000">
              <a:off x="5889822" y="1186327"/>
              <a:ext cx="1321806" cy="1511345"/>
              <a:chOff x="6971420" y="948999"/>
              <a:chExt cx="1321806" cy="1511345"/>
            </a:xfrm>
            <a:grpFill/>
          </p:grpSpPr>
          <p:sp>
            <p:nvSpPr>
              <p:cNvPr id="74" name="Rounded Rectangle 7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93" name="Rounded Rectangle 92"/>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63" name="Rounded Rectangle 6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sp>
        <p:nvSpPr>
          <p:cNvPr id="2" name="Title 1"/>
          <p:cNvSpPr>
            <a:spLocks noGrp="1"/>
          </p:cNvSpPr>
          <p:nvPr>
            <p:ph type="title"/>
          </p:nvPr>
        </p:nvSpPr>
        <p:spPr/>
        <p:txBody>
          <a:bodyPr/>
          <a:lstStyle/>
          <a:p>
            <a:r>
              <a:rPr lang="en-US" dirty="0" err="1"/>
              <a:t>Xxxxxx</a:t>
            </a:r>
            <a:r>
              <a:rPr lang="en-US" dirty="0"/>
              <a:t> x </a:t>
            </a:r>
            <a:r>
              <a:rPr lang="en-US" dirty="0" err="1"/>
              <a:t>xxxxxx</a:t>
            </a:r>
            <a:r>
              <a:rPr lang="en-US" dirty="0"/>
              <a:t> x </a:t>
            </a:r>
            <a:r>
              <a:rPr lang="en-US" dirty="0" err="1"/>
              <a:t>xxxx</a:t>
            </a:r>
            <a:r>
              <a:rPr lang="en-US" dirty="0"/>
              <a:t> </a:t>
            </a:r>
            <a:r>
              <a:rPr lang="en-US" dirty="0" err="1"/>
              <a:t>xxxx</a:t>
            </a:r>
            <a:endParaRPr lang="en-US" dirty="0"/>
          </a:p>
        </p:txBody>
      </p:sp>
      <p:grpSp>
        <p:nvGrpSpPr>
          <p:cNvPr id="4" name="Group 3"/>
          <p:cNvGrpSpPr/>
          <p:nvPr/>
        </p:nvGrpSpPr>
        <p:grpSpPr>
          <a:xfrm>
            <a:off x="643100" y="1851142"/>
            <a:ext cx="2560869" cy="1511345"/>
            <a:chOff x="640449" y="313260"/>
            <a:chExt cx="2560869" cy="1511345"/>
          </a:xfrm>
        </p:grpSpPr>
        <p:sp>
          <p:nvSpPr>
            <p:cNvPr id="5" name="Rounded Rectangle 4"/>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solidFill>
                  <a:srgbClr val="FFFFFF"/>
                </a:solidFill>
              </a:endParaRPr>
            </a:p>
          </p:txBody>
        </p:sp>
        <p:sp>
          <p:nvSpPr>
            <p:cNvPr id="6" name="Rounded Rectangle 5"/>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solidFill>
                  <a:srgbClr val="FFFFFF"/>
                </a:solidFill>
              </a:endParaRPr>
            </a:p>
          </p:txBody>
        </p:sp>
        <p:sp>
          <p:nvSpPr>
            <p:cNvPr id="7" name="Rounded Rectangle 6"/>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8" name="Oval 7"/>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01</a:t>
              </a:r>
            </a:p>
          </p:txBody>
        </p:sp>
      </p:grpSp>
      <p:grpSp>
        <p:nvGrpSpPr>
          <p:cNvPr id="10" name="Group 9"/>
          <p:cNvGrpSpPr/>
          <p:nvPr/>
        </p:nvGrpSpPr>
        <p:grpSpPr>
          <a:xfrm>
            <a:off x="2023210" y="2492008"/>
            <a:ext cx="2560869" cy="1511345"/>
            <a:chOff x="2020559" y="954126"/>
            <a:chExt cx="2560869" cy="1511345"/>
          </a:xfrm>
        </p:grpSpPr>
        <p:sp>
          <p:nvSpPr>
            <p:cNvPr id="11" name="Rounded Rectangle 10"/>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12" name="Rounded Rectangle 11"/>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13" name="Rounded Rectangle 12"/>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14" name="Oval 13"/>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02</a:t>
              </a:r>
            </a:p>
          </p:txBody>
        </p:sp>
      </p:grpSp>
      <p:grpSp>
        <p:nvGrpSpPr>
          <p:cNvPr id="70" name="Group 69"/>
          <p:cNvGrpSpPr/>
          <p:nvPr/>
        </p:nvGrpSpPr>
        <p:grpSpPr>
          <a:xfrm>
            <a:off x="5804200" y="2403612"/>
            <a:ext cx="2583577" cy="1511345"/>
            <a:chOff x="5889822" y="1186327"/>
            <a:chExt cx="2583577" cy="1511345"/>
          </a:xfrm>
        </p:grpSpPr>
        <p:grpSp>
          <p:nvGrpSpPr>
            <p:cNvPr id="69" name="Group 68"/>
            <p:cNvGrpSpPr/>
            <p:nvPr/>
          </p:nvGrpSpPr>
          <p:grpSpPr>
            <a:xfrm rot="10800000">
              <a:off x="5889822" y="1186327"/>
              <a:ext cx="1321806" cy="1511345"/>
              <a:chOff x="6971420" y="948999"/>
              <a:chExt cx="1321806" cy="1511345"/>
            </a:xfrm>
          </p:grpSpPr>
          <p:sp>
            <p:nvSpPr>
              <p:cNvPr id="21" name="Rounded Rectangle 20"/>
              <p:cNvSpPr/>
              <p:nvPr/>
            </p:nvSpPr>
            <p:spPr>
              <a:xfrm rot="2700000">
                <a:off x="6966752" y="1406199"/>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22" name="Rounded Rectangle 21"/>
              <p:cNvSpPr/>
              <p:nvPr/>
            </p:nvSpPr>
            <p:spPr>
              <a:xfrm rot="8100000">
                <a:off x="6971420" y="2048864"/>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23" name="Rounded Rectangle 22"/>
            <p:cNvSpPr/>
            <p:nvPr/>
          </p:nvSpPr>
          <p:spPr>
            <a:xfrm>
              <a:off x="6046497" y="1507243"/>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24" name="Oval 23"/>
            <p:cNvSpPr/>
            <p:nvPr/>
          </p:nvSpPr>
          <p:spPr>
            <a:xfrm>
              <a:off x="6046497" y="1524219"/>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04</a:t>
              </a:r>
            </a:p>
          </p:txBody>
        </p:sp>
      </p:grpSp>
      <p:grpSp>
        <p:nvGrpSpPr>
          <p:cNvPr id="64" name="Group 63"/>
          <p:cNvGrpSpPr/>
          <p:nvPr/>
        </p:nvGrpSpPr>
        <p:grpSpPr>
          <a:xfrm>
            <a:off x="3393128" y="3136495"/>
            <a:ext cx="2560869" cy="1511345"/>
            <a:chOff x="2020559" y="954126"/>
            <a:chExt cx="2560869" cy="1511345"/>
          </a:xfrm>
        </p:grpSpPr>
        <p:sp>
          <p:nvSpPr>
            <p:cNvPr id="65" name="Rounded Rectangle 64"/>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6" name="Rounded Rectangle 65"/>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7" name="Rounded Rectangle 66"/>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68" name="Oval 67"/>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03</a:t>
              </a:r>
            </a:p>
          </p:txBody>
        </p:sp>
      </p:grpSp>
      <p:sp>
        <p:nvSpPr>
          <p:cNvPr id="92" name="Rectangle 91"/>
          <p:cNvSpPr/>
          <p:nvPr/>
        </p:nvSpPr>
        <p:spPr>
          <a:xfrm>
            <a:off x="1020027" y="4709885"/>
            <a:ext cx="2298538" cy="612860"/>
          </a:xfrm>
          <a:prstGeom prst="rect">
            <a:avLst/>
          </a:prstGeom>
        </p:spPr>
        <p:txBody>
          <a:bodyPr wrap="square" lIns="91440" rIns="91440" bIns="45720">
            <a:spAutoFit/>
          </a:bodyPr>
          <a:lstStyle/>
          <a:p>
            <a:pPr>
              <a:lnSpc>
                <a:spcPct val="89000"/>
              </a:lnSpc>
            </a:pPr>
            <a:r>
              <a:rPr lang="en-US" sz="1600" dirty="0" err="1"/>
              <a:t>Xxxxxx</a:t>
            </a:r>
            <a:r>
              <a:rPr lang="en-US" sz="1600" dirty="0"/>
              <a:t> x </a:t>
            </a:r>
            <a:r>
              <a:rPr lang="en-US" sz="1600" dirty="0" err="1"/>
              <a:t>Xxxxxx</a:t>
            </a:r>
            <a:endParaRPr lang="en-US" sz="1600" dirty="0"/>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94" name="Rectangle 93"/>
          <p:cNvSpPr/>
          <p:nvPr/>
        </p:nvSpPr>
        <p:spPr>
          <a:xfrm>
            <a:off x="6035843" y="4709885"/>
            <a:ext cx="2298538" cy="612860"/>
          </a:xfrm>
          <a:prstGeom prst="rect">
            <a:avLst/>
          </a:prstGeom>
        </p:spPr>
        <p:txBody>
          <a:bodyPr wrap="square" lIns="91440" rIns="91440" bIns="45720">
            <a:spAutoFit/>
          </a:bodyPr>
          <a:lstStyle/>
          <a:p>
            <a:pPr>
              <a:lnSpc>
                <a:spcPct val="89000"/>
              </a:lnSpc>
            </a:pPr>
            <a:r>
              <a:rPr lang="en-US" sz="1600" dirty="0" err="1"/>
              <a:t>Xxxxxx</a:t>
            </a:r>
            <a:r>
              <a:rPr lang="en-US" sz="1600" dirty="0"/>
              <a:t> x </a:t>
            </a:r>
            <a:r>
              <a:rPr lang="en-US" sz="1600" dirty="0" err="1"/>
              <a:t>Xxxxx</a:t>
            </a:r>
            <a:r>
              <a:rPr lang="en-US" sz="1600" dirty="0"/>
              <a:t> #4</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414380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0-#ppt_w/2"/>
                                          </p:val>
                                        </p:tav>
                                        <p:tav tm="100000">
                                          <p:val>
                                            <p:strVal val="#ppt_x"/>
                                          </p:val>
                                        </p:tav>
                                      </p:tavLst>
                                    </p:anim>
                                    <p:anim calcmode="lin" valueType="num">
                                      <p:cBhvr additive="base">
                                        <p:cTn id="8" dur="8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900" fill="hold"/>
                                        <p:tgtEl>
                                          <p:spTgt spid="10"/>
                                        </p:tgtEl>
                                        <p:attrNameLst>
                                          <p:attrName>ppt_x</p:attrName>
                                        </p:attrNameLst>
                                      </p:cBhvr>
                                      <p:tavLst>
                                        <p:tav tm="0">
                                          <p:val>
                                            <p:strVal val="0-#ppt_w/2"/>
                                          </p:val>
                                        </p:tav>
                                        <p:tav tm="100000">
                                          <p:val>
                                            <p:strVal val="#ppt_x"/>
                                          </p:val>
                                        </p:tav>
                                      </p:tavLst>
                                    </p:anim>
                                    <p:anim calcmode="lin" valueType="num">
                                      <p:cBhvr additive="base">
                                        <p:cTn id="12" dur="9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20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900" fill="hold"/>
                                        <p:tgtEl>
                                          <p:spTgt spid="64"/>
                                        </p:tgtEl>
                                        <p:attrNameLst>
                                          <p:attrName>ppt_x</p:attrName>
                                        </p:attrNameLst>
                                      </p:cBhvr>
                                      <p:tavLst>
                                        <p:tav tm="0">
                                          <p:val>
                                            <p:strVal val="0-#ppt_w/2"/>
                                          </p:val>
                                        </p:tav>
                                        <p:tav tm="100000">
                                          <p:val>
                                            <p:strVal val="#ppt_x"/>
                                          </p:val>
                                        </p:tav>
                                      </p:tavLst>
                                    </p:anim>
                                    <p:anim calcmode="lin" valueType="num">
                                      <p:cBhvr additive="base">
                                        <p:cTn id="16" dur="900" fill="hold"/>
                                        <p:tgtEl>
                                          <p:spTgt spid="64"/>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92"/>
                                        </p:tgtEl>
                                        <p:attrNameLst>
                                          <p:attrName>style.visibility</p:attrName>
                                        </p:attrNameLst>
                                      </p:cBhvr>
                                      <p:to>
                                        <p:strVal val="visible"/>
                                      </p:to>
                                    </p:set>
                                    <p:animEffect transition="in" filter="fade">
                                      <p:cBhvr>
                                        <p:cTn id="19" dur="500"/>
                                        <p:tgtEl>
                                          <p:spTgt spid="92"/>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94"/>
                                        </p:tgtEl>
                                        <p:attrNameLst>
                                          <p:attrName>style.visibility</p:attrName>
                                        </p:attrNameLst>
                                      </p:cBhvr>
                                      <p:to>
                                        <p:strVal val="visible"/>
                                      </p:to>
                                    </p:set>
                                    <p:animEffect transition="in" filter="fade">
                                      <p:cBhvr>
                                        <p:cTn id="22" dur="500"/>
                                        <p:tgtEl>
                                          <p:spTgt spid="94"/>
                                        </p:tgtEl>
                                      </p:cBhvr>
                                    </p:animEffect>
                                  </p:childTnLst>
                                </p:cTn>
                              </p:par>
                              <p:par>
                                <p:cTn id="23" presetID="2" presetClass="entr" presetSubtype="2" decel="62500" fill="hold" nodeType="withEffect">
                                  <p:stCondLst>
                                    <p:cond delay="20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900" fill="hold"/>
                                        <p:tgtEl>
                                          <p:spTgt spid="70"/>
                                        </p:tgtEl>
                                        <p:attrNameLst>
                                          <p:attrName>ppt_x</p:attrName>
                                        </p:attrNameLst>
                                      </p:cBhvr>
                                      <p:tavLst>
                                        <p:tav tm="0">
                                          <p:val>
                                            <p:strVal val="1+#ppt_w/2"/>
                                          </p:val>
                                        </p:tav>
                                        <p:tav tm="100000">
                                          <p:val>
                                            <p:strVal val="#ppt_x"/>
                                          </p:val>
                                        </p:tav>
                                      </p:tavLst>
                                    </p:anim>
                                    <p:anim calcmode="lin" valueType="num">
                                      <p:cBhvr additive="base">
                                        <p:cTn id="26" dur="900" fill="hold"/>
                                        <p:tgtEl>
                                          <p:spTgt spid="70"/>
                                        </p:tgtEl>
                                        <p:attrNameLst>
                                          <p:attrName>ppt_y</p:attrName>
                                        </p:attrNameLst>
                                      </p:cBhvr>
                                      <p:tavLst>
                                        <p:tav tm="0">
                                          <p:val>
                                            <p:strVal val="#ppt_y"/>
                                          </p:val>
                                        </p:tav>
                                        <p:tav tm="100000">
                                          <p:val>
                                            <p:strVal val="#ppt_y"/>
                                          </p:val>
                                        </p:tav>
                                      </p:tavLst>
                                    </p:anim>
                                  </p:childTnLst>
                                </p:cTn>
                              </p:par>
                              <p:par>
                                <p:cTn id="27" presetID="2" presetClass="entr" presetSubtype="2" decel="62500" fill="hold" nodeType="with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1400" fill="hold"/>
                                        <p:tgtEl>
                                          <p:spTgt spid="51"/>
                                        </p:tgtEl>
                                        <p:attrNameLst>
                                          <p:attrName>ppt_x</p:attrName>
                                        </p:attrNameLst>
                                      </p:cBhvr>
                                      <p:tavLst>
                                        <p:tav tm="0">
                                          <p:val>
                                            <p:strVal val="1+#ppt_w/2"/>
                                          </p:val>
                                        </p:tav>
                                        <p:tav tm="100000">
                                          <p:val>
                                            <p:strVal val="#ppt_x"/>
                                          </p:val>
                                        </p:tav>
                                      </p:tavLst>
                                    </p:anim>
                                    <p:anim calcmode="lin" valueType="num">
                                      <p:cBhvr additive="base">
                                        <p:cTn id="30" dur="1400" fill="hold"/>
                                        <p:tgtEl>
                                          <p:spTgt spid="51"/>
                                        </p:tgtEl>
                                        <p:attrNameLst>
                                          <p:attrName>ppt_y</p:attrName>
                                        </p:attrNameLst>
                                      </p:cBhvr>
                                      <p:tavLst>
                                        <p:tav tm="0">
                                          <p:val>
                                            <p:strVal val="#ppt_y"/>
                                          </p:val>
                                        </p:tav>
                                        <p:tav tm="100000">
                                          <p:val>
                                            <p:strVal val="#ppt_y"/>
                                          </p:val>
                                        </p:tav>
                                      </p:tavLst>
                                    </p:anim>
                                  </p:childTnLst>
                                </p:cTn>
                              </p:par>
                              <p:par>
                                <p:cTn id="31" presetID="2" presetClass="entr" presetSubtype="8" decel="62500" fill="hold" nodeType="withEffect">
                                  <p:stCondLst>
                                    <p:cond delay="30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1400" fill="hold"/>
                                        <p:tgtEl>
                                          <p:spTgt spid="61"/>
                                        </p:tgtEl>
                                        <p:attrNameLst>
                                          <p:attrName>ppt_x</p:attrName>
                                        </p:attrNameLst>
                                      </p:cBhvr>
                                      <p:tavLst>
                                        <p:tav tm="0">
                                          <p:val>
                                            <p:strVal val="0-#ppt_w/2"/>
                                          </p:val>
                                        </p:tav>
                                        <p:tav tm="100000">
                                          <p:val>
                                            <p:strVal val="#ppt_x"/>
                                          </p:val>
                                        </p:tav>
                                      </p:tavLst>
                                    </p:anim>
                                    <p:anim calcmode="lin" valueType="num">
                                      <p:cBhvr additive="base">
                                        <p:cTn id="34" dur="1400" fill="hold"/>
                                        <p:tgtEl>
                                          <p:spTgt spid="61"/>
                                        </p:tgtEl>
                                        <p:attrNameLst>
                                          <p:attrName>ppt_y</p:attrName>
                                        </p:attrNameLst>
                                      </p:cBhvr>
                                      <p:tavLst>
                                        <p:tav tm="0">
                                          <p:val>
                                            <p:strVal val="#ppt_y"/>
                                          </p:val>
                                        </p:tav>
                                        <p:tav tm="100000">
                                          <p:val>
                                            <p:strVal val="#ppt_y"/>
                                          </p:val>
                                        </p:tav>
                                      </p:tavLst>
                                    </p:anim>
                                  </p:childTnLst>
                                </p:cTn>
                              </p:par>
                              <p:par>
                                <p:cTn id="35" presetID="2" presetClass="entr" presetSubtype="8" decel="62500"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2000" fill="hold"/>
                                        <p:tgtEl>
                                          <p:spTgt spid="46"/>
                                        </p:tgtEl>
                                        <p:attrNameLst>
                                          <p:attrName>ppt_x</p:attrName>
                                        </p:attrNameLst>
                                      </p:cBhvr>
                                      <p:tavLst>
                                        <p:tav tm="0">
                                          <p:val>
                                            <p:strVal val="0-#ppt_w/2"/>
                                          </p:val>
                                        </p:tav>
                                        <p:tav tm="100000">
                                          <p:val>
                                            <p:strVal val="#ppt_x"/>
                                          </p:val>
                                        </p:tav>
                                      </p:tavLst>
                                    </p:anim>
                                    <p:anim calcmode="lin" valueType="num">
                                      <p:cBhvr additive="base">
                                        <p:cTn id="38" dur="2000" fill="hold"/>
                                        <p:tgtEl>
                                          <p:spTgt spid="46"/>
                                        </p:tgtEl>
                                        <p:attrNameLst>
                                          <p:attrName>ppt_y</p:attrName>
                                        </p:attrNameLst>
                                      </p:cBhvr>
                                      <p:tavLst>
                                        <p:tav tm="0">
                                          <p:val>
                                            <p:strVal val="#ppt_y"/>
                                          </p:val>
                                        </p:tav>
                                        <p:tav tm="100000">
                                          <p:val>
                                            <p:strVal val="#ppt_y"/>
                                          </p:val>
                                        </p:tav>
                                      </p:tavLst>
                                    </p:anim>
                                  </p:childTnLst>
                                </p:cTn>
                              </p:par>
                              <p:par>
                                <p:cTn id="39" presetID="2" presetClass="entr" presetSubtype="2" decel="62500" fill="hold" nodeType="withEffect">
                                  <p:stCondLst>
                                    <p:cond delay="800"/>
                                  </p:stCondLst>
                                  <p:childTnLst>
                                    <p:set>
                                      <p:cBhvr>
                                        <p:cTn id="40" dur="1" fill="hold">
                                          <p:stCondLst>
                                            <p:cond delay="0"/>
                                          </p:stCondLst>
                                        </p:cTn>
                                        <p:tgtEl>
                                          <p:spTgt spid="56"/>
                                        </p:tgtEl>
                                        <p:attrNameLst>
                                          <p:attrName>style.visibility</p:attrName>
                                        </p:attrNameLst>
                                      </p:cBhvr>
                                      <p:to>
                                        <p:strVal val="visible"/>
                                      </p:to>
                                    </p:set>
                                    <p:anim calcmode="lin" valueType="num">
                                      <p:cBhvr additive="base">
                                        <p:cTn id="41" dur="1400" fill="hold"/>
                                        <p:tgtEl>
                                          <p:spTgt spid="56"/>
                                        </p:tgtEl>
                                        <p:attrNameLst>
                                          <p:attrName>ppt_x</p:attrName>
                                        </p:attrNameLst>
                                      </p:cBhvr>
                                      <p:tavLst>
                                        <p:tav tm="0">
                                          <p:val>
                                            <p:strVal val="1+#ppt_w/2"/>
                                          </p:val>
                                        </p:tav>
                                        <p:tav tm="100000">
                                          <p:val>
                                            <p:strVal val="#ppt_x"/>
                                          </p:val>
                                        </p:tav>
                                      </p:tavLst>
                                    </p:anim>
                                    <p:anim calcmode="lin" valueType="num">
                                      <p:cBhvr additive="base">
                                        <p:cTn id="42" dur="14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err="1"/>
              <a:t>Xxxxx</a:t>
            </a:r>
            <a:r>
              <a:rPr lang="en-US" dirty="0"/>
              <a:t> </a:t>
            </a:r>
            <a:r>
              <a:rPr lang="en-US" dirty="0" err="1"/>
              <a:t>xxxx</a:t>
            </a:r>
            <a:r>
              <a:rPr lang="en-US" dirty="0"/>
              <a:t> </a:t>
            </a:r>
            <a:r>
              <a:rPr lang="en-US" dirty="0" err="1"/>
              <a:t>xxxx</a:t>
            </a:r>
            <a:r>
              <a:rPr lang="en-US" dirty="0"/>
              <a:t> </a:t>
            </a:r>
            <a:r>
              <a:rPr lang="en-US" dirty="0" err="1"/>
              <a:t>xxxx</a:t>
            </a:r>
            <a:endParaRPr lang="en-US" dirty="0"/>
          </a:p>
        </p:txBody>
      </p:sp>
      <p:grpSp>
        <p:nvGrpSpPr>
          <p:cNvPr id="49" name="Group 48"/>
          <p:cNvGrpSpPr/>
          <p:nvPr/>
        </p:nvGrpSpPr>
        <p:grpSpPr>
          <a:xfrm>
            <a:off x="860092" y="3277148"/>
            <a:ext cx="2699234" cy="1638300"/>
            <a:chOff x="860092" y="2419898"/>
            <a:chExt cx="2699234" cy="1638300"/>
          </a:xfrm>
        </p:grpSpPr>
        <p:sp>
          <p:nvSpPr>
            <p:cNvPr id="6" name="Rounded Rectangle 5"/>
            <p:cNvSpPr/>
            <p:nvPr/>
          </p:nvSpPr>
          <p:spPr>
            <a:xfrm>
              <a:off x="1600017" y="241989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ounded Rectangle 6"/>
            <p:cNvSpPr/>
            <p:nvPr/>
          </p:nvSpPr>
          <p:spPr>
            <a:xfrm rot="5400000">
              <a:off x="2152467" y="297234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ounded Rectangle 7"/>
            <p:cNvSpPr/>
            <p:nvPr/>
          </p:nvSpPr>
          <p:spPr>
            <a:xfrm rot="18900000">
              <a:off x="860092" y="3181441"/>
              <a:ext cx="2699234"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12" name="Oval 11"/>
            <p:cNvSpPr/>
            <p:nvPr/>
          </p:nvSpPr>
          <p:spPr>
            <a:xfrm>
              <a:off x="2743017" y="2461044"/>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2" cstate="screen">
              <a:duotone>
                <a:prstClr val="black"/>
                <a:schemeClr val="tx2">
                  <a:tint val="45000"/>
                  <a:satMod val="400000"/>
                </a:schemeClr>
              </a:duotone>
              <a:lum bright="-40000" contrast="-40000"/>
              <a:extLst>
                <a:ext uri="{28A0092B-C50C-407E-A947-70E740481C1C}">
                  <a14:useLocalDpi xmlns:a14="http://schemas.microsoft.com/office/drawing/2010/main"/>
                </a:ext>
              </a:extLst>
            </a:blip>
            <a:stretch>
              <a:fillRect/>
            </a:stretch>
          </p:blipFill>
          <p:spPr>
            <a:xfrm>
              <a:off x="2741074" y="2622963"/>
              <a:ext cx="337530" cy="196040"/>
            </a:xfrm>
            <a:prstGeom prst="rect">
              <a:avLst/>
            </a:prstGeom>
          </p:spPr>
        </p:pic>
      </p:grpSp>
      <p:grpSp>
        <p:nvGrpSpPr>
          <p:cNvPr id="53" name="Group 52"/>
          <p:cNvGrpSpPr/>
          <p:nvPr/>
        </p:nvGrpSpPr>
        <p:grpSpPr>
          <a:xfrm>
            <a:off x="2384094" y="2854584"/>
            <a:ext cx="2699234" cy="1638300"/>
            <a:chOff x="2384093" y="1997334"/>
            <a:chExt cx="2699234" cy="1638300"/>
          </a:xfrm>
        </p:grpSpPr>
        <p:sp>
          <p:nvSpPr>
            <p:cNvPr id="25" name="Rounded Rectangle 24"/>
            <p:cNvSpPr/>
            <p:nvPr/>
          </p:nvSpPr>
          <p:spPr>
            <a:xfrm rot="18900000">
              <a:off x="2384093" y="2758877"/>
              <a:ext cx="2699234"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p:nvSpPr>
            <p:cNvPr id="23" name="Rounded Rectangle 22"/>
            <p:cNvSpPr/>
            <p:nvPr/>
          </p:nvSpPr>
          <p:spPr>
            <a:xfrm>
              <a:off x="3124018" y="199733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ounded Rectangle 23"/>
            <p:cNvSpPr/>
            <p:nvPr/>
          </p:nvSpPr>
          <p:spPr>
            <a:xfrm rot="5400000">
              <a:off x="3676468" y="254978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6" name="Oval 25"/>
            <p:cNvSpPr/>
            <p:nvPr/>
          </p:nvSpPr>
          <p:spPr>
            <a:xfrm>
              <a:off x="4267018" y="2038480"/>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3" cstate="screen">
              <a:lum bright="-40000" contrast="-40000"/>
              <a:extLst>
                <a:ext uri="{28A0092B-C50C-407E-A947-70E740481C1C}">
                  <a14:useLocalDpi xmlns:a14="http://schemas.microsoft.com/office/drawing/2010/main"/>
                </a:ext>
              </a:extLst>
            </a:blip>
            <a:stretch>
              <a:fillRect/>
            </a:stretch>
          </p:blipFill>
          <p:spPr>
            <a:xfrm>
              <a:off x="4392666" y="2114239"/>
              <a:ext cx="205904" cy="294146"/>
            </a:xfrm>
            <a:prstGeom prst="rect">
              <a:avLst/>
            </a:prstGeom>
          </p:spPr>
        </p:pic>
      </p:grpSp>
      <p:grpSp>
        <p:nvGrpSpPr>
          <p:cNvPr id="51" name="Group 50"/>
          <p:cNvGrpSpPr/>
          <p:nvPr/>
        </p:nvGrpSpPr>
        <p:grpSpPr>
          <a:xfrm>
            <a:off x="3908092" y="2431664"/>
            <a:ext cx="2699234" cy="1638300"/>
            <a:chOff x="3908091" y="1598229"/>
            <a:chExt cx="2699234" cy="1638300"/>
          </a:xfrm>
        </p:grpSpPr>
        <p:sp>
          <p:nvSpPr>
            <p:cNvPr id="28" name="Rounded Rectangle 27"/>
            <p:cNvSpPr/>
            <p:nvPr/>
          </p:nvSpPr>
          <p:spPr>
            <a:xfrm>
              <a:off x="4648016" y="159822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ounded Rectangle 28"/>
            <p:cNvSpPr/>
            <p:nvPr/>
          </p:nvSpPr>
          <p:spPr>
            <a:xfrm rot="5400000">
              <a:off x="5200466" y="215067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ounded Rectangle 29"/>
            <p:cNvSpPr/>
            <p:nvPr/>
          </p:nvSpPr>
          <p:spPr>
            <a:xfrm rot="18900000">
              <a:off x="3908091" y="2359772"/>
              <a:ext cx="2699234"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31" name="Oval 30"/>
            <p:cNvSpPr/>
            <p:nvPr/>
          </p:nvSpPr>
          <p:spPr>
            <a:xfrm>
              <a:off x="5791016" y="1639375"/>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4" cstate="screen">
              <a:lum bright="-40000" contrast="-40000"/>
              <a:extLst>
                <a:ext uri="{28A0092B-C50C-407E-A947-70E740481C1C}">
                  <a14:useLocalDpi xmlns:a14="http://schemas.microsoft.com/office/drawing/2010/main"/>
                </a:ext>
              </a:extLst>
            </a:blip>
            <a:stretch>
              <a:fillRect/>
            </a:stretch>
          </p:blipFill>
          <p:spPr>
            <a:xfrm>
              <a:off x="5899166" y="1734127"/>
              <a:ext cx="234251" cy="264650"/>
            </a:xfrm>
            <a:prstGeom prst="rect">
              <a:avLst/>
            </a:prstGeom>
          </p:spPr>
        </p:pic>
      </p:grpSp>
      <p:grpSp>
        <p:nvGrpSpPr>
          <p:cNvPr id="52" name="Group 51"/>
          <p:cNvGrpSpPr/>
          <p:nvPr/>
        </p:nvGrpSpPr>
        <p:grpSpPr>
          <a:xfrm>
            <a:off x="5444830" y="2010140"/>
            <a:ext cx="2699234" cy="1638300"/>
            <a:chOff x="5449592" y="1162416"/>
            <a:chExt cx="2699234" cy="1638300"/>
          </a:xfrm>
        </p:grpSpPr>
        <p:sp>
          <p:nvSpPr>
            <p:cNvPr id="36" name="Rounded Rectangle 35"/>
            <p:cNvSpPr/>
            <p:nvPr/>
          </p:nvSpPr>
          <p:spPr>
            <a:xfrm>
              <a:off x="6189517" y="116241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ounded Rectangle 36"/>
            <p:cNvSpPr/>
            <p:nvPr/>
          </p:nvSpPr>
          <p:spPr>
            <a:xfrm rot="5400000">
              <a:off x="6741967" y="171486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ounded Rectangle 37"/>
            <p:cNvSpPr/>
            <p:nvPr/>
          </p:nvSpPr>
          <p:spPr>
            <a:xfrm rot="18900000">
              <a:off x="5449592" y="1923959"/>
              <a:ext cx="2699234"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39" name="Oval 38"/>
            <p:cNvSpPr/>
            <p:nvPr/>
          </p:nvSpPr>
          <p:spPr>
            <a:xfrm>
              <a:off x="7332517" y="1203562"/>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1" name="Picture 40"/>
            <p:cNvPicPr>
              <a:picLocks noChangeAspect="1"/>
            </p:cNvPicPr>
            <p:nvPr/>
          </p:nvPicPr>
          <p:blipFill>
            <a:blip r:embed="rId5" cstate="screen">
              <a:lum bright="-40000" contrast="-40000"/>
              <a:extLst>
                <a:ext uri="{28A0092B-C50C-407E-A947-70E740481C1C}">
                  <a14:useLocalDpi xmlns:a14="http://schemas.microsoft.com/office/drawing/2010/main"/>
                </a:ext>
              </a:extLst>
            </a:blip>
            <a:stretch>
              <a:fillRect/>
            </a:stretch>
          </p:blipFill>
          <p:spPr>
            <a:xfrm>
              <a:off x="7393031" y="1335486"/>
              <a:ext cx="329524" cy="190306"/>
            </a:xfrm>
            <a:prstGeom prst="rect">
              <a:avLst/>
            </a:prstGeom>
          </p:spPr>
        </p:pic>
      </p:grpSp>
      <p:sp>
        <p:nvSpPr>
          <p:cNvPr id="43" name="Rectangle 42"/>
          <p:cNvSpPr/>
          <p:nvPr/>
        </p:nvSpPr>
        <p:spPr>
          <a:xfrm>
            <a:off x="829353" y="2751192"/>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4" name="Rectangle 43"/>
          <p:cNvSpPr/>
          <p:nvPr/>
        </p:nvSpPr>
        <p:spPr>
          <a:xfrm>
            <a:off x="2373906" y="2344825"/>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5" name="Rectangle 44"/>
          <p:cNvSpPr/>
          <p:nvPr/>
        </p:nvSpPr>
        <p:spPr>
          <a:xfrm>
            <a:off x="3918459" y="1938458"/>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6" name="Rectangle 45"/>
          <p:cNvSpPr/>
          <p:nvPr/>
        </p:nvSpPr>
        <p:spPr>
          <a:xfrm>
            <a:off x="5664363" y="1532091"/>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4" name="Oval 53"/>
          <p:cNvSpPr/>
          <p:nvPr/>
        </p:nvSpPr>
        <p:spPr>
          <a:xfrm>
            <a:off x="5609706" y="4343401"/>
            <a:ext cx="931762" cy="930254"/>
          </a:xfrm>
          <a:prstGeom prst="ellipse">
            <a:avLst/>
          </a:prstGeom>
          <a:solidFill>
            <a:schemeClr val="accent1"/>
          </a:solidFill>
          <a:ln w="28575">
            <a:solidFill>
              <a:schemeClr val="accent1">
                <a:lumMod val="60000"/>
                <a:lumOff val="40000"/>
              </a:schemeClr>
            </a:solidFill>
          </a:ln>
        </p:spPr>
        <p:txBody>
          <a:bodyPr wrap="none" anchor="ctr" anchorCtr="0">
            <a:noAutofit/>
          </a:bodyPr>
          <a:lstStyle/>
          <a:p>
            <a:pPr algn="ctr"/>
            <a:r>
              <a:rPr lang="en-US" sz="4000" dirty="0">
                <a:solidFill>
                  <a:srgbClr val="FFFFFF"/>
                </a:solidFill>
              </a:rPr>
              <a:t>04</a:t>
            </a:r>
          </a:p>
        </p:txBody>
      </p:sp>
      <p:sp>
        <p:nvSpPr>
          <p:cNvPr id="47" name="Rectangle 46"/>
          <p:cNvSpPr/>
          <p:nvPr/>
        </p:nvSpPr>
        <p:spPr>
          <a:xfrm>
            <a:off x="6464463" y="5039223"/>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8" name="Rectangle 47"/>
          <p:cNvSpPr/>
          <p:nvPr/>
        </p:nvSpPr>
        <p:spPr>
          <a:xfrm>
            <a:off x="6464463" y="4526089"/>
            <a:ext cx="2298538" cy="640175"/>
          </a:xfrm>
          <a:prstGeom prst="rect">
            <a:avLst/>
          </a:prstGeom>
        </p:spPr>
        <p:txBody>
          <a:bodyPr wrap="square" lIns="182880" rIns="182880" bIns="45720">
            <a:spAutoFit/>
          </a:bodyPr>
          <a:lstStyle/>
          <a:p>
            <a:pPr>
              <a:lnSpc>
                <a:spcPct val="89000"/>
              </a:lnSpc>
            </a:pPr>
            <a:r>
              <a:rPr lang="en-US" sz="4000" dirty="0"/>
              <a:t>XXXXX</a:t>
            </a:r>
          </a:p>
        </p:txBody>
      </p:sp>
    </p:spTree>
    <p:extLst>
      <p:ext uri="{BB962C8B-B14F-4D97-AF65-F5344CB8AC3E}">
        <p14:creationId xmlns:p14="http://schemas.microsoft.com/office/powerpoint/2010/main" val="11874599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14:presetBounceEnd="64286">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14:bounceEnd="64286">
                                          <p:cBhvr additive="base">
                                            <p:cTn id="7" dur="700" fill="hold"/>
                                            <p:tgtEl>
                                              <p:spTgt spid="49"/>
                                            </p:tgtEl>
                                            <p:attrNameLst>
                                              <p:attrName>ppt_x</p:attrName>
                                            </p:attrNameLst>
                                          </p:cBhvr>
                                          <p:tavLst>
                                            <p:tav tm="0">
                                              <p:val>
                                                <p:strVal val="0-#ppt_w/2"/>
                                              </p:val>
                                            </p:tav>
                                            <p:tav tm="100000">
                                              <p:val>
                                                <p:strVal val="#ppt_x"/>
                                              </p:val>
                                            </p:tav>
                                          </p:tavLst>
                                        </p:anim>
                                        <p:anim calcmode="lin" valueType="num" p14:bounceEnd="64286">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14:presetBounceEnd="64286">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14:bounceEnd="64286">
                                          <p:cBhvr additive="base">
                                            <p:cTn id="11" dur="700" fill="hold"/>
                                            <p:tgtEl>
                                              <p:spTgt spid="53"/>
                                            </p:tgtEl>
                                            <p:attrNameLst>
                                              <p:attrName>ppt_x</p:attrName>
                                            </p:attrNameLst>
                                          </p:cBhvr>
                                          <p:tavLst>
                                            <p:tav tm="0">
                                              <p:val>
                                                <p:strVal val="0-#ppt_w/2"/>
                                              </p:val>
                                            </p:tav>
                                            <p:tav tm="100000">
                                              <p:val>
                                                <p:strVal val="#ppt_x"/>
                                              </p:val>
                                            </p:tav>
                                          </p:tavLst>
                                        </p:anim>
                                        <p:anim calcmode="lin" valueType="num" p14:bounceEnd="64286">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14:presetBounceEnd="64286">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14:bounceEnd="64286">
                                          <p:cBhvr additive="base">
                                            <p:cTn id="15" dur="700" fill="hold"/>
                                            <p:tgtEl>
                                              <p:spTgt spid="51"/>
                                            </p:tgtEl>
                                            <p:attrNameLst>
                                              <p:attrName>ppt_x</p:attrName>
                                            </p:attrNameLst>
                                          </p:cBhvr>
                                          <p:tavLst>
                                            <p:tav tm="0">
                                              <p:val>
                                                <p:strVal val="0-#ppt_w/2"/>
                                              </p:val>
                                            </p:tav>
                                            <p:tav tm="100000">
                                              <p:val>
                                                <p:strVal val="#ppt_x"/>
                                              </p:val>
                                            </p:tav>
                                          </p:tavLst>
                                        </p:anim>
                                        <p:anim calcmode="lin" valueType="num" p14:bounceEnd="64286">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14:presetBounceEnd="64286">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14:bounceEnd="64286">
                                          <p:cBhvr additive="base">
                                            <p:cTn id="19" dur="700" fill="hold"/>
                                            <p:tgtEl>
                                              <p:spTgt spid="52"/>
                                            </p:tgtEl>
                                            <p:attrNameLst>
                                              <p:attrName>ppt_x</p:attrName>
                                            </p:attrNameLst>
                                          </p:cBhvr>
                                          <p:tavLst>
                                            <p:tav tm="0">
                                              <p:val>
                                                <p:strVal val="0-#ppt_w/2"/>
                                              </p:val>
                                            </p:tav>
                                            <p:tav tm="100000">
                                              <p:val>
                                                <p:strVal val="#ppt_x"/>
                                              </p:val>
                                            </p:tav>
                                          </p:tavLst>
                                        </p:anim>
                                        <p:anim calcmode="lin" valueType="num" p14:bounceEnd="64286">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700" fill="hold"/>
                                            <p:tgtEl>
                                              <p:spTgt spid="49"/>
                                            </p:tgtEl>
                                            <p:attrNameLst>
                                              <p:attrName>ppt_x</p:attrName>
                                            </p:attrNameLst>
                                          </p:cBhvr>
                                          <p:tavLst>
                                            <p:tav tm="0">
                                              <p:val>
                                                <p:strVal val="0-#ppt_w/2"/>
                                              </p:val>
                                            </p:tav>
                                            <p:tav tm="100000">
                                              <p:val>
                                                <p:strVal val="#ppt_x"/>
                                              </p:val>
                                            </p:tav>
                                          </p:tavLst>
                                        </p:anim>
                                        <p:anim calcmode="lin" valueType="num">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700" fill="hold"/>
                                            <p:tgtEl>
                                              <p:spTgt spid="53"/>
                                            </p:tgtEl>
                                            <p:attrNameLst>
                                              <p:attrName>ppt_x</p:attrName>
                                            </p:attrNameLst>
                                          </p:cBhvr>
                                          <p:tavLst>
                                            <p:tav tm="0">
                                              <p:val>
                                                <p:strVal val="0-#ppt_w/2"/>
                                              </p:val>
                                            </p:tav>
                                            <p:tav tm="100000">
                                              <p:val>
                                                <p:strVal val="#ppt_x"/>
                                              </p:val>
                                            </p:tav>
                                          </p:tavLst>
                                        </p:anim>
                                        <p:anim calcmode="lin" valueType="num">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700" fill="hold"/>
                                            <p:tgtEl>
                                              <p:spTgt spid="51"/>
                                            </p:tgtEl>
                                            <p:attrNameLst>
                                              <p:attrName>ppt_x</p:attrName>
                                            </p:attrNameLst>
                                          </p:cBhvr>
                                          <p:tavLst>
                                            <p:tav tm="0">
                                              <p:val>
                                                <p:strVal val="0-#ppt_w/2"/>
                                              </p:val>
                                            </p:tav>
                                            <p:tav tm="100000">
                                              <p:val>
                                                <p:strVal val="#ppt_x"/>
                                              </p:val>
                                            </p:tav>
                                          </p:tavLst>
                                        </p:anim>
                                        <p:anim calcmode="lin" valueType="num">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700" fill="hold"/>
                                            <p:tgtEl>
                                              <p:spTgt spid="52"/>
                                            </p:tgtEl>
                                            <p:attrNameLst>
                                              <p:attrName>ppt_x</p:attrName>
                                            </p:attrNameLst>
                                          </p:cBhvr>
                                          <p:tavLst>
                                            <p:tav tm="0">
                                              <p:val>
                                                <p:strVal val="0-#ppt_w/2"/>
                                              </p:val>
                                            </p:tav>
                                            <p:tav tm="100000">
                                              <p:val>
                                                <p:strVal val="#ppt_x"/>
                                              </p:val>
                                            </p:tav>
                                          </p:tavLst>
                                        </p:anim>
                                        <p:anim calcmode="lin" valueType="num">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Oval 19"/>
          <p:cNvSpPr>
            <a:spLocks noChangeArrowheads="1"/>
          </p:cNvSpPr>
          <p:nvPr/>
        </p:nvSpPr>
        <p:spPr bwMode="auto">
          <a:xfrm>
            <a:off x="3482407" y="2456893"/>
            <a:ext cx="560928" cy="560928"/>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Oval 20"/>
          <p:cNvSpPr>
            <a:spLocks noChangeArrowheads="1"/>
          </p:cNvSpPr>
          <p:nvPr/>
        </p:nvSpPr>
        <p:spPr bwMode="auto">
          <a:xfrm>
            <a:off x="5102356" y="2456890"/>
            <a:ext cx="560928" cy="560928"/>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Oval 18"/>
          <p:cNvSpPr>
            <a:spLocks noChangeArrowheads="1"/>
          </p:cNvSpPr>
          <p:nvPr/>
        </p:nvSpPr>
        <p:spPr bwMode="auto">
          <a:xfrm>
            <a:off x="6722302" y="2456890"/>
            <a:ext cx="560928" cy="560928"/>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Oval 15"/>
          <p:cNvSpPr>
            <a:spLocks noChangeArrowheads="1"/>
          </p:cNvSpPr>
          <p:nvPr/>
        </p:nvSpPr>
        <p:spPr bwMode="auto">
          <a:xfrm>
            <a:off x="1862462" y="2456892"/>
            <a:ext cx="560928" cy="56092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25" name="Rectangle 24"/>
          <p:cNvSpPr/>
          <p:nvPr/>
        </p:nvSpPr>
        <p:spPr>
          <a:xfrm>
            <a:off x="1577272" y="4330036"/>
            <a:ext cx="1170823" cy="415498"/>
          </a:xfrm>
          <a:prstGeom prst="rect">
            <a:avLst/>
          </a:prstGeom>
        </p:spPr>
        <p:txBody>
          <a:bodyPr wrap="square">
            <a:spAutoFit/>
          </a:bodyPr>
          <a:lstStyle/>
          <a:p>
            <a:r>
              <a:rPr lang="en-US" sz="1050" dirty="0"/>
              <a:t>ARTICLE</a:t>
            </a:r>
          </a:p>
          <a:p>
            <a:r>
              <a:rPr lang="en-US" sz="1050" dirty="0"/>
              <a:t>SUMMARIES</a:t>
            </a:r>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415498"/>
          </a:xfrm>
          <a:prstGeom prst="rect">
            <a:avLst/>
          </a:prstGeom>
        </p:spPr>
        <p:txBody>
          <a:bodyPr wrap="square">
            <a:spAutoFit/>
          </a:bodyPr>
          <a:lstStyle/>
          <a:p>
            <a:r>
              <a:rPr lang="en-US" sz="1050" dirty="0"/>
              <a:t>ACTIONABLE</a:t>
            </a:r>
            <a:br>
              <a:rPr lang="en-US" sz="1050" dirty="0"/>
            </a:br>
            <a:r>
              <a:rPr lang="en-US" sz="1050" dirty="0"/>
              <a:t>INSIGHTS</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EXCLUSIVE</a:t>
            </a:r>
            <a:br>
              <a:rPr lang="en-US" sz="1050" dirty="0"/>
            </a:br>
            <a:r>
              <a:rPr lang="en-US" sz="1050" dirty="0"/>
              <a:t>INTERVIEWS</a:t>
            </a:r>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253916"/>
          </a:xfrm>
          <a:prstGeom prst="rect">
            <a:avLst/>
          </a:prstGeom>
        </p:spPr>
        <p:txBody>
          <a:bodyPr wrap="square">
            <a:spAutoFit/>
          </a:bodyPr>
          <a:lstStyle/>
          <a:p>
            <a:r>
              <a:rPr lang="en-US" sz="1050" dirty="0"/>
              <a:t>RESOURCES</a:t>
            </a:r>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415498"/>
          </a:xfrm>
          <a:prstGeom prst="rect">
            <a:avLst/>
          </a:prstGeom>
        </p:spPr>
        <p:txBody>
          <a:bodyPr wrap="square">
            <a:spAutoFit/>
          </a:bodyPr>
          <a:lstStyle/>
          <a:p>
            <a:pPr algn="ctr"/>
            <a:r>
              <a:rPr lang="en-US" sz="1050" dirty="0"/>
              <a:t>Article summaries to stay ahead of the curve</a:t>
            </a:r>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a:t>Actionable insights to prosper week after</a:t>
            </a:r>
          </a:p>
          <a:p>
            <a:pPr algn="ctr"/>
            <a:r>
              <a:rPr lang="en-US" sz="1050" dirty="0"/>
              <a:t>Week.</a:t>
            </a:r>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a:t>Interviews to learn of best in trade</a:t>
            </a:r>
          </a:p>
          <a:p>
            <a:pPr algn="ctr"/>
            <a:r>
              <a:rPr lang="en-US" sz="1050" dirty="0"/>
              <a:t>Strategies.</a:t>
            </a:r>
          </a:p>
        </p:txBody>
      </p:sp>
      <p:sp>
        <p:nvSpPr>
          <p:cNvPr id="38" name="Rectangle 37"/>
          <p:cNvSpPr/>
          <p:nvPr/>
        </p:nvSpPr>
        <p:spPr>
          <a:xfrm>
            <a:off x="6171390" y="3118029"/>
            <a:ext cx="1618488" cy="415498"/>
          </a:xfrm>
          <a:prstGeom prst="rect">
            <a:avLst/>
          </a:prstGeom>
        </p:spPr>
        <p:txBody>
          <a:bodyPr wrap="square">
            <a:spAutoFit/>
          </a:bodyPr>
          <a:lstStyle/>
          <a:p>
            <a:pPr algn="ctr"/>
            <a:r>
              <a:rPr lang="en-US" sz="1050" dirty="0"/>
              <a:t>Resources to stand out from the crowd.</a:t>
            </a:r>
          </a:p>
        </p:txBody>
      </p:sp>
      <p:sp>
        <p:nvSpPr>
          <p:cNvPr id="39" name="Freeform 17"/>
          <p:cNvSpPr>
            <a:spLocks noEditPoints="1"/>
          </p:cNvSpPr>
          <p:nvPr/>
        </p:nvSpPr>
        <p:spPr bwMode="auto">
          <a:xfrm>
            <a:off x="1999245" y="2562145"/>
            <a:ext cx="304504" cy="353798"/>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49"/>
          <p:cNvSpPr>
            <a:spLocks noEditPoints="1"/>
          </p:cNvSpPr>
          <p:nvPr/>
        </p:nvSpPr>
        <p:spPr bwMode="auto">
          <a:xfrm>
            <a:off x="3635223" y="2569885"/>
            <a:ext cx="261703" cy="31905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41" name="Freeform 126"/>
          <p:cNvSpPr>
            <a:spLocks noEditPoints="1"/>
          </p:cNvSpPr>
          <p:nvPr/>
        </p:nvSpPr>
        <p:spPr bwMode="auto">
          <a:xfrm>
            <a:off x="5193069" y="2537901"/>
            <a:ext cx="372875" cy="37716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21"/>
          <p:cNvSpPr>
            <a:spLocks noEditPoints="1"/>
          </p:cNvSpPr>
          <p:nvPr/>
        </p:nvSpPr>
        <p:spPr bwMode="auto">
          <a:xfrm>
            <a:off x="6797307" y="2564905"/>
            <a:ext cx="402524" cy="327818"/>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43" name="Picture 42">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ight Arrow 42"/>
          <p:cNvSpPr/>
          <p:nvPr/>
        </p:nvSpPr>
        <p:spPr>
          <a:xfrm rot="5400000">
            <a:off x="1127579" y="3922446"/>
            <a:ext cx="785366" cy="244401"/>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8" name="Right Arrow 47"/>
          <p:cNvSpPr/>
          <p:nvPr/>
        </p:nvSpPr>
        <p:spPr>
          <a:xfrm rot="5400000">
            <a:off x="7119668" y="2829104"/>
            <a:ext cx="785366" cy="244401"/>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5" name="Right Arrow 44"/>
          <p:cNvSpPr/>
          <p:nvPr/>
        </p:nvSpPr>
        <p:spPr>
          <a:xfrm>
            <a:off x="2290159"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6" name="Right Arrow 45"/>
          <p:cNvSpPr/>
          <p:nvPr/>
        </p:nvSpPr>
        <p:spPr>
          <a:xfrm>
            <a:off x="4270060"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7" name="Right Arrow 46"/>
          <p:cNvSpPr/>
          <p:nvPr/>
        </p:nvSpPr>
        <p:spPr>
          <a:xfrm>
            <a:off x="6249961"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12 xx </a:t>
            </a:r>
            <a:r>
              <a:rPr lang="en-US" dirty="0" err="1"/>
              <a:t>xxxxxxxxxxxx</a:t>
            </a:r>
            <a:endParaRPr lang="en-US" dirty="0"/>
          </a:p>
        </p:txBody>
      </p:sp>
      <p:sp>
        <p:nvSpPr>
          <p:cNvPr id="10" name="Text Placeholder 9"/>
          <p:cNvSpPr>
            <a:spLocks noGrp="1"/>
          </p:cNvSpPr>
          <p:nvPr>
            <p:ph type="body" sz="quarter" idx="10"/>
          </p:nvPr>
        </p:nvSpPr>
        <p:spPr/>
        <p:txBody>
          <a:bodyPr/>
          <a:lstStyle/>
          <a:p>
            <a:r>
              <a:rPr lang="en-US" dirty="0"/>
              <a:t>Xxx </a:t>
            </a:r>
            <a:r>
              <a:rPr lang="en-US" dirty="0" err="1"/>
              <a:t>xxxxxx</a:t>
            </a:r>
            <a:r>
              <a:rPr lang="en-US" dirty="0"/>
              <a:t> x xxx </a:t>
            </a:r>
            <a:r>
              <a:rPr lang="en-US" dirty="0" err="1"/>
              <a:t>xxxxxxxxx</a:t>
            </a:r>
            <a:r>
              <a:rPr lang="en-US" dirty="0"/>
              <a:t> </a:t>
            </a:r>
            <a:r>
              <a:rPr lang="en-US" dirty="0" err="1"/>
              <a:t>xxxx</a:t>
            </a:r>
            <a:r>
              <a:rPr lang="en-US" dirty="0"/>
              <a:t> </a:t>
            </a:r>
            <a:r>
              <a:rPr lang="en-US" dirty="0" err="1"/>
              <a:t>xxxx</a:t>
            </a:r>
            <a:r>
              <a:rPr lang="en-US" dirty="0"/>
              <a:t> </a:t>
            </a:r>
            <a:r>
              <a:rPr lang="en-US" dirty="0" err="1"/>
              <a:t>xxxxxxxxx</a:t>
            </a:r>
            <a:r>
              <a:rPr lang="en-US" dirty="0"/>
              <a:t> </a:t>
            </a:r>
          </a:p>
        </p:txBody>
      </p:sp>
      <p:sp>
        <p:nvSpPr>
          <p:cNvPr id="15" name="Right Arrow 14"/>
          <p:cNvSpPr/>
          <p:nvPr/>
        </p:nvSpPr>
        <p:spPr>
          <a:xfrm>
            <a:off x="2260105"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16" name="Right Arrow 15"/>
          <p:cNvSpPr/>
          <p:nvPr/>
        </p:nvSpPr>
        <p:spPr>
          <a:xfrm>
            <a:off x="4245961"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3" name="TextBox 2"/>
          <p:cNvSpPr txBox="1"/>
          <p:nvPr/>
        </p:nvSpPr>
        <p:spPr>
          <a:xfrm>
            <a:off x="670882"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endParaRPr lang="en-US" sz="1050" dirty="0">
              <a:solidFill>
                <a:srgbClr val="FFFFFF"/>
              </a:solidFill>
            </a:endParaRPr>
          </a:p>
        </p:txBody>
      </p:sp>
      <p:sp>
        <p:nvSpPr>
          <p:cNvPr id="4" name="TextBox 3"/>
          <p:cNvSpPr txBox="1"/>
          <p:nvPr/>
        </p:nvSpPr>
        <p:spPr>
          <a:xfrm>
            <a:off x="2665076"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5" name="TextBox 4"/>
          <p:cNvSpPr txBox="1"/>
          <p:nvPr/>
        </p:nvSpPr>
        <p:spPr>
          <a:xfrm>
            <a:off x="4652117"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4" name="Right Arrow 13"/>
          <p:cNvSpPr/>
          <p:nvPr/>
        </p:nvSpPr>
        <p:spPr>
          <a:xfrm>
            <a:off x="6231816"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17" name="TextBox 16"/>
          <p:cNvSpPr txBox="1"/>
          <p:nvPr/>
        </p:nvSpPr>
        <p:spPr>
          <a:xfrm>
            <a:off x="6662971"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8" name="TextBox 17"/>
          <p:cNvSpPr txBox="1"/>
          <p:nvPr/>
        </p:nvSpPr>
        <p:spPr>
          <a:xfrm>
            <a:off x="6662971"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9" name="TextBox 18"/>
          <p:cNvSpPr txBox="1"/>
          <p:nvPr/>
        </p:nvSpPr>
        <p:spPr>
          <a:xfrm>
            <a:off x="4650874"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0" name="TextBox 19"/>
          <p:cNvSpPr txBox="1"/>
          <p:nvPr/>
        </p:nvSpPr>
        <p:spPr>
          <a:xfrm>
            <a:off x="2662591"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4" name="TextBox 23"/>
          <p:cNvSpPr txBox="1"/>
          <p:nvPr/>
        </p:nvSpPr>
        <p:spPr>
          <a:xfrm>
            <a:off x="670882"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6" name="Right Arrow 25"/>
          <p:cNvSpPr/>
          <p:nvPr/>
        </p:nvSpPr>
        <p:spPr>
          <a:xfrm rot="10800000">
            <a:off x="6357115"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7" name="Right Arrow 26"/>
          <p:cNvSpPr/>
          <p:nvPr/>
        </p:nvSpPr>
        <p:spPr>
          <a:xfrm rot="10800000">
            <a:off x="4368832"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8" name="Right Arrow 27"/>
          <p:cNvSpPr/>
          <p:nvPr/>
        </p:nvSpPr>
        <p:spPr>
          <a:xfrm rot="10800000">
            <a:off x="2351974"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39" name="TextBox 38"/>
          <p:cNvSpPr txBox="1"/>
          <p:nvPr/>
        </p:nvSpPr>
        <p:spPr>
          <a:xfrm>
            <a:off x="670882"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0" name="TextBox 39"/>
          <p:cNvSpPr txBox="1"/>
          <p:nvPr/>
        </p:nvSpPr>
        <p:spPr>
          <a:xfrm>
            <a:off x="2679358"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1" name="TextBox 40"/>
          <p:cNvSpPr txBox="1"/>
          <p:nvPr/>
        </p:nvSpPr>
        <p:spPr>
          <a:xfrm>
            <a:off x="4659259"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2" name="TextBox 41"/>
          <p:cNvSpPr txBox="1"/>
          <p:nvPr/>
        </p:nvSpPr>
        <p:spPr>
          <a:xfrm>
            <a:off x="6662971"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useBgFill="1">
        <p:nvSpPr>
          <p:cNvPr id="6" name="Oval 5"/>
          <p:cNvSpPr/>
          <p:nvPr/>
        </p:nvSpPr>
        <p:spPr>
          <a:xfrm>
            <a:off x="554417"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01</a:t>
            </a:r>
          </a:p>
        </p:txBody>
      </p:sp>
      <p:sp useBgFill="1">
        <p:nvSpPr>
          <p:cNvPr id="49" name="Oval 48"/>
          <p:cNvSpPr/>
          <p:nvPr/>
        </p:nvSpPr>
        <p:spPr>
          <a:xfrm>
            <a:off x="2547245"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02</a:t>
            </a:r>
          </a:p>
        </p:txBody>
      </p:sp>
      <p:sp useBgFill="1">
        <p:nvSpPr>
          <p:cNvPr id="50" name="Oval 49"/>
          <p:cNvSpPr/>
          <p:nvPr/>
        </p:nvSpPr>
        <p:spPr>
          <a:xfrm>
            <a:off x="4540072"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03</a:t>
            </a:r>
          </a:p>
        </p:txBody>
      </p:sp>
      <p:sp useBgFill="1">
        <p:nvSpPr>
          <p:cNvPr id="51" name="Oval 50"/>
          <p:cNvSpPr/>
          <p:nvPr/>
        </p:nvSpPr>
        <p:spPr>
          <a:xfrm>
            <a:off x="6532899"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04</a:t>
            </a:r>
          </a:p>
        </p:txBody>
      </p:sp>
      <p:sp useBgFill="1">
        <p:nvSpPr>
          <p:cNvPr id="52" name="Oval 51"/>
          <p:cNvSpPr/>
          <p:nvPr/>
        </p:nvSpPr>
        <p:spPr>
          <a:xfrm>
            <a:off x="554417"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08</a:t>
            </a:r>
          </a:p>
        </p:txBody>
      </p:sp>
      <p:sp useBgFill="1">
        <p:nvSpPr>
          <p:cNvPr id="53" name="Oval 52"/>
          <p:cNvSpPr/>
          <p:nvPr/>
        </p:nvSpPr>
        <p:spPr>
          <a:xfrm>
            <a:off x="2547245"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07</a:t>
            </a:r>
          </a:p>
        </p:txBody>
      </p:sp>
      <p:sp useBgFill="1">
        <p:nvSpPr>
          <p:cNvPr id="54" name="Oval 53"/>
          <p:cNvSpPr/>
          <p:nvPr/>
        </p:nvSpPr>
        <p:spPr>
          <a:xfrm>
            <a:off x="4540072"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06</a:t>
            </a:r>
          </a:p>
        </p:txBody>
      </p:sp>
      <p:sp useBgFill="1">
        <p:nvSpPr>
          <p:cNvPr id="55" name="Oval 54"/>
          <p:cNvSpPr/>
          <p:nvPr/>
        </p:nvSpPr>
        <p:spPr>
          <a:xfrm>
            <a:off x="6532899"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05</a:t>
            </a:r>
          </a:p>
        </p:txBody>
      </p:sp>
      <p:sp useBgFill="1">
        <p:nvSpPr>
          <p:cNvPr id="56" name="Oval 55"/>
          <p:cNvSpPr/>
          <p:nvPr/>
        </p:nvSpPr>
        <p:spPr>
          <a:xfrm>
            <a:off x="554417"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09</a:t>
            </a:r>
          </a:p>
        </p:txBody>
      </p:sp>
      <p:sp useBgFill="1">
        <p:nvSpPr>
          <p:cNvPr id="57" name="Oval 56"/>
          <p:cNvSpPr/>
          <p:nvPr/>
        </p:nvSpPr>
        <p:spPr>
          <a:xfrm>
            <a:off x="2547245"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10</a:t>
            </a:r>
          </a:p>
        </p:txBody>
      </p:sp>
      <p:sp useBgFill="1">
        <p:nvSpPr>
          <p:cNvPr id="58" name="Oval 57"/>
          <p:cNvSpPr/>
          <p:nvPr/>
        </p:nvSpPr>
        <p:spPr>
          <a:xfrm>
            <a:off x="4540072"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11</a:t>
            </a:r>
          </a:p>
        </p:txBody>
      </p:sp>
      <p:sp useBgFill="1">
        <p:nvSpPr>
          <p:cNvPr id="59" name="Oval 58"/>
          <p:cNvSpPr/>
          <p:nvPr/>
        </p:nvSpPr>
        <p:spPr>
          <a:xfrm>
            <a:off x="6532899"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p:txBody>
      </p:sp>
    </p:spTree>
    <p:extLst>
      <p:ext uri="{BB962C8B-B14F-4D97-AF65-F5344CB8AC3E}">
        <p14:creationId xmlns:p14="http://schemas.microsoft.com/office/powerpoint/2010/main" val="2839313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fade">
                                      <p:cBhvr>
                                        <p:cTn id="21" dur="100"/>
                                        <p:tgtEl>
                                          <p:spTgt spid="4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100"/>
                                        <p:tgtEl>
                                          <p:spTgt spid="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fade">
                                      <p:cBhvr>
                                        <p:cTn id="43" dur="100"/>
                                        <p:tgtEl>
                                          <p:spTgt spid="5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
                                        <p:tgtEl>
                                          <p:spTgt spid="4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100"/>
                                        <p:tgtEl>
                                          <p:spTgt spid="1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1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100"/>
                                        <p:tgtEl>
                                          <p:spTgt spid="5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100"/>
                                        <p:tgtEl>
                                          <p:spTgt spid="5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100"/>
                                        <p:tgtEl>
                                          <p:spTgt spid="5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fade">
                                      <p:cBhvr>
                                        <p:cTn id="92" dur="100"/>
                                        <p:tgtEl>
                                          <p:spTgt spid="4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Effect transition="in" filter="fade">
                                      <p:cBhvr>
                                        <p:cTn id="95" dur="100"/>
                                        <p:tgtEl>
                                          <p:spTgt spid="3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6"/>
                                        </p:tgtEl>
                                        <p:attrNameLst>
                                          <p:attrName>style.visibility</p:attrName>
                                        </p:attrNameLst>
                                      </p:cBhvr>
                                      <p:to>
                                        <p:strVal val="visible"/>
                                      </p:to>
                                    </p:set>
                                    <p:animEffect transition="in" filter="fade">
                                      <p:cBhvr>
                                        <p:cTn id="98" dur="100"/>
                                        <p:tgtEl>
                                          <p:spTgt spid="56"/>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animEffect transition="in" filter="fade">
                                      <p:cBhvr>
                                        <p:cTn id="103" dur="100"/>
                                        <p:tgtEl>
                                          <p:spTgt spid="4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Effect transition="in" filter="fade">
                                      <p:cBhvr>
                                        <p:cTn id="106" dur="100"/>
                                        <p:tgtEl>
                                          <p:spTgt spid="4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7"/>
                                        </p:tgtEl>
                                        <p:attrNameLst>
                                          <p:attrName>style.visibility</p:attrName>
                                        </p:attrNameLst>
                                      </p:cBhvr>
                                      <p:to>
                                        <p:strVal val="visible"/>
                                      </p:to>
                                    </p:set>
                                    <p:animEffect transition="in" filter="fade">
                                      <p:cBhvr>
                                        <p:cTn id="109" dur="100"/>
                                        <p:tgtEl>
                                          <p:spTgt spid="57"/>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46"/>
                                        </p:tgtEl>
                                        <p:attrNameLst>
                                          <p:attrName>style.visibility</p:attrName>
                                        </p:attrNameLst>
                                      </p:cBhvr>
                                      <p:to>
                                        <p:strVal val="visible"/>
                                      </p:to>
                                    </p:set>
                                    <p:animEffect transition="in" filter="fade">
                                      <p:cBhvr>
                                        <p:cTn id="114" dur="100"/>
                                        <p:tgtEl>
                                          <p:spTgt spid="4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1"/>
                                        </p:tgtEl>
                                        <p:attrNameLst>
                                          <p:attrName>style.visibility</p:attrName>
                                        </p:attrNameLst>
                                      </p:cBhvr>
                                      <p:to>
                                        <p:strVal val="visible"/>
                                      </p:to>
                                    </p:set>
                                    <p:animEffect transition="in" filter="fade">
                                      <p:cBhvr>
                                        <p:cTn id="117" dur="100"/>
                                        <p:tgtEl>
                                          <p:spTgt spid="41"/>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58"/>
                                        </p:tgtEl>
                                        <p:attrNameLst>
                                          <p:attrName>style.visibility</p:attrName>
                                        </p:attrNameLst>
                                      </p:cBhvr>
                                      <p:to>
                                        <p:strVal val="visible"/>
                                      </p:to>
                                    </p:set>
                                    <p:animEffect transition="in" filter="fade">
                                      <p:cBhvr>
                                        <p:cTn id="120" dur="100"/>
                                        <p:tgtEl>
                                          <p:spTgt spid="58"/>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47"/>
                                        </p:tgtEl>
                                        <p:attrNameLst>
                                          <p:attrName>style.visibility</p:attrName>
                                        </p:attrNameLst>
                                      </p:cBhvr>
                                      <p:to>
                                        <p:strVal val="visible"/>
                                      </p:to>
                                    </p:set>
                                    <p:animEffect transition="in" filter="fade">
                                      <p:cBhvr>
                                        <p:cTn id="125" dur="100"/>
                                        <p:tgtEl>
                                          <p:spTgt spid="47"/>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42"/>
                                        </p:tgtEl>
                                        <p:attrNameLst>
                                          <p:attrName>style.visibility</p:attrName>
                                        </p:attrNameLst>
                                      </p:cBhvr>
                                      <p:to>
                                        <p:strVal val="visible"/>
                                      </p:to>
                                    </p:set>
                                    <p:animEffect transition="in" filter="fade">
                                      <p:cBhvr>
                                        <p:cTn id="128" dur="100"/>
                                        <p:tgtEl>
                                          <p:spTgt spid="42"/>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Effect transition="in" filter="fade">
                                      <p:cBhvr>
                                        <p:cTn id="131"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8" grpId="0" animBg="1"/>
      <p:bldP spid="45" grpId="0" animBg="1"/>
      <p:bldP spid="46" grpId="0" animBg="1"/>
      <p:bldP spid="47" grpId="0" animBg="1"/>
      <p:bldP spid="15" grpId="0" animBg="1"/>
      <p:bldP spid="16" grpId="0" animBg="1"/>
      <p:bldP spid="3" grpId="0" animBg="1"/>
      <p:bldP spid="4" grpId="0" animBg="1"/>
      <p:bldP spid="5" grpId="0" animBg="1"/>
      <p:bldP spid="14" grpId="0" animBg="1"/>
      <p:bldP spid="17" grpId="0" animBg="1"/>
      <p:bldP spid="18" grpId="0" animBg="1"/>
      <p:bldP spid="19" grpId="0" animBg="1"/>
      <p:bldP spid="20" grpId="0" animBg="1"/>
      <p:bldP spid="24" grpId="0" animBg="1"/>
      <p:bldP spid="26" grpId="0" animBg="1"/>
      <p:bldP spid="27" grpId="0" animBg="1"/>
      <p:bldP spid="28" grpId="0" animBg="1"/>
      <p:bldP spid="39" grpId="0" animBg="1"/>
      <p:bldP spid="40" grpId="0" animBg="1"/>
      <p:bldP spid="41" grpId="0" animBg="1"/>
      <p:bldP spid="42" grpId="0" animBg="1"/>
      <p:bldP spid="6"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3349625" y="2803219"/>
            <a:ext cx="1018542" cy="1018542"/>
            <a:chOff x="3994149" y="2298699"/>
            <a:chExt cx="1018542" cy="1018542"/>
          </a:xfrm>
        </p:grpSpPr>
        <p:sp>
          <p:nvSpPr>
            <p:cNvPr id="7" name="Oval 6"/>
            <p:cNvSpPr>
              <a:spLocks noChangeAspect="1"/>
            </p:cNvSpPr>
            <p:nvPr/>
          </p:nvSpPr>
          <p:spPr>
            <a:xfrm>
              <a:off x="3994149" y="2298699"/>
              <a:ext cx="1018542" cy="1018542"/>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8" name="Group 17"/>
            <p:cNvGrpSpPr/>
            <p:nvPr/>
          </p:nvGrpSpPr>
          <p:grpSpPr>
            <a:xfrm>
              <a:off x="4244342" y="2545759"/>
              <a:ext cx="518158" cy="524424"/>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 name="Group 10"/>
          <p:cNvGrpSpPr/>
          <p:nvPr/>
        </p:nvGrpSpPr>
        <p:grpSpPr>
          <a:xfrm>
            <a:off x="2090737" y="3534039"/>
            <a:ext cx="1018542" cy="1018540"/>
            <a:chOff x="2412999" y="2813051"/>
            <a:chExt cx="1018542" cy="1018540"/>
          </a:xfrm>
        </p:grpSpPr>
        <p:sp>
          <p:nvSpPr>
            <p:cNvPr id="6" name="Oval 5"/>
            <p:cNvSpPr>
              <a:spLocks noChangeAspect="1"/>
            </p:cNvSpPr>
            <p:nvPr/>
          </p:nvSpPr>
          <p:spPr>
            <a:xfrm>
              <a:off x="2412999" y="2813051"/>
              <a:ext cx="1018542" cy="1018540"/>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9" name="Group 28"/>
            <p:cNvGrpSpPr/>
            <p:nvPr/>
          </p:nvGrpSpPr>
          <p:grpSpPr>
            <a:xfrm>
              <a:off x="2744884" y="3025141"/>
              <a:ext cx="354772" cy="530860"/>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p:cNvGrpSpPr/>
          <p:nvPr/>
        </p:nvGrpSpPr>
        <p:grpSpPr>
          <a:xfrm>
            <a:off x="5867400" y="1341584"/>
            <a:ext cx="1018542" cy="1018540"/>
            <a:chOff x="6511020" y="404125"/>
            <a:chExt cx="1018542" cy="1018540"/>
          </a:xfrm>
        </p:grpSpPr>
        <p:sp>
          <p:nvSpPr>
            <p:cNvPr id="9" name="Oval 8"/>
            <p:cNvSpPr>
              <a:spLocks noChangeAspect="1"/>
            </p:cNvSpPr>
            <p:nvPr/>
          </p:nvSpPr>
          <p:spPr>
            <a:xfrm>
              <a:off x="6511020" y="404125"/>
              <a:ext cx="1018542" cy="1018540"/>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Freeform 29"/>
            <p:cNvSpPr>
              <a:spLocks/>
            </p:cNvSpPr>
            <p:nvPr/>
          </p:nvSpPr>
          <p:spPr bwMode="auto">
            <a:xfrm>
              <a:off x="6705600" y="666750"/>
              <a:ext cx="629382" cy="398038"/>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 name="Group 3"/>
          <p:cNvGrpSpPr/>
          <p:nvPr/>
        </p:nvGrpSpPr>
        <p:grpSpPr>
          <a:xfrm>
            <a:off x="831849" y="4264857"/>
            <a:ext cx="1018542" cy="1018542"/>
            <a:chOff x="807765" y="1727021"/>
            <a:chExt cx="1229366" cy="1229366"/>
          </a:xfrm>
        </p:grpSpPr>
        <p:sp>
          <p:nvSpPr>
            <p:cNvPr id="5" name="Oval 4"/>
            <p:cNvSpPr>
              <a:spLocks noChangeAspect="1"/>
            </p:cNvSpPr>
            <p:nvPr/>
          </p:nvSpPr>
          <p:spPr>
            <a:xfrm>
              <a:off x="807765" y="1727021"/>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5" name="Group 34"/>
            <p:cNvGrpSpPr/>
            <p:nvPr/>
          </p:nvGrpSpPr>
          <p:grpSpPr>
            <a:xfrm>
              <a:off x="1154010" y="2064698"/>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 name="Rectangle 51"/>
          <p:cNvSpPr/>
          <p:nvPr/>
        </p:nvSpPr>
        <p:spPr>
          <a:xfrm>
            <a:off x="1762125" y="49397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7" name="Rectangle 56"/>
          <p:cNvSpPr/>
          <p:nvPr/>
        </p:nvSpPr>
        <p:spPr>
          <a:xfrm>
            <a:off x="3032960" y="420951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8" name="Rectangle 57"/>
          <p:cNvSpPr/>
          <p:nvPr/>
        </p:nvSpPr>
        <p:spPr>
          <a:xfrm>
            <a:off x="4303794" y="34792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9" name="Rectangle 58"/>
          <p:cNvSpPr/>
          <p:nvPr/>
        </p:nvSpPr>
        <p:spPr>
          <a:xfrm>
            <a:off x="5574627" y="274901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0" name="Rectangle 59"/>
          <p:cNvSpPr/>
          <p:nvPr/>
        </p:nvSpPr>
        <p:spPr>
          <a:xfrm>
            <a:off x="6845463" y="20187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1" name="Oval 60"/>
          <p:cNvSpPr/>
          <p:nvPr/>
        </p:nvSpPr>
        <p:spPr>
          <a:xfrm>
            <a:off x="757441" y="4241248"/>
            <a:ext cx="385040" cy="385040"/>
          </a:xfrm>
          <a:prstGeom prst="ellipse">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01</a:t>
            </a:r>
          </a:p>
        </p:txBody>
      </p:sp>
      <p:sp>
        <p:nvSpPr>
          <p:cNvPr id="62" name="Oval 61"/>
          <p:cNvSpPr/>
          <p:nvPr/>
        </p:nvSpPr>
        <p:spPr>
          <a:xfrm>
            <a:off x="2077393" y="3470416"/>
            <a:ext cx="385040" cy="385040"/>
          </a:xfrm>
          <a:prstGeom prst="ellipse">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02</a:t>
            </a:r>
          </a:p>
        </p:txBody>
      </p:sp>
      <p:sp>
        <p:nvSpPr>
          <p:cNvPr id="63" name="Oval 62"/>
          <p:cNvSpPr/>
          <p:nvPr/>
        </p:nvSpPr>
        <p:spPr>
          <a:xfrm>
            <a:off x="3341886" y="2715729"/>
            <a:ext cx="385040" cy="385040"/>
          </a:xfrm>
          <a:prstGeom prst="ellipse">
            <a:avLst/>
          </a:pr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03</a:t>
            </a:r>
          </a:p>
        </p:txBody>
      </p:sp>
      <p:sp>
        <p:nvSpPr>
          <p:cNvPr id="65" name="Oval 64"/>
          <p:cNvSpPr/>
          <p:nvPr/>
        </p:nvSpPr>
        <p:spPr>
          <a:xfrm>
            <a:off x="5844256" y="1285803"/>
            <a:ext cx="385040" cy="385040"/>
          </a:xfrm>
          <a:prstGeom prst="ellipse">
            <a:avLst/>
          </a:pr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05</a:t>
            </a:r>
          </a:p>
        </p:txBody>
      </p:sp>
      <p:cxnSp>
        <p:nvCxnSpPr>
          <p:cNvPr id="42" name="Straight Arrow Connector 41"/>
          <p:cNvCxnSpPr/>
          <p:nvPr/>
        </p:nvCxnSpPr>
        <p:spPr>
          <a:xfrm flipV="1">
            <a:off x="1778341" y="4316566"/>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6" name="Straight Arrow Connector 65"/>
          <p:cNvCxnSpPr/>
          <p:nvPr/>
        </p:nvCxnSpPr>
        <p:spPr>
          <a:xfrm flipV="1">
            <a:off x="3052878" y="3581780"/>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p:nvPr/>
        </p:nvCxnSpPr>
        <p:spPr>
          <a:xfrm flipV="1">
            <a:off x="4308181" y="2843366"/>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flipV="1">
            <a:off x="5582718" y="2108579"/>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a:xfrm>
            <a:off x="614944" y="1356566"/>
            <a:ext cx="3433016" cy="873060"/>
          </a:xfrm>
          <a:prstGeom prst="rect">
            <a:avLst/>
          </a:prstGeom>
        </p:spPr>
        <p:txBody>
          <a:bodyPr wrap="square" lIns="91440" rIns="91440" bIns="45720">
            <a:spAutoFit/>
          </a:bodyPr>
          <a:lstStyle/>
          <a:p>
            <a:pPr>
              <a:lnSpc>
                <a:spcPct val="89000"/>
              </a:lnSpc>
            </a:pPr>
            <a:r>
              <a:rPr lang="en-US" dirty="0"/>
              <a:t>Xxx </a:t>
            </a:r>
            <a:r>
              <a:rPr lang="en-US" dirty="0" err="1"/>
              <a:t>xxxxxxxxxxxx</a:t>
            </a:r>
            <a:endParaRPr lang="en-US" dirty="0"/>
          </a:p>
          <a:p>
            <a:pPr>
              <a:lnSpc>
                <a:spcPct val="89000"/>
              </a:lnSpc>
            </a:pPr>
            <a:r>
              <a:rPr lang="en-US" sz="1100" dirty="0" err="1"/>
              <a:t>xxxxxxxxxxxxx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xxxxxx</a:t>
            </a:r>
            <a:r>
              <a:rPr lang="en-US" sz="1100" dirty="0"/>
              <a:t> </a:t>
            </a:r>
            <a:r>
              <a:rPr lang="en-US" sz="1100" dirty="0" err="1"/>
              <a:t>Xxxxx</a:t>
            </a:r>
            <a:r>
              <a:rPr lang="en-US" sz="1100" dirty="0"/>
              <a:t> </a:t>
            </a:r>
            <a:r>
              <a:rPr lang="en-US" sz="1100" dirty="0" err="1"/>
              <a:t>xxxxxxxxx</a:t>
            </a:r>
            <a:r>
              <a:rPr lang="en-US" sz="1100" dirty="0"/>
              <a:t> </a:t>
            </a:r>
            <a:r>
              <a:rPr lang="en-US" sz="1100" dirty="0" err="1"/>
              <a:t>xxxxxxxxxxx</a:t>
            </a:r>
            <a:r>
              <a:rPr lang="en-US" sz="1100" dirty="0"/>
              <a:t> x xx xxx </a:t>
            </a:r>
            <a:r>
              <a:rPr lang="en-US" sz="1100" dirty="0" err="1"/>
              <a:t>xxxxx</a:t>
            </a:r>
            <a:r>
              <a:rPr lang="en-US" sz="1100" dirty="0"/>
              <a:t> x “</a:t>
            </a:r>
            <a:r>
              <a:rPr lang="en-US" sz="1100" dirty="0" err="1"/>
              <a:t>xxxxxxxxxxx</a:t>
            </a:r>
            <a:r>
              <a:rPr lang="en-US" sz="1100" dirty="0"/>
              <a:t> </a:t>
            </a:r>
            <a:r>
              <a:rPr lang="en-US" sz="1100" dirty="0" err="1"/>
              <a:t>xxxx</a:t>
            </a:r>
            <a:r>
              <a:rPr lang="en-US" sz="1100" dirty="0"/>
              <a:t>” xx </a:t>
            </a:r>
            <a:r>
              <a:rPr lang="en-US" sz="1100" dirty="0" err="1"/>
              <a:t>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a:t>
            </a:r>
          </a:p>
        </p:txBody>
      </p:sp>
      <p:grpSp>
        <p:nvGrpSpPr>
          <p:cNvPr id="2" name="Group 1"/>
          <p:cNvGrpSpPr/>
          <p:nvPr/>
        </p:nvGrpSpPr>
        <p:grpSpPr>
          <a:xfrm>
            <a:off x="4608513" y="2072402"/>
            <a:ext cx="1018542" cy="1018540"/>
            <a:chOff x="6144684" y="1620202"/>
            <a:chExt cx="1358056" cy="1358053"/>
          </a:xfrm>
        </p:grpSpPr>
        <p:sp>
          <p:nvSpPr>
            <p:cNvPr id="8" name="Oval 7"/>
            <p:cNvSpPr>
              <a:spLocks noChangeAspect="1"/>
            </p:cNvSpPr>
            <p:nvPr/>
          </p:nvSpPr>
          <p:spPr>
            <a:xfrm>
              <a:off x="6144684" y="1620202"/>
              <a:ext cx="1358056" cy="1358053"/>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6428004" y="1924704"/>
              <a:ext cx="814133" cy="766805"/>
              <a:chOff x="6493350" y="2532947"/>
              <a:chExt cx="493658" cy="464960"/>
            </a:xfrm>
          </p:grpSpPr>
          <p:sp>
            <p:nvSpPr>
              <p:cNvPr id="71" name="Freeform 272"/>
              <p:cNvSpPr>
                <a:spLocks/>
              </p:cNvSpPr>
              <p:nvPr/>
            </p:nvSpPr>
            <p:spPr bwMode="auto">
              <a:xfrm>
                <a:off x="6493350" y="2697886"/>
                <a:ext cx="493658" cy="134792"/>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273"/>
              <p:cNvSpPr>
                <a:spLocks/>
              </p:cNvSpPr>
              <p:nvPr/>
            </p:nvSpPr>
            <p:spPr bwMode="auto">
              <a:xfrm>
                <a:off x="6600314" y="2532947"/>
                <a:ext cx="295673" cy="464960"/>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74"/>
              <p:cNvSpPr>
                <a:spLocks/>
              </p:cNvSpPr>
              <p:nvPr/>
            </p:nvSpPr>
            <p:spPr bwMode="auto">
              <a:xfrm>
                <a:off x="6584371" y="2543962"/>
                <a:ext cx="311616" cy="453945"/>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Oval 275"/>
              <p:cNvSpPr>
                <a:spLocks noChangeArrowheads="1"/>
              </p:cNvSpPr>
              <p:nvPr/>
            </p:nvSpPr>
            <p:spPr bwMode="auto">
              <a:xfrm>
                <a:off x="6920047" y="2789776"/>
                <a:ext cx="32756" cy="32756"/>
              </a:xfrm>
              <a:prstGeom prst="ellipse">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Oval 276"/>
              <p:cNvSpPr>
                <a:spLocks noChangeArrowheads="1"/>
              </p:cNvSpPr>
              <p:nvPr/>
            </p:nvSpPr>
            <p:spPr bwMode="auto">
              <a:xfrm>
                <a:off x="6596836" y="2870362"/>
                <a:ext cx="32756" cy="33046"/>
              </a:xfrm>
              <a:prstGeom prst="ellipse">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277"/>
              <p:cNvSpPr>
                <a:spLocks/>
              </p:cNvSpPr>
              <p:nvPr/>
            </p:nvSpPr>
            <p:spPr bwMode="auto">
              <a:xfrm>
                <a:off x="6674812" y="2571210"/>
                <a:ext cx="32756" cy="3275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64" name="Oval 63"/>
          <p:cNvSpPr/>
          <p:nvPr/>
        </p:nvSpPr>
        <p:spPr>
          <a:xfrm>
            <a:off x="4555441" y="1981951"/>
            <a:ext cx="385040" cy="385040"/>
          </a:xfrm>
          <a:prstGeom prst="ellipse">
            <a:avLst/>
          </a:prstGeom>
          <a:solidFill>
            <a:schemeClr val="accent4">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04</a:t>
            </a:r>
          </a:p>
        </p:txBody>
      </p:sp>
    </p:spTree>
    <p:extLst>
      <p:ext uri="{BB962C8B-B14F-4D97-AF65-F5344CB8AC3E}">
        <p14:creationId xmlns:p14="http://schemas.microsoft.com/office/powerpoint/2010/main" val="854459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250"/>
                                        <p:tgtEl>
                                          <p:spTgt spid="61"/>
                                        </p:tgtEl>
                                      </p:cBhvr>
                                    </p:animEffect>
                                  </p:childTnLst>
                                </p:cTn>
                              </p:par>
                              <p:par>
                                <p:cTn id="8" presetID="10" presetClass="entr" presetSubtype="0" fill="hold" nodeType="withEffect">
                                  <p:stCondLst>
                                    <p:cond delay="25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25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250"/>
                                        <p:tgtEl>
                                          <p:spTgt spid="52"/>
                                        </p:tgtEl>
                                      </p:cBhvr>
                                    </p:animEffect>
                                  </p:childTnLst>
                                </p:cTn>
                              </p:par>
                              <p:par>
                                <p:cTn id="14" presetID="22" presetClass="entr" presetSubtype="8" fill="hold" nodeType="withEffect">
                                  <p:stCondLst>
                                    <p:cond delay="50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250"/>
                                        <p:tgtEl>
                                          <p:spTgt spid="42"/>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250"/>
                                        <p:tgtEl>
                                          <p:spTgt spid="62"/>
                                        </p:tgtEl>
                                      </p:cBhvr>
                                    </p:animEffect>
                                  </p:childTnLst>
                                </p:cTn>
                              </p:par>
                              <p:par>
                                <p:cTn id="20" presetID="10" presetClass="entr" presetSubtype="0" fill="hold" nodeType="withEffect">
                                  <p:stCondLst>
                                    <p:cond delay="75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50"/>
                                        <p:tgtEl>
                                          <p:spTgt spid="11"/>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250"/>
                                        <p:tgtEl>
                                          <p:spTgt spid="57"/>
                                        </p:tgtEl>
                                      </p:cBhvr>
                                    </p:animEffect>
                                  </p:childTnLst>
                                </p:cTn>
                              </p:par>
                              <p:par>
                                <p:cTn id="26" presetID="22" presetClass="entr" presetSubtype="8" fill="hold" nodeType="withEffect">
                                  <p:stCondLst>
                                    <p:cond delay="1000"/>
                                  </p:stCondLst>
                                  <p:childTnLst>
                                    <p:set>
                                      <p:cBhvr>
                                        <p:cTn id="27" dur="1" fill="hold">
                                          <p:stCondLst>
                                            <p:cond delay="0"/>
                                          </p:stCondLst>
                                        </p:cTn>
                                        <p:tgtEl>
                                          <p:spTgt spid="66"/>
                                        </p:tgtEl>
                                        <p:attrNameLst>
                                          <p:attrName>style.visibility</p:attrName>
                                        </p:attrNameLst>
                                      </p:cBhvr>
                                      <p:to>
                                        <p:strVal val="visible"/>
                                      </p:to>
                                    </p:set>
                                    <p:animEffect transition="in" filter="wipe(left)">
                                      <p:cBhvr>
                                        <p:cTn id="28" dur="250"/>
                                        <p:tgtEl>
                                          <p:spTgt spid="66"/>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250"/>
                                        <p:tgtEl>
                                          <p:spTgt spid="63"/>
                                        </p:tgtEl>
                                      </p:cBhvr>
                                    </p:animEffect>
                                  </p:childTnLst>
                                </p:cTn>
                              </p:par>
                              <p:par>
                                <p:cTn id="32" presetID="10" presetClass="entr" presetSubtype="0" fill="hold" nodeType="withEffect">
                                  <p:stCondLst>
                                    <p:cond delay="150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250"/>
                                        <p:tgtEl>
                                          <p:spTgt spid="10"/>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250"/>
                                        <p:tgtEl>
                                          <p:spTgt spid="58"/>
                                        </p:tgtEl>
                                      </p:cBhvr>
                                    </p:animEffect>
                                  </p:childTnLst>
                                </p:cTn>
                              </p:par>
                              <p:par>
                                <p:cTn id="38" presetID="22" presetClass="entr" presetSubtype="8" fill="hold" nodeType="withEffect">
                                  <p:stCondLst>
                                    <p:cond delay="1750"/>
                                  </p:stCondLst>
                                  <p:childTnLst>
                                    <p:set>
                                      <p:cBhvr>
                                        <p:cTn id="39" dur="1" fill="hold">
                                          <p:stCondLst>
                                            <p:cond delay="0"/>
                                          </p:stCondLst>
                                        </p:cTn>
                                        <p:tgtEl>
                                          <p:spTgt spid="67"/>
                                        </p:tgtEl>
                                        <p:attrNameLst>
                                          <p:attrName>style.visibility</p:attrName>
                                        </p:attrNameLst>
                                      </p:cBhvr>
                                      <p:to>
                                        <p:strVal val="visible"/>
                                      </p:to>
                                    </p:set>
                                    <p:animEffect transition="in" filter="wipe(left)">
                                      <p:cBhvr>
                                        <p:cTn id="40" dur="250"/>
                                        <p:tgtEl>
                                          <p:spTgt spid="67"/>
                                        </p:tgtEl>
                                      </p:cBhvr>
                                    </p:animEffect>
                                  </p:childTnLst>
                                </p:cTn>
                              </p:par>
                              <p:par>
                                <p:cTn id="41" presetID="10" presetClass="entr" presetSubtype="0" fill="hold" grpId="0" nodeType="withEffect">
                                  <p:stCondLst>
                                    <p:cond delay="200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50"/>
                                        <p:tgtEl>
                                          <p:spTgt spid="64"/>
                                        </p:tgtEl>
                                      </p:cBhvr>
                                    </p:animEffect>
                                  </p:childTnLst>
                                </p:cTn>
                              </p:par>
                              <p:par>
                                <p:cTn id="44" presetID="10" presetClass="entr" presetSubtype="0" fill="hold" nodeType="withEffect">
                                  <p:stCondLst>
                                    <p:cond delay="225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250"/>
                                        <p:tgtEl>
                                          <p:spTgt spid="2"/>
                                        </p:tgtEl>
                                      </p:cBhvr>
                                    </p:animEffect>
                                  </p:childTnLst>
                                </p:cTn>
                              </p:par>
                              <p:par>
                                <p:cTn id="47" presetID="10" presetClass="entr" presetSubtype="0" fill="hold" grpId="0" nodeType="withEffect">
                                  <p:stCondLst>
                                    <p:cond delay="2250"/>
                                  </p:stCondLst>
                                  <p:childTnLst>
                                    <p:set>
                                      <p:cBhvr>
                                        <p:cTn id="48" dur="1" fill="hold">
                                          <p:stCondLst>
                                            <p:cond delay="0"/>
                                          </p:stCondLst>
                                        </p:cTn>
                                        <p:tgtEl>
                                          <p:spTgt spid="59"/>
                                        </p:tgtEl>
                                        <p:attrNameLst>
                                          <p:attrName>style.visibility</p:attrName>
                                        </p:attrNameLst>
                                      </p:cBhvr>
                                      <p:to>
                                        <p:strVal val="visible"/>
                                      </p:to>
                                    </p:set>
                                    <p:animEffect transition="in" filter="fade">
                                      <p:cBhvr>
                                        <p:cTn id="49" dur="250"/>
                                        <p:tgtEl>
                                          <p:spTgt spid="59"/>
                                        </p:tgtEl>
                                      </p:cBhvr>
                                    </p:animEffect>
                                  </p:childTnLst>
                                </p:cTn>
                              </p:par>
                              <p:par>
                                <p:cTn id="50" presetID="22" presetClass="entr" presetSubtype="8" fill="hold" nodeType="withEffect">
                                  <p:stCondLst>
                                    <p:cond delay="2500"/>
                                  </p:stCondLst>
                                  <p:childTnLst>
                                    <p:set>
                                      <p:cBhvr>
                                        <p:cTn id="51" dur="1" fill="hold">
                                          <p:stCondLst>
                                            <p:cond delay="0"/>
                                          </p:stCondLst>
                                        </p:cTn>
                                        <p:tgtEl>
                                          <p:spTgt spid="68"/>
                                        </p:tgtEl>
                                        <p:attrNameLst>
                                          <p:attrName>style.visibility</p:attrName>
                                        </p:attrNameLst>
                                      </p:cBhvr>
                                      <p:to>
                                        <p:strVal val="visible"/>
                                      </p:to>
                                    </p:set>
                                    <p:animEffect transition="in" filter="wipe(left)">
                                      <p:cBhvr>
                                        <p:cTn id="52" dur="250"/>
                                        <p:tgtEl>
                                          <p:spTgt spid="68"/>
                                        </p:tgtEl>
                                      </p:cBhvr>
                                    </p:animEffect>
                                  </p:childTnLst>
                                </p:cTn>
                              </p:par>
                              <p:par>
                                <p:cTn id="53" presetID="10" presetClass="entr" presetSubtype="0" fill="hold" grpId="0" nodeType="withEffect">
                                  <p:stCondLst>
                                    <p:cond delay="275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50"/>
                                        <p:tgtEl>
                                          <p:spTgt spid="65"/>
                                        </p:tgtEl>
                                      </p:cBhvr>
                                    </p:animEffect>
                                  </p:childTnLst>
                                </p:cTn>
                              </p:par>
                              <p:par>
                                <p:cTn id="56" presetID="10" presetClass="entr" presetSubtype="0" fill="hold" nodeType="withEffect">
                                  <p:stCondLst>
                                    <p:cond delay="300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250"/>
                                        <p:tgtEl>
                                          <p:spTgt spid="12"/>
                                        </p:tgtEl>
                                      </p:cBhvr>
                                    </p:animEffect>
                                  </p:childTnLst>
                                </p:cTn>
                              </p:par>
                              <p:par>
                                <p:cTn id="59" presetID="10" presetClass="entr" presetSubtype="0" fill="hold" grpId="0" nodeType="withEffect">
                                  <p:stCondLst>
                                    <p:cond delay="3000"/>
                                  </p:stCondLst>
                                  <p:childTnLst>
                                    <p:set>
                                      <p:cBhvr>
                                        <p:cTn id="60" dur="1" fill="hold">
                                          <p:stCondLst>
                                            <p:cond delay="0"/>
                                          </p:stCondLst>
                                        </p:cTn>
                                        <p:tgtEl>
                                          <p:spTgt spid="60"/>
                                        </p:tgtEl>
                                        <p:attrNameLst>
                                          <p:attrName>style.visibility</p:attrName>
                                        </p:attrNameLst>
                                      </p:cBhvr>
                                      <p:to>
                                        <p:strVal val="visible"/>
                                      </p:to>
                                    </p:set>
                                    <p:animEffect transition="in" filter="fade">
                                      <p:cBhvr>
                                        <p:cTn id="61" dur="250"/>
                                        <p:tgtEl>
                                          <p:spTgt spid="60"/>
                                        </p:tgtEl>
                                      </p:cBhvr>
                                    </p:animEffect>
                                  </p:childTnLst>
                                </p:cTn>
                              </p:par>
                              <p:par>
                                <p:cTn id="62" presetID="10" presetClass="entr" presetSubtype="0" fill="hold" grpId="0" nodeType="withEffect">
                                  <p:stCondLst>
                                    <p:cond delay="300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25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7" grpId="0"/>
      <p:bldP spid="58" grpId="0"/>
      <p:bldP spid="59" grpId="0"/>
      <p:bldP spid="60" grpId="0"/>
      <p:bldP spid="61" grpId="0" animBg="1"/>
      <p:bldP spid="62" grpId="0" animBg="1"/>
      <p:bldP spid="63" grpId="0" animBg="1"/>
      <p:bldP spid="65" grpId="0" animBg="1"/>
      <p:bldP spid="69" grpId="0"/>
      <p:bldP spid="6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8 xx xxx</a:t>
            </a:r>
          </a:p>
        </p:txBody>
      </p:sp>
      <p:sp>
        <p:nvSpPr>
          <p:cNvPr id="10" name="Text Placeholder 9"/>
          <p:cNvSpPr>
            <a:spLocks noGrp="1"/>
          </p:cNvSpPr>
          <p:nvPr>
            <p:ph type="body" sz="quarter" idx="10"/>
          </p:nvPr>
        </p:nvSpPr>
        <p:spPr/>
        <p:txBody>
          <a:bodyPr/>
          <a:lstStyle/>
          <a:p>
            <a:r>
              <a:rPr lang="en-US" dirty="0"/>
              <a:t>8 </a:t>
            </a:r>
            <a:r>
              <a:rPr lang="en-US" dirty="0" err="1"/>
              <a:t>Xxxxxxxxxxx</a:t>
            </a:r>
            <a:r>
              <a:rPr lang="en-US" dirty="0"/>
              <a:t> </a:t>
            </a:r>
            <a:r>
              <a:rPr lang="en-US" dirty="0" err="1"/>
              <a:t>xxxx</a:t>
            </a:r>
            <a:r>
              <a:rPr lang="en-US" dirty="0"/>
              <a:t> </a:t>
            </a:r>
            <a:r>
              <a:rPr lang="en-US" dirty="0" err="1"/>
              <a:t>xxxx</a:t>
            </a:r>
            <a:r>
              <a:rPr lang="en-US" dirty="0"/>
              <a:t> </a:t>
            </a:r>
            <a:r>
              <a:rPr lang="en-US" dirty="0" err="1"/>
              <a:t>xxxxxxxxx</a:t>
            </a:r>
            <a:r>
              <a:rPr lang="en-US" dirty="0"/>
              <a:t> </a:t>
            </a:r>
          </a:p>
        </p:txBody>
      </p:sp>
      <p:sp>
        <p:nvSpPr>
          <p:cNvPr id="15" name="Right Arrow 14"/>
          <p:cNvSpPr/>
          <p:nvPr/>
        </p:nvSpPr>
        <p:spPr>
          <a:xfrm>
            <a:off x="2369643" y="2439315"/>
            <a:ext cx="283706" cy="351441"/>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Right Arrow 15"/>
          <p:cNvSpPr/>
          <p:nvPr/>
        </p:nvSpPr>
        <p:spPr>
          <a:xfrm>
            <a:off x="4335262" y="2447919"/>
            <a:ext cx="283706" cy="351441"/>
          </a:xfrm>
          <a:prstGeom prs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3" name="TextBox 2"/>
          <p:cNvSpPr txBox="1"/>
          <p:nvPr/>
        </p:nvSpPr>
        <p:spPr>
          <a:xfrm>
            <a:off x="670882" y="2332277"/>
            <a:ext cx="1698761" cy="612741"/>
          </a:xfrm>
          <a:prstGeom prst="rect">
            <a:avLst/>
          </a:prstGeom>
          <a:solidFill>
            <a:schemeClr val="accent1"/>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4" name="TextBox 3"/>
          <p:cNvSpPr txBox="1"/>
          <p:nvPr/>
        </p:nvSpPr>
        <p:spPr>
          <a:xfrm>
            <a:off x="2636501" y="2332277"/>
            <a:ext cx="1698761" cy="612741"/>
          </a:xfrm>
          <a:prstGeom prst="rect">
            <a:avLst/>
          </a:prstGeom>
          <a:solidFill>
            <a:schemeClr val="accent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5" name="TextBox 4"/>
          <p:cNvSpPr txBox="1"/>
          <p:nvPr/>
        </p:nvSpPr>
        <p:spPr>
          <a:xfrm>
            <a:off x="4623542" y="2332277"/>
            <a:ext cx="1698761" cy="612741"/>
          </a:xfrm>
          <a:prstGeom prst="rect">
            <a:avLst/>
          </a:prstGeom>
          <a:solidFill>
            <a:schemeClr val="accent3"/>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1" name="Freeform 105"/>
          <p:cNvSpPr>
            <a:spLocks noEditPoints="1"/>
          </p:cNvSpPr>
          <p:nvPr/>
        </p:nvSpPr>
        <p:spPr bwMode="auto">
          <a:xfrm>
            <a:off x="827836" y="2454116"/>
            <a:ext cx="278588" cy="369062"/>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2" name="Freeform 136"/>
          <p:cNvSpPr>
            <a:spLocks noEditPoints="1"/>
          </p:cNvSpPr>
          <p:nvPr/>
        </p:nvSpPr>
        <p:spPr bwMode="auto">
          <a:xfrm>
            <a:off x="4746286" y="2485487"/>
            <a:ext cx="370629" cy="306321"/>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Freeform 140"/>
          <p:cNvSpPr>
            <a:spLocks noEditPoints="1"/>
          </p:cNvSpPr>
          <p:nvPr/>
        </p:nvSpPr>
        <p:spPr bwMode="auto">
          <a:xfrm>
            <a:off x="2774097" y="2454116"/>
            <a:ext cx="367586" cy="369062"/>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Right Arrow 13"/>
          <p:cNvSpPr/>
          <p:nvPr/>
        </p:nvSpPr>
        <p:spPr>
          <a:xfrm>
            <a:off x="6322303" y="2447919"/>
            <a:ext cx="283706" cy="351441"/>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TextBox 16"/>
          <p:cNvSpPr txBox="1"/>
          <p:nvPr/>
        </p:nvSpPr>
        <p:spPr>
          <a:xfrm>
            <a:off x="6610583" y="2332277"/>
            <a:ext cx="1698761" cy="612741"/>
          </a:xfrm>
          <a:prstGeom prst="rect">
            <a:avLst/>
          </a:prstGeom>
          <a:solidFill>
            <a:schemeClr val="accent4"/>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18" name="TextBox 17"/>
          <p:cNvSpPr txBox="1"/>
          <p:nvPr/>
        </p:nvSpPr>
        <p:spPr>
          <a:xfrm>
            <a:off x="6610583" y="3269537"/>
            <a:ext cx="1698761" cy="612741"/>
          </a:xfrm>
          <a:prstGeom prst="rect">
            <a:avLst/>
          </a:prstGeom>
          <a:solidFill>
            <a:schemeClr val="accent5"/>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19" name="TextBox 18"/>
          <p:cNvSpPr txBox="1"/>
          <p:nvPr/>
        </p:nvSpPr>
        <p:spPr>
          <a:xfrm>
            <a:off x="4622299" y="3269537"/>
            <a:ext cx="1698761" cy="612741"/>
          </a:xfrm>
          <a:prstGeom prst="rect">
            <a:avLst/>
          </a:prstGeom>
          <a:solidFill>
            <a:schemeClr val="accent6"/>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0" name="TextBox 19"/>
          <p:cNvSpPr txBox="1"/>
          <p:nvPr/>
        </p:nvSpPr>
        <p:spPr>
          <a:xfrm>
            <a:off x="2634016" y="3269537"/>
            <a:ext cx="1698761" cy="612741"/>
          </a:xfrm>
          <a:prstGeom prst="rect">
            <a:avLst/>
          </a:prstGeom>
          <a:solidFill>
            <a:schemeClr val="bg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4" name="TextBox 23"/>
          <p:cNvSpPr txBox="1"/>
          <p:nvPr/>
        </p:nvSpPr>
        <p:spPr>
          <a:xfrm>
            <a:off x="645733" y="3269537"/>
            <a:ext cx="1698761" cy="612741"/>
          </a:xfrm>
          <a:prstGeom prst="rect">
            <a:avLst/>
          </a:prstGeom>
          <a:solidFill>
            <a:schemeClr val="tx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5" name="Right Arrow 24"/>
          <p:cNvSpPr/>
          <p:nvPr/>
        </p:nvSpPr>
        <p:spPr>
          <a:xfrm rot="5400000">
            <a:off x="7289948" y="2919231"/>
            <a:ext cx="340030" cy="351441"/>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6" name="Right Arrow 25"/>
          <p:cNvSpPr/>
          <p:nvPr/>
        </p:nvSpPr>
        <p:spPr>
          <a:xfrm rot="10800000">
            <a:off x="6328540" y="3400187"/>
            <a:ext cx="283706" cy="351441"/>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7" name="Right Arrow 26"/>
          <p:cNvSpPr/>
          <p:nvPr/>
        </p:nvSpPr>
        <p:spPr>
          <a:xfrm rot="10800000">
            <a:off x="4340257" y="3400187"/>
            <a:ext cx="283706" cy="351441"/>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8" name="Right Arrow 27"/>
          <p:cNvSpPr/>
          <p:nvPr/>
        </p:nvSpPr>
        <p:spPr>
          <a:xfrm rot="10800000">
            <a:off x="2351974" y="3400187"/>
            <a:ext cx="283706" cy="351441"/>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9" name="Freeform 81"/>
          <p:cNvSpPr>
            <a:spLocks noEditPoints="1"/>
          </p:cNvSpPr>
          <p:nvPr/>
        </p:nvSpPr>
        <p:spPr bwMode="auto">
          <a:xfrm>
            <a:off x="6788687" y="2454116"/>
            <a:ext cx="335406" cy="421121"/>
          </a:xfrm>
          <a:custGeom>
            <a:avLst/>
            <a:gdLst>
              <a:gd name="T0" fmla="*/ 596 w 603"/>
              <a:gd name="T1" fmla="*/ 239 h 757"/>
              <a:gd name="T2" fmla="*/ 578 w 603"/>
              <a:gd name="T3" fmla="*/ 180 h 757"/>
              <a:gd name="T4" fmla="*/ 548 w 603"/>
              <a:gd name="T5" fmla="*/ 126 h 757"/>
              <a:gd name="T6" fmla="*/ 507 w 603"/>
              <a:gd name="T7" fmla="*/ 80 h 757"/>
              <a:gd name="T8" fmla="*/ 458 w 603"/>
              <a:gd name="T9" fmla="*/ 43 h 757"/>
              <a:gd name="T10" fmla="*/ 403 w 603"/>
              <a:gd name="T11" fmla="*/ 17 h 757"/>
              <a:gd name="T12" fmla="*/ 343 w 603"/>
              <a:gd name="T13" fmla="*/ 3 h 757"/>
              <a:gd name="T14" fmla="*/ 281 w 603"/>
              <a:gd name="T15" fmla="*/ 2 h 757"/>
              <a:gd name="T16" fmla="*/ 221 w 603"/>
              <a:gd name="T17" fmla="*/ 14 h 757"/>
              <a:gd name="T18" fmla="*/ 164 w 603"/>
              <a:gd name="T19" fmla="*/ 38 h 757"/>
              <a:gd name="T20" fmla="*/ 114 w 603"/>
              <a:gd name="T21" fmla="*/ 73 h 757"/>
              <a:gd name="T22" fmla="*/ 72 w 603"/>
              <a:gd name="T23" fmla="*/ 118 h 757"/>
              <a:gd name="T24" fmla="*/ 40 w 603"/>
              <a:gd name="T25" fmla="*/ 171 h 757"/>
              <a:gd name="T26" fmla="*/ 20 w 603"/>
              <a:gd name="T27" fmla="*/ 229 h 757"/>
              <a:gd name="T28" fmla="*/ 13 w 603"/>
              <a:gd name="T29" fmla="*/ 290 h 757"/>
              <a:gd name="T30" fmla="*/ 18 w 603"/>
              <a:gd name="T31" fmla="*/ 351 h 757"/>
              <a:gd name="T32" fmla="*/ 36 w 603"/>
              <a:gd name="T33" fmla="*/ 410 h 757"/>
              <a:gd name="T34" fmla="*/ 66 w 603"/>
              <a:gd name="T35" fmla="*/ 464 h 757"/>
              <a:gd name="T36" fmla="*/ 1 w 603"/>
              <a:gd name="T37" fmla="*/ 650 h 757"/>
              <a:gd name="T38" fmla="*/ 202 w 603"/>
              <a:gd name="T39" fmla="*/ 755 h 757"/>
              <a:gd name="T40" fmla="*/ 303 w 603"/>
              <a:gd name="T41" fmla="*/ 569 h 757"/>
              <a:gd name="T42" fmla="*/ 381 w 603"/>
              <a:gd name="T43" fmla="*/ 711 h 757"/>
              <a:gd name="T44" fmla="*/ 578 w 603"/>
              <a:gd name="T45" fmla="*/ 622 h 757"/>
              <a:gd name="T46" fmla="*/ 547 w 603"/>
              <a:gd name="T47" fmla="*/ 469 h 757"/>
              <a:gd name="T48" fmla="*/ 578 w 603"/>
              <a:gd name="T49" fmla="*/ 416 h 757"/>
              <a:gd name="T50" fmla="*/ 597 w 603"/>
              <a:gd name="T51" fmla="*/ 357 h 757"/>
              <a:gd name="T52" fmla="*/ 603 w 603"/>
              <a:gd name="T53" fmla="*/ 295 h 757"/>
              <a:gd name="T54" fmla="*/ 552 w 603"/>
              <a:gd name="T55" fmla="*/ 370 h 757"/>
              <a:gd name="T56" fmla="*/ 526 w 603"/>
              <a:gd name="T57" fmla="*/ 427 h 757"/>
              <a:gd name="T58" fmla="*/ 498 w 603"/>
              <a:gd name="T59" fmla="*/ 472 h 757"/>
              <a:gd name="T60" fmla="*/ 383 w 603"/>
              <a:gd name="T61" fmla="*/ 692 h 757"/>
              <a:gd name="T62" fmla="*/ 302 w 603"/>
              <a:gd name="T63" fmla="*/ 551 h 757"/>
              <a:gd name="T64" fmla="*/ 132 w 603"/>
              <a:gd name="T65" fmla="*/ 654 h 757"/>
              <a:gd name="T66" fmla="*/ 103 w 603"/>
              <a:gd name="T67" fmla="*/ 465 h 757"/>
              <a:gd name="T68" fmla="*/ 83 w 603"/>
              <a:gd name="T69" fmla="*/ 419 h 757"/>
              <a:gd name="T70" fmla="*/ 34 w 603"/>
              <a:gd name="T71" fmla="*/ 353 h 757"/>
              <a:gd name="T72" fmla="*/ 52 w 603"/>
              <a:gd name="T73" fmla="*/ 273 h 757"/>
              <a:gd name="T74" fmla="*/ 65 w 603"/>
              <a:gd name="T75" fmla="*/ 212 h 757"/>
              <a:gd name="T76" fmla="*/ 81 w 603"/>
              <a:gd name="T77" fmla="*/ 131 h 757"/>
              <a:gd name="T78" fmla="*/ 153 w 603"/>
              <a:gd name="T79" fmla="*/ 91 h 757"/>
              <a:gd name="T80" fmla="*/ 207 w 603"/>
              <a:gd name="T81" fmla="*/ 59 h 757"/>
              <a:gd name="T82" fmla="*/ 278 w 603"/>
              <a:gd name="T83" fmla="*/ 18 h 757"/>
              <a:gd name="T84" fmla="*/ 356 w 603"/>
              <a:gd name="T85" fmla="*/ 44 h 757"/>
              <a:gd name="T86" fmla="*/ 415 w 603"/>
              <a:gd name="T87" fmla="*/ 63 h 757"/>
              <a:gd name="T88" fmla="*/ 494 w 603"/>
              <a:gd name="T89" fmla="*/ 88 h 757"/>
              <a:gd name="T90" fmla="*/ 526 w 603"/>
              <a:gd name="T91" fmla="*/ 163 h 757"/>
              <a:gd name="T92" fmla="*/ 552 w 603"/>
              <a:gd name="T93" fmla="*/ 220 h 757"/>
              <a:gd name="T94" fmla="*/ 586 w 603"/>
              <a:gd name="T95" fmla="*/ 295 h 757"/>
              <a:gd name="T96" fmla="*/ 307 w 603"/>
              <a:gd name="T97" fmla="*/ 463 h 757"/>
              <a:gd name="T98" fmla="*/ 147 w 603"/>
              <a:gd name="T99" fmla="*/ 28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3" h="757">
                <a:moveTo>
                  <a:pt x="603" y="295"/>
                </a:moveTo>
                <a:cubicBezTo>
                  <a:pt x="603" y="293"/>
                  <a:pt x="602" y="291"/>
                  <a:pt x="601" y="290"/>
                </a:cubicBezTo>
                <a:cubicBezTo>
                  <a:pt x="576" y="267"/>
                  <a:pt x="576" y="267"/>
                  <a:pt x="576" y="267"/>
                </a:cubicBezTo>
                <a:cubicBezTo>
                  <a:pt x="596" y="239"/>
                  <a:pt x="596" y="239"/>
                  <a:pt x="596" y="239"/>
                </a:cubicBezTo>
                <a:cubicBezTo>
                  <a:pt x="597" y="237"/>
                  <a:pt x="597" y="235"/>
                  <a:pt x="597" y="233"/>
                </a:cubicBezTo>
                <a:cubicBezTo>
                  <a:pt x="596" y="232"/>
                  <a:pt x="595" y="230"/>
                  <a:pt x="593" y="229"/>
                </a:cubicBezTo>
                <a:cubicBezTo>
                  <a:pt x="564" y="211"/>
                  <a:pt x="564" y="211"/>
                  <a:pt x="564" y="211"/>
                </a:cubicBezTo>
                <a:cubicBezTo>
                  <a:pt x="578" y="180"/>
                  <a:pt x="578" y="180"/>
                  <a:pt x="578" y="180"/>
                </a:cubicBezTo>
                <a:cubicBezTo>
                  <a:pt x="578" y="178"/>
                  <a:pt x="578" y="176"/>
                  <a:pt x="578" y="175"/>
                </a:cubicBezTo>
                <a:cubicBezTo>
                  <a:pt x="577" y="173"/>
                  <a:pt x="575" y="171"/>
                  <a:pt x="573" y="171"/>
                </a:cubicBezTo>
                <a:cubicBezTo>
                  <a:pt x="541" y="160"/>
                  <a:pt x="541" y="160"/>
                  <a:pt x="541" y="160"/>
                </a:cubicBezTo>
                <a:cubicBezTo>
                  <a:pt x="548" y="126"/>
                  <a:pt x="548" y="126"/>
                  <a:pt x="548" y="126"/>
                </a:cubicBezTo>
                <a:cubicBezTo>
                  <a:pt x="548" y="124"/>
                  <a:pt x="548" y="122"/>
                  <a:pt x="547" y="121"/>
                </a:cubicBezTo>
                <a:cubicBezTo>
                  <a:pt x="545" y="119"/>
                  <a:pt x="544" y="118"/>
                  <a:pt x="542" y="118"/>
                </a:cubicBezTo>
                <a:cubicBezTo>
                  <a:pt x="508" y="114"/>
                  <a:pt x="508" y="114"/>
                  <a:pt x="508" y="114"/>
                </a:cubicBezTo>
                <a:cubicBezTo>
                  <a:pt x="507" y="80"/>
                  <a:pt x="507" y="80"/>
                  <a:pt x="507" y="80"/>
                </a:cubicBezTo>
                <a:cubicBezTo>
                  <a:pt x="507" y="78"/>
                  <a:pt x="507" y="76"/>
                  <a:pt x="505" y="75"/>
                </a:cubicBezTo>
                <a:cubicBezTo>
                  <a:pt x="504" y="73"/>
                  <a:pt x="502" y="73"/>
                  <a:pt x="500" y="73"/>
                </a:cubicBezTo>
                <a:cubicBezTo>
                  <a:pt x="466" y="76"/>
                  <a:pt x="466" y="76"/>
                  <a:pt x="466" y="76"/>
                </a:cubicBezTo>
                <a:cubicBezTo>
                  <a:pt x="458" y="43"/>
                  <a:pt x="458" y="43"/>
                  <a:pt x="458" y="43"/>
                </a:cubicBezTo>
                <a:cubicBezTo>
                  <a:pt x="458" y="41"/>
                  <a:pt x="457" y="39"/>
                  <a:pt x="455" y="38"/>
                </a:cubicBezTo>
                <a:cubicBezTo>
                  <a:pt x="453" y="37"/>
                  <a:pt x="451" y="37"/>
                  <a:pt x="449" y="38"/>
                </a:cubicBezTo>
                <a:cubicBezTo>
                  <a:pt x="417" y="48"/>
                  <a:pt x="417" y="48"/>
                  <a:pt x="417" y="48"/>
                </a:cubicBezTo>
                <a:cubicBezTo>
                  <a:pt x="403" y="17"/>
                  <a:pt x="403" y="17"/>
                  <a:pt x="403" y="17"/>
                </a:cubicBezTo>
                <a:cubicBezTo>
                  <a:pt x="402" y="15"/>
                  <a:pt x="400" y="14"/>
                  <a:pt x="398" y="13"/>
                </a:cubicBezTo>
                <a:cubicBezTo>
                  <a:pt x="397" y="13"/>
                  <a:pt x="395" y="13"/>
                  <a:pt x="393" y="14"/>
                </a:cubicBezTo>
                <a:cubicBezTo>
                  <a:pt x="363" y="30"/>
                  <a:pt x="363" y="30"/>
                  <a:pt x="363" y="30"/>
                </a:cubicBezTo>
                <a:cubicBezTo>
                  <a:pt x="343" y="3"/>
                  <a:pt x="343" y="3"/>
                  <a:pt x="343" y="3"/>
                </a:cubicBezTo>
                <a:cubicBezTo>
                  <a:pt x="342" y="2"/>
                  <a:pt x="340" y="0"/>
                  <a:pt x="338" y="0"/>
                </a:cubicBezTo>
                <a:cubicBezTo>
                  <a:pt x="336" y="0"/>
                  <a:pt x="334" y="1"/>
                  <a:pt x="332" y="2"/>
                </a:cubicBezTo>
                <a:cubicBezTo>
                  <a:pt x="307" y="24"/>
                  <a:pt x="307" y="24"/>
                  <a:pt x="307" y="24"/>
                </a:cubicBezTo>
                <a:cubicBezTo>
                  <a:pt x="281" y="2"/>
                  <a:pt x="281" y="2"/>
                  <a:pt x="281" y="2"/>
                </a:cubicBezTo>
                <a:cubicBezTo>
                  <a:pt x="280" y="1"/>
                  <a:pt x="278" y="0"/>
                  <a:pt x="276" y="0"/>
                </a:cubicBezTo>
                <a:cubicBezTo>
                  <a:pt x="274" y="0"/>
                  <a:pt x="272" y="2"/>
                  <a:pt x="271" y="3"/>
                </a:cubicBezTo>
                <a:cubicBezTo>
                  <a:pt x="251" y="30"/>
                  <a:pt x="251" y="30"/>
                  <a:pt x="251" y="30"/>
                </a:cubicBezTo>
                <a:cubicBezTo>
                  <a:pt x="221" y="14"/>
                  <a:pt x="221" y="14"/>
                  <a:pt x="221" y="14"/>
                </a:cubicBezTo>
                <a:cubicBezTo>
                  <a:pt x="219" y="13"/>
                  <a:pt x="217" y="13"/>
                  <a:pt x="215" y="13"/>
                </a:cubicBezTo>
                <a:cubicBezTo>
                  <a:pt x="213" y="14"/>
                  <a:pt x="212" y="15"/>
                  <a:pt x="211" y="17"/>
                </a:cubicBezTo>
                <a:cubicBezTo>
                  <a:pt x="197" y="48"/>
                  <a:pt x="197" y="48"/>
                  <a:pt x="197" y="48"/>
                </a:cubicBezTo>
                <a:cubicBezTo>
                  <a:pt x="164" y="38"/>
                  <a:pt x="164" y="38"/>
                  <a:pt x="164" y="38"/>
                </a:cubicBezTo>
                <a:cubicBezTo>
                  <a:pt x="162" y="37"/>
                  <a:pt x="160" y="37"/>
                  <a:pt x="159" y="38"/>
                </a:cubicBezTo>
                <a:cubicBezTo>
                  <a:pt x="157" y="39"/>
                  <a:pt x="156" y="41"/>
                  <a:pt x="155" y="43"/>
                </a:cubicBezTo>
                <a:cubicBezTo>
                  <a:pt x="148" y="76"/>
                  <a:pt x="148" y="76"/>
                  <a:pt x="148" y="76"/>
                </a:cubicBezTo>
                <a:cubicBezTo>
                  <a:pt x="114" y="73"/>
                  <a:pt x="114" y="73"/>
                  <a:pt x="114" y="73"/>
                </a:cubicBezTo>
                <a:cubicBezTo>
                  <a:pt x="112" y="73"/>
                  <a:pt x="110" y="73"/>
                  <a:pt x="109" y="75"/>
                </a:cubicBezTo>
                <a:cubicBezTo>
                  <a:pt x="107" y="76"/>
                  <a:pt x="106" y="78"/>
                  <a:pt x="106" y="80"/>
                </a:cubicBezTo>
                <a:cubicBezTo>
                  <a:pt x="106" y="114"/>
                  <a:pt x="106" y="114"/>
                  <a:pt x="106" y="114"/>
                </a:cubicBezTo>
                <a:cubicBezTo>
                  <a:pt x="72" y="118"/>
                  <a:pt x="72" y="118"/>
                  <a:pt x="72" y="118"/>
                </a:cubicBezTo>
                <a:cubicBezTo>
                  <a:pt x="70" y="118"/>
                  <a:pt x="68" y="119"/>
                  <a:pt x="67" y="121"/>
                </a:cubicBezTo>
                <a:cubicBezTo>
                  <a:pt x="66" y="122"/>
                  <a:pt x="65" y="124"/>
                  <a:pt x="66" y="126"/>
                </a:cubicBezTo>
                <a:cubicBezTo>
                  <a:pt x="73" y="160"/>
                  <a:pt x="73" y="160"/>
                  <a:pt x="73" y="160"/>
                </a:cubicBezTo>
                <a:cubicBezTo>
                  <a:pt x="40" y="171"/>
                  <a:pt x="40" y="171"/>
                  <a:pt x="40" y="171"/>
                </a:cubicBezTo>
                <a:cubicBezTo>
                  <a:pt x="38" y="171"/>
                  <a:pt x="37" y="173"/>
                  <a:pt x="36" y="175"/>
                </a:cubicBezTo>
                <a:cubicBezTo>
                  <a:pt x="35" y="176"/>
                  <a:pt x="35" y="178"/>
                  <a:pt x="36" y="180"/>
                </a:cubicBezTo>
                <a:cubicBezTo>
                  <a:pt x="50" y="211"/>
                  <a:pt x="50" y="211"/>
                  <a:pt x="50" y="211"/>
                </a:cubicBezTo>
                <a:cubicBezTo>
                  <a:pt x="20" y="229"/>
                  <a:pt x="20" y="229"/>
                  <a:pt x="20" y="229"/>
                </a:cubicBezTo>
                <a:cubicBezTo>
                  <a:pt x="19" y="230"/>
                  <a:pt x="17" y="232"/>
                  <a:pt x="17" y="233"/>
                </a:cubicBezTo>
                <a:cubicBezTo>
                  <a:pt x="17" y="235"/>
                  <a:pt x="17" y="237"/>
                  <a:pt x="18" y="239"/>
                </a:cubicBezTo>
                <a:cubicBezTo>
                  <a:pt x="38" y="267"/>
                  <a:pt x="38" y="267"/>
                  <a:pt x="38" y="267"/>
                </a:cubicBezTo>
                <a:cubicBezTo>
                  <a:pt x="13" y="290"/>
                  <a:pt x="13" y="290"/>
                  <a:pt x="13" y="290"/>
                </a:cubicBezTo>
                <a:cubicBezTo>
                  <a:pt x="11" y="291"/>
                  <a:pt x="10" y="293"/>
                  <a:pt x="10" y="295"/>
                </a:cubicBezTo>
                <a:cubicBezTo>
                  <a:pt x="10" y="297"/>
                  <a:pt x="11" y="299"/>
                  <a:pt x="13" y="300"/>
                </a:cubicBezTo>
                <a:cubicBezTo>
                  <a:pt x="38" y="323"/>
                  <a:pt x="38" y="323"/>
                  <a:pt x="38" y="323"/>
                </a:cubicBezTo>
                <a:cubicBezTo>
                  <a:pt x="18" y="351"/>
                  <a:pt x="18" y="351"/>
                  <a:pt x="18" y="351"/>
                </a:cubicBezTo>
                <a:cubicBezTo>
                  <a:pt x="17" y="353"/>
                  <a:pt x="17" y="355"/>
                  <a:pt x="17" y="357"/>
                </a:cubicBezTo>
                <a:cubicBezTo>
                  <a:pt x="17" y="359"/>
                  <a:pt x="19" y="360"/>
                  <a:pt x="20" y="361"/>
                </a:cubicBezTo>
                <a:cubicBezTo>
                  <a:pt x="50" y="379"/>
                  <a:pt x="50" y="379"/>
                  <a:pt x="50" y="379"/>
                </a:cubicBezTo>
                <a:cubicBezTo>
                  <a:pt x="36" y="410"/>
                  <a:pt x="36" y="410"/>
                  <a:pt x="36" y="410"/>
                </a:cubicBezTo>
                <a:cubicBezTo>
                  <a:pt x="35" y="412"/>
                  <a:pt x="35" y="414"/>
                  <a:pt x="36" y="416"/>
                </a:cubicBezTo>
                <a:cubicBezTo>
                  <a:pt x="37" y="417"/>
                  <a:pt x="38" y="419"/>
                  <a:pt x="40" y="419"/>
                </a:cubicBezTo>
                <a:cubicBezTo>
                  <a:pt x="73" y="430"/>
                  <a:pt x="73" y="430"/>
                  <a:pt x="73" y="430"/>
                </a:cubicBezTo>
                <a:cubicBezTo>
                  <a:pt x="66" y="464"/>
                  <a:pt x="66" y="464"/>
                  <a:pt x="66" y="464"/>
                </a:cubicBezTo>
                <a:cubicBezTo>
                  <a:pt x="65" y="466"/>
                  <a:pt x="66" y="468"/>
                  <a:pt x="67" y="469"/>
                </a:cubicBezTo>
                <a:cubicBezTo>
                  <a:pt x="68" y="471"/>
                  <a:pt x="70" y="472"/>
                  <a:pt x="72" y="472"/>
                </a:cubicBezTo>
                <a:cubicBezTo>
                  <a:pt x="87" y="474"/>
                  <a:pt x="87" y="474"/>
                  <a:pt x="87" y="474"/>
                </a:cubicBezTo>
                <a:cubicBezTo>
                  <a:pt x="1" y="650"/>
                  <a:pt x="1" y="650"/>
                  <a:pt x="1" y="650"/>
                </a:cubicBezTo>
                <a:cubicBezTo>
                  <a:pt x="0" y="652"/>
                  <a:pt x="0" y="654"/>
                  <a:pt x="1" y="656"/>
                </a:cubicBezTo>
                <a:cubicBezTo>
                  <a:pt x="3" y="658"/>
                  <a:pt x="5" y="660"/>
                  <a:pt x="7" y="660"/>
                </a:cubicBezTo>
                <a:cubicBezTo>
                  <a:pt x="124" y="665"/>
                  <a:pt x="124" y="665"/>
                  <a:pt x="124" y="665"/>
                </a:cubicBezTo>
                <a:cubicBezTo>
                  <a:pt x="202" y="755"/>
                  <a:pt x="202" y="755"/>
                  <a:pt x="202" y="755"/>
                </a:cubicBezTo>
                <a:cubicBezTo>
                  <a:pt x="203" y="756"/>
                  <a:pt x="205" y="757"/>
                  <a:pt x="207" y="757"/>
                </a:cubicBezTo>
                <a:cubicBezTo>
                  <a:pt x="208" y="757"/>
                  <a:pt x="208" y="757"/>
                  <a:pt x="208" y="757"/>
                </a:cubicBezTo>
                <a:cubicBezTo>
                  <a:pt x="211" y="757"/>
                  <a:pt x="213" y="755"/>
                  <a:pt x="214" y="753"/>
                </a:cubicBezTo>
                <a:cubicBezTo>
                  <a:pt x="303" y="569"/>
                  <a:pt x="303" y="569"/>
                  <a:pt x="303" y="569"/>
                </a:cubicBezTo>
                <a:cubicBezTo>
                  <a:pt x="307" y="566"/>
                  <a:pt x="307" y="566"/>
                  <a:pt x="307" y="566"/>
                </a:cubicBezTo>
                <a:cubicBezTo>
                  <a:pt x="314" y="572"/>
                  <a:pt x="314" y="572"/>
                  <a:pt x="314" y="572"/>
                </a:cubicBezTo>
                <a:cubicBezTo>
                  <a:pt x="375" y="707"/>
                  <a:pt x="375" y="707"/>
                  <a:pt x="375" y="707"/>
                </a:cubicBezTo>
                <a:cubicBezTo>
                  <a:pt x="376" y="709"/>
                  <a:pt x="378" y="711"/>
                  <a:pt x="381" y="711"/>
                </a:cubicBezTo>
                <a:cubicBezTo>
                  <a:pt x="383" y="712"/>
                  <a:pt x="385" y="711"/>
                  <a:pt x="387" y="709"/>
                </a:cubicBezTo>
                <a:cubicBezTo>
                  <a:pt x="459" y="626"/>
                  <a:pt x="459" y="626"/>
                  <a:pt x="459" y="626"/>
                </a:cubicBezTo>
                <a:cubicBezTo>
                  <a:pt x="572" y="625"/>
                  <a:pt x="572" y="625"/>
                  <a:pt x="572" y="625"/>
                </a:cubicBezTo>
                <a:cubicBezTo>
                  <a:pt x="574" y="625"/>
                  <a:pt x="576" y="624"/>
                  <a:pt x="578" y="622"/>
                </a:cubicBezTo>
                <a:cubicBezTo>
                  <a:pt x="579" y="620"/>
                  <a:pt x="579" y="617"/>
                  <a:pt x="578" y="615"/>
                </a:cubicBezTo>
                <a:cubicBezTo>
                  <a:pt x="515" y="475"/>
                  <a:pt x="515" y="475"/>
                  <a:pt x="515" y="475"/>
                </a:cubicBezTo>
                <a:cubicBezTo>
                  <a:pt x="542" y="472"/>
                  <a:pt x="542" y="472"/>
                  <a:pt x="542" y="472"/>
                </a:cubicBezTo>
                <a:cubicBezTo>
                  <a:pt x="544" y="472"/>
                  <a:pt x="545" y="471"/>
                  <a:pt x="547" y="469"/>
                </a:cubicBezTo>
                <a:cubicBezTo>
                  <a:pt x="548" y="468"/>
                  <a:pt x="548" y="466"/>
                  <a:pt x="548" y="464"/>
                </a:cubicBezTo>
                <a:cubicBezTo>
                  <a:pt x="541" y="430"/>
                  <a:pt x="541" y="430"/>
                  <a:pt x="541" y="430"/>
                </a:cubicBezTo>
                <a:cubicBezTo>
                  <a:pt x="573" y="419"/>
                  <a:pt x="573" y="419"/>
                  <a:pt x="573" y="419"/>
                </a:cubicBezTo>
                <a:cubicBezTo>
                  <a:pt x="575" y="419"/>
                  <a:pt x="577" y="417"/>
                  <a:pt x="578" y="416"/>
                </a:cubicBezTo>
                <a:cubicBezTo>
                  <a:pt x="578" y="414"/>
                  <a:pt x="578" y="412"/>
                  <a:pt x="578" y="410"/>
                </a:cubicBezTo>
                <a:cubicBezTo>
                  <a:pt x="564" y="379"/>
                  <a:pt x="564" y="379"/>
                  <a:pt x="564" y="379"/>
                </a:cubicBezTo>
                <a:cubicBezTo>
                  <a:pt x="593" y="361"/>
                  <a:pt x="593" y="361"/>
                  <a:pt x="593" y="361"/>
                </a:cubicBezTo>
                <a:cubicBezTo>
                  <a:pt x="595" y="360"/>
                  <a:pt x="596" y="359"/>
                  <a:pt x="597" y="357"/>
                </a:cubicBezTo>
                <a:cubicBezTo>
                  <a:pt x="597" y="355"/>
                  <a:pt x="597" y="353"/>
                  <a:pt x="596" y="351"/>
                </a:cubicBezTo>
                <a:cubicBezTo>
                  <a:pt x="576" y="323"/>
                  <a:pt x="576" y="323"/>
                  <a:pt x="576" y="323"/>
                </a:cubicBezTo>
                <a:cubicBezTo>
                  <a:pt x="601" y="300"/>
                  <a:pt x="601" y="300"/>
                  <a:pt x="601" y="300"/>
                </a:cubicBezTo>
                <a:cubicBezTo>
                  <a:pt x="602" y="299"/>
                  <a:pt x="603" y="297"/>
                  <a:pt x="603" y="295"/>
                </a:cubicBezTo>
                <a:close/>
                <a:moveTo>
                  <a:pt x="562" y="317"/>
                </a:moveTo>
                <a:cubicBezTo>
                  <a:pt x="559" y="320"/>
                  <a:pt x="559" y="324"/>
                  <a:pt x="561" y="326"/>
                </a:cubicBezTo>
                <a:cubicBezTo>
                  <a:pt x="580" y="353"/>
                  <a:pt x="580" y="353"/>
                  <a:pt x="580" y="353"/>
                </a:cubicBezTo>
                <a:cubicBezTo>
                  <a:pt x="552" y="370"/>
                  <a:pt x="552" y="370"/>
                  <a:pt x="552" y="370"/>
                </a:cubicBezTo>
                <a:cubicBezTo>
                  <a:pt x="549" y="372"/>
                  <a:pt x="547" y="375"/>
                  <a:pt x="549" y="379"/>
                </a:cubicBezTo>
                <a:cubicBezTo>
                  <a:pt x="562" y="409"/>
                  <a:pt x="562" y="409"/>
                  <a:pt x="562" y="409"/>
                </a:cubicBezTo>
                <a:cubicBezTo>
                  <a:pt x="531" y="419"/>
                  <a:pt x="531" y="419"/>
                  <a:pt x="531" y="419"/>
                </a:cubicBezTo>
                <a:cubicBezTo>
                  <a:pt x="527" y="420"/>
                  <a:pt x="526" y="424"/>
                  <a:pt x="526" y="427"/>
                </a:cubicBezTo>
                <a:cubicBezTo>
                  <a:pt x="533" y="459"/>
                  <a:pt x="533" y="459"/>
                  <a:pt x="533" y="459"/>
                </a:cubicBezTo>
                <a:cubicBezTo>
                  <a:pt x="504" y="462"/>
                  <a:pt x="504" y="462"/>
                  <a:pt x="504" y="462"/>
                </a:cubicBezTo>
                <a:cubicBezTo>
                  <a:pt x="501" y="463"/>
                  <a:pt x="499" y="464"/>
                  <a:pt x="498" y="466"/>
                </a:cubicBezTo>
                <a:cubicBezTo>
                  <a:pt x="497" y="468"/>
                  <a:pt x="497" y="470"/>
                  <a:pt x="498" y="472"/>
                </a:cubicBezTo>
                <a:cubicBezTo>
                  <a:pt x="561" y="611"/>
                  <a:pt x="561" y="611"/>
                  <a:pt x="561" y="611"/>
                </a:cubicBezTo>
                <a:cubicBezTo>
                  <a:pt x="456" y="612"/>
                  <a:pt x="456" y="612"/>
                  <a:pt x="456" y="612"/>
                </a:cubicBezTo>
                <a:cubicBezTo>
                  <a:pt x="454" y="612"/>
                  <a:pt x="452" y="612"/>
                  <a:pt x="451" y="614"/>
                </a:cubicBezTo>
                <a:cubicBezTo>
                  <a:pt x="383" y="692"/>
                  <a:pt x="383" y="692"/>
                  <a:pt x="383" y="692"/>
                </a:cubicBezTo>
                <a:cubicBezTo>
                  <a:pt x="326" y="564"/>
                  <a:pt x="326" y="564"/>
                  <a:pt x="326" y="564"/>
                </a:cubicBezTo>
                <a:cubicBezTo>
                  <a:pt x="325" y="563"/>
                  <a:pt x="325" y="563"/>
                  <a:pt x="324" y="562"/>
                </a:cubicBezTo>
                <a:cubicBezTo>
                  <a:pt x="311" y="551"/>
                  <a:pt x="311" y="551"/>
                  <a:pt x="311" y="551"/>
                </a:cubicBezTo>
                <a:cubicBezTo>
                  <a:pt x="309" y="549"/>
                  <a:pt x="305" y="549"/>
                  <a:pt x="302" y="551"/>
                </a:cubicBezTo>
                <a:cubicBezTo>
                  <a:pt x="293" y="559"/>
                  <a:pt x="293" y="559"/>
                  <a:pt x="293" y="559"/>
                </a:cubicBezTo>
                <a:cubicBezTo>
                  <a:pt x="292" y="560"/>
                  <a:pt x="292" y="561"/>
                  <a:pt x="291" y="561"/>
                </a:cubicBezTo>
                <a:cubicBezTo>
                  <a:pt x="206" y="737"/>
                  <a:pt x="206" y="737"/>
                  <a:pt x="206" y="737"/>
                </a:cubicBezTo>
                <a:cubicBezTo>
                  <a:pt x="132" y="654"/>
                  <a:pt x="132" y="654"/>
                  <a:pt x="132" y="654"/>
                </a:cubicBezTo>
                <a:cubicBezTo>
                  <a:pt x="131" y="652"/>
                  <a:pt x="129" y="651"/>
                  <a:pt x="127" y="651"/>
                </a:cubicBezTo>
                <a:cubicBezTo>
                  <a:pt x="18" y="646"/>
                  <a:pt x="18" y="646"/>
                  <a:pt x="18" y="646"/>
                </a:cubicBezTo>
                <a:cubicBezTo>
                  <a:pt x="104" y="471"/>
                  <a:pt x="104" y="471"/>
                  <a:pt x="104" y="471"/>
                </a:cubicBezTo>
                <a:cubicBezTo>
                  <a:pt x="105" y="469"/>
                  <a:pt x="105" y="467"/>
                  <a:pt x="103" y="465"/>
                </a:cubicBezTo>
                <a:cubicBezTo>
                  <a:pt x="102" y="463"/>
                  <a:pt x="100" y="461"/>
                  <a:pt x="98" y="461"/>
                </a:cubicBezTo>
                <a:cubicBezTo>
                  <a:pt x="81" y="459"/>
                  <a:pt x="81" y="459"/>
                  <a:pt x="81" y="459"/>
                </a:cubicBezTo>
                <a:cubicBezTo>
                  <a:pt x="87" y="427"/>
                  <a:pt x="87" y="427"/>
                  <a:pt x="87" y="427"/>
                </a:cubicBezTo>
                <a:cubicBezTo>
                  <a:pt x="88" y="424"/>
                  <a:pt x="86" y="420"/>
                  <a:pt x="83" y="419"/>
                </a:cubicBezTo>
                <a:cubicBezTo>
                  <a:pt x="52" y="409"/>
                  <a:pt x="52" y="409"/>
                  <a:pt x="52" y="409"/>
                </a:cubicBezTo>
                <a:cubicBezTo>
                  <a:pt x="65" y="379"/>
                  <a:pt x="65" y="379"/>
                  <a:pt x="65" y="379"/>
                </a:cubicBezTo>
                <a:cubicBezTo>
                  <a:pt x="66" y="375"/>
                  <a:pt x="65" y="372"/>
                  <a:pt x="62" y="370"/>
                </a:cubicBezTo>
                <a:cubicBezTo>
                  <a:pt x="34" y="353"/>
                  <a:pt x="34" y="353"/>
                  <a:pt x="34" y="353"/>
                </a:cubicBezTo>
                <a:cubicBezTo>
                  <a:pt x="53" y="326"/>
                  <a:pt x="53" y="326"/>
                  <a:pt x="53" y="326"/>
                </a:cubicBezTo>
                <a:cubicBezTo>
                  <a:pt x="55" y="324"/>
                  <a:pt x="54" y="320"/>
                  <a:pt x="52" y="317"/>
                </a:cubicBezTo>
                <a:cubicBezTo>
                  <a:pt x="28" y="295"/>
                  <a:pt x="28" y="295"/>
                  <a:pt x="28" y="295"/>
                </a:cubicBezTo>
                <a:cubicBezTo>
                  <a:pt x="52" y="273"/>
                  <a:pt x="52" y="273"/>
                  <a:pt x="52" y="273"/>
                </a:cubicBezTo>
                <a:cubicBezTo>
                  <a:pt x="54" y="270"/>
                  <a:pt x="55" y="267"/>
                  <a:pt x="53" y="264"/>
                </a:cubicBezTo>
                <a:cubicBezTo>
                  <a:pt x="34" y="237"/>
                  <a:pt x="34" y="237"/>
                  <a:pt x="34" y="237"/>
                </a:cubicBezTo>
                <a:cubicBezTo>
                  <a:pt x="62" y="220"/>
                  <a:pt x="62" y="220"/>
                  <a:pt x="62" y="220"/>
                </a:cubicBezTo>
                <a:cubicBezTo>
                  <a:pt x="65" y="219"/>
                  <a:pt x="66" y="215"/>
                  <a:pt x="65" y="212"/>
                </a:cubicBezTo>
                <a:cubicBezTo>
                  <a:pt x="52" y="182"/>
                  <a:pt x="52" y="182"/>
                  <a:pt x="52" y="182"/>
                </a:cubicBezTo>
                <a:cubicBezTo>
                  <a:pt x="83" y="171"/>
                  <a:pt x="83" y="171"/>
                  <a:pt x="83" y="171"/>
                </a:cubicBezTo>
                <a:cubicBezTo>
                  <a:pt x="86" y="170"/>
                  <a:pt x="88" y="167"/>
                  <a:pt x="87" y="163"/>
                </a:cubicBezTo>
                <a:cubicBezTo>
                  <a:pt x="81" y="131"/>
                  <a:pt x="81" y="131"/>
                  <a:pt x="81" y="131"/>
                </a:cubicBezTo>
                <a:cubicBezTo>
                  <a:pt x="114" y="127"/>
                  <a:pt x="114" y="127"/>
                  <a:pt x="114" y="127"/>
                </a:cubicBezTo>
                <a:cubicBezTo>
                  <a:pt x="117" y="127"/>
                  <a:pt x="120" y="124"/>
                  <a:pt x="120" y="120"/>
                </a:cubicBezTo>
                <a:cubicBezTo>
                  <a:pt x="120" y="88"/>
                  <a:pt x="120" y="88"/>
                  <a:pt x="120" y="88"/>
                </a:cubicBezTo>
                <a:cubicBezTo>
                  <a:pt x="153" y="91"/>
                  <a:pt x="153" y="91"/>
                  <a:pt x="153" y="91"/>
                </a:cubicBezTo>
                <a:cubicBezTo>
                  <a:pt x="156" y="91"/>
                  <a:pt x="159" y="89"/>
                  <a:pt x="160" y="85"/>
                </a:cubicBezTo>
                <a:cubicBezTo>
                  <a:pt x="167" y="53"/>
                  <a:pt x="167" y="53"/>
                  <a:pt x="167" y="53"/>
                </a:cubicBezTo>
                <a:cubicBezTo>
                  <a:pt x="198" y="63"/>
                  <a:pt x="198" y="63"/>
                  <a:pt x="198" y="63"/>
                </a:cubicBezTo>
                <a:cubicBezTo>
                  <a:pt x="202" y="64"/>
                  <a:pt x="205" y="63"/>
                  <a:pt x="207" y="59"/>
                </a:cubicBezTo>
                <a:cubicBezTo>
                  <a:pt x="221" y="30"/>
                  <a:pt x="221" y="30"/>
                  <a:pt x="221" y="30"/>
                </a:cubicBezTo>
                <a:cubicBezTo>
                  <a:pt x="249" y="46"/>
                  <a:pt x="249" y="46"/>
                  <a:pt x="249" y="46"/>
                </a:cubicBezTo>
                <a:cubicBezTo>
                  <a:pt x="252" y="47"/>
                  <a:pt x="256" y="47"/>
                  <a:pt x="258" y="44"/>
                </a:cubicBezTo>
                <a:cubicBezTo>
                  <a:pt x="278" y="18"/>
                  <a:pt x="278" y="18"/>
                  <a:pt x="278" y="18"/>
                </a:cubicBezTo>
                <a:cubicBezTo>
                  <a:pt x="302" y="39"/>
                  <a:pt x="302" y="39"/>
                  <a:pt x="302" y="39"/>
                </a:cubicBezTo>
                <a:cubicBezTo>
                  <a:pt x="305" y="41"/>
                  <a:pt x="309" y="41"/>
                  <a:pt x="311" y="39"/>
                </a:cubicBezTo>
                <a:cubicBezTo>
                  <a:pt x="336" y="18"/>
                  <a:pt x="336" y="18"/>
                  <a:pt x="336" y="18"/>
                </a:cubicBezTo>
                <a:cubicBezTo>
                  <a:pt x="356" y="44"/>
                  <a:pt x="356" y="44"/>
                  <a:pt x="356" y="44"/>
                </a:cubicBezTo>
                <a:cubicBezTo>
                  <a:pt x="358" y="47"/>
                  <a:pt x="361" y="47"/>
                  <a:pt x="365" y="46"/>
                </a:cubicBezTo>
                <a:cubicBezTo>
                  <a:pt x="393" y="30"/>
                  <a:pt x="393" y="30"/>
                  <a:pt x="393" y="30"/>
                </a:cubicBezTo>
                <a:cubicBezTo>
                  <a:pt x="407" y="59"/>
                  <a:pt x="407" y="59"/>
                  <a:pt x="407" y="59"/>
                </a:cubicBezTo>
                <a:cubicBezTo>
                  <a:pt x="408" y="63"/>
                  <a:pt x="412" y="64"/>
                  <a:pt x="415" y="63"/>
                </a:cubicBezTo>
                <a:cubicBezTo>
                  <a:pt x="446" y="53"/>
                  <a:pt x="446" y="53"/>
                  <a:pt x="446" y="53"/>
                </a:cubicBezTo>
                <a:cubicBezTo>
                  <a:pt x="454" y="85"/>
                  <a:pt x="454" y="85"/>
                  <a:pt x="454" y="85"/>
                </a:cubicBezTo>
                <a:cubicBezTo>
                  <a:pt x="454" y="89"/>
                  <a:pt x="457" y="91"/>
                  <a:pt x="461" y="91"/>
                </a:cubicBezTo>
                <a:cubicBezTo>
                  <a:pt x="494" y="88"/>
                  <a:pt x="494" y="88"/>
                  <a:pt x="494" y="88"/>
                </a:cubicBezTo>
                <a:cubicBezTo>
                  <a:pt x="494" y="120"/>
                  <a:pt x="494" y="120"/>
                  <a:pt x="494" y="120"/>
                </a:cubicBezTo>
                <a:cubicBezTo>
                  <a:pt x="494" y="124"/>
                  <a:pt x="497" y="127"/>
                  <a:pt x="500" y="127"/>
                </a:cubicBezTo>
                <a:cubicBezTo>
                  <a:pt x="533" y="131"/>
                  <a:pt x="533" y="131"/>
                  <a:pt x="533" y="131"/>
                </a:cubicBezTo>
                <a:cubicBezTo>
                  <a:pt x="526" y="163"/>
                  <a:pt x="526" y="163"/>
                  <a:pt x="526" y="163"/>
                </a:cubicBezTo>
                <a:cubicBezTo>
                  <a:pt x="526" y="167"/>
                  <a:pt x="527" y="170"/>
                  <a:pt x="531" y="171"/>
                </a:cubicBezTo>
                <a:cubicBezTo>
                  <a:pt x="562" y="182"/>
                  <a:pt x="562" y="182"/>
                  <a:pt x="562" y="182"/>
                </a:cubicBezTo>
                <a:cubicBezTo>
                  <a:pt x="549" y="212"/>
                  <a:pt x="549" y="212"/>
                  <a:pt x="549" y="212"/>
                </a:cubicBezTo>
                <a:cubicBezTo>
                  <a:pt x="547" y="215"/>
                  <a:pt x="549" y="219"/>
                  <a:pt x="552" y="220"/>
                </a:cubicBezTo>
                <a:cubicBezTo>
                  <a:pt x="580" y="237"/>
                  <a:pt x="580" y="237"/>
                  <a:pt x="580" y="237"/>
                </a:cubicBezTo>
                <a:cubicBezTo>
                  <a:pt x="561" y="264"/>
                  <a:pt x="561" y="264"/>
                  <a:pt x="561" y="264"/>
                </a:cubicBezTo>
                <a:cubicBezTo>
                  <a:pt x="559" y="267"/>
                  <a:pt x="559" y="270"/>
                  <a:pt x="562" y="273"/>
                </a:cubicBezTo>
                <a:cubicBezTo>
                  <a:pt x="586" y="295"/>
                  <a:pt x="586" y="295"/>
                  <a:pt x="586" y="295"/>
                </a:cubicBezTo>
                <a:lnTo>
                  <a:pt x="562" y="317"/>
                </a:lnTo>
                <a:close/>
                <a:moveTo>
                  <a:pt x="307" y="116"/>
                </a:moveTo>
                <a:cubicBezTo>
                  <a:pt x="211" y="116"/>
                  <a:pt x="133" y="193"/>
                  <a:pt x="133" y="289"/>
                </a:cubicBezTo>
                <a:cubicBezTo>
                  <a:pt x="133" y="385"/>
                  <a:pt x="211" y="463"/>
                  <a:pt x="307" y="463"/>
                </a:cubicBezTo>
                <a:cubicBezTo>
                  <a:pt x="403" y="463"/>
                  <a:pt x="480" y="385"/>
                  <a:pt x="480" y="289"/>
                </a:cubicBezTo>
                <a:cubicBezTo>
                  <a:pt x="480" y="193"/>
                  <a:pt x="403" y="116"/>
                  <a:pt x="307" y="116"/>
                </a:cubicBezTo>
                <a:close/>
                <a:moveTo>
                  <a:pt x="307" y="449"/>
                </a:moveTo>
                <a:cubicBezTo>
                  <a:pt x="219" y="449"/>
                  <a:pt x="147" y="377"/>
                  <a:pt x="147" y="289"/>
                </a:cubicBezTo>
                <a:cubicBezTo>
                  <a:pt x="147" y="201"/>
                  <a:pt x="219" y="130"/>
                  <a:pt x="307" y="130"/>
                </a:cubicBezTo>
                <a:cubicBezTo>
                  <a:pt x="395" y="130"/>
                  <a:pt x="466" y="201"/>
                  <a:pt x="466" y="289"/>
                </a:cubicBezTo>
                <a:cubicBezTo>
                  <a:pt x="466" y="377"/>
                  <a:pt x="395" y="449"/>
                  <a:pt x="307" y="44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0" name="Freeform 94"/>
          <p:cNvSpPr>
            <a:spLocks noEditPoints="1"/>
          </p:cNvSpPr>
          <p:nvPr/>
        </p:nvSpPr>
        <p:spPr bwMode="auto">
          <a:xfrm>
            <a:off x="786194" y="3385676"/>
            <a:ext cx="361873" cy="376400"/>
          </a:xfrm>
          <a:custGeom>
            <a:avLst/>
            <a:gdLst>
              <a:gd name="T0" fmla="*/ 648 w 650"/>
              <a:gd name="T1" fmla="*/ 264 h 677"/>
              <a:gd name="T2" fmla="*/ 468 w 650"/>
              <a:gd name="T3" fmla="*/ 3 h 677"/>
              <a:gd name="T4" fmla="*/ 462 w 650"/>
              <a:gd name="T5" fmla="*/ 0 h 677"/>
              <a:gd name="T6" fmla="*/ 348 w 650"/>
              <a:gd name="T7" fmla="*/ 42 h 677"/>
              <a:gd name="T8" fmla="*/ 324 w 650"/>
              <a:gd name="T9" fmla="*/ 55 h 677"/>
              <a:gd name="T10" fmla="*/ 309 w 650"/>
              <a:gd name="T11" fmla="*/ 48 h 677"/>
              <a:gd name="T12" fmla="*/ 260 w 650"/>
              <a:gd name="T13" fmla="*/ 34 h 677"/>
              <a:gd name="T14" fmla="*/ 155 w 650"/>
              <a:gd name="T15" fmla="*/ 65 h 677"/>
              <a:gd name="T16" fmla="*/ 33 w 650"/>
              <a:gd name="T17" fmla="*/ 139 h 677"/>
              <a:gd name="T18" fmla="*/ 31 w 650"/>
              <a:gd name="T19" fmla="*/ 144 h 677"/>
              <a:gd name="T20" fmla="*/ 33 w 650"/>
              <a:gd name="T21" fmla="*/ 149 h 677"/>
              <a:gd name="T22" fmla="*/ 191 w 650"/>
              <a:gd name="T23" fmla="*/ 425 h 677"/>
              <a:gd name="T24" fmla="*/ 14 w 650"/>
              <a:gd name="T25" fmla="*/ 119 h 677"/>
              <a:gd name="T26" fmla="*/ 4 w 650"/>
              <a:gd name="T27" fmla="*/ 116 h 677"/>
              <a:gd name="T28" fmla="*/ 2 w 650"/>
              <a:gd name="T29" fmla="*/ 126 h 677"/>
              <a:gd name="T30" fmla="*/ 317 w 650"/>
              <a:gd name="T31" fmla="*/ 674 h 677"/>
              <a:gd name="T32" fmla="*/ 323 w 650"/>
              <a:gd name="T33" fmla="*/ 677 h 677"/>
              <a:gd name="T34" fmla="*/ 327 w 650"/>
              <a:gd name="T35" fmla="*/ 676 h 677"/>
              <a:gd name="T36" fmla="*/ 329 w 650"/>
              <a:gd name="T37" fmla="*/ 667 h 677"/>
              <a:gd name="T38" fmla="*/ 195 w 650"/>
              <a:gd name="T39" fmla="*/ 433 h 677"/>
              <a:gd name="T40" fmla="*/ 198 w 650"/>
              <a:gd name="T41" fmla="*/ 433 h 677"/>
              <a:gd name="T42" fmla="*/ 202 w 650"/>
              <a:gd name="T43" fmla="*/ 432 h 677"/>
              <a:gd name="T44" fmla="*/ 405 w 650"/>
              <a:gd name="T45" fmla="*/ 327 h 677"/>
              <a:gd name="T46" fmla="*/ 434 w 650"/>
              <a:gd name="T47" fmla="*/ 342 h 677"/>
              <a:gd name="T48" fmla="*/ 462 w 650"/>
              <a:gd name="T49" fmla="*/ 357 h 677"/>
              <a:gd name="T50" fmla="*/ 501 w 650"/>
              <a:gd name="T51" fmla="*/ 336 h 677"/>
              <a:gd name="T52" fmla="*/ 643 w 650"/>
              <a:gd name="T53" fmla="*/ 275 h 677"/>
              <a:gd name="T54" fmla="*/ 649 w 650"/>
              <a:gd name="T55" fmla="*/ 272 h 677"/>
              <a:gd name="T56" fmla="*/ 648 w 650"/>
              <a:gd name="T57" fmla="*/ 264 h 677"/>
              <a:gd name="T58" fmla="*/ 493 w 650"/>
              <a:gd name="T59" fmla="*/ 325 h 677"/>
              <a:gd name="T60" fmla="*/ 462 w 650"/>
              <a:gd name="T61" fmla="*/ 343 h 677"/>
              <a:gd name="T62" fmla="*/ 444 w 650"/>
              <a:gd name="T63" fmla="*/ 332 h 677"/>
              <a:gd name="T64" fmla="*/ 405 w 650"/>
              <a:gd name="T65" fmla="*/ 313 h 677"/>
              <a:gd name="T66" fmla="*/ 204 w 650"/>
              <a:gd name="T67" fmla="*/ 413 h 677"/>
              <a:gd name="T68" fmla="*/ 48 w 650"/>
              <a:gd name="T69" fmla="*/ 144 h 677"/>
              <a:gd name="T70" fmla="*/ 161 w 650"/>
              <a:gd name="T71" fmla="*/ 78 h 677"/>
              <a:gd name="T72" fmla="*/ 260 w 650"/>
              <a:gd name="T73" fmla="*/ 48 h 677"/>
              <a:gd name="T74" fmla="*/ 301 w 650"/>
              <a:gd name="T75" fmla="*/ 60 h 677"/>
              <a:gd name="T76" fmla="*/ 324 w 650"/>
              <a:gd name="T77" fmla="*/ 69 h 677"/>
              <a:gd name="T78" fmla="*/ 355 w 650"/>
              <a:gd name="T79" fmla="*/ 54 h 677"/>
              <a:gd name="T80" fmla="*/ 459 w 650"/>
              <a:gd name="T81" fmla="*/ 14 h 677"/>
              <a:gd name="T82" fmla="*/ 630 w 650"/>
              <a:gd name="T83" fmla="*/ 262 h 677"/>
              <a:gd name="T84" fmla="*/ 493 w 650"/>
              <a:gd name="T85" fmla="*/ 325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0" h="677">
                <a:moveTo>
                  <a:pt x="648" y="264"/>
                </a:moveTo>
                <a:cubicBezTo>
                  <a:pt x="468" y="3"/>
                  <a:pt x="468" y="3"/>
                  <a:pt x="468" y="3"/>
                </a:cubicBezTo>
                <a:cubicBezTo>
                  <a:pt x="467" y="1"/>
                  <a:pt x="465" y="0"/>
                  <a:pt x="462" y="0"/>
                </a:cubicBezTo>
                <a:cubicBezTo>
                  <a:pt x="418" y="0"/>
                  <a:pt x="376" y="25"/>
                  <a:pt x="348" y="42"/>
                </a:cubicBezTo>
                <a:cubicBezTo>
                  <a:pt x="338" y="48"/>
                  <a:pt x="327" y="55"/>
                  <a:pt x="324" y="55"/>
                </a:cubicBezTo>
                <a:cubicBezTo>
                  <a:pt x="319" y="55"/>
                  <a:pt x="314" y="52"/>
                  <a:pt x="309" y="48"/>
                </a:cubicBezTo>
                <a:cubicBezTo>
                  <a:pt x="299" y="42"/>
                  <a:pt x="286" y="34"/>
                  <a:pt x="260" y="34"/>
                </a:cubicBezTo>
                <a:cubicBezTo>
                  <a:pt x="240" y="34"/>
                  <a:pt x="200" y="46"/>
                  <a:pt x="155" y="65"/>
                </a:cubicBezTo>
                <a:cubicBezTo>
                  <a:pt x="107" y="87"/>
                  <a:pt x="62" y="114"/>
                  <a:pt x="33" y="139"/>
                </a:cubicBezTo>
                <a:cubicBezTo>
                  <a:pt x="32" y="140"/>
                  <a:pt x="31" y="142"/>
                  <a:pt x="31" y="144"/>
                </a:cubicBezTo>
                <a:cubicBezTo>
                  <a:pt x="31" y="146"/>
                  <a:pt x="31" y="148"/>
                  <a:pt x="33" y="149"/>
                </a:cubicBezTo>
                <a:cubicBezTo>
                  <a:pt x="128" y="233"/>
                  <a:pt x="192" y="362"/>
                  <a:pt x="191" y="425"/>
                </a:cubicBezTo>
                <a:cubicBezTo>
                  <a:pt x="14" y="119"/>
                  <a:pt x="14" y="119"/>
                  <a:pt x="14" y="119"/>
                </a:cubicBezTo>
                <a:cubicBezTo>
                  <a:pt x="12" y="115"/>
                  <a:pt x="8" y="114"/>
                  <a:pt x="4" y="116"/>
                </a:cubicBezTo>
                <a:cubicBezTo>
                  <a:pt x="1" y="118"/>
                  <a:pt x="0" y="122"/>
                  <a:pt x="2" y="126"/>
                </a:cubicBezTo>
                <a:cubicBezTo>
                  <a:pt x="317" y="674"/>
                  <a:pt x="317" y="674"/>
                  <a:pt x="317" y="674"/>
                </a:cubicBezTo>
                <a:cubicBezTo>
                  <a:pt x="319" y="676"/>
                  <a:pt x="321" y="677"/>
                  <a:pt x="323" y="677"/>
                </a:cubicBezTo>
                <a:cubicBezTo>
                  <a:pt x="325" y="677"/>
                  <a:pt x="326" y="677"/>
                  <a:pt x="327" y="676"/>
                </a:cubicBezTo>
                <a:cubicBezTo>
                  <a:pt x="330" y="674"/>
                  <a:pt x="331" y="670"/>
                  <a:pt x="329" y="667"/>
                </a:cubicBezTo>
                <a:cubicBezTo>
                  <a:pt x="195" y="433"/>
                  <a:pt x="195" y="433"/>
                  <a:pt x="195" y="433"/>
                </a:cubicBezTo>
                <a:cubicBezTo>
                  <a:pt x="196" y="433"/>
                  <a:pt x="197" y="433"/>
                  <a:pt x="198" y="433"/>
                </a:cubicBezTo>
                <a:cubicBezTo>
                  <a:pt x="199" y="433"/>
                  <a:pt x="201" y="433"/>
                  <a:pt x="202" y="432"/>
                </a:cubicBezTo>
                <a:cubicBezTo>
                  <a:pt x="266" y="382"/>
                  <a:pt x="378" y="327"/>
                  <a:pt x="405" y="327"/>
                </a:cubicBezTo>
                <a:cubicBezTo>
                  <a:pt x="419" y="327"/>
                  <a:pt x="426" y="334"/>
                  <a:pt x="434" y="342"/>
                </a:cubicBezTo>
                <a:cubicBezTo>
                  <a:pt x="442" y="350"/>
                  <a:pt x="450" y="357"/>
                  <a:pt x="462" y="357"/>
                </a:cubicBezTo>
                <a:cubicBezTo>
                  <a:pt x="470" y="357"/>
                  <a:pt x="479" y="351"/>
                  <a:pt x="501" y="336"/>
                </a:cubicBezTo>
                <a:cubicBezTo>
                  <a:pt x="536" y="312"/>
                  <a:pt x="589" y="275"/>
                  <a:pt x="643" y="275"/>
                </a:cubicBezTo>
                <a:cubicBezTo>
                  <a:pt x="645" y="275"/>
                  <a:pt x="648" y="274"/>
                  <a:pt x="649" y="272"/>
                </a:cubicBezTo>
                <a:cubicBezTo>
                  <a:pt x="650" y="269"/>
                  <a:pt x="650" y="266"/>
                  <a:pt x="648" y="264"/>
                </a:cubicBezTo>
                <a:close/>
                <a:moveTo>
                  <a:pt x="493" y="325"/>
                </a:moveTo>
                <a:cubicBezTo>
                  <a:pt x="480" y="333"/>
                  <a:pt x="466" y="343"/>
                  <a:pt x="462" y="343"/>
                </a:cubicBezTo>
                <a:cubicBezTo>
                  <a:pt x="456" y="343"/>
                  <a:pt x="451" y="339"/>
                  <a:pt x="444" y="332"/>
                </a:cubicBezTo>
                <a:cubicBezTo>
                  <a:pt x="435" y="324"/>
                  <a:pt x="424" y="313"/>
                  <a:pt x="405" y="313"/>
                </a:cubicBezTo>
                <a:cubicBezTo>
                  <a:pt x="375" y="313"/>
                  <a:pt x="269" y="366"/>
                  <a:pt x="204" y="413"/>
                </a:cubicBezTo>
                <a:cubicBezTo>
                  <a:pt x="198" y="325"/>
                  <a:pt x="112" y="204"/>
                  <a:pt x="48" y="144"/>
                </a:cubicBezTo>
                <a:cubicBezTo>
                  <a:pt x="76" y="121"/>
                  <a:pt x="117" y="98"/>
                  <a:pt x="161" y="78"/>
                </a:cubicBezTo>
                <a:cubicBezTo>
                  <a:pt x="203" y="60"/>
                  <a:pt x="242" y="48"/>
                  <a:pt x="260" y="48"/>
                </a:cubicBezTo>
                <a:cubicBezTo>
                  <a:pt x="282" y="48"/>
                  <a:pt x="292" y="54"/>
                  <a:pt x="301" y="60"/>
                </a:cubicBezTo>
                <a:cubicBezTo>
                  <a:pt x="308" y="65"/>
                  <a:pt x="314" y="69"/>
                  <a:pt x="324" y="69"/>
                </a:cubicBezTo>
                <a:cubicBezTo>
                  <a:pt x="330" y="69"/>
                  <a:pt x="339" y="64"/>
                  <a:pt x="355" y="54"/>
                </a:cubicBezTo>
                <a:cubicBezTo>
                  <a:pt x="381" y="39"/>
                  <a:pt x="419" y="16"/>
                  <a:pt x="459" y="14"/>
                </a:cubicBezTo>
                <a:cubicBezTo>
                  <a:pt x="630" y="262"/>
                  <a:pt x="630" y="262"/>
                  <a:pt x="630" y="262"/>
                </a:cubicBezTo>
                <a:cubicBezTo>
                  <a:pt x="577" y="267"/>
                  <a:pt x="527" y="301"/>
                  <a:pt x="493" y="32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1" name="Freeform 124"/>
          <p:cNvSpPr>
            <a:spLocks noEditPoints="1"/>
          </p:cNvSpPr>
          <p:nvPr/>
        </p:nvSpPr>
        <p:spPr bwMode="auto">
          <a:xfrm>
            <a:off x="4716416" y="3394930"/>
            <a:ext cx="309940" cy="370811"/>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25"/>
          <p:cNvSpPr>
            <a:spLocks noEditPoints="1"/>
          </p:cNvSpPr>
          <p:nvPr/>
        </p:nvSpPr>
        <p:spPr bwMode="auto">
          <a:xfrm>
            <a:off x="6725992" y="3406547"/>
            <a:ext cx="351554" cy="34720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107"/>
          <p:cNvSpPr>
            <a:spLocks noEditPoints="1"/>
          </p:cNvSpPr>
          <p:nvPr/>
        </p:nvSpPr>
        <p:spPr bwMode="auto">
          <a:xfrm>
            <a:off x="2772878" y="3416752"/>
            <a:ext cx="339132" cy="337002"/>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Rectangle 33"/>
          <p:cNvSpPr/>
          <p:nvPr/>
        </p:nvSpPr>
        <p:spPr>
          <a:xfrm>
            <a:off x="645733"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5" name="Rectangle 34"/>
          <p:cNvSpPr/>
          <p:nvPr/>
        </p:nvSpPr>
        <p:spPr>
          <a:xfrm>
            <a:off x="2634016"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6" name="Rectangle 35"/>
          <p:cNvSpPr/>
          <p:nvPr/>
        </p:nvSpPr>
        <p:spPr>
          <a:xfrm>
            <a:off x="6610583"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7" name="Rectangle 36"/>
          <p:cNvSpPr/>
          <p:nvPr/>
        </p:nvSpPr>
        <p:spPr>
          <a:xfrm>
            <a:off x="4622300"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cxnSp>
        <p:nvCxnSpPr>
          <p:cNvPr id="9" name="Straight Connector 8"/>
          <p:cNvCxnSpPr/>
          <p:nvPr/>
        </p:nvCxnSpPr>
        <p:spPr>
          <a:xfrm>
            <a:off x="645733" y="4286941"/>
            <a:ext cx="766361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1908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1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
                                        <p:tgtEl>
                                          <p:spTgt spid="2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100"/>
                                        <p:tgtEl>
                                          <p:spTgt spid="2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100"/>
                                        <p:tgtEl>
                                          <p:spTgt spid="1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100"/>
                                        <p:tgtEl>
                                          <p:spTgt spid="2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100"/>
                                        <p:tgtEl>
                                          <p:spTgt spid="32"/>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
                                        <p:tgtEl>
                                          <p:spTgt spid="3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Effect transition="in" filter="fade">
                                      <p:cBhvr>
                                        <p:cTn id="76" dur="100"/>
                                        <p:tgtEl>
                                          <p:spTgt spid="3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fade">
                                      <p:cBhvr>
                                        <p:cTn id="87" dur="100"/>
                                        <p:tgtEl>
                                          <p:spTgt spid="30"/>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wipe(down)">
                                      <p:cBhvr>
                                        <p:cTn id="92" dur="100"/>
                                        <p:tgtEl>
                                          <p:spTgt spid="9"/>
                                        </p:tgtEl>
                                      </p:cBhvr>
                                    </p:animEffect>
                                  </p:childTnLst>
                                </p:cTn>
                              </p:par>
                              <p:par>
                                <p:cTn id="93" presetID="10" presetClass="entr" presetSubtype="0" fill="hold" grpId="0" nodeType="withEffect">
                                  <p:stCondLst>
                                    <p:cond delay="100"/>
                                  </p:stCondLst>
                                  <p:childTnLst>
                                    <p:set>
                                      <p:cBhvr>
                                        <p:cTn id="94" dur="1" fill="hold">
                                          <p:stCondLst>
                                            <p:cond delay="0"/>
                                          </p:stCondLst>
                                        </p:cTn>
                                        <p:tgtEl>
                                          <p:spTgt spid="34"/>
                                        </p:tgtEl>
                                        <p:attrNameLst>
                                          <p:attrName>style.visibility</p:attrName>
                                        </p:attrNameLst>
                                      </p:cBhvr>
                                      <p:to>
                                        <p:strVal val="visible"/>
                                      </p:to>
                                    </p:set>
                                    <p:animEffect transition="in" filter="fade">
                                      <p:cBhvr>
                                        <p:cTn id="95" dur="100"/>
                                        <p:tgtEl>
                                          <p:spTgt spid="34"/>
                                        </p:tgtEl>
                                      </p:cBhvr>
                                    </p:animEffect>
                                  </p:childTnLst>
                                </p:cTn>
                              </p:par>
                              <p:par>
                                <p:cTn id="96" presetID="10" presetClass="entr" presetSubtype="0" fill="hold" grpId="0" nodeType="withEffect">
                                  <p:stCondLst>
                                    <p:cond delay="20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100"/>
                                        <p:tgtEl>
                                          <p:spTgt spid="35"/>
                                        </p:tgtEl>
                                      </p:cBhvr>
                                    </p:animEffect>
                                  </p:childTnLst>
                                </p:cTn>
                              </p:par>
                              <p:par>
                                <p:cTn id="99" presetID="10" presetClass="entr" presetSubtype="0" fill="hold" grpId="0" nodeType="withEffect">
                                  <p:stCondLst>
                                    <p:cond delay="300"/>
                                  </p:stCondLst>
                                  <p:childTnLst>
                                    <p:set>
                                      <p:cBhvr>
                                        <p:cTn id="100" dur="1" fill="hold">
                                          <p:stCondLst>
                                            <p:cond delay="0"/>
                                          </p:stCondLst>
                                        </p:cTn>
                                        <p:tgtEl>
                                          <p:spTgt spid="37"/>
                                        </p:tgtEl>
                                        <p:attrNameLst>
                                          <p:attrName>style.visibility</p:attrName>
                                        </p:attrNameLst>
                                      </p:cBhvr>
                                      <p:to>
                                        <p:strVal val="visible"/>
                                      </p:to>
                                    </p:set>
                                    <p:animEffect transition="in" filter="fade">
                                      <p:cBhvr>
                                        <p:cTn id="101" dur="100"/>
                                        <p:tgtEl>
                                          <p:spTgt spid="37"/>
                                        </p:tgtEl>
                                      </p:cBhvr>
                                    </p:animEffect>
                                  </p:childTnLst>
                                </p:cTn>
                              </p:par>
                              <p:par>
                                <p:cTn id="102" presetID="10" presetClass="entr" presetSubtype="0" fill="hold" grpId="0" nodeType="withEffect">
                                  <p:stCondLst>
                                    <p:cond delay="400"/>
                                  </p:stCondLst>
                                  <p:childTnLst>
                                    <p:set>
                                      <p:cBhvr>
                                        <p:cTn id="103" dur="1" fill="hold">
                                          <p:stCondLst>
                                            <p:cond delay="0"/>
                                          </p:stCondLst>
                                        </p:cTn>
                                        <p:tgtEl>
                                          <p:spTgt spid="36"/>
                                        </p:tgtEl>
                                        <p:attrNameLst>
                                          <p:attrName>style.visibility</p:attrName>
                                        </p:attrNameLst>
                                      </p:cBhvr>
                                      <p:to>
                                        <p:strVal val="visible"/>
                                      </p:to>
                                    </p:set>
                                    <p:animEffect transition="in" filter="fade">
                                      <p:cBhvr>
                                        <p:cTn id="104" dur="1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3" grpId="0" animBg="1"/>
      <p:bldP spid="4" grpId="0" animBg="1"/>
      <p:bldP spid="5" grpId="0" animBg="1"/>
      <p:bldP spid="21" grpId="0" animBg="1"/>
      <p:bldP spid="22" grpId="0" animBg="1"/>
      <p:bldP spid="23" grpId="0" animBg="1"/>
      <p:bldP spid="14" grpId="0" animBg="1"/>
      <p:bldP spid="17" grpId="0" animBg="1"/>
      <p:bldP spid="18" grpId="0" animBg="1"/>
      <p:bldP spid="19" grpId="0" animBg="1"/>
      <p:bldP spid="20"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p:bldP spid="35" grpId="0"/>
      <p:bldP spid="36" grpId="0"/>
      <p:bldP spid="3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ight Arrow 19"/>
          <p:cNvSpPr/>
          <p:nvPr/>
        </p:nvSpPr>
        <p:spPr>
          <a:xfrm>
            <a:off x="2024586" y="1983720"/>
            <a:ext cx="4167594" cy="282748"/>
          </a:xfrm>
          <a:prstGeom prst="rightArrow">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08520" y="1662410"/>
            <a:ext cx="2259164" cy="83445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Xxxxxxxxxx</a:t>
            </a:r>
            <a:r>
              <a:rPr lang="en-US" dirty="0"/>
              <a:t> xxx x </a:t>
            </a:r>
            <a:r>
              <a:rPr lang="en-US" dirty="0" err="1"/>
              <a:t>xxxxxxxx</a:t>
            </a:r>
            <a:endParaRPr lang="en-US" dirty="0"/>
          </a:p>
        </p:txBody>
      </p:sp>
      <p:sp>
        <p:nvSpPr>
          <p:cNvPr id="3" name="TextBox 2"/>
          <p:cNvSpPr txBox="1"/>
          <p:nvPr/>
        </p:nvSpPr>
        <p:spPr>
          <a:xfrm>
            <a:off x="1115616" y="3356916"/>
            <a:ext cx="1728474" cy="492443"/>
          </a:xfrm>
          <a:prstGeom prst="rect">
            <a:avLst/>
          </a:prstGeom>
          <a:solidFill>
            <a:schemeClr val="accent1"/>
          </a:solidFill>
        </p:spPr>
        <p:txBody>
          <a:bodyPr wrap="square" lIns="182880" tIns="91440" rIns="182880" bIns="91440" rtlCol="0" anchor="b" anchorCtr="0">
            <a:spAutoFit/>
          </a:bodyPr>
          <a:lstStyle/>
          <a:p>
            <a:r>
              <a:rPr lang="en-US" sz="2000" dirty="0">
                <a:solidFill>
                  <a:srgbClr val="FFFFFF"/>
                </a:solidFill>
              </a:rPr>
              <a:t>1</a:t>
            </a:r>
            <a:r>
              <a:rPr lang="en-US" sz="2000" baseline="30000" dirty="0">
                <a:solidFill>
                  <a:srgbClr val="FFFFFF"/>
                </a:solidFill>
              </a:rPr>
              <a:t>xx</a:t>
            </a:r>
            <a:r>
              <a:rPr lang="en-US" sz="2000" dirty="0">
                <a:solidFill>
                  <a:srgbClr val="FFFFFF"/>
                </a:solidFill>
              </a:rPr>
              <a:t> </a:t>
            </a:r>
          </a:p>
        </p:txBody>
      </p:sp>
      <p:sp>
        <p:nvSpPr>
          <p:cNvPr id="5" name="TextBox 4"/>
          <p:cNvSpPr txBox="1"/>
          <p:nvPr/>
        </p:nvSpPr>
        <p:spPr>
          <a:xfrm>
            <a:off x="2844090" y="2864235"/>
            <a:ext cx="1728474" cy="492443"/>
          </a:xfrm>
          <a:prstGeom prst="rect">
            <a:avLst/>
          </a:prstGeom>
          <a:solidFill>
            <a:schemeClr val="accent3"/>
          </a:solidFill>
        </p:spPr>
        <p:txBody>
          <a:bodyPr wrap="square" lIns="182880" tIns="91440" rIns="182880" bIns="91440" rtlCol="0" anchor="b" anchorCtr="0">
            <a:spAutoFit/>
          </a:bodyPr>
          <a:lstStyle/>
          <a:p>
            <a:r>
              <a:rPr lang="en-US" sz="2000" dirty="0">
                <a:solidFill>
                  <a:srgbClr val="FFFFFF"/>
                </a:solidFill>
              </a:rPr>
              <a:t>2</a:t>
            </a:r>
            <a:r>
              <a:rPr lang="en-US" sz="2000" baseline="30000" dirty="0">
                <a:solidFill>
                  <a:srgbClr val="FFFFFF"/>
                </a:solidFill>
              </a:rPr>
              <a:t> </a:t>
            </a:r>
            <a:endParaRPr lang="en-US" sz="2000" dirty="0">
              <a:solidFill>
                <a:srgbClr val="FFFFFF"/>
              </a:solidFill>
            </a:endParaRPr>
          </a:p>
        </p:txBody>
      </p:sp>
      <p:sp>
        <p:nvSpPr>
          <p:cNvPr id="8" name="TextBox 7"/>
          <p:cNvSpPr txBox="1"/>
          <p:nvPr/>
        </p:nvSpPr>
        <p:spPr>
          <a:xfrm>
            <a:off x="4572564" y="2371554"/>
            <a:ext cx="1728474" cy="492443"/>
          </a:xfrm>
          <a:prstGeom prst="rect">
            <a:avLst/>
          </a:prstGeom>
          <a:solidFill>
            <a:schemeClr val="accent5"/>
          </a:solidFill>
        </p:spPr>
        <p:txBody>
          <a:bodyPr wrap="square" lIns="182880" tIns="91440" rIns="182880" bIns="91440" rtlCol="0" anchor="b" anchorCtr="0">
            <a:spAutoFit/>
          </a:bodyPr>
          <a:lstStyle/>
          <a:p>
            <a:r>
              <a:rPr lang="en-US" sz="2000" dirty="0">
                <a:solidFill>
                  <a:srgbClr val="FFFFFF"/>
                </a:solidFill>
              </a:rPr>
              <a:t>3</a:t>
            </a:r>
            <a:r>
              <a:rPr lang="en-US" sz="2000" baseline="30000" dirty="0">
                <a:solidFill>
                  <a:srgbClr val="FFFFFF"/>
                </a:solidFill>
              </a:rPr>
              <a:t>x </a:t>
            </a:r>
            <a:endParaRPr lang="en-US" sz="2000" dirty="0">
              <a:solidFill>
                <a:srgbClr val="FFFFFF"/>
              </a:solidFill>
            </a:endParaRPr>
          </a:p>
        </p:txBody>
      </p:sp>
      <p:sp>
        <p:nvSpPr>
          <p:cNvPr id="9" name="TextBox 8"/>
          <p:cNvSpPr txBox="1"/>
          <p:nvPr/>
        </p:nvSpPr>
        <p:spPr>
          <a:xfrm>
            <a:off x="6299910" y="1878873"/>
            <a:ext cx="1728474" cy="492443"/>
          </a:xfrm>
          <a:prstGeom prst="rect">
            <a:avLst/>
          </a:prstGeom>
          <a:solidFill>
            <a:schemeClr val="tx2"/>
          </a:solidFill>
        </p:spPr>
        <p:txBody>
          <a:bodyPr wrap="square" lIns="182880" tIns="91440" rIns="182880" bIns="91440" rtlCol="0" anchor="b" anchorCtr="0">
            <a:spAutoFit/>
          </a:bodyPr>
          <a:lstStyle/>
          <a:p>
            <a:r>
              <a:rPr lang="en-US" sz="2000" dirty="0">
                <a:solidFill>
                  <a:srgbClr val="FFFFFF"/>
                </a:solidFill>
              </a:rPr>
              <a:t>4</a:t>
            </a:r>
            <a:r>
              <a:rPr lang="en-US" sz="2000" baseline="30000" dirty="0">
                <a:solidFill>
                  <a:srgbClr val="FFFFFF"/>
                </a:solidFill>
              </a:rPr>
              <a:t>xx</a:t>
            </a:r>
            <a:r>
              <a:rPr lang="en-US" sz="2000" dirty="0">
                <a:solidFill>
                  <a:srgbClr val="FFFFFF"/>
                </a:solidFill>
              </a:rPr>
              <a:t> </a:t>
            </a:r>
          </a:p>
        </p:txBody>
      </p:sp>
      <p:sp>
        <p:nvSpPr>
          <p:cNvPr id="10" name="TextBox 9"/>
          <p:cNvSpPr txBox="1"/>
          <p:nvPr/>
        </p:nvSpPr>
        <p:spPr>
          <a:xfrm>
            <a:off x="1116744" y="3849358"/>
            <a:ext cx="1728474" cy="1146027"/>
          </a:xfrm>
          <a:prstGeom prst="rect">
            <a:avLst/>
          </a:prstGeom>
          <a:solidFill>
            <a:schemeClr val="accent1">
              <a:alpha val="20000"/>
            </a:schemeClr>
          </a:solidFill>
        </p:spPr>
        <p:txBody>
          <a:bodyPr wrap="square" lIns="182880" tIns="91440" rIns="182880" bIns="91440" rtlCol="0">
            <a:no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Xxxxxxxxxxxxxxxxx</a:t>
            </a:r>
            <a:r>
              <a:rPr lang="en-US" sz="1100" dirty="0"/>
              <a:t> </a:t>
            </a: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11" name="TextBox 10"/>
          <p:cNvSpPr txBox="1"/>
          <p:nvPr/>
        </p:nvSpPr>
        <p:spPr>
          <a:xfrm>
            <a:off x="2844090" y="3356678"/>
            <a:ext cx="1728474" cy="1638707"/>
          </a:xfrm>
          <a:prstGeom prst="rect">
            <a:avLst/>
          </a:prstGeom>
          <a:solidFill>
            <a:schemeClr val="accent3">
              <a:alpha val="20000"/>
            </a:schemeClr>
          </a:solidFill>
        </p:spPr>
        <p:txBody>
          <a:bodyPr wrap="square" lIns="182880" tIns="91440" rIns="182880" bIns="91440" rtlCol="0">
            <a:noAutofit/>
          </a:bodyPr>
          <a:lstStyle/>
          <a:p>
            <a:r>
              <a:rPr lang="en-US" sz="1100" dirty="0"/>
              <a:t>Xx xxx xx </a:t>
            </a:r>
            <a:r>
              <a:rPr lang="en-US" sz="1100" dirty="0" err="1"/>
              <a:t>xxxxxx</a:t>
            </a:r>
            <a:r>
              <a:rPr lang="en-US" sz="1100" dirty="0"/>
              <a:t> </a:t>
            </a:r>
            <a:r>
              <a:rPr lang="en-US" sz="1100" dirty="0" err="1"/>
              <a:t>xxxxxxxxxxxxxx</a:t>
            </a:r>
            <a:r>
              <a:rPr lang="en-US" sz="1100" dirty="0"/>
              <a:t> x xx x xxx x </a:t>
            </a:r>
            <a:r>
              <a:rPr lang="en-US" sz="1100" dirty="0" err="1"/>
              <a:t>xxxx</a:t>
            </a:r>
            <a:r>
              <a:rPr lang="en-US" sz="1100" dirty="0"/>
              <a:t> </a:t>
            </a:r>
            <a:r>
              <a:rPr lang="en-US" sz="1100" dirty="0" err="1"/>
              <a:t>xxxxxxxxxxx</a:t>
            </a:r>
            <a:r>
              <a:rPr lang="en-US" sz="1100" dirty="0"/>
              <a:t> xx xxx x </a:t>
            </a:r>
            <a:r>
              <a:rPr lang="en-US" sz="1100" dirty="0" err="1"/>
              <a:t>xxxxxx</a:t>
            </a:r>
            <a:r>
              <a:rPr lang="en-US" sz="1100" dirty="0"/>
              <a:t> x </a:t>
            </a:r>
            <a:r>
              <a:rPr lang="en-US" sz="1100" dirty="0" err="1"/>
              <a:t>xxxx</a:t>
            </a:r>
            <a:r>
              <a:rPr lang="en-US" sz="1100" dirty="0"/>
              <a:t> </a:t>
            </a:r>
            <a:r>
              <a:rPr lang="en-US" sz="1100" dirty="0" err="1"/>
              <a:t>xxxxxx</a:t>
            </a:r>
            <a:r>
              <a:rPr lang="en-US" sz="1100" dirty="0"/>
              <a:t> x </a:t>
            </a:r>
            <a:r>
              <a:rPr lang="en-US" sz="1100" dirty="0" err="1"/>
              <a:t>xxxxxxx</a:t>
            </a:r>
            <a:r>
              <a:rPr lang="en-US" sz="1100" dirty="0"/>
              <a:t> </a:t>
            </a:r>
            <a:r>
              <a:rPr lang="en-US" sz="1100" dirty="0" err="1"/>
              <a:t>xxxxx</a:t>
            </a:r>
            <a:r>
              <a:rPr lang="en-US" sz="1100" dirty="0"/>
              <a:t> </a:t>
            </a:r>
          </a:p>
        </p:txBody>
      </p:sp>
      <p:sp>
        <p:nvSpPr>
          <p:cNvPr id="12" name="TextBox 11"/>
          <p:cNvSpPr txBox="1"/>
          <p:nvPr/>
        </p:nvSpPr>
        <p:spPr>
          <a:xfrm>
            <a:off x="4572564" y="2863758"/>
            <a:ext cx="1728474" cy="2131626"/>
          </a:xfrm>
          <a:prstGeom prst="rect">
            <a:avLst/>
          </a:prstGeom>
          <a:solidFill>
            <a:schemeClr val="accent5">
              <a:alpha val="20000"/>
            </a:schemeClr>
          </a:solidFill>
        </p:spPr>
        <p:txBody>
          <a:bodyPr wrap="square" lIns="182880" tIns="91440" rIns="182880" bIns="91440" rtlCol="0">
            <a:noAutofit/>
          </a:bodyPr>
          <a:lstStyle/>
          <a:p>
            <a:r>
              <a:rPr lang="en-US" sz="1100" dirty="0" err="1"/>
              <a:t>Xxxx</a:t>
            </a:r>
            <a:r>
              <a:rPr lang="en-US" sz="1100" dirty="0"/>
              <a:t> </a:t>
            </a:r>
            <a:r>
              <a:rPr lang="en-US" sz="1100" dirty="0" err="1"/>
              <a:t>xxxxx</a:t>
            </a:r>
            <a:r>
              <a:rPr lang="en-US" sz="1100" dirty="0"/>
              <a:t> xxx </a:t>
            </a:r>
            <a:r>
              <a:rPr lang="en-US" sz="1100" dirty="0" err="1"/>
              <a:t>xxxxxxxxx</a:t>
            </a:r>
            <a:r>
              <a:rPr lang="en-US" sz="1100" dirty="0"/>
              <a:t> xxx x </a:t>
            </a:r>
            <a:r>
              <a:rPr lang="en-US" sz="1100" dirty="0" err="1"/>
              <a:t>xxxxxxxx</a:t>
            </a:r>
            <a:r>
              <a:rPr lang="en-US" sz="1100" dirty="0"/>
              <a:t> Xx </a:t>
            </a:r>
            <a:r>
              <a:rPr lang="en-US" sz="1100" dirty="0" err="1"/>
              <a:t>xx</a:t>
            </a:r>
            <a:r>
              <a:rPr lang="en-US" sz="1100" dirty="0"/>
              <a:t> </a:t>
            </a:r>
            <a:r>
              <a:rPr lang="en-US" sz="1100" dirty="0" err="1"/>
              <a:t>xxxxx</a:t>
            </a:r>
            <a:r>
              <a:rPr lang="en-US" sz="1100" dirty="0"/>
              <a:t> xxx </a:t>
            </a:r>
            <a:r>
              <a:rPr lang="en-US" sz="1100" dirty="0" err="1"/>
              <a:t>xxxxx</a:t>
            </a:r>
            <a:r>
              <a:rPr lang="en-US" sz="1100" dirty="0"/>
              <a:t> </a:t>
            </a:r>
            <a:r>
              <a:rPr lang="en-US" sz="1100" dirty="0" err="1"/>
              <a:t>xxxxxxxxx</a:t>
            </a:r>
            <a:r>
              <a:rPr lang="en-US" sz="1100" dirty="0"/>
              <a:t> </a:t>
            </a:r>
            <a:r>
              <a:rPr lang="en-US" sz="1100" dirty="0" err="1"/>
              <a:t>xxxx</a:t>
            </a:r>
            <a:r>
              <a:rPr lang="en-US" sz="1100" dirty="0"/>
              <a:t> </a:t>
            </a:r>
            <a:r>
              <a:rPr lang="en-US" sz="1100" dirty="0" err="1"/>
              <a:t>xxxx</a:t>
            </a:r>
            <a:r>
              <a:rPr lang="en-US" sz="1100" dirty="0"/>
              <a:t> xx </a:t>
            </a:r>
            <a:r>
              <a:rPr lang="en-US" sz="1100" dirty="0" err="1"/>
              <a:t>xxxxx</a:t>
            </a:r>
            <a:r>
              <a:rPr lang="en-US" sz="1100" dirty="0"/>
              <a:t> x </a:t>
            </a:r>
            <a:r>
              <a:rPr lang="en-US" sz="1100" dirty="0" err="1"/>
              <a:t>xxxxx</a:t>
            </a:r>
            <a:r>
              <a:rPr lang="en-US" sz="1100" dirty="0"/>
              <a:t> </a:t>
            </a:r>
            <a:r>
              <a:rPr lang="en-US" sz="1100" dirty="0" err="1"/>
              <a:t>xxxxx</a:t>
            </a:r>
            <a:r>
              <a:rPr lang="en-US" sz="1100" dirty="0"/>
              <a:t> x </a:t>
            </a:r>
            <a:r>
              <a:rPr lang="en-US" sz="1100" dirty="0" err="1"/>
              <a:t>xxxxxxxxx</a:t>
            </a:r>
            <a:r>
              <a:rPr lang="en-US" sz="1100" dirty="0"/>
              <a:t> xx </a:t>
            </a:r>
            <a:r>
              <a:rPr lang="en-US" sz="1100" dirty="0" err="1"/>
              <a:t>xxxxx</a:t>
            </a:r>
            <a:r>
              <a:rPr lang="en-US" sz="1100" dirty="0"/>
              <a:t> xxx x </a:t>
            </a:r>
            <a:r>
              <a:rPr lang="en-US" sz="1100" dirty="0" err="1"/>
              <a:t>xxxxx</a:t>
            </a:r>
            <a:r>
              <a:rPr lang="en-US" sz="1100" dirty="0"/>
              <a:t> </a:t>
            </a:r>
          </a:p>
        </p:txBody>
      </p:sp>
      <p:sp>
        <p:nvSpPr>
          <p:cNvPr id="13" name="TextBox 12"/>
          <p:cNvSpPr txBox="1"/>
          <p:nvPr/>
        </p:nvSpPr>
        <p:spPr>
          <a:xfrm>
            <a:off x="6299910" y="2371317"/>
            <a:ext cx="1728474" cy="2624068"/>
          </a:xfrm>
          <a:prstGeom prst="rect">
            <a:avLst/>
          </a:prstGeom>
          <a:solidFill>
            <a:schemeClr val="tx2">
              <a:alpha val="20000"/>
            </a:schemeClr>
          </a:solidFill>
        </p:spPr>
        <p:txBody>
          <a:bodyPr wrap="square" lIns="182880" tIns="91440" rIns="182880" bIns="91440" rtlCol="0">
            <a:noAutofit/>
          </a:bodyPr>
          <a:lstStyle/>
          <a:p>
            <a:r>
              <a:rPr lang="en-US" sz="1100" dirty="0"/>
              <a:t>X xxx xx </a:t>
            </a:r>
            <a:r>
              <a:rPr lang="en-US" sz="1100" dirty="0" err="1"/>
              <a:t>xxxxxx</a:t>
            </a:r>
            <a:r>
              <a:rPr lang="en-US" sz="1100" dirty="0"/>
              <a:t> </a:t>
            </a:r>
            <a:r>
              <a:rPr lang="en-US" sz="1100" dirty="0" err="1"/>
              <a:t>xxxx</a:t>
            </a:r>
            <a:r>
              <a:rPr lang="en-US" sz="1100" dirty="0"/>
              <a:t> Xx x </a:t>
            </a:r>
            <a:r>
              <a:rPr lang="en-US" sz="1100" dirty="0" err="1"/>
              <a:t>xxxxx</a:t>
            </a:r>
            <a:r>
              <a:rPr lang="en-US" sz="1100" dirty="0"/>
              <a:t> xx </a:t>
            </a:r>
            <a:r>
              <a:rPr lang="en-US" sz="1100" dirty="0" err="1"/>
              <a:t>xxxxxx</a:t>
            </a:r>
            <a:r>
              <a:rPr lang="en-US" sz="1100" dirty="0"/>
              <a:t>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xxxxxx</a:t>
            </a:r>
            <a:r>
              <a:rPr lang="en-US" sz="1100" dirty="0"/>
              <a:t> xxx </a:t>
            </a:r>
            <a:r>
              <a:rPr lang="en-US" sz="1100" dirty="0" err="1"/>
              <a:t>xxx</a:t>
            </a:r>
            <a:r>
              <a:rPr lang="en-US" sz="1100" dirty="0"/>
              <a:t> </a:t>
            </a:r>
            <a:r>
              <a:rPr lang="en-US" sz="1100" dirty="0" err="1"/>
              <a:t>xxxxx</a:t>
            </a:r>
            <a:r>
              <a:rPr lang="en-US" sz="1100" dirty="0"/>
              <a:t> xxx xx </a:t>
            </a:r>
            <a:r>
              <a:rPr lang="en-US" sz="1100" dirty="0" err="1"/>
              <a:t>xxxxx</a:t>
            </a:r>
            <a:r>
              <a:rPr lang="en-US" sz="1100" dirty="0"/>
              <a:t> </a:t>
            </a:r>
            <a:r>
              <a:rPr lang="en-US" sz="1100" dirty="0" err="1"/>
              <a:t>xxxxxx</a:t>
            </a:r>
            <a:r>
              <a:rPr lang="en-US" sz="1100" dirty="0"/>
              <a:t> x </a:t>
            </a:r>
            <a:r>
              <a:rPr lang="en-US" sz="1100" dirty="0" err="1"/>
              <a:t>xxxx</a:t>
            </a:r>
            <a:r>
              <a:rPr lang="en-US" sz="1100" dirty="0"/>
              <a:t> </a:t>
            </a:r>
            <a:r>
              <a:rPr lang="en-US" sz="1100" dirty="0" err="1"/>
              <a:t>xxxxxxx</a:t>
            </a:r>
            <a:r>
              <a:rPr lang="en-US" sz="1100" dirty="0"/>
              <a:t> xxx </a:t>
            </a:r>
            <a:r>
              <a:rPr lang="en-US" sz="1100" dirty="0" err="1"/>
              <a:t>xxxxx</a:t>
            </a:r>
            <a:r>
              <a:rPr lang="en-US" sz="1100" dirty="0"/>
              <a:t> </a:t>
            </a:r>
            <a:r>
              <a:rPr lang="en-US" sz="1100" dirty="0" err="1"/>
              <a:t>xxxxxxxx</a:t>
            </a:r>
            <a:r>
              <a:rPr lang="en-US" sz="1100" dirty="0"/>
              <a:t> </a:t>
            </a:r>
            <a:r>
              <a:rPr lang="en-US" sz="1100" dirty="0" err="1"/>
              <a:t>xxxxx</a:t>
            </a:r>
            <a:r>
              <a:rPr lang="en-US" sz="1100" dirty="0"/>
              <a:t> </a:t>
            </a:r>
            <a:r>
              <a:rPr lang="en-US" sz="1100" dirty="0" err="1"/>
              <a:t>xxxxxx</a:t>
            </a:r>
            <a:r>
              <a:rPr lang="en-US" sz="1100" dirty="0"/>
              <a:t> </a:t>
            </a:r>
          </a:p>
        </p:txBody>
      </p:sp>
      <p:grpSp>
        <p:nvGrpSpPr>
          <p:cNvPr id="24" name="Group 23"/>
          <p:cNvGrpSpPr/>
          <p:nvPr/>
        </p:nvGrpSpPr>
        <p:grpSpPr>
          <a:xfrm>
            <a:off x="1184551" y="1721878"/>
            <a:ext cx="1074614" cy="839726"/>
            <a:chOff x="1184550" y="864627"/>
            <a:chExt cx="1074614" cy="839726"/>
          </a:xfrm>
        </p:grpSpPr>
        <p:sp>
          <p:nvSpPr>
            <p:cNvPr id="22" name="Oval 21"/>
            <p:cNvSpPr/>
            <p:nvPr/>
          </p:nvSpPr>
          <p:spPr>
            <a:xfrm>
              <a:off x="1787941" y="983236"/>
              <a:ext cx="312545" cy="382339"/>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p:nvPr/>
          </p:nvSpPr>
          <p:spPr>
            <a:xfrm>
              <a:off x="1862523" y="1168827"/>
              <a:ext cx="378179" cy="261143"/>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Group 4"/>
            <p:cNvGrpSpPr>
              <a:grpSpLocks noChangeAspect="1"/>
            </p:cNvGrpSpPr>
            <p:nvPr/>
          </p:nvGrpSpPr>
          <p:grpSpPr bwMode="auto">
            <a:xfrm>
              <a:off x="1184550" y="864627"/>
              <a:ext cx="1074614" cy="839726"/>
              <a:chOff x="2148" y="1073"/>
              <a:chExt cx="1464" cy="1144"/>
            </a:xfrm>
            <a:solidFill>
              <a:schemeClr val="accent1"/>
            </a:solidFill>
          </p:grpSpPr>
          <p:sp>
            <p:nvSpPr>
              <p:cNvPr id="18"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19023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2" presetClass="entr" presetSubtype="8" decel="70000" fill="hold" grpId="0" nodeType="withEffect">
                                  <p:stCondLst>
                                    <p:cond delay="4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 grpId="0" animBg="1"/>
      <p:bldP spid="5" grpId="0" animBg="1"/>
      <p:bldP spid="8" grpId="0" animBg="1"/>
      <p:bldP spid="9" grpId="0" animBg="1"/>
      <p:bldP spid="10" grpId="0" animBg="1"/>
      <p:bldP spid="11" grpId="0" animBg="1"/>
      <p:bldP spid="12" grpId="0" animBg="1"/>
      <p:bldP spid="1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p:cNvGrpSpPr/>
          <p:nvPr/>
        </p:nvGrpSpPr>
        <p:grpSpPr>
          <a:xfrm>
            <a:off x="2084964" y="3107249"/>
            <a:ext cx="795318" cy="797422"/>
            <a:chOff x="0" y="2445544"/>
            <a:chExt cx="600075" cy="601663"/>
          </a:xfrm>
        </p:grpSpPr>
        <p:sp>
          <p:nvSpPr>
            <p:cNvPr id="19" name="Oval 18"/>
            <p:cNvSpPr>
              <a:spLocks noChangeArrowheads="1"/>
            </p:cNvSpPr>
            <p:nvPr/>
          </p:nvSpPr>
          <p:spPr bwMode="auto">
            <a:xfrm>
              <a:off x="0" y="2445544"/>
              <a:ext cx="600075" cy="60166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3" name="Group 62"/>
            <p:cNvGrpSpPr/>
            <p:nvPr/>
          </p:nvGrpSpPr>
          <p:grpSpPr>
            <a:xfrm>
              <a:off x="119063" y="2594769"/>
              <a:ext cx="361950" cy="303213"/>
              <a:chOff x="119063" y="2792413"/>
              <a:chExt cx="361950" cy="303213"/>
            </a:xfrm>
          </p:grpSpPr>
          <p:sp>
            <p:nvSpPr>
              <p:cNvPr id="38" name="Freeform 37"/>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8" name="Group 77"/>
          <p:cNvGrpSpPr/>
          <p:nvPr/>
        </p:nvGrpSpPr>
        <p:grpSpPr>
          <a:xfrm>
            <a:off x="4867367" y="3107249"/>
            <a:ext cx="797422" cy="797422"/>
            <a:chOff x="1574800" y="2445544"/>
            <a:chExt cx="601663" cy="601663"/>
          </a:xfrm>
        </p:grpSpPr>
        <p:sp>
          <p:nvSpPr>
            <p:cNvPr id="17" name="Oval 16"/>
            <p:cNvSpPr>
              <a:spLocks noChangeArrowheads="1"/>
            </p:cNvSpPr>
            <p:nvPr/>
          </p:nvSpPr>
          <p:spPr bwMode="auto">
            <a:xfrm>
              <a:off x="1574800" y="2445544"/>
              <a:ext cx="601663"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1712913" y="2550319"/>
              <a:ext cx="327025" cy="392113"/>
              <a:chOff x="1712913" y="2809875"/>
              <a:chExt cx="327025" cy="392113"/>
            </a:xfrm>
          </p:grpSpPr>
          <p:sp>
            <p:nvSpPr>
              <p:cNvPr id="40" name="Freeform 39"/>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2005</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2006</a:t>
            </a:r>
            <a:endParaRPr lang="en-US" sz="1100" dirty="0"/>
          </a:p>
        </p:txBody>
      </p:sp>
      <p:sp>
        <p:nvSpPr>
          <p:cNvPr id="107" name="Rectangle 106"/>
          <p:cNvSpPr/>
          <p:nvPr/>
        </p:nvSpPr>
        <p:spPr>
          <a:xfrm>
            <a:off x="3070314"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2007</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2008</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2009</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2010</a:t>
            </a:r>
            <a:endParaRPr lang="en-US" sz="1100" dirty="0"/>
          </a:p>
        </p:txBody>
      </p:sp>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12552818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1488952" y="3505959"/>
            <a:ext cx="596012"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2880283" y="3505959"/>
            <a:ext cx="596012"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4271613" y="3505959"/>
            <a:ext cx="595754"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5664789" y="3505959"/>
            <a:ext cx="595754"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7055860" y="3505959"/>
            <a:ext cx="595496"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1" y="3503706"/>
            <a:ext cx="691531" cy="4506"/>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7654596" y="3107249"/>
            <a:ext cx="795318" cy="797422"/>
            <a:chOff x="11877675" y="2445544"/>
            <a:chExt cx="600075" cy="601663"/>
          </a:xfrm>
        </p:grpSpPr>
        <p:sp>
          <p:nvSpPr>
            <p:cNvPr id="9" name="Oval 8"/>
            <p:cNvSpPr>
              <a:spLocks noChangeArrowheads="1"/>
            </p:cNvSpPr>
            <p:nvPr/>
          </p:nvSpPr>
          <p:spPr bwMode="auto">
            <a:xfrm>
              <a:off x="11877675" y="2445544"/>
              <a:ext cx="600075" cy="601663"/>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12001500" y="2582069"/>
              <a:ext cx="354013" cy="328613"/>
            </a:xfrm>
            <a:custGeom>
              <a:avLst/>
              <a:gdLst>
                <a:gd name="T0" fmla="*/ 104 w 209"/>
                <a:gd name="T1" fmla="*/ 194 h 194"/>
                <a:gd name="T2" fmla="*/ 0 w 209"/>
                <a:gd name="T3" fmla="*/ 64 h 194"/>
                <a:gd name="T4" fmla="*/ 53 w 209"/>
                <a:gd name="T5" fmla="*/ 0 h 194"/>
                <a:gd name="T6" fmla="*/ 104 w 209"/>
                <a:gd name="T7" fmla="*/ 28 h 194"/>
                <a:gd name="T8" fmla="*/ 155 w 209"/>
                <a:gd name="T9" fmla="*/ 0 h 194"/>
                <a:gd name="T10" fmla="*/ 209 w 209"/>
                <a:gd name="T11" fmla="*/ 64 h 194"/>
                <a:gd name="T12" fmla="*/ 104 w 209"/>
                <a:gd name="T13" fmla="*/ 194 h 194"/>
                <a:gd name="T14" fmla="*/ 53 w 209"/>
                <a:gd name="T15" fmla="*/ 5 h 194"/>
                <a:gd name="T16" fmla="*/ 4 w 209"/>
                <a:gd name="T17" fmla="*/ 64 h 194"/>
                <a:gd name="T18" fmla="*/ 46 w 209"/>
                <a:gd name="T19" fmla="*/ 153 h 194"/>
                <a:gd name="T20" fmla="*/ 104 w 209"/>
                <a:gd name="T21" fmla="*/ 189 h 194"/>
                <a:gd name="T22" fmla="*/ 162 w 209"/>
                <a:gd name="T23" fmla="*/ 153 h 194"/>
                <a:gd name="T24" fmla="*/ 204 w 209"/>
                <a:gd name="T25" fmla="*/ 64 h 194"/>
                <a:gd name="T26" fmla="*/ 155 w 209"/>
                <a:gd name="T27" fmla="*/ 5 h 194"/>
                <a:gd name="T28" fmla="*/ 107 w 209"/>
                <a:gd name="T29" fmla="*/ 39 h 194"/>
                <a:gd name="T30" fmla="*/ 104 w 209"/>
                <a:gd name="T31" fmla="*/ 41 h 194"/>
                <a:gd name="T32" fmla="*/ 102 w 209"/>
                <a:gd name="T33" fmla="*/ 39 h 194"/>
                <a:gd name="T34" fmla="*/ 53 w 209"/>
                <a:gd name="T35" fmla="*/ 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194">
                  <a:moveTo>
                    <a:pt x="104" y="194"/>
                  </a:moveTo>
                  <a:cubicBezTo>
                    <a:pt x="79" y="194"/>
                    <a:pt x="0" y="134"/>
                    <a:pt x="0" y="64"/>
                  </a:cubicBezTo>
                  <a:cubicBezTo>
                    <a:pt x="0" y="34"/>
                    <a:pt x="22" y="0"/>
                    <a:pt x="53" y="0"/>
                  </a:cubicBezTo>
                  <a:cubicBezTo>
                    <a:pt x="76" y="0"/>
                    <a:pt x="97" y="12"/>
                    <a:pt x="104" y="28"/>
                  </a:cubicBezTo>
                  <a:cubicBezTo>
                    <a:pt x="111" y="12"/>
                    <a:pt x="132" y="0"/>
                    <a:pt x="155" y="0"/>
                  </a:cubicBezTo>
                  <a:cubicBezTo>
                    <a:pt x="186" y="0"/>
                    <a:pt x="209" y="34"/>
                    <a:pt x="209" y="64"/>
                  </a:cubicBezTo>
                  <a:cubicBezTo>
                    <a:pt x="209" y="134"/>
                    <a:pt x="129" y="194"/>
                    <a:pt x="104" y="194"/>
                  </a:cubicBezTo>
                  <a:close/>
                  <a:moveTo>
                    <a:pt x="53" y="5"/>
                  </a:moveTo>
                  <a:cubicBezTo>
                    <a:pt x="30" y="5"/>
                    <a:pt x="4" y="30"/>
                    <a:pt x="4" y="64"/>
                  </a:cubicBezTo>
                  <a:cubicBezTo>
                    <a:pt x="4" y="104"/>
                    <a:pt x="31" y="137"/>
                    <a:pt x="46" y="153"/>
                  </a:cubicBezTo>
                  <a:cubicBezTo>
                    <a:pt x="69" y="175"/>
                    <a:pt x="94" y="189"/>
                    <a:pt x="104" y="189"/>
                  </a:cubicBezTo>
                  <a:cubicBezTo>
                    <a:pt x="115" y="189"/>
                    <a:pt x="140" y="175"/>
                    <a:pt x="162" y="153"/>
                  </a:cubicBezTo>
                  <a:cubicBezTo>
                    <a:pt x="178" y="137"/>
                    <a:pt x="204" y="104"/>
                    <a:pt x="204" y="64"/>
                  </a:cubicBezTo>
                  <a:cubicBezTo>
                    <a:pt x="204" y="30"/>
                    <a:pt x="178" y="5"/>
                    <a:pt x="155" y="5"/>
                  </a:cubicBezTo>
                  <a:cubicBezTo>
                    <a:pt x="127" y="5"/>
                    <a:pt x="107" y="23"/>
                    <a:pt x="107" y="39"/>
                  </a:cubicBezTo>
                  <a:cubicBezTo>
                    <a:pt x="107" y="40"/>
                    <a:pt x="106" y="41"/>
                    <a:pt x="104" y="41"/>
                  </a:cubicBezTo>
                  <a:cubicBezTo>
                    <a:pt x="103" y="41"/>
                    <a:pt x="102" y="40"/>
                    <a:pt x="102" y="39"/>
                  </a:cubicBezTo>
                  <a:cubicBezTo>
                    <a:pt x="102" y="19"/>
                    <a:pt x="76" y="5"/>
                    <a:pt x="5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694088" y="3107249"/>
            <a:ext cx="795318" cy="797422"/>
            <a:chOff x="4595813" y="2445544"/>
            <a:chExt cx="600075" cy="601663"/>
          </a:xfrm>
        </p:grpSpPr>
        <p:sp>
          <p:nvSpPr>
            <p:cNvPr id="12" name="Oval 11"/>
            <p:cNvSpPr>
              <a:spLocks noChangeArrowheads="1"/>
            </p:cNvSpPr>
            <p:nvPr/>
          </p:nvSpPr>
          <p:spPr bwMode="auto">
            <a:xfrm>
              <a:off x="4595813" y="2445544"/>
              <a:ext cx="600075" cy="601663"/>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4678363" y="2620169"/>
              <a:ext cx="436563" cy="252413"/>
            </a:xfrm>
            <a:custGeom>
              <a:avLst/>
              <a:gdLst>
                <a:gd name="T0" fmla="*/ 251 w 258"/>
                <a:gd name="T1" fmla="*/ 2 h 148"/>
                <a:gd name="T2" fmla="*/ 250 w 258"/>
                <a:gd name="T3" fmla="*/ 1 h 148"/>
                <a:gd name="T4" fmla="*/ 250 w 258"/>
                <a:gd name="T5" fmla="*/ 1 h 148"/>
                <a:gd name="T6" fmla="*/ 250 w 258"/>
                <a:gd name="T7" fmla="*/ 0 h 148"/>
                <a:gd name="T8" fmla="*/ 249 w 258"/>
                <a:gd name="T9" fmla="*/ 0 h 148"/>
                <a:gd name="T10" fmla="*/ 249 w 258"/>
                <a:gd name="T11" fmla="*/ 0 h 148"/>
                <a:gd name="T12" fmla="*/ 249 w 258"/>
                <a:gd name="T13" fmla="*/ 0 h 148"/>
                <a:gd name="T14" fmla="*/ 248 w 258"/>
                <a:gd name="T15" fmla="*/ 0 h 148"/>
                <a:gd name="T16" fmla="*/ 247 w 258"/>
                <a:gd name="T17" fmla="*/ 0 h 148"/>
                <a:gd name="T18" fmla="*/ 247 w 258"/>
                <a:gd name="T19" fmla="*/ 0 h 148"/>
                <a:gd name="T20" fmla="*/ 209 w 258"/>
                <a:gd name="T21" fmla="*/ 29 h 148"/>
                <a:gd name="T22" fmla="*/ 212 w 258"/>
                <a:gd name="T23" fmla="*/ 32 h 148"/>
                <a:gd name="T24" fmla="*/ 217 w 258"/>
                <a:gd name="T25" fmla="*/ 70 h 148"/>
                <a:gd name="T26" fmla="*/ 194 w 258"/>
                <a:gd name="T27" fmla="*/ 78 h 148"/>
                <a:gd name="T28" fmla="*/ 161 w 258"/>
                <a:gd name="T29" fmla="*/ 55 h 148"/>
                <a:gd name="T30" fmla="*/ 125 w 258"/>
                <a:gd name="T31" fmla="*/ 55 h 148"/>
                <a:gd name="T32" fmla="*/ 111 w 258"/>
                <a:gd name="T33" fmla="*/ 112 h 148"/>
                <a:gd name="T34" fmla="*/ 94 w 258"/>
                <a:gd name="T35" fmla="*/ 114 h 148"/>
                <a:gd name="T36" fmla="*/ 68 w 258"/>
                <a:gd name="T37" fmla="*/ 70 h 148"/>
                <a:gd name="T38" fmla="*/ 32 w 258"/>
                <a:gd name="T39" fmla="*/ 70 h 148"/>
                <a:gd name="T40" fmla="*/ 1 w 258"/>
                <a:gd name="T41" fmla="*/ 128 h 148"/>
                <a:gd name="T42" fmla="*/ 3 w 258"/>
                <a:gd name="T43" fmla="*/ 132 h 148"/>
                <a:gd name="T44" fmla="*/ 40 w 258"/>
                <a:gd name="T45" fmla="*/ 85 h 148"/>
                <a:gd name="T46" fmla="*/ 61 w 258"/>
                <a:gd name="T47" fmla="*/ 85 h 148"/>
                <a:gd name="T48" fmla="*/ 86 w 258"/>
                <a:gd name="T49" fmla="*/ 129 h 148"/>
                <a:gd name="T50" fmla="*/ 123 w 258"/>
                <a:gd name="T51" fmla="*/ 129 h 148"/>
                <a:gd name="T52" fmla="*/ 135 w 258"/>
                <a:gd name="T53" fmla="*/ 71 h 148"/>
                <a:gd name="T54" fmla="*/ 159 w 258"/>
                <a:gd name="T55" fmla="*/ 63 h 148"/>
                <a:gd name="T56" fmla="*/ 191 w 258"/>
                <a:gd name="T57" fmla="*/ 87 h 148"/>
                <a:gd name="T58" fmla="*/ 228 w 258"/>
                <a:gd name="T59" fmla="*/ 87 h 148"/>
                <a:gd name="T60" fmla="*/ 247 w 258"/>
                <a:gd name="T61" fmla="*/ 11 h 148"/>
                <a:gd name="T62" fmla="*/ 255 w 258"/>
                <a:gd name="T63" fmla="*/ 53 h 148"/>
                <a:gd name="T64" fmla="*/ 258 w 258"/>
                <a:gd name="T65" fmla="*/ 50 h 148"/>
                <a:gd name="T66" fmla="*/ 50 w 258"/>
                <a:gd name="T67" fmla="*/ 56 h 148"/>
                <a:gd name="T68" fmla="*/ 59 w 258"/>
                <a:gd name="T69" fmla="*/ 80 h 148"/>
                <a:gd name="T70" fmla="*/ 59 w 258"/>
                <a:gd name="T71" fmla="*/ 80 h 148"/>
                <a:gd name="T72" fmla="*/ 36 w 258"/>
                <a:gd name="T73" fmla="*/ 70 h 148"/>
                <a:gd name="T74" fmla="*/ 105 w 258"/>
                <a:gd name="T75" fmla="*/ 143 h 148"/>
                <a:gd name="T76" fmla="*/ 105 w 258"/>
                <a:gd name="T77" fmla="*/ 116 h 148"/>
                <a:gd name="T78" fmla="*/ 143 w 258"/>
                <a:gd name="T79" fmla="*/ 68 h 148"/>
                <a:gd name="T80" fmla="*/ 143 w 258"/>
                <a:gd name="T81" fmla="*/ 41 h 148"/>
                <a:gd name="T82" fmla="*/ 143 w 258"/>
                <a:gd name="T83" fmla="*/ 68 h 148"/>
                <a:gd name="T84" fmla="*/ 210 w 258"/>
                <a:gd name="T85" fmla="*/ 100 h 148"/>
                <a:gd name="T86" fmla="*/ 210 w 258"/>
                <a:gd name="T87" fmla="*/ 7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8" h="148">
                  <a:moveTo>
                    <a:pt x="258" y="50"/>
                  </a:moveTo>
                  <a:cubicBezTo>
                    <a:pt x="251" y="2"/>
                    <a:pt x="251" y="2"/>
                    <a:pt x="251" y="2"/>
                  </a:cubicBezTo>
                  <a:cubicBezTo>
                    <a:pt x="251" y="2"/>
                    <a:pt x="251" y="2"/>
                    <a:pt x="251" y="2"/>
                  </a:cubicBezTo>
                  <a:cubicBezTo>
                    <a:pt x="251" y="1"/>
                    <a:pt x="251" y="1"/>
                    <a:pt x="250" y="1"/>
                  </a:cubicBezTo>
                  <a:cubicBezTo>
                    <a:pt x="250" y="1"/>
                    <a:pt x="250" y="1"/>
                    <a:pt x="250" y="1"/>
                  </a:cubicBezTo>
                  <a:cubicBezTo>
                    <a:pt x="250" y="1"/>
                    <a:pt x="250" y="1"/>
                    <a:pt x="250" y="1"/>
                  </a:cubicBezTo>
                  <a:cubicBezTo>
                    <a:pt x="250" y="1"/>
                    <a:pt x="250" y="1"/>
                    <a:pt x="250" y="1"/>
                  </a:cubicBezTo>
                  <a:cubicBezTo>
                    <a:pt x="250" y="0"/>
                    <a:pt x="250" y="0"/>
                    <a:pt x="250" y="0"/>
                  </a:cubicBezTo>
                  <a:cubicBezTo>
                    <a:pt x="250" y="0"/>
                    <a:pt x="250" y="0"/>
                    <a:pt x="250" y="0"/>
                  </a:cubicBezTo>
                  <a:cubicBezTo>
                    <a:pt x="250"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8" y="0"/>
                    <a:pt x="248" y="0"/>
                    <a:pt x="248" y="0"/>
                  </a:cubicBezTo>
                  <a:cubicBezTo>
                    <a:pt x="248" y="0"/>
                    <a:pt x="248" y="0"/>
                    <a:pt x="248" y="0"/>
                  </a:cubicBezTo>
                  <a:cubicBezTo>
                    <a:pt x="248" y="0"/>
                    <a:pt x="248" y="0"/>
                    <a:pt x="247" y="0"/>
                  </a:cubicBezTo>
                  <a:cubicBezTo>
                    <a:pt x="247" y="0"/>
                    <a:pt x="247" y="0"/>
                    <a:pt x="247" y="0"/>
                  </a:cubicBezTo>
                  <a:cubicBezTo>
                    <a:pt x="247" y="0"/>
                    <a:pt x="247" y="0"/>
                    <a:pt x="247" y="0"/>
                  </a:cubicBezTo>
                  <a:cubicBezTo>
                    <a:pt x="247" y="0"/>
                    <a:pt x="247" y="0"/>
                    <a:pt x="247" y="0"/>
                  </a:cubicBezTo>
                  <a:cubicBezTo>
                    <a:pt x="209" y="29"/>
                    <a:pt x="209" y="29"/>
                    <a:pt x="209" y="29"/>
                  </a:cubicBezTo>
                  <a:cubicBezTo>
                    <a:pt x="208" y="29"/>
                    <a:pt x="208" y="31"/>
                    <a:pt x="208" y="32"/>
                  </a:cubicBezTo>
                  <a:cubicBezTo>
                    <a:pt x="209" y="33"/>
                    <a:pt x="211" y="33"/>
                    <a:pt x="212" y="32"/>
                  </a:cubicBezTo>
                  <a:cubicBezTo>
                    <a:pt x="243" y="9"/>
                    <a:pt x="243" y="9"/>
                    <a:pt x="243" y="9"/>
                  </a:cubicBezTo>
                  <a:cubicBezTo>
                    <a:pt x="217" y="70"/>
                    <a:pt x="217" y="70"/>
                    <a:pt x="217" y="70"/>
                  </a:cubicBezTo>
                  <a:cubicBezTo>
                    <a:pt x="214" y="69"/>
                    <a:pt x="212" y="68"/>
                    <a:pt x="210" y="68"/>
                  </a:cubicBezTo>
                  <a:cubicBezTo>
                    <a:pt x="203" y="68"/>
                    <a:pt x="197" y="72"/>
                    <a:pt x="194" y="78"/>
                  </a:cubicBezTo>
                  <a:cubicBezTo>
                    <a:pt x="161" y="59"/>
                    <a:pt x="161" y="59"/>
                    <a:pt x="161" y="59"/>
                  </a:cubicBezTo>
                  <a:cubicBezTo>
                    <a:pt x="161" y="57"/>
                    <a:pt x="161" y="56"/>
                    <a:pt x="161" y="55"/>
                  </a:cubicBezTo>
                  <a:cubicBezTo>
                    <a:pt x="161" y="45"/>
                    <a:pt x="153" y="36"/>
                    <a:pt x="143" y="36"/>
                  </a:cubicBezTo>
                  <a:cubicBezTo>
                    <a:pt x="133" y="36"/>
                    <a:pt x="125" y="45"/>
                    <a:pt x="125" y="55"/>
                  </a:cubicBezTo>
                  <a:cubicBezTo>
                    <a:pt x="125" y="60"/>
                    <a:pt x="127" y="66"/>
                    <a:pt x="131" y="69"/>
                  </a:cubicBezTo>
                  <a:cubicBezTo>
                    <a:pt x="111" y="112"/>
                    <a:pt x="111" y="112"/>
                    <a:pt x="111" y="112"/>
                  </a:cubicBezTo>
                  <a:cubicBezTo>
                    <a:pt x="109" y="111"/>
                    <a:pt x="107" y="111"/>
                    <a:pt x="105" y="111"/>
                  </a:cubicBezTo>
                  <a:cubicBezTo>
                    <a:pt x="101" y="111"/>
                    <a:pt x="97" y="112"/>
                    <a:pt x="94" y="114"/>
                  </a:cubicBezTo>
                  <a:cubicBezTo>
                    <a:pt x="64" y="81"/>
                    <a:pt x="64" y="81"/>
                    <a:pt x="64" y="81"/>
                  </a:cubicBezTo>
                  <a:cubicBezTo>
                    <a:pt x="67" y="78"/>
                    <a:pt x="68" y="74"/>
                    <a:pt x="68" y="70"/>
                  </a:cubicBezTo>
                  <a:cubicBezTo>
                    <a:pt x="68" y="59"/>
                    <a:pt x="60" y="51"/>
                    <a:pt x="50" y="51"/>
                  </a:cubicBezTo>
                  <a:cubicBezTo>
                    <a:pt x="40" y="51"/>
                    <a:pt x="32" y="59"/>
                    <a:pt x="32" y="70"/>
                  </a:cubicBezTo>
                  <a:cubicBezTo>
                    <a:pt x="32" y="74"/>
                    <a:pt x="34" y="79"/>
                    <a:pt x="37" y="82"/>
                  </a:cubicBezTo>
                  <a:cubicBezTo>
                    <a:pt x="1" y="128"/>
                    <a:pt x="1" y="128"/>
                    <a:pt x="1" y="128"/>
                  </a:cubicBezTo>
                  <a:cubicBezTo>
                    <a:pt x="0" y="129"/>
                    <a:pt x="0" y="131"/>
                    <a:pt x="1" y="131"/>
                  </a:cubicBezTo>
                  <a:cubicBezTo>
                    <a:pt x="2" y="132"/>
                    <a:pt x="2" y="132"/>
                    <a:pt x="3" y="132"/>
                  </a:cubicBezTo>
                  <a:cubicBezTo>
                    <a:pt x="4" y="132"/>
                    <a:pt x="4" y="131"/>
                    <a:pt x="5" y="131"/>
                  </a:cubicBezTo>
                  <a:cubicBezTo>
                    <a:pt x="40" y="85"/>
                    <a:pt x="40" y="85"/>
                    <a:pt x="40" y="85"/>
                  </a:cubicBezTo>
                  <a:cubicBezTo>
                    <a:pt x="43" y="87"/>
                    <a:pt x="46" y="88"/>
                    <a:pt x="50" y="88"/>
                  </a:cubicBezTo>
                  <a:cubicBezTo>
                    <a:pt x="54" y="88"/>
                    <a:pt x="58" y="87"/>
                    <a:pt x="61" y="85"/>
                  </a:cubicBezTo>
                  <a:cubicBezTo>
                    <a:pt x="91" y="118"/>
                    <a:pt x="91" y="118"/>
                    <a:pt x="91" y="118"/>
                  </a:cubicBezTo>
                  <a:cubicBezTo>
                    <a:pt x="88" y="121"/>
                    <a:pt x="86" y="125"/>
                    <a:pt x="86" y="129"/>
                  </a:cubicBezTo>
                  <a:cubicBezTo>
                    <a:pt x="86" y="140"/>
                    <a:pt x="94" y="148"/>
                    <a:pt x="105" y="148"/>
                  </a:cubicBezTo>
                  <a:cubicBezTo>
                    <a:pt x="115" y="148"/>
                    <a:pt x="123" y="140"/>
                    <a:pt x="123" y="129"/>
                  </a:cubicBezTo>
                  <a:cubicBezTo>
                    <a:pt x="123" y="123"/>
                    <a:pt x="120" y="118"/>
                    <a:pt x="115" y="114"/>
                  </a:cubicBezTo>
                  <a:cubicBezTo>
                    <a:pt x="135" y="71"/>
                    <a:pt x="135" y="71"/>
                    <a:pt x="135" y="71"/>
                  </a:cubicBezTo>
                  <a:cubicBezTo>
                    <a:pt x="138" y="72"/>
                    <a:pt x="140" y="73"/>
                    <a:pt x="143" y="73"/>
                  </a:cubicBezTo>
                  <a:cubicBezTo>
                    <a:pt x="150" y="73"/>
                    <a:pt x="156" y="69"/>
                    <a:pt x="159" y="63"/>
                  </a:cubicBezTo>
                  <a:cubicBezTo>
                    <a:pt x="192" y="82"/>
                    <a:pt x="192" y="82"/>
                    <a:pt x="192" y="82"/>
                  </a:cubicBezTo>
                  <a:cubicBezTo>
                    <a:pt x="192" y="83"/>
                    <a:pt x="191" y="85"/>
                    <a:pt x="191" y="87"/>
                  </a:cubicBezTo>
                  <a:cubicBezTo>
                    <a:pt x="191" y="97"/>
                    <a:pt x="200" y="105"/>
                    <a:pt x="210" y="105"/>
                  </a:cubicBezTo>
                  <a:cubicBezTo>
                    <a:pt x="220" y="105"/>
                    <a:pt x="228" y="97"/>
                    <a:pt x="228" y="87"/>
                  </a:cubicBezTo>
                  <a:cubicBezTo>
                    <a:pt x="228" y="81"/>
                    <a:pt x="225" y="75"/>
                    <a:pt x="221" y="72"/>
                  </a:cubicBezTo>
                  <a:cubicBezTo>
                    <a:pt x="247" y="11"/>
                    <a:pt x="247" y="11"/>
                    <a:pt x="247" y="11"/>
                  </a:cubicBezTo>
                  <a:cubicBezTo>
                    <a:pt x="253" y="51"/>
                    <a:pt x="253" y="51"/>
                    <a:pt x="253" y="51"/>
                  </a:cubicBezTo>
                  <a:cubicBezTo>
                    <a:pt x="253" y="52"/>
                    <a:pt x="254" y="53"/>
                    <a:pt x="255" y="53"/>
                  </a:cubicBezTo>
                  <a:cubicBezTo>
                    <a:pt x="255" y="53"/>
                    <a:pt x="256" y="53"/>
                    <a:pt x="256" y="53"/>
                  </a:cubicBezTo>
                  <a:cubicBezTo>
                    <a:pt x="257" y="53"/>
                    <a:pt x="258" y="52"/>
                    <a:pt x="258" y="50"/>
                  </a:cubicBezTo>
                  <a:close/>
                  <a:moveTo>
                    <a:pt x="36" y="70"/>
                  </a:moveTo>
                  <a:cubicBezTo>
                    <a:pt x="36" y="62"/>
                    <a:pt x="43" y="56"/>
                    <a:pt x="50" y="56"/>
                  </a:cubicBezTo>
                  <a:cubicBezTo>
                    <a:pt x="58" y="56"/>
                    <a:pt x="64" y="62"/>
                    <a:pt x="64" y="70"/>
                  </a:cubicBezTo>
                  <a:cubicBezTo>
                    <a:pt x="64" y="73"/>
                    <a:pt x="62" y="77"/>
                    <a:pt x="59" y="80"/>
                  </a:cubicBezTo>
                  <a:cubicBezTo>
                    <a:pt x="59" y="80"/>
                    <a:pt x="59" y="80"/>
                    <a:pt x="59" y="80"/>
                  </a:cubicBezTo>
                  <a:cubicBezTo>
                    <a:pt x="59" y="80"/>
                    <a:pt x="59" y="80"/>
                    <a:pt x="59" y="80"/>
                  </a:cubicBezTo>
                  <a:cubicBezTo>
                    <a:pt x="57" y="82"/>
                    <a:pt x="54" y="83"/>
                    <a:pt x="50" y="83"/>
                  </a:cubicBezTo>
                  <a:cubicBezTo>
                    <a:pt x="43" y="83"/>
                    <a:pt x="36" y="77"/>
                    <a:pt x="36" y="70"/>
                  </a:cubicBezTo>
                  <a:close/>
                  <a:moveTo>
                    <a:pt x="118" y="129"/>
                  </a:moveTo>
                  <a:cubicBezTo>
                    <a:pt x="118" y="137"/>
                    <a:pt x="112" y="143"/>
                    <a:pt x="105" y="143"/>
                  </a:cubicBezTo>
                  <a:cubicBezTo>
                    <a:pt x="97" y="143"/>
                    <a:pt x="91" y="137"/>
                    <a:pt x="91" y="129"/>
                  </a:cubicBezTo>
                  <a:cubicBezTo>
                    <a:pt x="91" y="122"/>
                    <a:pt x="97" y="116"/>
                    <a:pt x="105" y="116"/>
                  </a:cubicBezTo>
                  <a:cubicBezTo>
                    <a:pt x="112" y="116"/>
                    <a:pt x="118" y="122"/>
                    <a:pt x="118" y="129"/>
                  </a:cubicBezTo>
                  <a:close/>
                  <a:moveTo>
                    <a:pt x="143" y="68"/>
                  </a:moveTo>
                  <a:cubicBezTo>
                    <a:pt x="136" y="68"/>
                    <a:pt x="129" y="62"/>
                    <a:pt x="129" y="55"/>
                  </a:cubicBezTo>
                  <a:cubicBezTo>
                    <a:pt x="129" y="47"/>
                    <a:pt x="136" y="41"/>
                    <a:pt x="143" y="41"/>
                  </a:cubicBezTo>
                  <a:cubicBezTo>
                    <a:pt x="151" y="41"/>
                    <a:pt x="157" y="47"/>
                    <a:pt x="157" y="55"/>
                  </a:cubicBezTo>
                  <a:cubicBezTo>
                    <a:pt x="157" y="62"/>
                    <a:pt x="151" y="68"/>
                    <a:pt x="143" y="68"/>
                  </a:cubicBezTo>
                  <a:close/>
                  <a:moveTo>
                    <a:pt x="223" y="87"/>
                  </a:moveTo>
                  <a:cubicBezTo>
                    <a:pt x="223" y="94"/>
                    <a:pt x="217" y="100"/>
                    <a:pt x="210" y="100"/>
                  </a:cubicBezTo>
                  <a:cubicBezTo>
                    <a:pt x="202" y="100"/>
                    <a:pt x="196" y="94"/>
                    <a:pt x="196" y="87"/>
                  </a:cubicBezTo>
                  <a:cubicBezTo>
                    <a:pt x="196" y="79"/>
                    <a:pt x="202" y="73"/>
                    <a:pt x="210" y="73"/>
                  </a:cubicBezTo>
                  <a:cubicBezTo>
                    <a:pt x="217" y="73"/>
                    <a:pt x="223" y="79"/>
                    <a:pt x="223" y="8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6262812" y="3106197"/>
            <a:ext cx="795318" cy="799524"/>
            <a:chOff x="9788525" y="2444750"/>
            <a:chExt cx="600075" cy="603250"/>
          </a:xfrm>
        </p:grpSpPr>
        <p:sp>
          <p:nvSpPr>
            <p:cNvPr id="15" name="Oval 14"/>
            <p:cNvSpPr>
              <a:spLocks noChangeArrowheads="1"/>
            </p:cNvSpPr>
            <p:nvPr/>
          </p:nvSpPr>
          <p:spPr bwMode="auto">
            <a:xfrm>
              <a:off x="9788525" y="2444750"/>
              <a:ext cx="600075" cy="603250"/>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 name="Group 15"/>
            <p:cNvGrpSpPr/>
            <p:nvPr/>
          </p:nvGrpSpPr>
          <p:grpSpPr>
            <a:xfrm>
              <a:off x="9928225" y="2586038"/>
              <a:ext cx="328613" cy="320675"/>
              <a:chOff x="9928225" y="2871788"/>
              <a:chExt cx="328613" cy="320675"/>
            </a:xfrm>
          </p:grpSpPr>
          <p:sp>
            <p:nvSpPr>
              <p:cNvPr id="17" name="Freeform 16"/>
              <p:cNvSpPr>
                <a:spLocks noEditPoints="1"/>
              </p:cNvSpPr>
              <p:nvPr/>
            </p:nvSpPr>
            <p:spPr bwMode="auto">
              <a:xfrm>
                <a:off x="9952038" y="2871788"/>
                <a:ext cx="304800" cy="296863"/>
              </a:xfrm>
              <a:custGeom>
                <a:avLst/>
                <a:gdLst>
                  <a:gd name="T0" fmla="*/ 173 w 180"/>
                  <a:gd name="T1" fmla="*/ 2 h 175"/>
                  <a:gd name="T2" fmla="*/ 163 w 180"/>
                  <a:gd name="T3" fmla="*/ 0 h 175"/>
                  <a:gd name="T4" fmla="*/ 98 w 180"/>
                  <a:gd name="T5" fmla="*/ 29 h 175"/>
                  <a:gd name="T6" fmla="*/ 65 w 180"/>
                  <a:gd name="T7" fmla="*/ 65 h 175"/>
                  <a:gd name="T8" fmla="*/ 25 w 180"/>
                  <a:gd name="T9" fmla="*/ 68 h 175"/>
                  <a:gd name="T10" fmla="*/ 0 w 180"/>
                  <a:gd name="T11" fmla="*/ 95 h 175"/>
                  <a:gd name="T12" fmla="*/ 1 w 180"/>
                  <a:gd name="T13" fmla="*/ 97 h 175"/>
                  <a:gd name="T14" fmla="*/ 3 w 180"/>
                  <a:gd name="T15" fmla="*/ 98 h 175"/>
                  <a:gd name="T16" fmla="*/ 34 w 180"/>
                  <a:gd name="T17" fmla="*/ 99 h 175"/>
                  <a:gd name="T18" fmla="*/ 32 w 180"/>
                  <a:gd name="T19" fmla="*/ 101 h 175"/>
                  <a:gd name="T20" fmla="*/ 32 w 180"/>
                  <a:gd name="T21" fmla="*/ 110 h 175"/>
                  <a:gd name="T22" fmla="*/ 22 w 180"/>
                  <a:gd name="T23" fmla="*/ 120 h 175"/>
                  <a:gd name="T24" fmla="*/ 32 w 180"/>
                  <a:gd name="T25" fmla="*/ 143 h 175"/>
                  <a:gd name="T26" fmla="*/ 52 w 180"/>
                  <a:gd name="T27" fmla="*/ 155 h 175"/>
                  <a:gd name="T28" fmla="*/ 55 w 180"/>
                  <a:gd name="T29" fmla="*/ 153 h 175"/>
                  <a:gd name="T30" fmla="*/ 65 w 180"/>
                  <a:gd name="T31" fmla="*/ 143 h 175"/>
                  <a:gd name="T32" fmla="*/ 71 w 180"/>
                  <a:gd name="T33" fmla="*/ 145 h 175"/>
                  <a:gd name="T34" fmla="*/ 74 w 180"/>
                  <a:gd name="T35" fmla="*/ 143 h 175"/>
                  <a:gd name="T36" fmla="*/ 77 w 180"/>
                  <a:gd name="T37" fmla="*/ 141 h 175"/>
                  <a:gd name="T38" fmla="*/ 78 w 180"/>
                  <a:gd name="T39" fmla="*/ 172 h 175"/>
                  <a:gd name="T40" fmla="*/ 78 w 180"/>
                  <a:gd name="T41" fmla="*/ 175 h 175"/>
                  <a:gd name="T42" fmla="*/ 80 w 180"/>
                  <a:gd name="T43" fmla="*/ 175 h 175"/>
                  <a:gd name="T44" fmla="*/ 81 w 180"/>
                  <a:gd name="T45" fmla="*/ 175 h 175"/>
                  <a:gd name="T46" fmla="*/ 108 w 180"/>
                  <a:gd name="T47" fmla="*/ 151 h 175"/>
                  <a:gd name="T48" fmla="*/ 111 w 180"/>
                  <a:gd name="T49" fmla="*/ 110 h 175"/>
                  <a:gd name="T50" fmla="*/ 146 w 180"/>
                  <a:gd name="T51" fmla="*/ 78 h 175"/>
                  <a:gd name="T52" fmla="*/ 173 w 180"/>
                  <a:gd name="T53" fmla="*/ 2 h 175"/>
                  <a:gd name="T54" fmla="*/ 7 w 180"/>
                  <a:gd name="T55" fmla="*/ 92 h 175"/>
                  <a:gd name="T56" fmla="*/ 26 w 180"/>
                  <a:gd name="T57" fmla="*/ 72 h 175"/>
                  <a:gd name="T58" fmla="*/ 61 w 180"/>
                  <a:gd name="T59" fmla="*/ 69 h 175"/>
                  <a:gd name="T60" fmla="*/ 38 w 180"/>
                  <a:gd name="T61" fmla="*/ 95 h 175"/>
                  <a:gd name="T62" fmla="*/ 7 w 180"/>
                  <a:gd name="T63" fmla="*/ 92 h 175"/>
                  <a:gd name="T64" fmla="*/ 52 w 180"/>
                  <a:gd name="T65" fmla="*/ 150 h 175"/>
                  <a:gd name="T66" fmla="*/ 36 w 180"/>
                  <a:gd name="T67" fmla="*/ 140 h 175"/>
                  <a:gd name="T68" fmla="*/ 25 w 180"/>
                  <a:gd name="T69" fmla="*/ 123 h 175"/>
                  <a:gd name="T70" fmla="*/ 34 w 180"/>
                  <a:gd name="T71" fmla="*/ 114 h 175"/>
                  <a:gd name="T72" fmla="*/ 46 w 180"/>
                  <a:gd name="T73" fmla="*/ 129 h 175"/>
                  <a:gd name="T74" fmla="*/ 61 w 180"/>
                  <a:gd name="T75" fmla="*/ 141 h 175"/>
                  <a:gd name="T76" fmla="*/ 52 w 180"/>
                  <a:gd name="T77" fmla="*/ 150 h 175"/>
                  <a:gd name="T78" fmla="*/ 103 w 180"/>
                  <a:gd name="T79" fmla="*/ 149 h 175"/>
                  <a:gd name="T80" fmla="*/ 83 w 180"/>
                  <a:gd name="T81" fmla="*/ 168 h 175"/>
                  <a:gd name="T82" fmla="*/ 81 w 180"/>
                  <a:gd name="T83" fmla="*/ 137 h 175"/>
                  <a:gd name="T84" fmla="*/ 106 w 180"/>
                  <a:gd name="T85" fmla="*/ 115 h 175"/>
                  <a:gd name="T86" fmla="*/ 103 w 180"/>
                  <a:gd name="T87" fmla="*/ 149 h 175"/>
                  <a:gd name="T88" fmla="*/ 77 w 180"/>
                  <a:gd name="T89" fmla="*/ 135 h 175"/>
                  <a:gd name="T90" fmla="*/ 76 w 180"/>
                  <a:gd name="T91" fmla="*/ 135 h 175"/>
                  <a:gd name="T92" fmla="*/ 71 w 180"/>
                  <a:gd name="T93" fmla="*/ 140 h 175"/>
                  <a:gd name="T94" fmla="*/ 71 w 180"/>
                  <a:gd name="T95" fmla="*/ 140 h 175"/>
                  <a:gd name="T96" fmla="*/ 50 w 180"/>
                  <a:gd name="T97" fmla="*/ 126 h 175"/>
                  <a:gd name="T98" fmla="*/ 35 w 180"/>
                  <a:gd name="T99" fmla="*/ 104 h 175"/>
                  <a:gd name="T100" fmla="*/ 40 w 180"/>
                  <a:gd name="T101" fmla="*/ 99 h 175"/>
                  <a:gd name="T102" fmla="*/ 40 w 180"/>
                  <a:gd name="T103" fmla="*/ 99 h 175"/>
                  <a:gd name="T104" fmla="*/ 101 w 180"/>
                  <a:gd name="T105" fmla="*/ 32 h 175"/>
                  <a:gd name="T106" fmla="*/ 163 w 180"/>
                  <a:gd name="T107" fmla="*/ 4 h 175"/>
                  <a:gd name="T108" fmla="*/ 170 w 180"/>
                  <a:gd name="T109" fmla="*/ 6 h 175"/>
                  <a:gd name="T110" fmla="*/ 143 w 180"/>
                  <a:gd name="T111" fmla="*/ 74 h 175"/>
                  <a:gd name="T112" fmla="*/ 77 w 180"/>
                  <a:gd name="T113" fmla="*/ 13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75">
                    <a:moveTo>
                      <a:pt x="173" y="2"/>
                    </a:moveTo>
                    <a:cubicBezTo>
                      <a:pt x="171" y="0"/>
                      <a:pt x="168" y="0"/>
                      <a:pt x="163" y="0"/>
                    </a:cubicBezTo>
                    <a:cubicBezTo>
                      <a:pt x="150" y="0"/>
                      <a:pt x="121" y="6"/>
                      <a:pt x="98" y="29"/>
                    </a:cubicBezTo>
                    <a:cubicBezTo>
                      <a:pt x="65" y="65"/>
                      <a:pt x="65" y="65"/>
                      <a:pt x="65" y="65"/>
                    </a:cubicBezTo>
                    <a:cubicBezTo>
                      <a:pt x="60" y="65"/>
                      <a:pt x="37" y="63"/>
                      <a:pt x="25" y="68"/>
                    </a:cubicBezTo>
                    <a:cubicBezTo>
                      <a:pt x="11" y="73"/>
                      <a:pt x="1" y="94"/>
                      <a:pt x="0" y="95"/>
                    </a:cubicBezTo>
                    <a:cubicBezTo>
                      <a:pt x="0" y="95"/>
                      <a:pt x="0" y="96"/>
                      <a:pt x="1" y="97"/>
                    </a:cubicBezTo>
                    <a:cubicBezTo>
                      <a:pt x="1" y="98"/>
                      <a:pt x="2" y="98"/>
                      <a:pt x="3" y="98"/>
                    </a:cubicBezTo>
                    <a:cubicBezTo>
                      <a:pt x="16" y="94"/>
                      <a:pt x="29" y="97"/>
                      <a:pt x="34" y="99"/>
                    </a:cubicBezTo>
                    <a:cubicBezTo>
                      <a:pt x="32" y="101"/>
                      <a:pt x="32" y="101"/>
                      <a:pt x="32" y="101"/>
                    </a:cubicBezTo>
                    <a:cubicBezTo>
                      <a:pt x="30" y="103"/>
                      <a:pt x="30" y="106"/>
                      <a:pt x="32" y="110"/>
                    </a:cubicBezTo>
                    <a:cubicBezTo>
                      <a:pt x="22" y="120"/>
                      <a:pt x="22" y="120"/>
                      <a:pt x="22" y="120"/>
                    </a:cubicBezTo>
                    <a:cubicBezTo>
                      <a:pt x="18" y="125"/>
                      <a:pt x="24" y="135"/>
                      <a:pt x="32" y="143"/>
                    </a:cubicBezTo>
                    <a:cubicBezTo>
                      <a:pt x="38" y="149"/>
                      <a:pt x="46" y="155"/>
                      <a:pt x="52" y="155"/>
                    </a:cubicBezTo>
                    <a:cubicBezTo>
                      <a:pt x="53" y="155"/>
                      <a:pt x="54" y="154"/>
                      <a:pt x="55" y="153"/>
                    </a:cubicBezTo>
                    <a:cubicBezTo>
                      <a:pt x="65" y="143"/>
                      <a:pt x="65" y="143"/>
                      <a:pt x="65" y="143"/>
                    </a:cubicBezTo>
                    <a:cubicBezTo>
                      <a:pt x="67" y="144"/>
                      <a:pt x="69" y="145"/>
                      <a:pt x="71" y="145"/>
                    </a:cubicBezTo>
                    <a:cubicBezTo>
                      <a:pt x="73" y="145"/>
                      <a:pt x="74" y="144"/>
                      <a:pt x="74" y="143"/>
                    </a:cubicBezTo>
                    <a:cubicBezTo>
                      <a:pt x="77" y="141"/>
                      <a:pt x="77" y="141"/>
                      <a:pt x="77" y="141"/>
                    </a:cubicBezTo>
                    <a:cubicBezTo>
                      <a:pt x="79" y="147"/>
                      <a:pt x="82" y="160"/>
                      <a:pt x="78" y="172"/>
                    </a:cubicBezTo>
                    <a:cubicBezTo>
                      <a:pt x="77" y="173"/>
                      <a:pt x="78" y="174"/>
                      <a:pt x="78" y="175"/>
                    </a:cubicBezTo>
                    <a:cubicBezTo>
                      <a:pt x="79" y="175"/>
                      <a:pt x="79" y="175"/>
                      <a:pt x="80" y="175"/>
                    </a:cubicBezTo>
                    <a:cubicBezTo>
                      <a:pt x="80" y="175"/>
                      <a:pt x="81" y="175"/>
                      <a:pt x="81" y="175"/>
                    </a:cubicBezTo>
                    <a:cubicBezTo>
                      <a:pt x="82" y="175"/>
                      <a:pt x="103" y="165"/>
                      <a:pt x="108" y="151"/>
                    </a:cubicBezTo>
                    <a:cubicBezTo>
                      <a:pt x="112" y="138"/>
                      <a:pt x="111" y="116"/>
                      <a:pt x="111" y="110"/>
                    </a:cubicBezTo>
                    <a:cubicBezTo>
                      <a:pt x="146" y="78"/>
                      <a:pt x="146" y="78"/>
                      <a:pt x="146" y="78"/>
                    </a:cubicBezTo>
                    <a:cubicBezTo>
                      <a:pt x="174" y="50"/>
                      <a:pt x="180" y="9"/>
                      <a:pt x="173" y="2"/>
                    </a:cubicBezTo>
                    <a:close/>
                    <a:moveTo>
                      <a:pt x="7" y="92"/>
                    </a:moveTo>
                    <a:cubicBezTo>
                      <a:pt x="11" y="86"/>
                      <a:pt x="18" y="75"/>
                      <a:pt x="26" y="72"/>
                    </a:cubicBezTo>
                    <a:cubicBezTo>
                      <a:pt x="36" y="69"/>
                      <a:pt x="53" y="69"/>
                      <a:pt x="61" y="69"/>
                    </a:cubicBezTo>
                    <a:cubicBezTo>
                      <a:pt x="38" y="95"/>
                      <a:pt x="38" y="95"/>
                      <a:pt x="38" y="95"/>
                    </a:cubicBezTo>
                    <a:cubicBezTo>
                      <a:pt x="33" y="93"/>
                      <a:pt x="21" y="89"/>
                      <a:pt x="7" y="92"/>
                    </a:cubicBezTo>
                    <a:close/>
                    <a:moveTo>
                      <a:pt x="52" y="150"/>
                    </a:moveTo>
                    <a:cubicBezTo>
                      <a:pt x="51" y="151"/>
                      <a:pt x="44" y="148"/>
                      <a:pt x="36" y="140"/>
                    </a:cubicBezTo>
                    <a:cubicBezTo>
                      <a:pt x="27" y="131"/>
                      <a:pt x="25" y="124"/>
                      <a:pt x="25" y="123"/>
                    </a:cubicBezTo>
                    <a:cubicBezTo>
                      <a:pt x="34" y="114"/>
                      <a:pt x="34" y="114"/>
                      <a:pt x="34" y="114"/>
                    </a:cubicBezTo>
                    <a:cubicBezTo>
                      <a:pt x="38" y="120"/>
                      <a:pt x="42" y="125"/>
                      <a:pt x="46" y="129"/>
                    </a:cubicBezTo>
                    <a:cubicBezTo>
                      <a:pt x="51" y="134"/>
                      <a:pt x="56" y="138"/>
                      <a:pt x="61" y="141"/>
                    </a:cubicBezTo>
                    <a:lnTo>
                      <a:pt x="52" y="150"/>
                    </a:lnTo>
                    <a:close/>
                    <a:moveTo>
                      <a:pt x="103" y="149"/>
                    </a:moveTo>
                    <a:cubicBezTo>
                      <a:pt x="100" y="158"/>
                      <a:pt x="90" y="165"/>
                      <a:pt x="83" y="168"/>
                    </a:cubicBezTo>
                    <a:cubicBezTo>
                      <a:pt x="86" y="155"/>
                      <a:pt x="82" y="142"/>
                      <a:pt x="81" y="137"/>
                    </a:cubicBezTo>
                    <a:cubicBezTo>
                      <a:pt x="106" y="115"/>
                      <a:pt x="106" y="115"/>
                      <a:pt x="106" y="115"/>
                    </a:cubicBezTo>
                    <a:cubicBezTo>
                      <a:pt x="107" y="123"/>
                      <a:pt x="107" y="140"/>
                      <a:pt x="103" y="149"/>
                    </a:cubicBezTo>
                    <a:close/>
                    <a:moveTo>
                      <a:pt x="77" y="135"/>
                    </a:moveTo>
                    <a:cubicBezTo>
                      <a:pt x="77" y="135"/>
                      <a:pt x="77" y="135"/>
                      <a:pt x="76" y="135"/>
                    </a:cubicBezTo>
                    <a:cubicBezTo>
                      <a:pt x="71" y="140"/>
                      <a:pt x="71" y="140"/>
                      <a:pt x="71" y="140"/>
                    </a:cubicBezTo>
                    <a:cubicBezTo>
                      <a:pt x="71" y="140"/>
                      <a:pt x="71" y="140"/>
                      <a:pt x="71" y="140"/>
                    </a:cubicBezTo>
                    <a:cubicBezTo>
                      <a:pt x="67" y="140"/>
                      <a:pt x="59" y="135"/>
                      <a:pt x="50" y="126"/>
                    </a:cubicBezTo>
                    <a:cubicBezTo>
                      <a:pt x="39" y="115"/>
                      <a:pt x="35" y="106"/>
                      <a:pt x="35" y="104"/>
                    </a:cubicBezTo>
                    <a:cubicBezTo>
                      <a:pt x="40" y="99"/>
                      <a:pt x="40" y="99"/>
                      <a:pt x="40" y="99"/>
                    </a:cubicBezTo>
                    <a:cubicBezTo>
                      <a:pt x="40" y="99"/>
                      <a:pt x="40" y="99"/>
                      <a:pt x="40" y="99"/>
                    </a:cubicBezTo>
                    <a:cubicBezTo>
                      <a:pt x="101" y="32"/>
                      <a:pt x="101" y="32"/>
                      <a:pt x="101" y="32"/>
                    </a:cubicBezTo>
                    <a:cubicBezTo>
                      <a:pt x="122" y="12"/>
                      <a:pt x="149" y="4"/>
                      <a:pt x="163" y="4"/>
                    </a:cubicBezTo>
                    <a:cubicBezTo>
                      <a:pt x="167" y="4"/>
                      <a:pt x="169" y="5"/>
                      <a:pt x="170" y="6"/>
                    </a:cubicBezTo>
                    <a:cubicBezTo>
                      <a:pt x="174" y="10"/>
                      <a:pt x="170" y="48"/>
                      <a:pt x="143" y="74"/>
                    </a:cubicBezTo>
                    <a:lnTo>
                      <a:pt x="77" y="13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EditPoints="1"/>
              </p:cNvSpPr>
              <p:nvPr/>
            </p:nvSpPr>
            <p:spPr bwMode="auto">
              <a:xfrm>
                <a:off x="10123488" y="2941638"/>
                <a:ext cx="58738" cy="53975"/>
              </a:xfrm>
              <a:custGeom>
                <a:avLst/>
                <a:gdLst>
                  <a:gd name="T0" fmla="*/ 17 w 35"/>
                  <a:gd name="T1" fmla="*/ 0 h 32"/>
                  <a:gd name="T2" fmla="*/ 6 w 35"/>
                  <a:gd name="T3" fmla="*/ 5 h 32"/>
                  <a:gd name="T4" fmla="*/ 6 w 35"/>
                  <a:gd name="T5" fmla="*/ 28 h 32"/>
                  <a:gd name="T6" fmla="*/ 17 w 35"/>
                  <a:gd name="T7" fmla="*/ 32 h 32"/>
                  <a:gd name="T8" fmla="*/ 28 w 35"/>
                  <a:gd name="T9" fmla="*/ 28 h 32"/>
                  <a:gd name="T10" fmla="*/ 28 w 35"/>
                  <a:gd name="T11" fmla="*/ 5 h 32"/>
                  <a:gd name="T12" fmla="*/ 17 w 35"/>
                  <a:gd name="T13" fmla="*/ 0 h 32"/>
                  <a:gd name="T14" fmla="*/ 25 w 35"/>
                  <a:gd name="T15" fmla="*/ 24 h 32"/>
                  <a:gd name="T16" fmla="*/ 17 w 35"/>
                  <a:gd name="T17" fmla="*/ 28 h 32"/>
                  <a:gd name="T18" fmla="*/ 9 w 35"/>
                  <a:gd name="T19" fmla="*/ 24 h 32"/>
                  <a:gd name="T20" fmla="*/ 9 w 35"/>
                  <a:gd name="T21" fmla="*/ 8 h 32"/>
                  <a:gd name="T22" fmla="*/ 17 w 35"/>
                  <a:gd name="T23" fmla="*/ 5 h 32"/>
                  <a:gd name="T24" fmla="*/ 25 w 35"/>
                  <a:gd name="T25" fmla="*/ 8 h 32"/>
                  <a:gd name="T26" fmla="*/ 25 w 35"/>
                  <a:gd name="T2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2">
                    <a:moveTo>
                      <a:pt x="17" y="0"/>
                    </a:moveTo>
                    <a:cubicBezTo>
                      <a:pt x="13" y="0"/>
                      <a:pt x="9" y="2"/>
                      <a:pt x="6" y="5"/>
                    </a:cubicBezTo>
                    <a:cubicBezTo>
                      <a:pt x="0" y="11"/>
                      <a:pt x="0" y="21"/>
                      <a:pt x="6" y="28"/>
                    </a:cubicBezTo>
                    <a:cubicBezTo>
                      <a:pt x="9" y="31"/>
                      <a:pt x="13" y="32"/>
                      <a:pt x="17" y="32"/>
                    </a:cubicBezTo>
                    <a:cubicBezTo>
                      <a:pt x="21" y="32"/>
                      <a:pt x="25" y="31"/>
                      <a:pt x="28" y="28"/>
                    </a:cubicBezTo>
                    <a:cubicBezTo>
                      <a:pt x="35" y="21"/>
                      <a:pt x="35" y="11"/>
                      <a:pt x="28" y="5"/>
                    </a:cubicBezTo>
                    <a:cubicBezTo>
                      <a:pt x="25" y="2"/>
                      <a:pt x="21" y="0"/>
                      <a:pt x="17" y="0"/>
                    </a:cubicBezTo>
                    <a:close/>
                    <a:moveTo>
                      <a:pt x="25" y="24"/>
                    </a:moveTo>
                    <a:cubicBezTo>
                      <a:pt x="23" y="26"/>
                      <a:pt x="20" y="28"/>
                      <a:pt x="17" y="28"/>
                    </a:cubicBezTo>
                    <a:cubicBezTo>
                      <a:pt x="14" y="28"/>
                      <a:pt x="11" y="26"/>
                      <a:pt x="9" y="24"/>
                    </a:cubicBezTo>
                    <a:cubicBezTo>
                      <a:pt x="5" y="20"/>
                      <a:pt x="5" y="13"/>
                      <a:pt x="9" y="8"/>
                    </a:cubicBezTo>
                    <a:cubicBezTo>
                      <a:pt x="11" y="6"/>
                      <a:pt x="14" y="5"/>
                      <a:pt x="17" y="5"/>
                    </a:cubicBezTo>
                    <a:cubicBezTo>
                      <a:pt x="20" y="5"/>
                      <a:pt x="23" y="6"/>
                      <a:pt x="25" y="8"/>
                    </a:cubicBezTo>
                    <a:cubicBezTo>
                      <a:pt x="29" y="13"/>
                      <a:pt x="29" y="20"/>
                      <a:pt x="25" y="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9928225" y="3106738"/>
                <a:ext cx="85725" cy="85725"/>
              </a:xfrm>
              <a:custGeom>
                <a:avLst/>
                <a:gdLst>
                  <a:gd name="T0" fmla="*/ 47 w 51"/>
                  <a:gd name="T1" fmla="*/ 16 h 51"/>
                  <a:gd name="T2" fmla="*/ 45 w 51"/>
                  <a:gd name="T3" fmla="*/ 19 h 51"/>
                  <a:gd name="T4" fmla="*/ 39 w 51"/>
                  <a:gd name="T5" fmla="*/ 35 h 51"/>
                  <a:gd name="T6" fmla="*/ 17 w 51"/>
                  <a:gd name="T7" fmla="*/ 43 h 51"/>
                  <a:gd name="T8" fmla="*/ 6 w 51"/>
                  <a:gd name="T9" fmla="*/ 45 h 51"/>
                  <a:gd name="T10" fmla="*/ 7 w 51"/>
                  <a:gd name="T11" fmla="*/ 36 h 51"/>
                  <a:gd name="T12" fmla="*/ 16 w 51"/>
                  <a:gd name="T13" fmla="*/ 12 h 51"/>
                  <a:gd name="T14" fmla="*/ 33 w 51"/>
                  <a:gd name="T15" fmla="*/ 7 h 51"/>
                  <a:gd name="T16" fmla="*/ 35 w 51"/>
                  <a:gd name="T17" fmla="*/ 5 h 51"/>
                  <a:gd name="T18" fmla="*/ 34 w 51"/>
                  <a:gd name="T19" fmla="*/ 2 h 51"/>
                  <a:gd name="T20" fmla="*/ 13 w 51"/>
                  <a:gd name="T21" fmla="*/ 9 h 51"/>
                  <a:gd name="T22" fmla="*/ 3 w 51"/>
                  <a:gd name="T23" fmla="*/ 36 h 51"/>
                  <a:gd name="T24" fmla="*/ 0 w 51"/>
                  <a:gd name="T25" fmla="*/ 48 h 51"/>
                  <a:gd name="T26" fmla="*/ 1 w 51"/>
                  <a:gd name="T27" fmla="*/ 51 h 51"/>
                  <a:gd name="T28" fmla="*/ 2 w 51"/>
                  <a:gd name="T29" fmla="*/ 51 h 51"/>
                  <a:gd name="T30" fmla="*/ 3 w 51"/>
                  <a:gd name="T31" fmla="*/ 51 h 51"/>
                  <a:gd name="T32" fmla="*/ 18 w 51"/>
                  <a:gd name="T33" fmla="*/ 48 h 51"/>
                  <a:gd name="T34" fmla="*/ 43 w 51"/>
                  <a:gd name="T35" fmla="*/ 39 h 51"/>
                  <a:gd name="T36" fmla="*/ 49 w 51"/>
                  <a:gd name="T37" fmla="*/ 18 h 51"/>
                  <a:gd name="T38" fmla="*/ 47 w 51"/>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1">
                    <a:moveTo>
                      <a:pt x="47" y="16"/>
                    </a:moveTo>
                    <a:cubicBezTo>
                      <a:pt x="45" y="16"/>
                      <a:pt x="45" y="18"/>
                      <a:pt x="45" y="19"/>
                    </a:cubicBezTo>
                    <a:cubicBezTo>
                      <a:pt x="46" y="24"/>
                      <a:pt x="44" y="30"/>
                      <a:pt x="39" y="35"/>
                    </a:cubicBezTo>
                    <a:cubicBezTo>
                      <a:pt x="34" y="41"/>
                      <a:pt x="26" y="42"/>
                      <a:pt x="17" y="43"/>
                    </a:cubicBezTo>
                    <a:cubicBezTo>
                      <a:pt x="13" y="44"/>
                      <a:pt x="9" y="45"/>
                      <a:pt x="6" y="45"/>
                    </a:cubicBezTo>
                    <a:cubicBezTo>
                      <a:pt x="6" y="43"/>
                      <a:pt x="7" y="39"/>
                      <a:pt x="7" y="36"/>
                    </a:cubicBezTo>
                    <a:cubicBezTo>
                      <a:pt x="9" y="27"/>
                      <a:pt x="10" y="18"/>
                      <a:pt x="16" y="12"/>
                    </a:cubicBezTo>
                    <a:cubicBezTo>
                      <a:pt x="21" y="7"/>
                      <a:pt x="27" y="5"/>
                      <a:pt x="33" y="7"/>
                    </a:cubicBezTo>
                    <a:cubicBezTo>
                      <a:pt x="34" y="7"/>
                      <a:pt x="35" y="6"/>
                      <a:pt x="35" y="5"/>
                    </a:cubicBezTo>
                    <a:cubicBezTo>
                      <a:pt x="36" y="4"/>
                      <a:pt x="35" y="2"/>
                      <a:pt x="34" y="2"/>
                    </a:cubicBezTo>
                    <a:cubicBezTo>
                      <a:pt x="27" y="0"/>
                      <a:pt x="19" y="3"/>
                      <a:pt x="13" y="9"/>
                    </a:cubicBezTo>
                    <a:cubicBezTo>
                      <a:pt x="6" y="16"/>
                      <a:pt x="4" y="26"/>
                      <a:pt x="3" y="36"/>
                    </a:cubicBezTo>
                    <a:cubicBezTo>
                      <a:pt x="2" y="40"/>
                      <a:pt x="1" y="45"/>
                      <a:pt x="0" y="48"/>
                    </a:cubicBezTo>
                    <a:cubicBezTo>
                      <a:pt x="0" y="49"/>
                      <a:pt x="0" y="50"/>
                      <a:pt x="1" y="51"/>
                    </a:cubicBezTo>
                    <a:cubicBezTo>
                      <a:pt x="1" y="51"/>
                      <a:pt x="2" y="51"/>
                      <a:pt x="2" y="51"/>
                    </a:cubicBezTo>
                    <a:cubicBezTo>
                      <a:pt x="3" y="51"/>
                      <a:pt x="3" y="51"/>
                      <a:pt x="3" y="51"/>
                    </a:cubicBezTo>
                    <a:cubicBezTo>
                      <a:pt x="8" y="50"/>
                      <a:pt x="13" y="49"/>
                      <a:pt x="18" y="48"/>
                    </a:cubicBezTo>
                    <a:cubicBezTo>
                      <a:pt x="27" y="47"/>
                      <a:pt x="36" y="45"/>
                      <a:pt x="43" y="39"/>
                    </a:cubicBezTo>
                    <a:cubicBezTo>
                      <a:pt x="49" y="32"/>
                      <a:pt x="51" y="25"/>
                      <a:pt x="49" y="18"/>
                    </a:cubicBezTo>
                    <a:cubicBezTo>
                      <a:pt x="49" y="16"/>
                      <a:pt x="48" y="16"/>
                      <a:pt x="47"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0" name="Group 19"/>
          <p:cNvGrpSpPr/>
          <p:nvPr/>
        </p:nvGrpSpPr>
        <p:grpSpPr>
          <a:xfrm>
            <a:off x="2085872" y="3108300"/>
            <a:ext cx="795318" cy="795318"/>
            <a:chOff x="7239000" y="2446338"/>
            <a:chExt cx="600075" cy="600075"/>
          </a:xfrm>
        </p:grpSpPr>
        <p:sp>
          <p:nvSpPr>
            <p:cNvPr id="21" name="Oval 20"/>
            <p:cNvSpPr>
              <a:spLocks noChangeArrowheads="1"/>
            </p:cNvSpPr>
            <p:nvPr/>
          </p:nvSpPr>
          <p:spPr bwMode="auto">
            <a:xfrm>
              <a:off x="7239000" y="2446338"/>
              <a:ext cx="600075" cy="600075"/>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 name="Group 21"/>
            <p:cNvGrpSpPr/>
            <p:nvPr/>
          </p:nvGrpSpPr>
          <p:grpSpPr>
            <a:xfrm>
              <a:off x="7318375" y="2584450"/>
              <a:ext cx="441326" cy="323850"/>
              <a:chOff x="7318375" y="2849563"/>
              <a:chExt cx="441326" cy="323850"/>
            </a:xfrm>
          </p:grpSpPr>
          <p:sp>
            <p:nvSpPr>
              <p:cNvPr id="23" name="Freeform 22"/>
              <p:cNvSpPr>
                <a:spLocks noEditPoints="1"/>
              </p:cNvSpPr>
              <p:nvPr/>
            </p:nvSpPr>
            <p:spPr bwMode="auto">
              <a:xfrm>
                <a:off x="7318375" y="2890838"/>
                <a:ext cx="282575" cy="282575"/>
              </a:xfrm>
              <a:custGeom>
                <a:avLst/>
                <a:gdLst>
                  <a:gd name="T0" fmla="*/ 153 w 166"/>
                  <a:gd name="T1" fmla="*/ 3 h 166"/>
                  <a:gd name="T2" fmla="*/ 150 w 166"/>
                  <a:gd name="T3" fmla="*/ 1 h 166"/>
                  <a:gd name="T4" fmla="*/ 14 w 166"/>
                  <a:gd name="T5" fmla="*/ 35 h 166"/>
                  <a:gd name="T6" fmla="*/ 12 w 166"/>
                  <a:gd name="T7" fmla="*/ 35 h 166"/>
                  <a:gd name="T8" fmla="*/ 12 w 166"/>
                  <a:gd name="T9" fmla="*/ 44 h 166"/>
                  <a:gd name="T10" fmla="*/ 12 w 166"/>
                  <a:gd name="T11" fmla="*/ 90 h 166"/>
                  <a:gd name="T12" fmla="*/ 12 w 166"/>
                  <a:gd name="T13" fmla="*/ 97 h 166"/>
                  <a:gd name="T14" fmla="*/ 14 w 166"/>
                  <a:gd name="T15" fmla="*/ 98 h 166"/>
                  <a:gd name="T16" fmla="*/ 52 w 166"/>
                  <a:gd name="T17" fmla="*/ 164 h 166"/>
                  <a:gd name="T18" fmla="*/ 85 w 166"/>
                  <a:gd name="T19" fmla="*/ 166 h 166"/>
                  <a:gd name="T20" fmla="*/ 90 w 166"/>
                  <a:gd name="T21" fmla="*/ 151 h 166"/>
                  <a:gd name="T22" fmla="*/ 75 w 166"/>
                  <a:gd name="T23" fmla="*/ 134 h 166"/>
                  <a:gd name="T24" fmla="*/ 73 w 166"/>
                  <a:gd name="T25" fmla="*/ 112 h 166"/>
                  <a:gd name="T26" fmla="*/ 62 w 166"/>
                  <a:gd name="T27" fmla="*/ 98 h 166"/>
                  <a:gd name="T28" fmla="*/ 64 w 166"/>
                  <a:gd name="T29" fmla="*/ 98 h 166"/>
                  <a:gd name="T30" fmla="*/ 151 w 166"/>
                  <a:gd name="T31" fmla="*/ 132 h 166"/>
                  <a:gd name="T32" fmla="*/ 153 w 166"/>
                  <a:gd name="T33" fmla="*/ 130 h 166"/>
                  <a:gd name="T34" fmla="*/ 166 w 166"/>
                  <a:gd name="T35" fmla="*/ 67 h 166"/>
                  <a:gd name="T36" fmla="*/ 4 w 166"/>
                  <a:gd name="T37" fmla="*/ 67 h 166"/>
                  <a:gd name="T38" fmla="*/ 12 w 166"/>
                  <a:gd name="T39" fmla="*/ 85 h 166"/>
                  <a:gd name="T40" fmla="*/ 65 w 166"/>
                  <a:gd name="T41" fmla="*/ 109 h 166"/>
                  <a:gd name="T42" fmla="*/ 70 w 166"/>
                  <a:gd name="T43" fmla="*/ 124 h 166"/>
                  <a:gd name="T44" fmla="*/ 79 w 166"/>
                  <a:gd name="T45" fmla="*/ 145 h 166"/>
                  <a:gd name="T46" fmla="*/ 86 w 166"/>
                  <a:gd name="T47" fmla="*/ 159 h 166"/>
                  <a:gd name="T48" fmla="*/ 56 w 166"/>
                  <a:gd name="T49" fmla="*/ 161 h 166"/>
                  <a:gd name="T50" fmla="*/ 57 w 166"/>
                  <a:gd name="T51" fmla="*/ 98 h 166"/>
                  <a:gd name="T52" fmla="*/ 149 w 166"/>
                  <a:gd name="T53" fmla="*/ 125 h 166"/>
                  <a:gd name="T54" fmla="*/ 16 w 166"/>
                  <a:gd name="T55" fmla="*/ 93 h 166"/>
                  <a:gd name="T56" fmla="*/ 64 w 166"/>
                  <a:gd name="T57" fmla="*/ 39 h 166"/>
                  <a:gd name="T58" fmla="*/ 149 w 166"/>
                  <a:gd name="T59" fmla="*/ 8 h 166"/>
                  <a:gd name="T60" fmla="*/ 153 w 166"/>
                  <a:gd name="T61" fmla="*/ 85 h 166"/>
                  <a:gd name="T62" fmla="*/ 161 w 166"/>
                  <a:gd name="T63" fmla="*/ 6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 h="166">
                    <a:moveTo>
                      <a:pt x="153" y="44"/>
                    </a:moveTo>
                    <a:cubicBezTo>
                      <a:pt x="153" y="3"/>
                      <a:pt x="153" y="3"/>
                      <a:pt x="153" y="3"/>
                    </a:cubicBezTo>
                    <a:cubicBezTo>
                      <a:pt x="153" y="2"/>
                      <a:pt x="153" y="1"/>
                      <a:pt x="152" y="0"/>
                    </a:cubicBezTo>
                    <a:cubicBezTo>
                      <a:pt x="151" y="0"/>
                      <a:pt x="150" y="0"/>
                      <a:pt x="150" y="1"/>
                    </a:cubicBezTo>
                    <a:cubicBezTo>
                      <a:pt x="123" y="26"/>
                      <a:pt x="88" y="35"/>
                      <a:pt x="64" y="35"/>
                    </a:cubicBezTo>
                    <a:cubicBezTo>
                      <a:pt x="14" y="35"/>
                      <a:pt x="14" y="35"/>
                      <a:pt x="14" y="35"/>
                    </a:cubicBezTo>
                    <a:cubicBezTo>
                      <a:pt x="14" y="35"/>
                      <a:pt x="14" y="35"/>
                      <a:pt x="14" y="35"/>
                    </a:cubicBezTo>
                    <a:cubicBezTo>
                      <a:pt x="13" y="35"/>
                      <a:pt x="13" y="35"/>
                      <a:pt x="12" y="35"/>
                    </a:cubicBezTo>
                    <a:cubicBezTo>
                      <a:pt x="12" y="36"/>
                      <a:pt x="12" y="36"/>
                      <a:pt x="12" y="37"/>
                    </a:cubicBezTo>
                    <a:cubicBezTo>
                      <a:pt x="12" y="44"/>
                      <a:pt x="12" y="44"/>
                      <a:pt x="12" y="44"/>
                    </a:cubicBezTo>
                    <a:cubicBezTo>
                      <a:pt x="5" y="46"/>
                      <a:pt x="0" y="55"/>
                      <a:pt x="0" y="67"/>
                    </a:cubicBezTo>
                    <a:cubicBezTo>
                      <a:pt x="0" y="79"/>
                      <a:pt x="5" y="88"/>
                      <a:pt x="12" y="90"/>
                    </a:cubicBezTo>
                    <a:cubicBezTo>
                      <a:pt x="12" y="96"/>
                      <a:pt x="12" y="96"/>
                      <a:pt x="12" y="96"/>
                    </a:cubicBezTo>
                    <a:cubicBezTo>
                      <a:pt x="12" y="96"/>
                      <a:pt x="12" y="97"/>
                      <a:pt x="12" y="97"/>
                    </a:cubicBezTo>
                    <a:cubicBezTo>
                      <a:pt x="13" y="98"/>
                      <a:pt x="13" y="98"/>
                      <a:pt x="14" y="98"/>
                    </a:cubicBezTo>
                    <a:cubicBezTo>
                      <a:pt x="14" y="98"/>
                      <a:pt x="14" y="98"/>
                      <a:pt x="14" y="98"/>
                    </a:cubicBezTo>
                    <a:cubicBezTo>
                      <a:pt x="26" y="98"/>
                      <a:pt x="26" y="98"/>
                      <a:pt x="26" y="98"/>
                    </a:cubicBezTo>
                    <a:cubicBezTo>
                      <a:pt x="52" y="164"/>
                      <a:pt x="52" y="164"/>
                      <a:pt x="52" y="164"/>
                    </a:cubicBezTo>
                    <a:cubicBezTo>
                      <a:pt x="52" y="165"/>
                      <a:pt x="53" y="166"/>
                      <a:pt x="54" y="166"/>
                    </a:cubicBezTo>
                    <a:cubicBezTo>
                      <a:pt x="85" y="166"/>
                      <a:pt x="85" y="166"/>
                      <a:pt x="85" y="166"/>
                    </a:cubicBezTo>
                    <a:cubicBezTo>
                      <a:pt x="87" y="166"/>
                      <a:pt x="89" y="165"/>
                      <a:pt x="90" y="162"/>
                    </a:cubicBezTo>
                    <a:cubicBezTo>
                      <a:pt x="91" y="160"/>
                      <a:pt x="92" y="155"/>
                      <a:pt x="90" y="151"/>
                    </a:cubicBezTo>
                    <a:cubicBezTo>
                      <a:pt x="88" y="146"/>
                      <a:pt x="84" y="143"/>
                      <a:pt x="82" y="141"/>
                    </a:cubicBezTo>
                    <a:cubicBezTo>
                      <a:pt x="79" y="139"/>
                      <a:pt x="77" y="137"/>
                      <a:pt x="75" y="134"/>
                    </a:cubicBezTo>
                    <a:cubicBezTo>
                      <a:pt x="74" y="131"/>
                      <a:pt x="74" y="128"/>
                      <a:pt x="75" y="125"/>
                    </a:cubicBezTo>
                    <a:cubicBezTo>
                      <a:pt x="75" y="121"/>
                      <a:pt x="76" y="117"/>
                      <a:pt x="73" y="112"/>
                    </a:cubicBezTo>
                    <a:cubicBezTo>
                      <a:pt x="72" y="108"/>
                      <a:pt x="70" y="107"/>
                      <a:pt x="68" y="106"/>
                    </a:cubicBezTo>
                    <a:cubicBezTo>
                      <a:pt x="66" y="104"/>
                      <a:pt x="65" y="103"/>
                      <a:pt x="62" y="98"/>
                    </a:cubicBezTo>
                    <a:cubicBezTo>
                      <a:pt x="64" y="98"/>
                      <a:pt x="64" y="98"/>
                      <a:pt x="64" y="98"/>
                    </a:cubicBezTo>
                    <a:cubicBezTo>
                      <a:pt x="64" y="98"/>
                      <a:pt x="64" y="98"/>
                      <a:pt x="64" y="98"/>
                    </a:cubicBezTo>
                    <a:cubicBezTo>
                      <a:pt x="88" y="98"/>
                      <a:pt x="123" y="107"/>
                      <a:pt x="150" y="132"/>
                    </a:cubicBezTo>
                    <a:cubicBezTo>
                      <a:pt x="150" y="132"/>
                      <a:pt x="151" y="132"/>
                      <a:pt x="151" y="132"/>
                    </a:cubicBezTo>
                    <a:cubicBezTo>
                      <a:pt x="151" y="132"/>
                      <a:pt x="152" y="132"/>
                      <a:pt x="152" y="132"/>
                    </a:cubicBezTo>
                    <a:cubicBezTo>
                      <a:pt x="153" y="132"/>
                      <a:pt x="153" y="131"/>
                      <a:pt x="153" y="130"/>
                    </a:cubicBezTo>
                    <a:cubicBezTo>
                      <a:pt x="153" y="90"/>
                      <a:pt x="153" y="90"/>
                      <a:pt x="153" y="90"/>
                    </a:cubicBezTo>
                    <a:cubicBezTo>
                      <a:pt x="160" y="88"/>
                      <a:pt x="166" y="79"/>
                      <a:pt x="166" y="67"/>
                    </a:cubicBezTo>
                    <a:cubicBezTo>
                      <a:pt x="166" y="55"/>
                      <a:pt x="160" y="46"/>
                      <a:pt x="153" y="44"/>
                    </a:cubicBezTo>
                    <a:close/>
                    <a:moveTo>
                      <a:pt x="4" y="67"/>
                    </a:moveTo>
                    <a:cubicBezTo>
                      <a:pt x="4" y="58"/>
                      <a:pt x="8" y="51"/>
                      <a:pt x="12" y="49"/>
                    </a:cubicBezTo>
                    <a:cubicBezTo>
                      <a:pt x="12" y="85"/>
                      <a:pt x="12" y="85"/>
                      <a:pt x="12" y="85"/>
                    </a:cubicBezTo>
                    <a:cubicBezTo>
                      <a:pt x="8" y="83"/>
                      <a:pt x="4" y="76"/>
                      <a:pt x="4" y="67"/>
                    </a:cubicBezTo>
                    <a:close/>
                    <a:moveTo>
                      <a:pt x="65" y="109"/>
                    </a:moveTo>
                    <a:cubicBezTo>
                      <a:pt x="67" y="111"/>
                      <a:pt x="68" y="111"/>
                      <a:pt x="69" y="114"/>
                    </a:cubicBezTo>
                    <a:cubicBezTo>
                      <a:pt x="71" y="117"/>
                      <a:pt x="70" y="121"/>
                      <a:pt x="70" y="124"/>
                    </a:cubicBezTo>
                    <a:cubicBezTo>
                      <a:pt x="69" y="128"/>
                      <a:pt x="69" y="132"/>
                      <a:pt x="71" y="137"/>
                    </a:cubicBezTo>
                    <a:cubicBezTo>
                      <a:pt x="73" y="141"/>
                      <a:pt x="76" y="143"/>
                      <a:pt x="79" y="145"/>
                    </a:cubicBezTo>
                    <a:cubicBezTo>
                      <a:pt x="81" y="147"/>
                      <a:pt x="84" y="149"/>
                      <a:pt x="86" y="153"/>
                    </a:cubicBezTo>
                    <a:cubicBezTo>
                      <a:pt x="87" y="156"/>
                      <a:pt x="87" y="158"/>
                      <a:pt x="86" y="159"/>
                    </a:cubicBezTo>
                    <a:cubicBezTo>
                      <a:pt x="86" y="160"/>
                      <a:pt x="85" y="161"/>
                      <a:pt x="85" y="161"/>
                    </a:cubicBezTo>
                    <a:cubicBezTo>
                      <a:pt x="56" y="161"/>
                      <a:pt x="56" y="161"/>
                      <a:pt x="56" y="161"/>
                    </a:cubicBezTo>
                    <a:cubicBezTo>
                      <a:pt x="31" y="98"/>
                      <a:pt x="31" y="98"/>
                      <a:pt x="31" y="98"/>
                    </a:cubicBezTo>
                    <a:cubicBezTo>
                      <a:pt x="57" y="98"/>
                      <a:pt x="57" y="98"/>
                      <a:pt x="57" y="98"/>
                    </a:cubicBezTo>
                    <a:cubicBezTo>
                      <a:pt x="60" y="106"/>
                      <a:pt x="63" y="108"/>
                      <a:pt x="65" y="109"/>
                    </a:cubicBezTo>
                    <a:close/>
                    <a:moveTo>
                      <a:pt x="149" y="125"/>
                    </a:moveTo>
                    <a:cubicBezTo>
                      <a:pt x="122" y="102"/>
                      <a:pt x="87" y="93"/>
                      <a:pt x="64" y="93"/>
                    </a:cubicBezTo>
                    <a:cubicBezTo>
                      <a:pt x="16" y="93"/>
                      <a:pt x="16" y="93"/>
                      <a:pt x="16" y="93"/>
                    </a:cubicBezTo>
                    <a:cubicBezTo>
                      <a:pt x="16" y="39"/>
                      <a:pt x="16" y="39"/>
                      <a:pt x="16" y="39"/>
                    </a:cubicBezTo>
                    <a:cubicBezTo>
                      <a:pt x="64" y="39"/>
                      <a:pt x="64" y="39"/>
                      <a:pt x="64" y="39"/>
                    </a:cubicBezTo>
                    <a:cubicBezTo>
                      <a:pt x="64" y="39"/>
                      <a:pt x="64" y="39"/>
                      <a:pt x="64" y="39"/>
                    </a:cubicBezTo>
                    <a:cubicBezTo>
                      <a:pt x="87" y="39"/>
                      <a:pt x="122" y="31"/>
                      <a:pt x="149" y="8"/>
                    </a:cubicBezTo>
                    <a:lnTo>
                      <a:pt x="149" y="125"/>
                    </a:lnTo>
                    <a:close/>
                    <a:moveTo>
                      <a:pt x="153" y="85"/>
                    </a:moveTo>
                    <a:cubicBezTo>
                      <a:pt x="153" y="49"/>
                      <a:pt x="153" y="49"/>
                      <a:pt x="153" y="49"/>
                    </a:cubicBezTo>
                    <a:cubicBezTo>
                      <a:pt x="158" y="51"/>
                      <a:pt x="161" y="58"/>
                      <a:pt x="161" y="67"/>
                    </a:cubicBezTo>
                    <a:cubicBezTo>
                      <a:pt x="161" y="76"/>
                      <a:pt x="158" y="83"/>
                      <a:pt x="153" y="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7632700" y="2925763"/>
                <a:ext cx="38100" cy="160338"/>
              </a:xfrm>
              <a:custGeom>
                <a:avLst/>
                <a:gdLst>
                  <a:gd name="T0" fmla="*/ 5 w 23"/>
                  <a:gd name="T1" fmla="*/ 1 h 94"/>
                  <a:gd name="T2" fmla="*/ 1 w 23"/>
                  <a:gd name="T3" fmla="*/ 1 h 94"/>
                  <a:gd name="T4" fmla="*/ 1 w 23"/>
                  <a:gd name="T5" fmla="*/ 4 h 94"/>
                  <a:gd name="T6" fmla="*/ 18 w 23"/>
                  <a:gd name="T7" fmla="*/ 47 h 94"/>
                  <a:gd name="T8" fmla="*/ 1 w 23"/>
                  <a:gd name="T9" fmla="*/ 90 h 94"/>
                  <a:gd name="T10" fmla="*/ 1 w 23"/>
                  <a:gd name="T11" fmla="*/ 93 h 94"/>
                  <a:gd name="T12" fmla="*/ 3 w 23"/>
                  <a:gd name="T13" fmla="*/ 94 h 94"/>
                  <a:gd name="T14" fmla="*/ 4 w 23"/>
                  <a:gd name="T15" fmla="*/ 93 h 94"/>
                  <a:gd name="T16" fmla="*/ 23 w 23"/>
                  <a:gd name="T17" fmla="*/ 47 h 94"/>
                  <a:gd name="T18" fmla="*/ 5 w 23"/>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4">
                    <a:moveTo>
                      <a:pt x="5" y="1"/>
                    </a:moveTo>
                    <a:cubicBezTo>
                      <a:pt x="4" y="0"/>
                      <a:pt x="2" y="0"/>
                      <a:pt x="1" y="1"/>
                    </a:cubicBezTo>
                    <a:cubicBezTo>
                      <a:pt x="0" y="2"/>
                      <a:pt x="0" y="3"/>
                      <a:pt x="1" y="4"/>
                    </a:cubicBezTo>
                    <a:cubicBezTo>
                      <a:pt x="12" y="15"/>
                      <a:pt x="18" y="31"/>
                      <a:pt x="18" y="47"/>
                    </a:cubicBezTo>
                    <a:cubicBezTo>
                      <a:pt x="18" y="63"/>
                      <a:pt x="12" y="78"/>
                      <a:pt x="1" y="90"/>
                    </a:cubicBezTo>
                    <a:cubicBezTo>
                      <a:pt x="0" y="91"/>
                      <a:pt x="0" y="92"/>
                      <a:pt x="1" y="93"/>
                    </a:cubicBezTo>
                    <a:cubicBezTo>
                      <a:pt x="2" y="93"/>
                      <a:pt x="2" y="94"/>
                      <a:pt x="3" y="94"/>
                    </a:cubicBezTo>
                    <a:cubicBezTo>
                      <a:pt x="3" y="94"/>
                      <a:pt x="4" y="93"/>
                      <a:pt x="4" y="93"/>
                    </a:cubicBezTo>
                    <a:cubicBezTo>
                      <a:pt x="16" y="81"/>
                      <a:pt x="22" y="64"/>
                      <a:pt x="23" y="47"/>
                    </a:cubicBezTo>
                    <a:cubicBezTo>
                      <a:pt x="23" y="29"/>
                      <a:pt x="16" y="13"/>
                      <a:pt x="5"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662863" y="2887663"/>
                <a:ext cx="52388" cy="236538"/>
              </a:xfrm>
              <a:custGeom>
                <a:avLst/>
                <a:gdLst>
                  <a:gd name="T0" fmla="*/ 4 w 31"/>
                  <a:gd name="T1" fmla="*/ 1 h 139"/>
                  <a:gd name="T2" fmla="*/ 1 w 31"/>
                  <a:gd name="T3" fmla="*/ 1 h 139"/>
                  <a:gd name="T4" fmla="*/ 1 w 31"/>
                  <a:gd name="T5" fmla="*/ 4 h 139"/>
                  <a:gd name="T6" fmla="*/ 26 w 31"/>
                  <a:gd name="T7" fmla="*/ 70 h 139"/>
                  <a:gd name="T8" fmla="*/ 1 w 31"/>
                  <a:gd name="T9" fmla="*/ 135 h 139"/>
                  <a:gd name="T10" fmla="*/ 1 w 31"/>
                  <a:gd name="T11" fmla="*/ 139 h 139"/>
                  <a:gd name="T12" fmla="*/ 2 w 31"/>
                  <a:gd name="T13" fmla="*/ 139 h 139"/>
                  <a:gd name="T14" fmla="*/ 4 w 31"/>
                  <a:gd name="T15" fmla="*/ 139 h 139"/>
                  <a:gd name="T16" fmla="*/ 31 w 31"/>
                  <a:gd name="T17" fmla="*/ 70 h 139"/>
                  <a:gd name="T18" fmla="*/ 4 w 31"/>
                  <a:gd name="T19"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9">
                    <a:moveTo>
                      <a:pt x="4" y="1"/>
                    </a:moveTo>
                    <a:cubicBezTo>
                      <a:pt x="3" y="0"/>
                      <a:pt x="2" y="0"/>
                      <a:pt x="1" y="1"/>
                    </a:cubicBezTo>
                    <a:cubicBezTo>
                      <a:pt x="0" y="2"/>
                      <a:pt x="0" y="3"/>
                      <a:pt x="1" y="4"/>
                    </a:cubicBezTo>
                    <a:cubicBezTo>
                      <a:pt x="17" y="22"/>
                      <a:pt x="26" y="45"/>
                      <a:pt x="26" y="70"/>
                    </a:cubicBezTo>
                    <a:cubicBezTo>
                      <a:pt x="26" y="95"/>
                      <a:pt x="17" y="118"/>
                      <a:pt x="1" y="135"/>
                    </a:cubicBezTo>
                    <a:cubicBezTo>
                      <a:pt x="0" y="136"/>
                      <a:pt x="0" y="138"/>
                      <a:pt x="1" y="139"/>
                    </a:cubicBezTo>
                    <a:cubicBezTo>
                      <a:pt x="1" y="139"/>
                      <a:pt x="2" y="139"/>
                      <a:pt x="2" y="139"/>
                    </a:cubicBezTo>
                    <a:cubicBezTo>
                      <a:pt x="3" y="139"/>
                      <a:pt x="4" y="139"/>
                      <a:pt x="4" y="139"/>
                    </a:cubicBezTo>
                    <a:cubicBezTo>
                      <a:pt x="21" y="120"/>
                      <a:pt x="31" y="96"/>
                      <a:pt x="31" y="70"/>
                    </a:cubicBezTo>
                    <a:cubicBezTo>
                      <a:pt x="31" y="44"/>
                      <a:pt x="21" y="19"/>
                      <a:pt x="4"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7691438" y="2849563"/>
                <a:ext cx="68263" cy="312738"/>
              </a:xfrm>
              <a:custGeom>
                <a:avLst/>
                <a:gdLst>
                  <a:gd name="T0" fmla="*/ 5 w 40"/>
                  <a:gd name="T1" fmla="*/ 1 h 184"/>
                  <a:gd name="T2" fmla="*/ 2 w 40"/>
                  <a:gd name="T3" fmla="*/ 0 h 184"/>
                  <a:gd name="T4" fmla="*/ 1 w 40"/>
                  <a:gd name="T5" fmla="*/ 4 h 184"/>
                  <a:gd name="T6" fmla="*/ 36 w 40"/>
                  <a:gd name="T7" fmla="*/ 92 h 184"/>
                  <a:gd name="T8" fmla="*/ 1 w 40"/>
                  <a:gd name="T9" fmla="*/ 180 h 184"/>
                  <a:gd name="T10" fmla="*/ 1 w 40"/>
                  <a:gd name="T11" fmla="*/ 183 h 184"/>
                  <a:gd name="T12" fmla="*/ 3 w 40"/>
                  <a:gd name="T13" fmla="*/ 184 h 184"/>
                  <a:gd name="T14" fmla="*/ 4 w 40"/>
                  <a:gd name="T15" fmla="*/ 183 h 184"/>
                  <a:gd name="T16" fmla="*/ 40 w 40"/>
                  <a:gd name="T17" fmla="*/ 92 h 184"/>
                  <a:gd name="T18" fmla="*/ 5 w 40"/>
                  <a:gd name="T19" fmla="*/ 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84">
                    <a:moveTo>
                      <a:pt x="5" y="1"/>
                    </a:moveTo>
                    <a:cubicBezTo>
                      <a:pt x="4" y="0"/>
                      <a:pt x="3" y="0"/>
                      <a:pt x="2" y="0"/>
                    </a:cubicBezTo>
                    <a:cubicBezTo>
                      <a:pt x="1" y="1"/>
                      <a:pt x="1" y="3"/>
                      <a:pt x="1" y="4"/>
                    </a:cubicBezTo>
                    <a:cubicBezTo>
                      <a:pt x="24" y="27"/>
                      <a:pt x="36" y="58"/>
                      <a:pt x="36" y="92"/>
                    </a:cubicBezTo>
                    <a:cubicBezTo>
                      <a:pt x="35" y="126"/>
                      <a:pt x="23" y="157"/>
                      <a:pt x="1" y="180"/>
                    </a:cubicBezTo>
                    <a:cubicBezTo>
                      <a:pt x="0" y="181"/>
                      <a:pt x="0" y="183"/>
                      <a:pt x="1" y="183"/>
                    </a:cubicBezTo>
                    <a:cubicBezTo>
                      <a:pt x="2" y="184"/>
                      <a:pt x="2" y="184"/>
                      <a:pt x="3" y="184"/>
                    </a:cubicBezTo>
                    <a:cubicBezTo>
                      <a:pt x="3" y="184"/>
                      <a:pt x="4" y="184"/>
                      <a:pt x="4" y="183"/>
                    </a:cubicBezTo>
                    <a:cubicBezTo>
                      <a:pt x="27" y="159"/>
                      <a:pt x="40" y="127"/>
                      <a:pt x="40" y="92"/>
                    </a:cubicBezTo>
                    <a:cubicBezTo>
                      <a:pt x="40" y="57"/>
                      <a:pt x="28" y="25"/>
                      <a:pt x="5"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7" name="Group 26"/>
          <p:cNvGrpSpPr/>
          <p:nvPr/>
        </p:nvGrpSpPr>
        <p:grpSpPr>
          <a:xfrm>
            <a:off x="4871028" y="3108300"/>
            <a:ext cx="795318" cy="795318"/>
            <a:chOff x="8977313" y="2446338"/>
            <a:chExt cx="600075" cy="600075"/>
          </a:xfrm>
        </p:grpSpPr>
        <p:sp>
          <p:nvSpPr>
            <p:cNvPr id="28" name="Oval 27"/>
            <p:cNvSpPr>
              <a:spLocks noChangeArrowheads="1"/>
            </p:cNvSpPr>
            <p:nvPr/>
          </p:nvSpPr>
          <p:spPr bwMode="auto">
            <a:xfrm>
              <a:off x="8977313" y="2446338"/>
              <a:ext cx="600075" cy="600075"/>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EditPoints="1"/>
            </p:cNvSpPr>
            <p:nvPr/>
          </p:nvSpPr>
          <p:spPr bwMode="auto">
            <a:xfrm>
              <a:off x="9147175" y="2559050"/>
              <a:ext cx="261938" cy="374650"/>
            </a:xfrm>
            <a:custGeom>
              <a:avLst/>
              <a:gdLst>
                <a:gd name="T0" fmla="*/ 113 w 155"/>
                <a:gd name="T1" fmla="*/ 73 h 220"/>
                <a:gd name="T2" fmla="*/ 113 w 155"/>
                <a:gd name="T3" fmla="*/ 42 h 220"/>
                <a:gd name="T4" fmla="*/ 114 w 155"/>
                <a:gd name="T5" fmla="*/ 42 h 220"/>
                <a:gd name="T6" fmla="*/ 127 w 155"/>
                <a:gd name="T7" fmla="*/ 27 h 220"/>
                <a:gd name="T8" fmla="*/ 127 w 155"/>
                <a:gd name="T9" fmla="*/ 14 h 220"/>
                <a:gd name="T10" fmla="*/ 114 w 155"/>
                <a:gd name="T11" fmla="*/ 0 h 220"/>
                <a:gd name="T12" fmla="*/ 40 w 155"/>
                <a:gd name="T13" fmla="*/ 0 h 220"/>
                <a:gd name="T14" fmla="*/ 40 w 155"/>
                <a:gd name="T15" fmla="*/ 0 h 220"/>
                <a:gd name="T16" fmla="*/ 27 w 155"/>
                <a:gd name="T17" fmla="*/ 14 h 220"/>
                <a:gd name="T18" fmla="*/ 27 w 155"/>
                <a:gd name="T19" fmla="*/ 27 h 220"/>
                <a:gd name="T20" fmla="*/ 41 w 155"/>
                <a:gd name="T21" fmla="*/ 42 h 220"/>
                <a:gd name="T22" fmla="*/ 42 w 155"/>
                <a:gd name="T23" fmla="*/ 42 h 220"/>
                <a:gd name="T24" fmla="*/ 42 w 155"/>
                <a:gd name="T25" fmla="*/ 73 h 220"/>
                <a:gd name="T26" fmla="*/ 0 w 155"/>
                <a:gd name="T27" fmla="*/ 149 h 220"/>
                <a:gd name="T28" fmla="*/ 8 w 155"/>
                <a:gd name="T29" fmla="*/ 159 h 220"/>
                <a:gd name="T30" fmla="*/ 74 w 155"/>
                <a:gd name="T31" fmla="*/ 159 h 220"/>
                <a:gd name="T32" fmla="*/ 74 w 155"/>
                <a:gd name="T33" fmla="*/ 218 h 220"/>
                <a:gd name="T34" fmla="*/ 76 w 155"/>
                <a:gd name="T35" fmla="*/ 220 h 220"/>
                <a:gd name="T36" fmla="*/ 78 w 155"/>
                <a:gd name="T37" fmla="*/ 218 h 220"/>
                <a:gd name="T38" fmla="*/ 78 w 155"/>
                <a:gd name="T39" fmla="*/ 159 h 220"/>
                <a:gd name="T40" fmla="*/ 146 w 155"/>
                <a:gd name="T41" fmla="*/ 159 h 220"/>
                <a:gd name="T42" fmla="*/ 153 w 155"/>
                <a:gd name="T43" fmla="*/ 156 h 220"/>
                <a:gd name="T44" fmla="*/ 155 w 155"/>
                <a:gd name="T45" fmla="*/ 150 h 220"/>
                <a:gd name="T46" fmla="*/ 113 w 155"/>
                <a:gd name="T47" fmla="*/ 73 h 220"/>
                <a:gd name="T48" fmla="*/ 150 w 155"/>
                <a:gd name="T49" fmla="*/ 152 h 220"/>
                <a:gd name="T50" fmla="*/ 149 w 155"/>
                <a:gd name="T51" fmla="*/ 153 h 220"/>
                <a:gd name="T52" fmla="*/ 146 w 155"/>
                <a:gd name="T53" fmla="*/ 154 h 220"/>
                <a:gd name="T54" fmla="*/ 8 w 155"/>
                <a:gd name="T55" fmla="*/ 154 h 220"/>
                <a:gd name="T56" fmla="*/ 4 w 155"/>
                <a:gd name="T57" fmla="*/ 149 h 220"/>
                <a:gd name="T58" fmla="*/ 45 w 155"/>
                <a:gd name="T59" fmla="*/ 77 h 220"/>
                <a:gd name="T60" fmla="*/ 46 w 155"/>
                <a:gd name="T61" fmla="*/ 75 h 220"/>
                <a:gd name="T62" fmla="*/ 46 w 155"/>
                <a:gd name="T63" fmla="*/ 40 h 220"/>
                <a:gd name="T64" fmla="*/ 44 w 155"/>
                <a:gd name="T65" fmla="*/ 38 h 220"/>
                <a:gd name="T66" fmla="*/ 41 w 155"/>
                <a:gd name="T67" fmla="*/ 38 h 220"/>
                <a:gd name="T68" fmla="*/ 32 w 155"/>
                <a:gd name="T69" fmla="*/ 27 h 220"/>
                <a:gd name="T70" fmla="*/ 32 w 155"/>
                <a:gd name="T71" fmla="*/ 14 h 220"/>
                <a:gd name="T72" fmla="*/ 40 w 155"/>
                <a:gd name="T73" fmla="*/ 4 h 220"/>
                <a:gd name="T74" fmla="*/ 114 w 155"/>
                <a:gd name="T75" fmla="*/ 4 h 220"/>
                <a:gd name="T76" fmla="*/ 123 w 155"/>
                <a:gd name="T77" fmla="*/ 14 h 220"/>
                <a:gd name="T78" fmla="*/ 123 w 155"/>
                <a:gd name="T79" fmla="*/ 27 h 220"/>
                <a:gd name="T80" fmla="*/ 114 w 155"/>
                <a:gd name="T81" fmla="*/ 38 h 220"/>
                <a:gd name="T82" fmla="*/ 110 w 155"/>
                <a:gd name="T83" fmla="*/ 38 h 220"/>
                <a:gd name="T84" fmla="*/ 108 w 155"/>
                <a:gd name="T85" fmla="*/ 40 h 220"/>
                <a:gd name="T86" fmla="*/ 108 w 155"/>
                <a:gd name="T87" fmla="*/ 75 h 220"/>
                <a:gd name="T88" fmla="*/ 109 w 155"/>
                <a:gd name="T89" fmla="*/ 77 h 220"/>
                <a:gd name="T90" fmla="*/ 150 w 155"/>
                <a:gd name="T91" fmla="*/ 150 h 220"/>
                <a:gd name="T92" fmla="*/ 150 w 155"/>
                <a:gd name="T93" fmla="*/ 15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5" h="220">
                  <a:moveTo>
                    <a:pt x="113" y="73"/>
                  </a:moveTo>
                  <a:cubicBezTo>
                    <a:pt x="113" y="42"/>
                    <a:pt x="113" y="42"/>
                    <a:pt x="113" y="42"/>
                  </a:cubicBezTo>
                  <a:cubicBezTo>
                    <a:pt x="114" y="42"/>
                    <a:pt x="114" y="42"/>
                    <a:pt x="114" y="42"/>
                  </a:cubicBezTo>
                  <a:cubicBezTo>
                    <a:pt x="121" y="42"/>
                    <a:pt x="127" y="35"/>
                    <a:pt x="127" y="27"/>
                  </a:cubicBezTo>
                  <a:cubicBezTo>
                    <a:pt x="127" y="14"/>
                    <a:pt x="127" y="14"/>
                    <a:pt x="127" y="14"/>
                  </a:cubicBezTo>
                  <a:cubicBezTo>
                    <a:pt x="127" y="6"/>
                    <a:pt x="121" y="0"/>
                    <a:pt x="114" y="0"/>
                  </a:cubicBezTo>
                  <a:cubicBezTo>
                    <a:pt x="40" y="0"/>
                    <a:pt x="40" y="0"/>
                    <a:pt x="40" y="0"/>
                  </a:cubicBezTo>
                  <a:cubicBezTo>
                    <a:pt x="40" y="0"/>
                    <a:pt x="40" y="0"/>
                    <a:pt x="40" y="0"/>
                  </a:cubicBezTo>
                  <a:cubicBezTo>
                    <a:pt x="33" y="0"/>
                    <a:pt x="27" y="6"/>
                    <a:pt x="27" y="14"/>
                  </a:cubicBezTo>
                  <a:cubicBezTo>
                    <a:pt x="27" y="27"/>
                    <a:pt x="27" y="27"/>
                    <a:pt x="27" y="27"/>
                  </a:cubicBezTo>
                  <a:cubicBezTo>
                    <a:pt x="27" y="35"/>
                    <a:pt x="34" y="42"/>
                    <a:pt x="41" y="42"/>
                  </a:cubicBezTo>
                  <a:cubicBezTo>
                    <a:pt x="42" y="42"/>
                    <a:pt x="42" y="42"/>
                    <a:pt x="42" y="42"/>
                  </a:cubicBezTo>
                  <a:cubicBezTo>
                    <a:pt x="42" y="73"/>
                    <a:pt x="42" y="73"/>
                    <a:pt x="42" y="73"/>
                  </a:cubicBezTo>
                  <a:cubicBezTo>
                    <a:pt x="14" y="87"/>
                    <a:pt x="0" y="113"/>
                    <a:pt x="0" y="149"/>
                  </a:cubicBezTo>
                  <a:cubicBezTo>
                    <a:pt x="0" y="155"/>
                    <a:pt x="3" y="159"/>
                    <a:pt x="8" y="159"/>
                  </a:cubicBezTo>
                  <a:cubicBezTo>
                    <a:pt x="74" y="159"/>
                    <a:pt x="74" y="159"/>
                    <a:pt x="74" y="159"/>
                  </a:cubicBezTo>
                  <a:cubicBezTo>
                    <a:pt x="74" y="218"/>
                    <a:pt x="74" y="218"/>
                    <a:pt x="74" y="218"/>
                  </a:cubicBezTo>
                  <a:cubicBezTo>
                    <a:pt x="74" y="219"/>
                    <a:pt x="75" y="220"/>
                    <a:pt x="76" y="220"/>
                  </a:cubicBezTo>
                  <a:cubicBezTo>
                    <a:pt x="77" y="220"/>
                    <a:pt x="78" y="219"/>
                    <a:pt x="78" y="218"/>
                  </a:cubicBezTo>
                  <a:cubicBezTo>
                    <a:pt x="78" y="159"/>
                    <a:pt x="78" y="159"/>
                    <a:pt x="78" y="159"/>
                  </a:cubicBezTo>
                  <a:cubicBezTo>
                    <a:pt x="146" y="159"/>
                    <a:pt x="146" y="159"/>
                    <a:pt x="146" y="159"/>
                  </a:cubicBezTo>
                  <a:cubicBezTo>
                    <a:pt x="148" y="159"/>
                    <a:pt x="151" y="158"/>
                    <a:pt x="153" y="156"/>
                  </a:cubicBezTo>
                  <a:cubicBezTo>
                    <a:pt x="155" y="154"/>
                    <a:pt x="155" y="152"/>
                    <a:pt x="155" y="150"/>
                  </a:cubicBezTo>
                  <a:cubicBezTo>
                    <a:pt x="155" y="113"/>
                    <a:pt x="140" y="87"/>
                    <a:pt x="113" y="73"/>
                  </a:cubicBezTo>
                  <a:close/>
                  <a:moveTo>
                    <a:pt x="150" y="152"/>
                  </a:moveTo>
                  <a:cubicBezTo>
                    <a:pt x="149" y="152"/>
                    <a:pt x="149" y="153"/>
                    <a:pt x="149" y="153"/>
                  </a:cubicBezTo>
                  <a:cubicBezTo>
                    <a:pt x="149" y="154"/>
                    <a:pt x="147" y="154"/>
                    <a:pt x="146" y="154"/>
                  </a:cubicBezTo>
                  <a:cubicBezTo>
                    <a:pt x="8" y="154"/>
                    <a:pt x="8" y="154"/>
                    <a:pt x="8" y="154"/>
                  </a:cubicBezTo>
                  <a:cubicBezTo>
                    <a:pt x="4" y="154"/>
                    <a:pt x="4" y="150"/>
                    <a:pt x="4" y="149"/>
                  </a:cubicBezTo>
                  <a:cubicBezTo>
                    <a:pt x="4" y="114"/>
                    <a:pt x="18" y="89"/>
                    <a:pt x="45" y="77"/>
                  </a:cubicBezTo>
                  <a:cubicBezTo>
                    <a:pt x="46" y="77"/>
                    <a:pt x="46" y="76"/>
                    <a:pt x="46" y="75"/>
                  </a:cubicBezTo>
                  <a:cubicBezTo>
                    <a:pt x="46" y="40"/>
                    <a:pt x="46" y="40"/>
                    <a:pt x="46" y="40"/>
                  </a:cubicBezTo>
                  <a:cubicBezTo>
                    <a:pt x="46" y="39"/>
                    <a:pt x="45" y="38"/>
                    <a:pt x="44" y="38"/>
                  </a:cubicBezTo>
                  <a:cubicBezTo>
                    <a:pt x="41" y="38"/>
                    <a:pt x="41" y="38"/>
                    <a:pt x="41" y="38"/>
                  </a:cubicBezTo>
                  <a:cubicBezTo>
                    <a:pt x="37" y="38"/>
                    <a:pt x="32" y="32"/>
                    <a:pt x="32" y="27"/>
                  </a:cubicBezTo>
                  <a:cubicBezTo>
                    <a:pt x="32" y="14"/>
                    <a:pt x="32" y="14"/>
                    <a:pt x="32" y="14"/>
                  </a:cubicBezTo>
                  <a:cubicBezTo>
                    <a:pt x="32" y="9"/>
                    <a:pt x="36" y="4"/>
                    <a:pt x="40" y="4"/>
                  </a:cubicBezTo>
                  <a:cubicBezTo>
                    <a:pt x="114" y="4"/>
                    <a:pt x="114" y="4"/>
                    <a:pt x="114" y="4"/>
                  </a:cubicBezTo>
                  <a:cubicBezTo>
                    <a:pt x="119" y="4"/>
                    <a:pt x="123" y="9"/>
                    <a:pt x="123" y="14"/>
                  </a:cubicBezTo>
                  <a:cubicBezTo>
                    <a:pt x="123" y="27"/>
                    <a:pt x="123" y="27"/>
                    <a:pt x="123" y="27"/>
                  </a:cubicBezTo>
                  <a:cubicBezTo>
                    <a:pt x="123" y="32"/>
                    <a:pt x="119" y="38"/>
                    <a:pt x="114" y="38"/>
                  </a:cubicBezTo>
                  <a:cubicBezTo>
                    <a:pt x="110" y="38"/>
                    <a:pt x="110" y="38"/>
                    <a:pt x="110" y="38"/>
                  </a:cubicBezTo>
                  <a:cubicBezTo>
                    <a:pt x="109" y="38"/>
                    <a:pt x="108" y="39"/>
                    <a:pt x="108" y="40"/>
                  </a:cubicBezTo>
                  <a:cubicBezTo>
                    <a:pt x="108" y="75"/>
                    <a:pt x="108" y="75"/>
                    <a:pt x="108" y="75"/>
                  </a:cubicBezTo>
                  <a:cubicBezTo>
                    <a:pt x="108" y="76"/>
                    <a:pt x="109" y="77"/>
                    <a:pt x="109" y="77"/>
                  </a:cubicBezTo>
                  <a:cubicBezTo>
                    <a:pt x="143" y="93"/>
                    <a:pt x="150" y="125"/>
                    <a:pt x="150" y="150"/>
                  </a:cubicBezTo>
                  <a:cubicBezTo>
                    <a:pt x="150" y="152"/>
                    <a:pt x="150" y="152"/>
                    <a:pt x="150" y="15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29"/>
          <p:cNvGrpSpPr/>
          <p:nvPr/>
        </p:nvGrpSpPr>
        <p:grpSpPr>
          <a:xfrm>
            <a:off x="3477399" y="3107249"/>
            <a:ext cx="797422" cy="797422"/>
            <a:chOff x="8116888" y="2445544"/>
            <a:chExt cx="601663" cy="601663"/>
          </a:xfrm>
        </p:grpSpPr>
        <p:sp>
          <p:nvSpPr>
            <p:cNvPr id="31" name="Oval 30"/>
            <p:cNvSpPr>
              <a:spLocks noChangeArrowheads="1"/>
            </p:cNvSpPr>
            <p:nvPr/>
          </p:nvSpPr>
          <p:spPr bwMode="auto">
            <a:xfrm>
              <a:off x="8116888" y="2445544"/>
              <a:ext cx="601663" cy="601663"/>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8193088" y="2521744"/>
              <a:ext cx="449263" cy="449263"/>
              <a:chOff x="8193088" y="2874963"/>
              <a:chExt cx="449263" cy="449263"/>
            </a:xfrm>
          </p:grpSpPr>
          <p:sp>
            <p:nvSpPr>
              <p:cNvPr id="33" name="Freeform 32"/>
              <p:cNvSpPr>
                <a:spLocks noEditPoints="1"/>
              </p:cNvSpPr>
              <p:nvPr/>
            </p:nvSpPr>
            <p:spPr bwMode="auto">
              <a:xfrm>
                <a:off x="8429625" y="2925763"/>
                <a:ext cx="30163" cy="20638"/>
              </a:xfrm>
              <a:custGeom>
                <a:avLst/>
                <a:gdLst>
                  <a:gd name="T0" fmla="*/ 0 w 18"/>
                  <a:gd name="T1" fmla="*/ 8 h 12"/>
                  <a:gd name="T2" fmla="*/ 11 w 18"/>
                  <a:gd name="T3" fmla="*/ 12 h 12"/>
                  <a:gd name="T4" fmla="*/ 11 w 18"/>
                  <a:gd name="T5" fmla="*/ 12 h 12"/>
                  <a:gd name="T6" fmla="*/ 17 w 18"/>
                  <a:gd name="T7" fmla="*/ 10 h 12"/>
                  <a:gd name="T8" fmla="*/ 18 w 18"/>
                  <a:gd name="T9" fmla="*/ 6 h 12"/>
                  <a:gd name="T10" fmla="*/ 10 w 18"/>
                  <a:gd name="T11" fmla="*/ 0 h 12"/>
                  <a:gd name="T12" fmla="*/ 1 w 18"/>
                  <a:gd name="T13" fmla="*/ 4 h 12"/>
                  <a:gd name="T14" fmla="*/ 0 w 18"/>
                  <a:gd name="T15" fmla="*/ 8 h 12"/>
                  <a:gd name="T16" fmla="*/ 10 w 18"/>
                  <a:gd name="T17" fmla="*/ 5 h 12"/>
                  <a:gd name="T18" fmla="*/ 13 w 18"/>
                  <a:gd name="T19" fmla="*/ 7 h 12"/>
                  <a:gd name="T20" fmla="*/ 11 w 18"/>
                  <a:gd name="T21" fmla="*/ 7 h 12"/>
                  <a:gd name="T22" fmla="*/ 11 w 18"/>
                  <a:gd name="T23" fmla="*/ 7 h 12"/>
                  <a:gd name="T24" fmla="*/ 5 w 18"/>
                  <a:gd name="T25" fmla="*/ 6 h 12"/>
                  <a:gd name="T26" fmla="*/ 10 w 18"/>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0" y="8"/>
                    </a:moveTo>
                    <a:cubicBezTo>
                      <a:pt x="2" y="11"/>
                      <a:pt x="8" y="12"/>
                      <a:pt x="11" y="12"/>
                    </a:cubicBezTo>
                    <a:cubicBezTo>
                      <a:pt x="11" y="12"/>
                      <a:pt x="11" y="12"/>
                      <a:pt x="11" y="12"/>
                    </a:cubicBezTo>
                    <a:cubicBezTo>
                      <a:pt x="14" y="12"/>
                      <a:pt x="16" y="11"/>
                      <a:pt x="17" y="10"/>
                    </a:cubicBezTo>
                    <a:cubicBezTo>
                      <a:pt x="18" y="9"/>
                      <a:pt x="18" y="7"/>
                      <a:pt x="18" y="6"/>
                    </a:cubicBezTo>
                    <a:cubicBezTo>
                      <a:pt x="17" y="2"/>
                      <a:pt x="14" y="0"/>
                      <a:pt x="10" y="0"/>
                    </a:cubicBezTo>
                    <a:cubicBezTo>
                      <a:pt x="7" y="0"/>
                      <a:pt x="3" y="2"/>
                      <a:pt x="1" y="4"/>
                    </a:cubicBezTo>
                    <a:cubicBezTo>
                      <a:pt x="0" y="5"/>
                      <a:pt x="0" y="6"/>
                      <a:pt x="0" y="8"/>
                    </a:cubicBezTo>
                    <a:close/>
                    <a:moveTo>
                      <a:pt x="10" y="5"/>
                    </a:moveTo>
                    <a:cubicBezTo>
                      <a:pt x="12" y="5"/>
                      <a:pt x="13" y="6"/>
                      <a:pt x="13" y="7"/>
                    </a:cubicBezTo>
                    <a:cubicBezTo>
                      <a:pt x="13" y="7"/>
                      <a:pt x="12" y="7"/>
                      <a:pt x="11" y="7"/>
                    </a:cubicBezTo>
                    <a:cubicBezTo>
                      <a:pt x="11" y="7"/>
                      <a:pt x="11" y="7"/>
                      <a:pt x="11" y="7"/>
                    </a:cubicBezTo>
                    <a:cubicBezTo>
                      <a:pt x="9" y="7"/>
                      <a:pt x="7" y="7"/>
                      <a:pt x="5" y="6"/>
                    </a:cubicBezTo>
                    <a:cubicBezTo>
                      <a:pt x="7" y="6"/>
                      <a:pt x="8" y="5"/>
                      <a:pt x="10"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EditPoints="1"/>
              </p:cNvSpPr>
              <p:nvPr/>
            </p:nvSpPr>
            <p:spPr bwMode="auto">
              <a:xfrm>
                <a:off x="8193088" y="2874963"/>
                <a:ext cx="449263" cy="449263"/>
              </a:xfrm>
              <a:custGeom>
                <a:avLst/>
                <a:gdLst>
                  <a:gd name="T0" fmla="*/ 260 w 265"/>
                  <a:gd name="T1" fmla="*/ 96 h 264"/>
                  <a:gd name="T2" fmla="*/ 151 w 265"/>
                  <a:gd name="T3" fmla="*/ 1 h 264"/>
                  <a:gd name="T4" fmla="*/ 127 w 265"/>
                  <a:gd name="T5" fmla="*/ 0 h 264"/>
                  <a:gd name="T6" fmla="*/ 59 w 265"/>
                  <a:gd name="T7" fmla="*/ 23 h 264"/>
                  <a:gd name="T8" fmla="*/ 5 w 265"/>
                  <a:gd name="T9" fmla="*/ 99 h 264"/>
                  <a:gd name="T10" fmla="*/ 33 w 265"/>
                  <a:gd name="T11" fmla="*/ 218 h 264"/>
                  <a:gd name="T12" fmla="*/ 187 w 265"/>
                  <a:gd name="T13" fmla="*/ 211 h 264"/>
                  <a:gd name="T14" fmla="*/ 230 w 265"/>
                  <a:gd name="T15" fmla="*/ 199 h 264"/>
                  <a:gd name="T16" fmla="*/ 83 w 265"/>
                  <a:gd name="T17" fmla="*/ 240 h 264"/>
                  <a:gd name="T18" fmla="*/ 62 w 265"/>
                  <a:gd name="T19" fmla="*/ 186 h 264"/>
                  <a:gd name="T20" fmla="*/ 25 w 265"/>
                  <a:gd name="T21" fmla="*/ 130 h 264"/>
                  <a:gd name="T22" fmla="*/ 50 w 265"/>
                  <a:gd name="T23" fmla="*/ 173 h 264"/>
                  <a:gd name="T24" fmla="*/ 54 w 265"/>
                  <a:gd name="T25" fmla="*/ 145 h 264"/>
                  <a:gd name="T26" fmla="*/ 10 w 265"/>
                  <a:gd name="T27" fmla="*/ 98 h 264"/>
                  <a:gd name="T28" fmla="*/ 83 w 265"/>
                  <a:gd name="T29" fmla="*/ 48 h 264"/>
                  <a:gd name="T30" fmla="*/ 24 w 265"/>
                  <a:gd name="T31" fmla="*/ 112 h 264"/>
                  <a:gd name="T32" fmla="*/ 117 w 265"/>
                  <a:gd name="T33" fmla="*/ 180 h 264"/>
                  <a:gd name="T34" fmla="*/ 83 w 265"/>
                  <a:gd name="T35" fmla="*/ 42 h 264"/>
                  <a:gd name="T36" fmla="*/ 144 w 265"/>
                  <a:gd name="T37" fmla="*/ 5 h 264"/>
                  <a:gd name="T38" fmla="*/ 126 w 265"/>
                  <a:gd name="T39" fmla="*/ 30 h 264"/>
                  <a:gd name="T40" fmla="*/ 133 w 265"/>
                  <a:gd name="T41" fmla="*/ 5 h 264"/>
                  <a:gd name="T42" fmla="*/ 227 w 265"/>
                  <a:gd name="T43" fmla="*/ 166 h 264"/>
                  <a:gd name="T44" fmla="*/ 190 w 265"/>
                  <a:gd name="T45" fmla="*/ 190 h 264"/>
                  <a:gd name="T46" fmla="*/ 158 w 265"/>
                  <a:gd name="T47" fmla="*/ 93 h 264"/>
                  <a:gd name="T48" fmla="*/ 185 w 265"/>
                  <a:gd name="T49" fmla="*/ 86 h 264"/>
                  <a:gd name="T50" fmla="*/ 212 w 265"/>
                  <a:gd name="T51" fmla="*/ 99 h 264"/>
                  <a:gd name="T52" fmla="*/ 203 w 265"/>
                  <a:gd name="T53" fmla="*/ 82 h 264"/>
                  <a:gd name="T54" fmla="*/ 171 w 265"/>
                  <a:gd name="T55" fmla="*/ 73 h 264"/>
                  <a:gd name="T56" fmla="*/ 167 w 265"/>
                  <a:gd name="T57" fmla="*/ 72 h 264"/>
                  <a:gd name="T58" fmla="*/ 254 w 265"/>
                  <a:gd name="T59" fmla="*/ 94 h 264"/>
                  <a:gd name="T60" fmla="*/ 130 w 265"/>
                  <a:gd name="T61" fmla="*/ 216 h 264"/>
                  <a:gd name="T62" fmla="*/ 130 w 265"/>
                  <a:gd name="T63" fmla="*/ 173 h 264"/>
                  <a:gd name="T64" fmla="*/ 98 w 265"/>
                  <a:gd name="T65" fmla="*/ 65 h 264"/>
                  <a:gd name="T66" fmla="*/ 173 w 265"/>
                  <a:gd name="T67" fmla="*/ 35 h 264"/>
                  <a:gd name="T68" fmla="*/ 135 w 265"/>
                  <a:gd name="T69" fmla="*/ 43 h 264"/>
                  <a:gd name="T70" fmla="*/ 153 w 265"/>
                  <a:gd name="T71" fmla="*/ 78 h 264"/>
                  <a:gd name="T72" fmla="*/ 154 w 265"/>
                  <a:gd name="T73" fmla="*/ 59 h 264"/>
                  <a:gd name="T74" fmla="*/ 159 w 265"/>
                  <a:gd name="T75" fmla="*/ 70 h 264"/>
                  <a:gd name="T76" fmla="*/ 70 w 265"/>
                  <a:gd name="T77" fmla="*/ 130 h 264"/>
                  <a:gd name="T78" fmla="*/ 165 w 265"/>
                  <a:gd name="T79" fmla="*/ 48 h 264"/>
                  <a:gd name="T80" fmla="*/ 154 w 265"/>
                  <a:gd name="T81" fmla="*/ 54 h 264"/>
                  <a:gd name="T82" fmla="*/ 176 w 265"/>
                  <a:gd name="T83" fmla="*/ 48 h 264"/>
                  <a:gd name="T84" fmla="*/ 127 w 265"/>
                  <a:gd name="T85" fmla="*/ 35 h 264"/>
                  <a:gd name="T86" fmla="*/ 56 w 265"/>
                  <a:gd name="T87" fmla="*/ 102 h 264"/>
                  <a:gd name="T88" fmla="*/ 39 w 265"/>
                  <a:gd name="T89" fmla="*/ 99 h 264"/>
                  <a:gd name="T90" fmla="*/ 62 w 265"/>
                  <a:gd name="T91" fmla="*/ 134 h 264"/>
                  <a:gd name="T92" fmla="*/ 185 w 265"/>
                  <a:gd name="T93" fmla="*/ 173 h 264"/>
                  <a:gd name="T94" fmla="*/ 187 w 265"/>
                  <a:gd name="T95" fmla="*/ 81 h 264"/>
                  <a:gd name="T96" fmla="*/ 172 w 265"/>
                  <a:gd name="T97" fmla="*/ 77 h 264"/>
                  <a:gd name="T98" fmla="*/ 193 w 265"/>
                  <a:gd name="T99" fmla="*/ 76 h 264"/>
                  <a:gd name="T100" fmla="*/ 216 w 265"/>
                  <a:gd name="T101" fmla="*/ 90 h 264"/>
                  <a:gd name="T102" fmla="*/ 198 w 265"/>
                  <a:gd name="T103" fmla="*/ 95 h 264"/>
                  <a:gd name="T104" fmla="*/ 88 w 265"/>
                  <a:gd name="T105" fmla="*/ 221 h 264"/>
                  <a:gd name="T106" fmla="*/ 185 w 265"/>
                  <a:gd name="T107" fmla="*/ 178 h 264"/>
                  <a:gd name="T108" fmla="*/ 232 w 265"/>
                  <a:gd name="T109" fmla="*/ 195 h 264"/>
                  <a:gd name="T110" fmla="*/ 231 w 265"/>
                  <a:gd name="T111" fmla="*/ 173 h 264"/>
                  <a:gd name="T112" fmla="*/ 42 w 265"/>
                  <a:gd name="T113" fmla="*/ 221 h 264"/>
                  <a:gd name="T114" fmla="*/ 42 w 265"/>
                  <a:gd name="T115" fmla="*/ 22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 h="264">
                    <a:moveTo>
                      <a:pt x="257" y="176"/>
                    </a:moveTo>
                    <a:cubicBezTo>
                      <a:pt x="262" y="162"/>
                      <a:pt x="265" y="147"/>
                      <a:pt x="265" y="132"/>
                    </a:cubicBezTo>
                    <a:cubicBezTo>
                      <a:pt x="265" y="124"/>
                      <a:pt x="264" y="115"/>
                      <a:pt x="262" y="107"/>
                    </a:cubicBezTo>
                    <a:cubicBezTo>
                      <a:pt x="262" y="107"/>
                      <a:pt x="262" y="107"/>
                      <a:pt x="262" y="107"/>
                    </a:cubicBezTo>
                    <a:cubicBezTo>
                      <a:pt x="262" y="107"/>
                      <a:pt x="262" y="107"/>
                      <a:pt x="262" y="107"/>
                    </a:cubicBezTo>
                    <a:cubicBezTo>
                      <a:pt x="262" y="105"/>
                      <a:pt x="261" y="103"/>
                      <a:pt x="261" y="102"/>
                    </a:cubicBezTo>
                    <a:cubicBezTo>
                      <a:pt x="261" y="101"/>
                      <a:pt x="261" y="101"/>
                      <a:pt x="261" y="100"/>
                    </a:cubicBezTo>
                    <a:cubicBezTo>
                      <a:pt x="260" y="99"/>
                      <a:pt x="260" y="97"/>
                      <a:pt x="260" y="96"/>
                    </a:cubicBezTo>
                    <a:cubicBezTo>
                      <a:pt x="259" y="95"/>
                      <a:pt x="259" y="94"/>
                      <a:pt x="259" y="94"/>
                    </a:cubicBezTo>
                    <a:cubicBezTo>
                      <a:pt x="259" y="93"/>
                      <a:pt x="258" y="92"/>
                      <a:pt x="258" y="91"/>
                    </a:cubicBezTo>
                    <a:cubicBezTo>
                      <a:pt x="258" y="90"/>
                      <a:pt x="257" y="88"/>
                      <a:pt x="257" y="87"/>
                    </a:cubicBezTo>
                    <a:cubicBezTo>
                      <a:pt x="257" y="87"/>
                      <a:pt x="257" y="86"/>
                      <a:pt x="256" y="86"/>
                    </a:cubicBezTo>
                    <a:cubicBezTo>
                      <a:pt x="248" y="62"/>
                      <a:pt x="232" y="41"/>
                      <a:pt x="211" y="26"/>
                    </a:cubicBezTo>
                    <a:cubicBezTo>
                      <a:pt x="211" y="26"/>
                      <a:pt x="210" y="25"/>
                      <a:pt x="210" y="25"/>
                    </a:cubicBezTo>
                    <a:cubicBezTo>
                      <a:pt x="193" y="13"/>
                      <a:pt x="173" y="4"/>
                      <a:pt x="151" y="1"/>
                    </a:cubicBezTo>
                    <a:cubicBezTo>
                      <a:pt x="151" y="1"/>
                      <a:pt x="151" y="1"/>
                      <a:pt x="151" y="1"/>
                    </a:cubicBezTo>
                    <a:cubicBezTo>
                      <a:pt x="150" y="1"/>
                      <a:pt x="150" y="1"/>
                      <a:pt x="150" y="1"/>
                    </a:cubicBezTo>
                    <a:cubicBezTo>
                      <a:pt x="148" y="1"/>
                      <a:pt x="145" y="1"/>
                      <a:pt x="142" y="0"/>
                    </a:cubicBezTo>
                    <a:cubicBezTo>
                      <a:pt x="142" y="0"/>
                      <a:pt x="141" y="0"/>
                      <a:pt x="141" y="0"/>
                    </a:cubicBezTo>
                    <a:cubicBezTo>
                      <a:pt x="140" y="0"/>
                      <a:pt x="139" y="0"/>
                      <a:pt x="138" y="0"/>
                    </a:cubicBezTo>
                    <a:cubicBezTo>
                      <a:pt x="137" y="0"/>
                      <a:pt x="137" y="0"/>
                      <a:pt x="137" y="0"/>
                    </a:cubicBezTo>
                    <a:cubicBezTo>
                      <a:pt x="135" y="0"/>
                      <a:pt x="134" y="0"/>
                      <a:pt x="133" y="0"/>
                    </a:cubicBezTo>
                    <a:cubicBezTo>
                      <a:pt x="132" y="0"/>
                      <a:pt x="130" y="0"/>
                      <a:pt x="129" y="0"/>
                    </a:cubicBezTo>
                    <a:cubicBezTo>
                      <a:pt x="129" y="0"/>
                      <a:pt x="128" y="0"/>
                      <a:pt x="127" y="0"/>
                    </a:cubicBezTo>
                    <a:cubicBezTo>
                      <a:pt x="127" y="0"/>
                      <a:pt x="126" y="0"/>
                      <a:pt x="126" y="0"/>
                    </a:cubicBezTo>
                    <a:cubicBezTo>
                      <a:pt x="125" y="0"/>
                      <a:pt x="124" y="0"/>
                      <a:pt x="123" y="0"/>
                    </a:cubicBezTo>
                    <a:cubicBezTo>
                      <a:pt x="123" y="0"/>
                      <a:pt x="123" y="0"/>
                      <a:pt x="122" y="1"/>
                    </a:cubicBezTo>
                    <a:cubicBezTo>
                      <a:pt x="121" y="1"/>
                      <a:pt x="120" y="1"/>
                      <a:pt x="119" y="1"/>
                    </a:cubicBezTo>
                    <a:cubicBezTo>
                      <a:pt x="119" y="1"/>
                      <a:pt x="119" y="1"/>
                      <a:pt x="119" y="1"/>
                    </a:cubicBezTo>
                    <a:cubicBezTo>
                      <a:pt x="104" y="2"/>
                      <a:pt x="89" y="7"/>
                      <a:pt x="75" y="14"/>
                    </a:cubicBezTo>
                    <a:cubicBezTo>
                      <a:pt x="75" y="14"/>
                      <a:pt x="74" y="14"/>
                      <a:pt x="74" y="14"/>
                    </a:cubicBezTo>
                    <a:cubicBezTo>
                      <a:pt x="69" y="16"/>
                      <a:pt x="64" y="19"/>
                      <a:pt x="59" y="23"/>
                    </a:cubicBezTo>
                    <a:cubicBezTo>
                      <a:pt x="59" y="23"/>
                      <a:pt x="59" y="23"/>
                      <a:pt x="58" y="23"/>
                    </a:cubicBezTo>
                    <a:cubicBezTo>
                      <a:pt x="37" y="38"/>
                      <a:pt x="20" y="59"/>
                      <a:pt x="10" y="84"/>
                    </a:cubicBezTo>
                    <a:cubicBezTo>
                      <a:pt x="10" y="84"/>
                      <a:pt x="10" y="84"/>
                      <a:pt x="10" y="84"/>
                    </a:cubicBezTo>
                    <a:cubicBezTo>
                      <a:pt x="9" y="86"/>
                      <a:pt x="9" y="87"/>
                      <a:pt x="8" y="89"/>
                    </a:cubicBezTo>
                    <a:cubicBezTo>
                      <a:pt x="8" y="90"/>
                      <a:pt x="8" y="90"/>
                      <a:pt x="7" y="91"/>
                    </a:cubicBezTo>
                    <a:cubicBezTo>
                      <a:pt x="7" y="92"/>
                      <a:pt x="7" y="93"/>
                      <a:pt x="6" y="94"/>
                    </a:cubicBezTo>
                    <a:cubicBezTo>
                      <a:pt x="6" y="95"/>
                      <a:pt x="6" y="96"/>
                      <a:pt x="5" y="97"/>
                    </a:cubicBezTo>
                    <a:cubicBezTo>
                      <a:pt x="5" y="98"/>
                      <a:pt x="5" y="98"/>
                      <a:pt x="5" y="99"/>
                    </a:cubicBezTo>
                    <a:cubicBezTo>
                      <a:pt x="5" y="99"/>
                      <a:pt x="5" y="99"/>
                      <a:pt x="5" y="99"/>
                    </a:cubicBezTo>
                    <a:cubicBezTo>
                      <a:pt x="2" y="109"/>
                      <a:pt x="1" y="120"/>
                      <a:pt x="1" y="131"/>
                    </a:cubicBezTo>
                    <a:cubicBezTo>
                      <a:pt x="1" y="131"/>
                      <a:pt x="0" y="131"/>
                      <a:pt x="0" y="132"/>
                    </a:cubicBezTo>
                    <a:cubicBezTo>
                      <a:pt x="0" y="132"/>
                      <a:pt x="1" y="133"/>
                      <a:pt x="1" y="133"/>
                    </a:cubicBezTo>
                    <a:cubicBezTo>
                      <a:pt x="1" y="148"/>
                      <a:pt x="4" y="162"/>
                      <a:pt x="8" y="175"/>
                    </a:cubicBezTo>
                    <a:cubicBezTo>
                      <a:pt x="8" y="175"/>
                      <a:pt x="8" y="175"/>
                      <a:pt x="8" y="175"/>
                    </a:cubicBezTo>
                    <a:cubicBezTo>
                      <a:pt x="8" y="176"/>
                      <a:pt x="8" y="176"/>
                      <a:pt x="9" y="177"/>
                    </a:cubicBezTo>
                    <a:cubicBezTo>
                      <a:pt x="14" y="192"/>
                      <a:pt x="23" y="206"/>
                      <a:pt x="33" y="218"/>
                    </a:cubicBezTo>
                    <a:cubicBezTo>
                      <a:pt x="33" y="218"/>
                      <a:pt x="33" y="218"/>
                      <a:pt x="33" y="218"/>
                    </a:cubicBezTo>
                    <a:cubicBezTo>
                      <a:pt x="33" y="220"/>
                      <a:pt x="34" y="221"/>
                      <a:pt x="35" y="221"/>
                    </a:cubicBezTo>
                    <a:cubicBezTo>
                      <a:pt x="59" y="247"/>
                      <a:pt x="94" y="264"/>
                      <a:pt x="133" y="264"/>
                    </a:cubicBezTo>
                    <a:cubicBezTo>
                      <a:pt x="190" y="264"/>
                      <a:pt x="239" y="227"/>
                      <a:pt x="257" y="176"/>
                    </a:cubicBezTo>
                    <a:cubicBezTo>
                      <a:pt x="257" y="176"/>
                      <a:pt x="257" y="176"/>
                      <a:pt x="257" y="176"/>
                    </a:cubicBezTo>
                    <a:close/>
                    <a:moveTo>
                      <a:pt x="228" y="216"/>
                    </a:moveTo>
                    <a:cubicBezTo>
                      <a:pt x="185" y="216"/>
                      <a:pt x="185" y="216"/>
                      <a:pt x="185" y="216"/>
                    </a:cubicBezTo>
                    <a:cubicBezTo>
                      <a:pt x="185" y="214"/>
                      <a:pt x="186" y="212"/>
                      <a:pt x="187" y="211"/>
                    </a:cubicBezTo>
                    <a:cubicBezTo>
                      <a:pt x="187" y="211"/>
                      <a:pt x="188" y="212"/>
                      <a:pt x="188" y="213"/>
                    </a:cubicBezTo>
                    <a:cubicBezTo>
                      <a:pt x="190" y="215"/>
                      <a:pt x="193" y="216"/>
                      <a:pt x="196" y="216"/>
                    </a:cubicBezTo>
                    <a:cubicBezTo>
                      <a:pt x="196" y="216"/>
                      <a:pt x="196" y="216"/>
                      <a:pt x="196" y="216"/>
                    </a:cubicBezTo>
                    <a:cubicBezTo>
                      <a:pt x="198" y="216"/>
                      <a:pt x="200" y="215"/>
                      <a:pt x="203" y="215"/>
                    </a:cubicBezTo>
                    <a:cubicBezTo>
                      <a:pt x="221" y="210"/>
                      <a:pt x="227" y="193"/>
                      <a:pt x="230" y="178"/>
                    </a:cubicBezTo>
                    <a:cubicBezTo>
                      <a:pt x="232" y="178"/>
                      <a:pt x="232" y="178"/>
                      <a:pt x="232" y="178"/>
                    </a:cubicBezTo>
                    <a:cubicBezTo>
                      <a:pt x="230" y="182"/>
                      <a:pt x="228" y="188"/>
                      <a:pt x="228" y="188"/>
                    </a:cubicBezTo>
                    <a:cubicBezTo>
                      <a:pt x="227" y="194"/>
                      <a:pt x="227" y="198"/>
                      <a:pt x="230" y="199"/>
                    </a:cubicBezTo>
                    <a:cubicBezTo>
                      <a:pt x="231" y="200"/>
                      <a:pt x="231" y="200"/>
                      <a:pt x="232" y="200"/>
                    </a:cubicBezTo>
                    <a:cubicBezTo>
                      <a:pt x="232" y="200"/>
                      <a:pt x="232" y="200"/>
                      <a:pt x="232" y="200"/>
                    </a:cubicBezTo>
                    <a:cubicBezTo>
                      <a:pt x="238" y="200"/>
                      <a:pt x="241" y="187"/>
                      <a:pt x="242" y="181"/>
                    </a:cubicBezTo>
                    <a:cubicBezTo>
                      <a:pt x="242" y="180"/>
                      <a:pt x="242" y="179"/>
                      <a:pt x="242" y="178"/>
                    </a:cubicBezTo>
                    <a:cubicBezTo>
                      <a:pt x="252" y="178"/>
                      <a:pt x="252" y="178"/>
                      <a:pt x="252" y="178"/>
                    </a:cubicBezTo>
                    <a:cubicBezTo>
                      <a:pt x="246" y="192"/>
                      <a:pt x="238" y="205"/>
                      <a:pt x="228" y="216"/>
                    </a:cubicBezTo>
                    <a:close/>
                    <a:moveTo>
                      <a:pt x="82" y="237"/>
                    </a:moveTo>
                    <a:cubicBezTo>
                      <a:pt x="83" y="239"/>
                      <a:pt x="83" y="240"/>
                      <a:pt x="83" y="240"/>
                    </a:cubicBezTo>
                    <a:cubicBezTo>
                      <a:pt x="83" y="240"/>
                      <a:pt x="83" y="240"/>
                      <a:pt x="82" y="240"/>
                    </a:cubicBezTo>
                    <a:cubicBezTo>
                      <a:pt x="81" y="240"/>
                      <a:pt x="79" y="240"/>
                      <a:pt x="78" y="238"/>
                    </a:cubicBezTo>
                    <a:cubicBezTo>
                      <a:pt x="75" y="235"/>
                      <a:pt x="74" y="228"/>
                      <a:pt x="74" y="221"/>
                    </a:cubicBezTo>
                    <a:cubicBezTo>
                      <a:pt x="82" y="221"/>
                      <a:pt x="82" y="221"/>
                      <a:pt x="82" y="221"/>
                    </a:cubicBezTo>
                    <a:cubicBezTo>
                      <a:pt x="79" y="226"/>
                      <a:pt x="78" y="231"/>
                      <a:pt x="82" y="237"/>
                    </a:cubicBezTo>
                    <a:close/>
                    <a:moveTo>
                      <a:pt x="14" y="178"/>
                    </a:moveTo>
                    <a:cubicBezTo>
                      <a:pt x="53" y="178"/>
                      <a:pt x="53" y="178"/>
                      <a:pt x="53" y="178"/>
                    </a:cubicBezTo>
                    <a:cubicBezTo>
                      <a:pt x="56" y="181"/>
                      <a:pt x="59" y="184"/>
                      <a:pt x="62" y="186"/>
                    </a:cubicBezTo>
                    <a:cubicBezTo>
                      <a:pt x="64" y="188"/>
                      <a:pt x="66" y="190"/>
                      <a:pt x="67" y="191"/>
                    </a:cubicBezTo>
                    <a:cubicBezTo>
                      <a:pt x="69" y="194"/>
                      <a:pt x="69" y="203"/>
                      <a:pt x="69" y="211"/>
                    </a:cubicBezTo>
                    <a:cubicBezTo>
                      <a:pt x="69" y="213"/>
                      <a:pt x="69" y="214"/>
                      <a:pt x="69" y="216"/>
                    </a:cubicBezTo>
                    <a:cubicBezTo>
                      <a:pt x="37" y="216"/>
                      <a:pt x="37" y="216"/>
                      <a:pt x="37" y="216"/>
                    </a:cubicBezTo>
                    <a:cubicBezTo>
                      <a:pt x="27" y="205"/>
                      <a:pt x="19" y="192"/>
                      <a:pt x="14" y="178"/>
                    </a:cubicBezTo>
                    <a:close/>
                    <a:moveTo>
                      <a:pt x="8" y="106"/>
                    </a:moveTo>
                    <a:cubicBezTo>
                      <a:pt x="10" y="111"/>
                      <a:pt x="11" y="114"/>
                      <a:pt x="12" y="117"/>
                    </a:cubicBezTo>
                    <a:cubicBezTo>
                      <a:pt x="13" y="122"/>
                      <a:pt x="19" y="126"/>
                      <a:pt x="25" y="130"/>
                    </a:cubicBezTo>
                    <a:cubicBezTo>
                      <a:pt x="6" y="130"/>
                      <a:pt x="6" y="130"/>
                      <a:pt x="6" y="130"/>
                    </a:cubicBezTo>
                    <a:cubicBezTo>
                      <a:pt x="6" y="122"/>
                      <a:pt x="7" y="114"/>
                      <a:pt x="8" y="106"/>
                    </a:cubicBezTo>
                    <a:close/>
                    <a:moveTo>
                      <a:pt x="33" y="134"/>
                    </a:moveTo>
                    <a:cubicBezTo>
                      <a:pt x="37" y="137"/>
                      <a:pt x="40" y="140"/>
                      <a:pt x="40" y="142"/>
                    </a:cubicBezTo>
                    <a:cubicBezTo>
                      <a:pt x="40" y="148"/>
                      <a:pt x="46" y="148"/>
                      <a:pt x="48" y="148"/>
                    </a:cubicBezTo>
                    <a:cubicBezTo>
                      <a:pt x="49" y="148"/>
                      <a:pt x="50" y="148"/>
                      <a:pt x="51" y="148"/>
                    </a:cubicBezTo>
                    <a:cubicBezTo>
                      <a:pt x="51" y="148"/>
                      <a:pt x="51" y="149"/>
                      <a:pt x="50" y="150"/>
                    </a:cubicBezTo>
                    <a:cubicBezTo>
                      <a:pt x="47" y="160"/>
                      <a:pt x="48" y="167"/>
                      <a:pt x="50" y="173"/>
                    </a:cubicBezTo>
                    <a:cubicBezTo>
                      <a:pt x="12" y="173"/>
                      <a:pt x="12" y="173"/>
                      <a:pt x="12" y="173"/>
                    </a:cubicBezTo>
                    <a:cubicBezTo>
                      <a:pt x="8" y="161"/>
                      <a:pt x="6" y="148"/>
                      <a:pt x="6" y="134"/>
                    </a:cubicBezTo>
                    <a:lnTo>
                      <a:pt x="33" y="134"/>
                    </a:lnTo>
                    <a:close/>
                    <a:moveTo>
                      <a:pt x="74" y="211"/>
                    </a:moveTo>
                    <a:cubicBezTo>
                      <a:pt x="74" y="201"/>
                      <a:pt x="74" y="192"/>
                      <a:pt x="70" y="188"/>
                    </a:cubicBezTo>
                    <a:cubicBezTo>
                      <a:pt x="69" y="186"/>
                      <a:pt x="67" y="185"/>
                      <a:pt x="65" y="183"/>
                    </a:cubicBezTo>
                    <a:cubicBezTo>
                      <a:pt x="57" y="176"/>
                      <a:pt x="49" y="169"/>
                      <a:pt x="55" y="151"/>
                    </a:cubicBezTo>
                    <a:cubicBezTo>
                      <a:pt x="55" y="150"/>
                      <a:pt x="56" y="147"/>
                      <a:pt x="54" y="145"/>
                    </a:cubicBezTo>
                    <a:cubicBezTo>
                      <a:pt x="53" y="143"/>
                      <a:pt x="50" y="143"/>
                      <a:pt x="48" y="143"/>
                    </a:cubicBezTo>
                    <a:cubicBezTo>
                      <a:pt x="45" y="143"/>
                      <a:pt x="45" y="143"/>
                      <a:pt x="45" y="142"/>
                    </a:cubicBezTo>
                    <a:cubicBezTo>
                      <a:pt x="45" y="137"/>
                      <a:pt x="40" y="134"/>
                      <a:pt x="35" y="130"/>
                    </a:cubicBezTo>
                    <a:cubicBezTo>
                      <a:pt x="35" y="130"/>
                      <a:pt x="35" y="130"/>
                      <a:pt x="35" y="130"/>
                    </a:cubicBezTo>
                    <a:cubicBezTo>
                      <a:pt x="33" y="129"/>
                      <a:pt x="32" y="128"/>
                      <a:pt x="30" y="127"/>
                    </a:cubicBezTo>
                    <a:cubicBezTo>
                      <a:pt x="24" y="124"/>
                      <a:pt x="17" y="119"/>
                      <a:pt x="17" y="116"/>
                    </a:cubicBezTo>
                    <a:cubicBezTo>
                      <a:pt x="16" y="112"/>
                      <a:pt x="14" y="106"/>
                      <a:pt x="10" y="99"/>
                    </a:cubicBezTo>
                    <a:cubicBezTo>
                      <a:pt x="10" y="99"/>
                      <a:pt x="10" y="98"/>
                      <a:pt x="10" y="98"/>
                    </a:cubicBezTo>
                    <a:cubicBezTo>
                      <a:pt x="10" y="97"/>
                      <a:pt x="11" y="96"/>
                      <a:pt x="11" y="95"/>
                    </a:cubicBezTo>
                    <a:cubicBezTo>
                      <a:pt x="11" y="94"/>
                      <a:pt x="12" y="93"/>
                      <a:pt x="12" y="92"/>
                    </a:cubicBezTo>
                    <a:cubicBezTo>
                      <a:pt x="12" y="91"/>
                      <a:pt x="12" y="91"/>
                      <a:pt x="13" y="90"/>
                    </a:cubicBezTo>
                    <a:cubicBezTo>
                      <a:pt x="13" y="89"/>
                      <a:pt x="14" y="87"/>
                      <a:pt x="14" y="86"/>
                    </a:cubicBezTo>
                    <a:cubicBezTo>
                      <a:pt x="14" y="86"/>
                      <a:pt x="14" y="85"/>
                      <a:pt x="14" y="85"/>
                    </a:cubicBezTo>
                    <a:cubicBezTo>
                      <a:pt x="24" y="62"/>
                      <a:pt x="40" y="42"/>
                      <a:pt x="60" y="28"/>
                    </a:cubicBezTo>
                    <a:cubicBezTo>
                      <a:pt x="70" y="36"/>
                      <a:pt x="77" y="42"/>
                      <a:pt x="82" y="48"/>
                    </a:cubicBezTo>
                    <a:cubicBezTo>
                      <a:pt x="82" y="48"/>
                      <a:pt x="82" y="48"/>
                      <a:pt x="83" y="48"/>
                    </a:cubicBezTo>
                    <a:cubicBezTo>
                      <a:pt x="91" y="56"/>
                      <a:pt x="94" y="61"/>
                      <a:pt x="93" y="64"/>
                    </a:cubicBezTo>
                    <a:cubicBezTo>
                      <a:pt x="93" y="64"/>
                      <a:pt x="92" y="65"/>
                      <a:pt x="91" y="65"/>
                    </a:cubicBezTo>
                    <a:cubicBezTo>
                      <a:pt x="71" y="69"/>
                      <a:pt x="58" y="77"/>
                      <a:pt x="53" y="88"/>
                    </a:cubicBezTo>
                    <a:cubicBezTo>
                      <a:pt x="50" y="93"/>
                      <a:pt x="51" y="99"/>
                      <a:pt x="52" y="103"/>
                    </a:cubicBezTo>
                    <a:cubicBezTo>
                      <a:pt x="52" y="104"/>
                      <a:pt x="52" y="106"/>
                      <a:pt x="52" y="106"/>
                    </a:cubicBezTo>
                    <a:cubicBezTo>
                      <a:pt x="51" y="106"/>
                      <a:pt x="51" y="106"/>
                      <a:pt x="50" y="104"/>
                    </a:cubicBezTo>
                    <a:cubicBezTo>
                      <a:pt x="50" y="100"/>
                      <a:pt x="48" y="94"/>
                      <a:pt x="39" y="94"/>
                    </a:cubicBezTo>
                    <a:cubicBezTo>
                      <a:pt x="28" y="94"/>
                      <a:pt x="24" y="103"/>
                      <a:pt x="24" y="112"/>
                    </a:cubicBezTo>
                    <a:cubicBezTo>
                      <a:pt x="24" y="115"/>
                      <a:pt x="25" y="118"/>
                      <a:pt x="28" y="120"/>
                    </a:cubicBezTo>
                    <a:cubicBezTo>
                      <a:pt x="31" y="123"/>
                      <a:pt x="35" y="125"/>
                      <a:pt x="39" y="125"/>
                    </a:cubicBezTo>
                    <a:cubicBezTo>
                      <a:pt x="42" y="125"/>
                      <a:pt x="43" y="128"/>
                      <a:pt x="44" y="133"/>
                    </a:cubicBezTo>
                    <a:cubicBezTo>
                      <a:pt x="45" y="137"/>
                      <a:pt x="46" y="141"/>
                      <a:pt x="50" y="141"/>
                    </a:cubicBezTo>
                    <a:cubicBezTo>
                      <a:pt x="52" y="141"/>
                      <a:pt x="54" y="141"/>
                      <a:pt x="56" y="140"/>
                    </a:cubicBezTo>
                    <a:cubicBezTo>
                      <a:pt x="60" y="139"/>
                      <a:pt x="64" y="138"/>
                      <a:pt x="69" y="138"/>
                    </a:cubicBezTo>
                    <a:cubicBezTo>
                      <a:pt x="73" y="138"/>
                      <a:pt x="77" y="139"/>
                      <a:pt x="80" y="141"/>
                    </a:cubicBezTo>
                    <a:cubicBezTo>
                      <a:pt x="97" y="148"/>
                      <a:pt x="124" y="165"/>
                      <a:pt x="117" y="180"/>
                    </a:cubicBezTo>
                    <a:cubicBezTo>
                      <a:pt x="114" y="186"/>
                      <a:pt x="107" y="194"/>
                      <a:pt x="100" y="201"/>
                    </a:cubicBezTo>
                    <a:cubicBezTo>
                      <a:pt x="94" y="206"/>
                      <a:pt x="89" y="211"/>
                      <a:pt x="85" y="216"/>
                    </a:cubicBezTo>
                    <a:cubicBezTo>
                      <a:pt x="74" y="216"/>
                      <a:pt x="74" y="216"/>
                      <a:pt x="74" y="216"/>
                    </a:cubicBezTo>
                    <a:cubicBezTo>
                      <a:pt x="74" y="214"/>
                      <a:pt x="74" y="213"/>
                      <a:pt x="74" y="211"/>
                    </a:cubicBezTo>
                    <a:close/>
                    <a:moveTo>
                      <a:pt x="76" y="18"/>
                    </a:moveTo>
                    <a:cubicBezTo>
                      <a:pt x="87" y="23"/>
                      <a:pt x="88" y="25"/>
                      <a:pt x="88" y="25"/>
                    </a:cubicBezTo>
                    <a:cubicBezTo>
                      <a:pt x="88" y="27"/>
                      <a:pt x="88" y="29"/>
                      <a:pt x="89" y="31"/>
                    </a:cubicBezTo>
                    <a:cubicBezTo>
                      <a:pt x="87" y="35"/>
                      <a:pt x="85" y="38"/>
                      <a:pt x="83" y="42"/>
                    </a:cubicBezTo>
                    <a:cubicBezTo>
                      <a:pt x="78" y="37"/>
                      <a:pt x="72" y="31"/>
                      <a:pt x="64" y="25"/>
                    </a:cubicBezTo>
                    <a:cubicBezTo>
                      <a:pt x="68" y="23"/>
                      <a:pt x="72" y="20"/>
                      <a:pt x="76" y="18"/>
                    </a:cubicBezTo>
                    <a:close/>
                    <a:moveTo>
                      <a:pt x="133" y="5"/>
                    </a:moveTo>
                    <a:cubicBezTo>
                      <a:pt x="134" y="5"/>
                      <a:pt x="135" y="5"/>
                      <a:pt x="136" y="5"/>
                    </a:cubicBezTo>
                    <a:cubicBezTo>
                      <a:pt x="137" y="5"/>
                      <a:pt x="137" y="5"/>
                      <a:pt x="137" y="5"/>
                    </a:cubicBezTo>
                    <a:cubicBezTo>
                      <a:pt x="138" y="5"/>
                      <a:pt x="139" y="5"/>
                      <a:pt x="140" y="5"/>
                    </a:cubicBezTo>
                    <a:cubicBezTo>
                      <a:pt x="140" y="5"/>
                      <a:pt x="141" y="5"/>
                      <a:pt x="141" y="5"/>
                    </a:cubicBezTo>
                    <a:cubicBezTo>
                      <a:pt x="142" y="5"/>
                      <a:pt x="143" y="5"/>
                      <a:pt x="144" y="5"/>
                    </a:cubicBezTo>
                    <a:cubicBezTo>
                      <a:pt x="144" y="5"/>
                      <a:pt x="144" y="5"/>
                      <a:pt x="145" y="5"/>
                    </a:cubicBezTo>
                    <a:cubicBezTo>
                      <a:pt x="146" y="5"/>
                      <a:pt x="147" y="6"/>
                      <a:pt x="148" y="6"/>
                    </a:cubicBezTo>
                    <a:cubicBezTo>
                      <a:pt x="148" y="6"/>
                      <a:pt x="148" y="6"/>
                      <a:pt x="148" y="6"/>
                    </a:cubicBezTo>
                    <a:cubicBezTo>
                      <a:pt x="148" y="6"/>
                      <a:pt x="148" y="7"/>
                      <a:pt x="148" y="7"/>
                    </a:cubicBezTo>
                    <a:cubicBezTo>
                      <a:pt x="148" y="7"/>
                      <a:pt x="148" y="7"/>
                      <a:pt x="148" y="7"/>
                    </a:cubicBezTo>
                    <a:cubicBezTo>
                      <a:pt x="148" y="8"/>
                      <a:pt x="148" y="9"/>
                      <a:pt x="147" y="9"/>
                    </a:cubicBezTo>
                    <a:cubicBezTo>
                      <a:pt x="144" y="10"/>
                      <a:pt x="138" y="13"/>
                      <a:pt x="138" y="24"/>
                    </a:cubicBezTo>
                    <a:cubicBezTo>
                      <a:pt x="137" y="28"/>
                      <a:pt x="133" y="29"/>
                      <a:pt x="126" y="30"/>
                    </a:cubicBezTo>
                    <a:cubicBezTo>
                      <a:pt x="124" y="31"/>
                      <a:pt x="122" y="31"/>
                      <a:pt x="120" y="32"/>
                    </a:cubicBezTo>
                    <a:cubicBezTo>
                      <a:pt x="115" y="33"/>
                      <a:pt x="114" y="36"/>
                      <a:pt x="112" y="38"/>
                    </a:cubicBezTo>
                    <a:cubicBezTo>
                      <a:pt x="111" y="41"/>
                      <a:pt x="110" y="42"/>
                      <a:pt x="107" y="42"/>
                    </a:cubicBezTo>
                    <a:cubicBezTo>
                      <a:pt x="106" y="42"/>
                      <a:pt x="106" y="42"/>
                      <a:pt x="106" y="42"/>
                    </a:cubicBezTo>
                    <a:cubicBezTo>
                      <a:pt x="106" y="42"/>
                      <a:pt x="106" y="42"/>
                      <a:pt x="106" y="42"/>
                    </a:cubicBezTo>
                    <a:cubicBezTo>
                      <a:pt x="100" y="42"/>
                      <a:pt x="92" y="30"/>
                      <a:pt x="92" y="25"/>
                    </a:cubicBezTo>
                    <a:cubicBezTo>
                      <a:pt x="92" y="23"/>
                      <a:pt x="91" y="20"/>
                      <a:pt x="82" y="16"/>
                    </a:cubicBezTo>
                    <a:cubicBezTo>
                      <a:pt x="97" y="9"/>
                      <a:pt x="115" y="5"/>
                      <a:pt x="133" y="5"/>
                    </a:cubicBezTo>
                    <a:close/>
                    <a:moveTo>
                      <a:pt x="254" y="94"/>
                    </a:moveTo>
                    <a:cubicBezTo>
                      <a:pt x="254" y="94"/>
                      <a:pt x="255" y="95"/>
                      <a:pt x="255" y="96"/>
                    </a:cubicBezTo>
                    <a:cubicBezTo>
                      <a:pt x="255" y="98"/>
                      <a:pt x="256" y="99"/>
                      <a:pt x="256" y="100"/>
                    </a:cubicBezTo>
                    <a:cubicBezTo>
                      <a:pt x="256" y="101"/>
                      <a:pt x="256" y="101"/>
                      <a:pt x="256" y="101"/>
                    </a:cubicBezTo>
                    <a:cubicBezTo>
                      <a:pt x="257" y="103"/>
                      <a:pt x="257" y="105"/>
                      <a:pt x="257" y="106"/>
                    </a:cubicBezTo>
                    <a:cubicBezTo>
                      <a:pt x="257" y="106"/>
                      <a:pt x="257" y="106"/>
                      <a:pt x="257" y="106"/>
                    </a:cubicBezTo>
                    <a:cubicBezTo>
                      <a:pt x="237" y="118"/>
                      <a:pt x="230" y="151"/>
                      <a:pt x="228" y="161"/>
                    </a:cubicBezTo>
                    <a:cubicBezTo>
                      <a:pt x="228" y="163"/>
                      <a:pt x="227" y="164"/>
                      <a:pt x="227" y="166"/>
                    </a:cubicBezTo>
                    <a:cubicBezTo>
                      <a:pt x="227" y="168"/>
                      <a:pt x="226" y="171"/>
                      <a:pt x="226" y="175"/>
                    </a:cubicBezTo>
                    <a:cubicBezTo>
                      <a:pt x="226" y="175"/>
                      <a:pt x="226" y="175"/>
                      <a:pt x="226" y="175"/>
                    </a:cubicBezTo>
                    <a:cubicBezTo>
                      <a:pt x="223" y="189"/>
                      <a:pt x="218" y="206"/>
                      <a:pt x="202" y="210"/>
                    </a:cubicBezTo>
                    <a:cubicBezTo>
                      <a:pt x="200" y="211"/>
                      <a:pt x="198" y="211"/>
                      <a:pt x="196" y="211"/>
                    </a:cubicBezTo>
                    <a:cubicBezTo>
                      <a:pt x="196" y="211"/>
                      <a:pt x="196" y="211"/>
                      <a:pt x="196" y="211"/>
                    </a:cubicBezTo>
                    <a:cubicBezTo>
                      <a:pt x="194" y="211"/>
                      <a:pt x="193" y="211"/>
                      <a:pt x="192" y="210"/>
                    </a:cubicBezTo>
                    <a:cubicBezTo>
                      <a:pt x="189" y="207"/>
                      <a:pt x="190" y="201"/>
                      <a:pt x="190" y="196"/>
                    </a:cubicBezTo>
                    <a:cubicBezTo>
                      <a:pt x="190" y="194"/>
                      <a:pt x="190" y="192"/>
                      <a:pt x="190" y="190"/>
                    </a:cubicBezTo>
                    <a:cubicBezTo>
                      <a:pt x="190" y="188"/>
                      <a:pt x="190" y="187"/>
                      <a:pt x="190" y="185"/>
                    </a:cubicBezTo>
                    <a:cubicBezTo>
                      <a:pt x="190" y="172"/>
                      <a:pt x="190" y="154"/>
                      <a:pt x="183" y="146"/>
                    </a:cubicBezTo>
                    <a:cubicBezTo>
                      <a:pt x="181" y="144"/>
                      <a:pt x="178" y="143"/>
                      <a:pt x="175" y="143"/>
                    </a:cubicBezTo>
                    <a:cubicBezTo>
                      <a:pt x="173" y="143"/>
                      <a:pt x="171" y="143"/>
                      <a:pt x="168" y="144"/>
                    </a:cubicBezTo>
                    <a:cubicBezTo>
                      <a:pt x="166" y="144"/>
                      <a:pt x="164" y="145"/>
                      <a:pt x="162" y="145"/>
                    </a:cubicBezTo>
                    <a:cubicBezTo>
                      <a:pt x="160" y="145"/>
                      <a:pt x="157" y="144"/>
                      <a:pt x="153" y="140"/>
                    </a:cubicBezTo>
                    <a:cubicBezTo>
                      <a:pt x="146" y="132"/>
                      <a:pt x="143" y="123"/>
                      <a:pt x="144" y="115"/>
                    </a:cubicBezTo>
                    <a:cubicBezTo>
                      <a:pt x="146" y="102"/>
                      <a:pt x="158" y="93"/>
                      <a:pt x="158" y="93"/>
                    </a:cubicBezTo>
                    <a:cubicBezTo>
                      <a:pt x="159" y="93"/>
                      <a:pt x="160" y="92"/>
                      <a:pt x="159" y="91"/>
                    </a:cubicBezTo>
                    <a:cubicBezTo>
                      <a:pt x="159" y="91"/>
                      <a:pt x="159" y="90"/>
                      <a:pt x="159" y="89"/>
                    </a:cubicBezTo>
                    <a:cubicBezTo>
                      <a:pt x="159" y="89"/>
                      <a:pt x="159" y="89"/>
                      <a:pt x="159" y="89"/>
                    </a:cubicBezTo>
                    <a:cubicBezTo>
                      <a:pt x="160" y="89"/>
                      <a:pt x="165" y="89"/>
                      <a:pt x="169" y="89"/>
                    </a:cubicBezTo>
                    <a:cubicBezTo>
                      <a:pt x="169" y="89"/>
                      <a:pt x="169" y="89"/>
                      <a:pt x="169" y="89"/>
                    </a:cubicBezTo>
                    <a:cubicBezTo>
                      <a:pt x="172" y="89"/>
                      <a:pt x="174" y="89"/>
                      <a:pt x="175" y="88"/>
                    </a:cubicBezTo>
                    <a:cubicBezTo>
                      <a:pt x="177" y="87"/>
                      <a:pt x="181" y="86"/>
                      <a:pt x="184" y="86"/>
                    </a:cubicBezTo>
                    <a:cubicBezTo>
                      <a:pt x="184" y="86"/>
                      <a:pt x="185" y="86"/>
                      <a:pt x="185" y="86"/>
                    </a:cubicBezTo>
                    <a:cubicBezTo>
                      <a:pt x="185" y="86"/>
                      <a:pt x="185" y="87"/>
                      <a:pt x="185" y="88"/>
                    </a:cubicBezTo>
                    <a:cubicBezTo>
                      <a:pt x="184" y="90"/>
                      <a:pt x="183" y="96"/>
                      <a:pt x="191" y="98"/>
                    </a:cubicBezTo>
                    <a:cubicBezTo>
                      <a:pt x="193" y="99"/>
                      <a:pt x="194" y="99"/>
                      <a:pt x="195" y="99"/>
                    </a:cubicBezTo>
                    <a:cubicBezTo>
                      <a:pt x="195" y="99"/>
                      <a:pt x="195" y="99"/>
                      <a:pt x="195" y="99"/>
                    </a:cubicBezTo>
                    <a:cubicBezTo>
                      <a:pt x="196" y="99"/>
                      <a:pt x="197" y="99"/>
                      <a:pt x="198" y="99"/>
                    </a:cubicBezTo>
                    <a:cubicBezTo>
                      <a:pt x="201" y="99"/>
                      <a:pt x="203" y="99"/>
                      <a:pt x="204" y="99"/>
                    </a:cubicBezTo>
                    <a:cubicBezTo>
                      <a:pt x="206" y="98"/>
                      <a:pt x="207" y="98"/>
                      <a:pt x="208" y="98"/>
                    </a:cubicBezTo>
                    <a:cubicBezTo>
                      <a:pt x="209" y="98"/>
                      <a:pt x="211" y="99"/>
                      <a:pt x="212" y="99"/>
                    </a:cubicBezTo>
                    <a:cubicBezTo>
                      <a:pt x="215" y="100"/>
                      <a:pt x="217" y="101"/>
                      <a:pt x="220" y="101"/>
                    </a:cubicBezTo>
                    <a:cubicBezTo>
                      <a:pt x="222" y="101"/>
                      <a:pt x="223" y="100"/>
                      <a:pt x="224" y="99"/>
                    </a:cubicBezTo>
                    <a:cubicBezTo>
                      <a:pt x="225" y="98"/>
                      <a:pt x="226" y="96"/>
                      <a:pt x="226" y="94"/>
                    </a:cubicBezTo>
                    <a:cubicBezTo>
                      <a:pt x="225" y="87"/>
                      <a:pt x="220" y="86"/>
                      <a:pt x="216" y="85"/>
                    </a:cubicBezTo>
                    <a:cubicBezTo>
                      <a:pt x="215" y="85"/>
                      <a:pt x="213" y="85"/>
                      <a:pt x="212" y="84"/>
                    </a:cubicBezTo>
                    <a:cubicBezTo>
                      <a:pt x="211" y="83"/>
                      <a:pt x="210" y="82"/>
                      <a:pt x="209" y="82"/>
                    </a:cubicBezTo>
                    <a:cubicBezTo>
                      <a:pt x="207" y="82"/>
                      <a:pt x="206" y="84"/>
                      <a:pt x="205" y="85"/>
                    </a:cubicBezTo>
                    <a:cubicBezTo>
                      <a:pt x="204" y="84"/>
                      <a:pt x="204" y="83"/>
                      <a:pt x="203" y="82"/>
                    </a:cubicBezTo>
                    <a:cubicBezTo>
                      <a:pt x="198" y="74"/>
                      <a:pt x="194" y="68"/>
                      <a:pt x="190" y="68"/>
                    </a:cubicBezTo>
                    <a:cubicBezTo>
                      <a:pt x="190" y="68"/>
                      <a:pt x="189" y="68"/>
                      <a:pt x="189" y="68"/>
                    </a:cubicBezTo>
                    <a:cubicBezTo>
                      <a:pt x="188" y="68"/>
                      <a:pt x="187" y="68"/>
                      <a:pt x="186" y="69"/>
                    </a:cubicBezTo>
                    <a:cubicBezTo>
                      <a:pt x="186" y="70"/>
                      <a:pt x="186" y="71"/>
                      <a:pt x="186" y="73"/>
                    </a:cubicBezTo>
                    <a:cubicBezTo>
                      <a:pt x="185" y="72"/>
                      <a:pt x="184" y="72"/>
                      <a:pt x="183" y="72"/>
                    </a:cubicBezTo>
                    <a:cubicBezTo>
                      <a:pt x="181" y="71"/>
                      <a:pt x="179" y="71"/>
                      <a:pt x="178" y="71"/>
                    </a:cubicBezTo>
                    <a:cubicBezTo>
                      <a:pt x="176" y="71"/>
                      <a:pt x="174" y="72"/>
                      <a:pt x="172" y="72"/>
                    </a:cubicBezTo>
                    <a:cubicBezTo>
                      <a:pt x="171" y="73"/>
                      <a:pt x="171" y="73"/>
                      <a:pt x="171" y="73"/>
                    </a:cubicBezTo>
                    <a:cubicBezTo>
                      <a:pt x="167" y="74"/>
                      <a:pt x="168" y="77"/>
                      <a:pt x="168" y="78"/>
                    </a:cubicBezTo>
                    <a:cubicBezTo>
                      <a:pt x="168" y="79"/>
                      <a:pt x="168" y="79"/>
                      <a:pt x="168" y="80"/>
                    </a:cubicBezTo>
                    <a:cubicBezTo>
                      <a:pt x="167" y="81"/>
                      <a:pt x="165" y="81"/>
                      <a:pt x="164" y="82"/>
                    </a:cubicBezTo>
                    <a:cubicBezTo>
                      <a:pt x="162" y="82"/>
                      <a:pt x="159" y="83"/>
                      <a:pt x="158" y="84"/>
                    </a:cubicBezTo>
                    <a:cubicBezTo>
                      <a:pt x="158" y="83"/>
                      <a:pt x="157" y="82"/>
                      <a:pt x="157" y="81"/>
                    </a:cubicBezTo>
                    <a:cubicBezTo>
                      <a:pt x="157" y="81"/>
                      <a:pt x="157" y="80"/>
                      <a:pt x="158" y="78"/>
                    </a:cubicBezTo>
                    <a:cubicBezTo>
                      <a:pt x="159" y="77"/>
                      <a:pt x="161" y="76"/>
                      <a:pt x="162" y="76"/>
                    </a:cubicBezTo>
                    <a:cubicBezTo>
                      <a:pt x="164" y="76"/>
                      <a:pt x="166" y="74"/>
                      <a:pt x="167" y="72"/>
                    </a:cubicBezTo>
                    <a:cubicBezTo>
                      <a:pt x="167" y="70"/>
                      <a:pt x="165" y="67"/>
                      <a:pt x="162" y="66"/>
                    </a:cubicBezTo>
                    <a:cubicBezTo>
                      <a:pt x="165" y="64"/>
                      <a:pt x="171" y="61"/>
                      <a:pt x="176" y="61"/>
                    </a:cubicBezTo>
                    <a:cubicBezTo>
                      <a:pt x="179" y="60"/>
                      <a:pt x="181" y="59"/>
                      <a:pt x="182" y="56"/>
                    </a:cubicBezTo>
                    <a:cubicBezTo>
                      <a:pt x="184" y="52"/>
                      <a:pt x="181" y="45"/>
                      <a:pt x="177" y="39"/>
                    </a:cubicBezTo>
                    <a:cubicBezTo>
                      <a:pt x="176" y="38"/>
                      <a:pt x="176" y="38"/>
                      <a:pt x="176" y="38"/>
                    </a:cubicBezTo>
                    <a:cubicBezTo>
                      <a:pt x="177" y="36"/>
                      <a:pt x="183" y="33"/>
                      <a:pt x="209" y="30"/>
                    </a:cubicBezTo>
                    <a:cubicBezTo>
                      <a:pt x="229" y="45"/>
                      <a:pt x="245" y="66"/>
                      <a:pt x="253" y="91"/>
                    </a:cubicBezTo>
                    <a:cubicBezTo>
                      <a:pt x="253" y="92"/>
                      <a:pt x="254" y="93"/>
                      <a:pt x="254" y="94"/>
                    </a:cubicBezTo>
                    <a:close/>
                    <a:moveTo>
                      <a:pt x="260" y="130"/>
                    </a:moveTo>
                    <a:cubicBezTo>
                      <a:pt x="243" y="130"/>
                      <a:pt x="243" y="130"/>
                      <a:pt x="243" y="130"/>
                    </a:cubicBezTo>
                    <a:cubicBezTo>
                      <a:pt x="247" y="121"/>
                      <a:pt x="252" y="115"/>
                      <a:pt x="258" y="111"/>
                    </a:cubicBezTo>
                    <a:cubicBezTo>
                      <a:pt x="259" y="117"/>
                      <a:pt x="260" y="123"/>
                      <a:pt x="260" y="130"/>
                    </a:cubicBezTo>
                    <a:close/>
                    <a:moveTo>
                      <a:pt x="122" y="181"/>
                    </a:moveTo>
                    <a:cubicBezTo>
                      <a:pt x="122" y="180"/>
                      <a:pt x="123" y="179"/>
                      <a:pt x="123" y="178"/>
                    </a:cubicBezTo>
                    <a:cubicBezTo>
                      <a:pt x="130" y="178"/>
                      <a:pt x="130" y="178"/>
                      <a:pt x="130" y="178"/>
                    </a:cubicBezTo>
                    <a:cubicBezTo>
                      <a:pt x="130" y="216"/>
                      <a:pt x="130" y="216"/>
                      <a:pt x="130" y="216"/>
                    </a:cubicBezTo>
                    <a:cubicBezTo>
                      <a:pt x="91" y="216"/>
                      <a:pt x="91" y="216"/>
                      <a:pt x="91" y="216"/>
                    </a:cubicBezTo>
                    <a:cubicBezTo>
                      <a:pt x="94" y="212"/>
                      <a:pt x="99" y="208"/>
                      <a:pt x="103" y="204"/>
                    </a:cubicBezTo>
                    <a:cubicBezTo>
                      <a:pt x="110" y="197"/>
                      <a:pt x="118" y="189"/>
                      <a:pt x="122" y="181"/>
                    </a:cubicBezTo>
                    <a:close/>
                    <a:moveTo>
                      <a:pt x="123" y="173"/>
                    </a:moveTo>
                    <a:cubicBezTo>
                      <a:pt x="120" y="154"/>
                      <a:pt x="86" y="138"/>
                      <a:pt x="82" y="136"/>
                    </a:cubicBezTo>
                    <a:cubicBezTo>
                      <a:pt x="80" y="135"/>
                      <a:pt x="78" y="135"/>
                      <a:pt x="75" y="134"/>
                    </a:cubicBezTo>
                    <a:cubicBezTo>
                      <a:pt x="130" y="134"/>
                      <a:pt x="130" y="134"/>
                      <a:pt x="130" y="134"/>
                    </a:cubicBezTo>
                    <a:cubicBezTo>
                      <a:pt x="130" y="173"/>
                      <a:pt x="130" y="173"/>
                      <a:pt x="130" y="173"/>
                    </a:cubicBezTo>
                    <a:lnTo>
                      <a:pt x="123" y="173"/>
                    </a:lnTo>
                    <a:close/>
                    <a:moveTo>
                      <a:pt x="89" y="48"/>
                    </a:moveTo>
                    <a:cubicBezTo>
                      <a:pt x="130" y="48"/>
                      <a:pt x="130" y="48"/>
                      <a:pt x="130" y="48"/>
                    </a:cubicBezTo>
                    <a:cubicBezTo>
                      <a:pt x="130" y="86"/>
                      <a:pt x="130" y="86"/>
                      <a:pt x="130" y="86"/>
                    </a:cubicBezTo>
                    <a:cubicBezTo>
                      <a:pt x="74" y="86"/>
                      <a:pt x="74" y="86"/>
                      <a:pt x="74" y="86"/>
                    </a:cubicBezTo>
                    <a:cubicBezTo>
                      <a:pt x="75" y="82"/>
                      <a:pt x="76" y="78"/>
                      <a:pt x="77" y="74"/>
                    </a:cubicBezTo>
                    <a:cubicBezTo>
                      <a:pt x="82" y="72"/>
                      <a:pt x="87" y="71"/>
                      <a:pt x="92" y="69"/>
                    </a:cubicBezTo>
                    <a:cubicBezTo>
                      <a:pt x="96" y="69"/>
                      <a:pt x="98" y="67"/>
                      <a:pt x="98" y="65"/>
                    </a:cubicBezTo>
                    <a:cubicBezTo>
                      <a:pt x="99" y="61"/>
                      <a:pt x="96" y="56"/>
                      <a:pt x="89" y="48"/>
                    </a:cubicBezTo>
                    <a:close/>
                    <a:moveTo>
                      <a:pt x="98" y="43"/>
                    </a:moveTo>
                    <a:cubicBezTo>
                      <a:pt x="88" y="43"/>
                      <a:pt x="88" y="43"/>
                      <a:pt x="88" y="43"/>
                    </a:cubicBezTo>
                    <a:cubicBezTo>
                      <a:pt x="89" y="41"/>
                      <a:pt x="91" y="38"/>
                      <a:pt x="92" y="36"/>
                    </a:cubicBezTo>
                    <a:cubicBezTo>
                      <a:pt x="93" y="39"/>
                      <a:pt x="95" y="41"/>
                      <a:pt x="98" y="43"/>
                    </a:cubicBezTo>
                    <a:close/>
                    <a:moveTo>
                      <a:pt x="149" y="13"/>
                    </a:moveTo>
                    <a:cubicBezTo>
                      <a:pt x="150" y="13"/>
                      <a:pt x="151" y="12"/>
                      <a:pt x="152" y="11"/>
                    </a:cubicBezTo>
                    <a:cubicBezTo>
                      <a:pt x="159" y="16"/>
                      <a:pt x="167" y="24"/>
                      <a:pt x="173" y="35"/>
                    </a:cubicBezTo>
                    <a:cubicBezTo>
                      <a:pt x="173" y="35"/>
                      <a:pt x="172" y="35"/>
                      <a:pt x="172" y="36"/>
                    </a:cubicBezTo>
                    <a:cubicBezTo>
                      <a:pt x="172" y="37"/>
                      <a:pt x="171" y="39"/>
                      <a:pt x="173" y="41"/>
                    </a:cubicBezTo>
                    <a:cubicBezTo>
                      <a:pt x="173" y="42"/>
                      <a:pt x="173" y="42"/>
                      <a:pt x="174" y="43"/>
                    </a:cubicBezTo>
                    <a:cubicBezTo>
                      <a:pt x="166" y="43"/>
                      <a:pt x="166" y="43"/>
                      <a:pt x="166" y="43"/>
                    </a:cubicBezTo>
                    <a:cubicBezTo>
                      <a:pt x="164" y="43"/>
                      <a:pt x="163" y="43"/>
                      <a:pt x="161" y="42"/>
                    </a:cubicBezTo>
                    <a:cubicBezTo>
                      <a:pt x="161" y="42"/>
                      <a:pt x="161" y="42"/>
                      <a:pt x="161" y="42"/>
                    </a:cubicBezTo>
                    <a:cubicBezTo>
                      <a:pt x="159" y="42"/>
                      <a:pt x="159" y="43"/>
                      <a:pt x="158" y="43"/>
                    </a:cubicBezTo>
                    <a:cubicBezTo>
                      <a:pt x="135" y="43"/>
                      <a:pt x="135" y="43"/>
                      <a:pt x="135" y="43"/>
                    </a:cubicBezTo>
                    <a:cubicBezTo>
                      <a:pt x="135" y="33"/>
                      <a:pt x="135" y="33"/>
                      <a:pt x="135" y="33"/>
                    </a:cubicBezTo>
                    <a:cubicBezTo>
                      <a:pt x="139" y="31"/>
                      <a:pt x="142" y="29"/>
                      <a:pt x="142" y="24"/>
                    </a:cubicBezTo>
                    <a:cubicBezTo>
                      <a:pt x="142" y="16"/>
                      <a:pt x="146" y="15"/>
                      <a:pt x="149" y="13"/>
                    </a:cubicBezTo>
                    <a:close/>
                    <a:moveTo>
                      <a:pt x="159" y="70"/>
                    </a:moveTo>
                    <a:cubicBezTo>
                      <a:pt x="161" y="70"/>
                      <a:pt x="162" y="71"/>
                      <a:pt x="162" y="71"/>
                    </a:cubicBezTo>
                    <a:cubicBezTo>
                      <a:pt x="162" y="71"/>
                      <a:pt x="162" y="71"/>
                      <a:pt x="162" y="71"/>
                    </a:cubicBezTo>
                    <a:cubicBezTo>
                      <a:pt x="162" y="72"/>
                      <a:pt x="162" y="72"/>
                      <a:pt x="162" y="72"/>
                    </a:cubicBezTo>
                    <a:cubicBezTo>
                      <a:pt x="158" y="72"/>
                      <a:pt x="154" y="75"/>
                      <a:pt x="153" y="78"/>
                    </a:cubicBezTo>
                    <a:cubicBezTo>
                      <a:pt x="151" y="81"/>
                      <a:pt x="152" y="83"/>
                      <a:pt x="153" y="84"/>
                    </a:cubicBezTo>
                    <a:cubicBezTo>
                      <a:pt x="153" y="84"/>
                      <a:pt x="154" y="85"/>
                      <a:pt x="154" y="86"/>
                    </a:cubicBezTo>
                    <a:cubicBezTo>
                      <a:pt x="135" y="86"/>
                      <a:pt x="135" y="86"/>
                      <a:pt x="135" y="86"/>
                    </a:cubicBezTo>
                    <a:cubicBezTo>
                      <a:pt x="135" y="48"/>
                      <a:pt x="135" y="48"/>
                      <a:pt x="135" y="48"/>
                    </a:cubicBezTo>
                    <a:cubicBezTo>
                      <a:pt x="149" y="48"/>
                      <a:pt x="149" y="48"/>
                      <a:pt x="149" y="48"/>
                    </a:cubicBezTo>
                    <a:cubicBezTo>
                      <a:pt x="149" y="49"/>
                      <a:pt x="148" y="50"/>
                      <a:pt x="148" y="51"/>
                    </a:cubicBezTo>
                    <a:cubicBezTo>
                      <a:pt x="148" y="55"/>
                      <a:pt x="150" y="58"/>
                      <a:pt x="153" y="59"/>
                    </a:cubicBezTo>
                    <a:cubicBezTo>
                      <a:pt x="153" y="59"/>
                      <a:pt x="153" y="59"/>
                      <a:pt x="154" y="59"/>
                    </a:cubicBezTo>
                    <a:cubicBezTo>
                      <a:pt x="156" y="59"/>
                      <a:pt x="159" y="57"/>
                      <a:pt x="159" y="53"/>
                    </a:cubicBezTo>
                    <a:cubicBezTo>
                      <a:pt x="159" y="53"/>
                      <a:pt x="159" y="52"/>
                      <a:pt x="159" y="51"/>
                    </a:cubicBezTo>
                    <a:cubicBezTo>
                      <a:pt x="160" y="52"/>
                      <a:pt x="160" y="52"/>
                      <a:pt x="161" y="53"/>
                    </a:cubicBezTo>
                    <a:cubicBezTo>
                      <a:pt x="161" y="53"/>
                      <a:pt x="161" y="53"/>
                      <a:pt x="161" y="53"/>
                    </a:cubicBezTo>
                    <a:cubicBezTo>
                      <a:pt x="159" y="56"/>
                      <a:pt x="157" y="59"/>
                      <a:pt x="158" y="61"/>
                    </a:cubicBezTo>
                    <a:cubicBezTo>
                      <a:pt x="159" y="61"/>
                      <a:pt x="159" y="62"/>
                      <a:pt x="160" y="62"/>
                    </a:cubicBezTo>
                    <a:cubicBezTo>
                      <a:pt x="157" y="64"/>
                      <a:pt x="156" y="65"/>
                      <a:pt x="156" y="67"/>
                    </a:cubicBezTo>
                    <a:cubicBezTo>
                      <a:pt x="156" y="67"/>
                      <a:pt x="156" y="70"/>
                      <a:pt x="159" y="70"/>
                    </a:cubicBezTo>
                    <a:close/>
                    <a:moveTo>
                      <a:pt x="142" y="130"/>
                    </a:moveTo>
                    <a:cubicBezTo>
                      <a:pt x="135" y="130"/>
                      <a:pt x="135" y="130"/>
                      <a:pt x="135" y="130"/>
                    </a:cubicBezTo>
                    <a:cubicBezTo>
                      <a:pt x="135" y="91"/>
                      <a:pt x="135" y="91"/>
                      <a:pt x="135" y="91"/>
                    </a:cubicBezTo>
                    <a:cubicBezTo>
                      <a:pt x="153" y="91"/>
                      <a:pt x="153" y="91"/>
                      <a:pt x="153" y="91"/>
                    </a:cubicBezTo>
                    <a:cubicBezTo>
                      <a:pt x="149" y="95"/>
                      <a:pt x="141" y="103"/>
                      <a:pt x="140" y="114"/>
                    </a:cubicBezTo>
                    <a:cubicBezTo>
                      <a:pt x="139" y="119"/>
                      <a:pt x="140" y="125"/>
                      <a:pt x="142" y="130"/>
                    </a:cubicBezTo>
                    <a:close/>
                    <a:moveTo>
                      <a:pt x="130" y="130"/>
                    </a:moveTo>
                    <a:cubicBezTo>
                      <a:pt x="70" y="130"/>
                      <a:pt x="70" y="130"/>
                      <a:pt x="70" y="130"/>
                    </a:cubicBezTo>
                    <a:cubicBezTo>
                      <a:pt x="70" y="117"/>
                      <a:pt x="72" y="104"/>
                      <a:pt x="74" y="91"/>
                    </a:cubicBezTo>
                    <a:cubicBezTo>
                      <a:pt x="130" y="91"/>
                      <a:pt x="130" y="91"/>
                      <a:pt x="130" y="91"/>
                    </a:cubicBezTo>
                    <a:lnTo>
                      <a:pt x="130" y="130"/>
                    </a:lnTo>
                    <a:close/>
                    <a:moveTo>
                      <a:pt x="165" y="48"/>
                    </a:moveTo>
                    <a:cubicBezTo>
                      <a:pt x="165" y="48"/>
                      <a:pt x="165" y="49"/>
                      <a:pt x="165" y="49"/>
                    </a:cubicBezTo>
                    <a:cubicBezTo>
                      <a:pt x="164" y="49"/>
                      <a:pt x="164" y="49"/>
                      <a:pt x="164" y="49"/>
                    </a:cubicBezTo>
                    <a:cubicBezTo>
                      <a:pt x="164" y="49"/>
                      <a:pt x="163" y="48"/>
                      <a:pt x="163" y="48"/>
                    </a:cubicBezTo>
                    <a:lnTo>
                      <a:pt x="165" y="48"/>
                    </a:lnTo>
                    <a:close/>
                    <a:moveTo>
                      <a:pt x="163" y="58"/>
                    </a:moveTo>
                    <a:cubicBezTo>
                      <a:pt x="163" y="57"/>
                      <a:pt x="164" y="57"/>
                      <a:pt x="164" y="56"/>
                    </a:cubicBezTo>
                    <a:cubicBezTo>
                      <a:pt x="165" y="56"/>
                      <a:pt x="165" y="55"/>
                      <a:pt x="165" y="55"/>
                    </a:cubicBezTo>
                    <a:cubicBezTo>
                      <a:pt x="166" y="56"/>
                      <a:pt x="166" y="57"/>
                      <a:pt x="167" y="57"/>
                    </a:cubicBezTo>
                    <a:cubicBezTo>
                      <a:pt x="166" y="58"/>
                      <a:pt x="165" y="58"/>
                      <a:pt x="163" y="58"/>
                    </a:cubicBezTo>
                    <a:close/>
                    <a:moveTo>
                      <a:pt x="155" y="53"/>
                    </a:moveTo>
                    <a:cubicBezTo>
                      <a:pt x="154" y="53"/>
                      <a:pt x="154" y="54"/>
                      <a:pt x="154" y="54"/>
                    </a:cubicBezTo>
                    <a:cubicBezTo>
                      <a:pt x="154" y="54"/>
                      <a:pt x="154" y="54"/>
                      <a:pt x="154" y="54"/>
                    </a:cubicBezTo>
                    <a:cubicBezTo>
                      <a:pt x="153" y="54"/>
                      <a:pt x="153" y="53"/>
                      <a:pt x="153" y="53"/>
                    </a:cubicBezTo>
                    <a:cubicBezTo>
                      <a:pt x="153" y="51"/>
                      <a:pt x="153" y="50"/>
                      <a:pt x="154" y="50"/>
                    </a:cubicBezTo>
                    <a:cubicBezTo>
                      <a:pt x="154" y="50"/>
                      <a:pt x="155" y="51"/>
                      <a:pt x="155" y="53"/>
                    </a:cubicBezTo>
                    <a:close/>
                    <a:moveTo>
                      <a:pt x="172" y="57"/>
                    </a:moveTo>
                    <a:cubicBezTo>
                      <a:pt x="172" y="55"/>
                      <a:pt x="171" y="54"/>
                      <a:pt x="169" y="53"/>
                    </a:cubicBezTo>
                    <a:cubicBezTo>
                      <a:pt x="169" y="53"/>
                      <a:pt x="169" y="51"/>
                      <a:pt x="169" y="50"/>
                    </a:cubicBezTo>
                    <a:cubicBezTo>
                      <a:pt x="170" y="49"/>
                      <a:pt x="170" y="49"/>
                      <a:pt x="170" y="48"/>
                    </a:cubicBezTo>
                    <a:cubicBezTo>
                      <a:pt x="176" y="48"/>
                      <a:pt x="176" y="48"/>
                      <a:pt x="176" y="48"/>
                    </a:cubicBezTo>
                    <a:cubicBezTo>
                      <a:pt x="177" y="51"/>
                      <a:pt x="178" y="53"/>
                      <a:pt x="178" y="55"/>
                    </a:cubicBezTo>
                    <a:cubicBezTo>
                      <a:pt x="177" y="55"/>
                      <a:pt x="176" y="56"/>
                      <a:pt x="175" y="56"/>
                    </a:cubicBezTo>
                    <a:cubicBezTo>
                      <a:pt x="174" y="56"/>
                      <a:pt x="173" y="56"/>
                      <a:pt x="172" y="57"/>
                    </a:cubicBezTo>
                    <a:close/>
                    <a:moveTo>
                      <a:pt x="130" y="43"/>
                    </a:moveTo>
                    <a:cubicBezTo>
                      <a:pt x="114" y="43"/>
                      <a:pt x="114" y="43"/>
                      <a:pt x="114" y="43"/>
                    </a:cubicBezTo>
                    <a:cubicBezTo>
                      <a:pt x="115" y="42"/>
                      <a:pt x="116" y="42"/>
                      <a:pt x="116" y="41"/>
                    </a:cubicBezTo>
                    <a:cubicBezTo>
                      <a:pt x="117" y="39"/>
                      <a:pt x="118" y="37"/>
                      <a:pt x="121" y="36"/>
                    </a:cubicBezTo>
                    <a:cubicBezTo>
                      <a:pt x="123" y="36"/>
                      <a:pt x="125" y="35"/>
                      <a:pt x="127" y="35"/>
                    </a:cubicBezTo>
                    <a:cubicBezTo>
                      <a:pt x="128" y="35"/>
                      <a:pt x="129" y="34"/>
                      <a:pt x="130" y="34"/>
                    </a:cubicBezTo>
                    <a:lnTo>
                      <a:pt x="130" y="43"/>
                    </a:lnTo>
                    <a:close/>
                    <a:moveTo>
                      <a:pt x="70" y="86"/>
                    </a:moveTo>
                    <a:cubicBezTo>
                      <a:pt x="59" y="86"/>
                      <a:pt x="59" y="86"/>
                      <a:pt x="59" y="86"/>
                    </a:cubicBezTo>
                    <a:cubicBezTo>
                      <a:pt x="62" y="82"/>
                      <a:pt x="66" y="79"/>
                      <a:pt x="72" y="76"/>
                    </a:cubicBezTo>
                    <a:cubicBezTo>
                      <a:pt x="71" y="79"/>
                      <a:pt x="70" y="83"/>
                      <a:pt x="70" y="86"/>
                    </a:cubicBezTo>
                    <a:close/>
                    <a:moveTo>
                      <a:pt x="55" y="109"/>
                    </a:moveTo>
                    <a:cubicBezTo>
                      <a:pt x="57" y="108"/>
                      <a:pt x="57" y="105"/>
                      <a:pt x="56" y="102"/>
                    </a:cubicBezTo>
                    <a:cubicBezTo>
                      <a:pt x="56" y="99"/>
                      <a:pt x="55" y="95"/>
                      <a:pt x="57" y="91"/>
                    </a:cubicBezTo>
                    <a:cubicBezTo>
                      <a:pt x="69" y="91"/>
                      <a:pt x="69" y="91"/>
                      <a:pt x="69" y="91"/>
                    </a:cubicBezTo>
                    <a:cubicBezTo>
                      <a:pt x="67" y="104"/>
                      <a:pt x="66" y="117"/>
                      <a:pt x="66" y="130"/>
                    </a:cubicBezTo>
                    <a:cubicBezTo>
                      <a:pt x="48" y="130"/>
                      <a:pt x="48" y="130"/>
                      <a:pt x="48" y="130"/>
                    </a:cubicBezTo>
                    <a:cubicBezTo>
                      <a:pt x="47" y="125"/>
                      <a:pt x="45" y="120"/>
                      <a:pt x="39" y="120"/>
                    </a:cubicBezTo>
                    <a:cubicBezTo>
                      <a:pt x="36" y="120"/>
                      <a:pt x="33" y="119"/>
                      <a:pt x="31" y="117"/>
                    </a:cubicBezTo>
                    <a:cubicBezTo>
                      <a:pt x="30" y="116"/>
                      <a:pt x="29" y="114"/>
                      <a:pt x="29" y="112"/>
                    </a:cubicBezTo>
                    <a:cubicBezTo>
                      <a:pt x="29" y="108"/>
                      <a:pt x="30" y="99"/>
                      <a:pt x="39" y="99"/>
                    </a:cubicBezTo>
                    <a:cubicBezTo>
                      <a:pt x="44" y="99"/>
                      <a:pt x="45" y="101"/>
                      <a:pt x="46" y="105"/>
                    </a:cubicBezTo>
                    <a:cubicBezTo>
                      <a:pt x="47" y="107"/>
                      <a:pt x="47" y="111"/>
                      <a:pt x="52" y="111"/>
                    </a:cubicBezTo>
                    <a:cubicBezTo>
                      <a:pt x="53" y="111"/>
                      <a:pt x="54" y="110"/>
                      <a:pt x="55" y="109"/>
                    </a:cubicBezTo>
                    <a:close/>
                    <a:moveTo>
                      <a:pt x="62" y="134"/>
                    </a:moveTo>
                    <a:cubicBezTo>
                      <a:pt x="60" y="135"/>
                      <a:pt x="57" y="135"/>
                      <a:pt x="55" y="136"/>
                    </a:cubicBezTo>
                    <a:cubicBezTo>
                      <a:pt x="53" y="136"/>
                      <a:pt x="51" y="137"/>
                      <a:pt x="50" y="137"/>
                    </a:cubicBezTo>
                    <a:cubicBezTo>
                      <a:pt x="50" y="136"/>
                      <a:pt x="50" y="135"/>
                      <a:pt x="49" y="134"/>
                    </a:cubicBezTo>
                    <a:lnTo>
                      <a:pt x="62" y="134"/>
                    </a:lnTo>
                    <a:close/>
                    <a:moveTo>
                      <a:pt x="135" y="134"/>
                    </a:moveTo>
                    <a:cubicBezTo>
                      <a:pt x="144" y="134"/>
                      <a:pt x="144" y="134"/>
                      <a:pt x="144" y="134"/>
                    </a:cubicBezTo>
                    <a:cubicBezTo>
                      <a:pt x="145" y="137"/>
                      <a:pt x="147" y="140"/>
                      <a:pt x="149" y="143"/>
                    </a:cubicBezTo>
                    <a:cubicBezTo>
                      <a:pt x="153" y="147"/>
                      <a:pt x="157" y="150"/>
                      <a:pt x="162" y="150"/>
                    </a:cubicBezTo>
                    <a:cubicBezTo>
                      <a:pt x="165" y="150"/>
                      <a:pt x="167" y="149"/>
                      <a:pt x="170" y="148"/>
                    </a:cubicBezTo>
                    <a:cubicBezTo>
                      <a:pt x="172" y="148"/>
                      <a:pt x="173" y="147"/>
                      <a:pt x="175" y="147"/>
                    </a:cubicBezTo>
                    <a:cubicBezTo>
                      <a:pt x="177" y="147"/>
                      <a:pt x="178" y="148"/>
                      <a:pt x="179" y="149"/>
                    </a:cubicBezTo>
                    <a:cubicBezTo>
                      <a:pt x="183" y="154"/>
                      <a:pt x="185" y="164"/>
                      <a:pt x="185" y="173"/>
                    </a:cubicBezTo>
                    <a:cubicBezTo>
                      <a:pt x="135" y="173"/>
                      <a:pt x="135" y="173"/>
                      <a:pt x="135" y="173"/>
                    </a:cubicBezTo>
                    <a:lnTo>
                      <a:pt x="135" y="134"/>
                    </a:lnTo>
                    <a:close/>
                    <a:moveTo>
                      <a:pt x="172" y="77"/>
                    </a:moveTo>
                    <a:cubicBezTo>
                      <a:pt x="172" y="77"/>
                      <a:pt x="172" y="77"/>
                      <a:pt x="172" y="77"/>
                    </a:cubicBezTo>
                    <a:cubicBezTo>
                      <a:pt x="172" y="77"/>
                      <a:pt x="173" y="77"/>
                      <a:pt x="173" y="77"/>
                    </a:cubicBezTo>
                    <a:cubicBezTo>
                      <a:pt x="174" y="77"/>
                      <a:pt x="174" y="77"/>
                      <a:pt x="174" y="77"/>
                    </a:cubicBezTo>
                    <a:cubicBezTo>
                      <a:pt x="177" y="76"/>
                      <a:pt x="177" y="76"/>
                      <a:pt x="182" y="76"/>
                    </a:cubicBezTo>
                    <a:cubicBezTo>
                      <a:pt x="184" y="76"/>
                      <a:pt x="185" y="78"/>
                      <a:pt x="187" y="81"/>
                    </a:cubicBezTo>
                    <a:cubicBezTo>
                      <a:pt x="187" y="81"/>
                      <a:pt x="187" y="82"/>
                      <a:pt x="188" y="82"/>
                    </a:cubicBezTo>
                    <a:cubicBezTo>
                      <a:pt x="187" y="82"/>
                      <a:pt x="185" y="81"/>
                      <a:pt x="184" y="81"/>
                    </a:cubicBezTo>
                    <a:cubicBezTo>
                      <a:pt x="180" y="81"/>
                      <a:pt x="175" y="83"/>
                      <a:pt x="173" y="84"/>
                    </a:cubicBezTo>
                    <a:cubicBezTo>
                      <a:pt x="173" y="84"/>
                      <a:pt x="172" y="85"/>
                      <a:pt x="169" y="85"/>
                    </a:cubicBezTo>
                    <a:cubicBezTo>
                      <a:pt x="169" y="85"/>
                      <a:pt x="169" y="85"/>
                      <a:pt x="169" y="85"/>
                    </a:cubicBezTo>
                    <a:cubicBezTo>
                      <a:pt x="169" y="85"/>
                      <a:pt x="169" y="85"/>
                      <a:pt x="169" y="85"/>
                    </a:cubicBezTo>
                    <a:cubicBezTo>
                      <a:pt x="170" y="84"/>
                      <a:pt x="171" y="83"/>
                      <a:pt x="172" y="82"/>
                    </a:cubicBezTo>
                    <a:cubicBezTo>
                      <a:pt x="173" y="80"/>
                      <a:pt x="173" y="78"/>
                      <a:pt x="172" y="77"/>
                    </a:cubicBezTo>
                    <a:close/>
                    <a:moveTo>
                      <a:pt x="189" y="84"/>
                    </a:moveTo>
                    <a:cubicBezTo>
                      <a:pt x="190" y="85"/>
                      <a:pt x="190" y="85"/>
                      <a:pt x="191" y="85"/>
                    </a:cubicBezTo>
                    <a:cubicBezTo>
                      <a:pt x="191" y="88"/>
                      <a:pt x="192" y="91"/>
                      <a:pt x="192" y="94"/>
                    </a:cubicBezTo>
                    <a:cubicBezTo>
                      <a:pt x="189" y="93"/>
                      <a:pt x="189" y="91"/>
                      <a:pt x="189" y="88"/>
                    </a:cubicBezTo>
                    <a:cubicBezTo>
                      <a:pt x="190" y="87"/>
                      <a:pt x="190" y="85"/>
                      <a:pt x="189" y="84"/>
                    </a:cubicBezTo>
                    <a:close/>
                    <a:moveTo>
                      <a:pt x="197" y="95"/>
                    </a:moveTo>
                    <a:cubicBezTo>
                      <a:pt x="197" y="91"/>
                      <a:pt x="196" y="87"/>
                      <a:pt x="195" y="84"/>
                    </a:cubicBezTo>
                    <a:cubicBezTo>
                      <a:pt x="196" y="82"/>
                      <a:pt x="195" y="80"/>
                      <a:pt x="193" y="76"/>
                    </a:cubicBezTo>
                    <a:cubicBezTo>
                      <a:pt x="193" y="75"/>
                      <a:pt x="192" y="75"/>
                      <a:pt x="192" y="74"/>
                    </a:cubicBezTo>
                    <a:cubicBezTo>
                      <a:pt x="194" y="76"/>
                      <a:pt x="197" y="82"/>
                      <a:pt x="199" y="84"/>
                    </a:cubicBezTo>
                    <a:cubicBezTo>
                      <a:pt x="201" y="87"/>
                      <a:pt x="202" y="89"/>
                      <a:pt x="203" y="90"/>
                    </a:cubicBezTo>
                    <a:cubicBezTo>
                      <a:pt x="203" y="91"/>
                      <a:pt x="204" y="91"/>
                      <a:pt x="205" y="91"/>
                    </a:cubicBezTo>
                    <a:cubicBezTo>
                      <a:pt x="205" y="91"/>
                      <a:pt x="205" y="91"/>
                      <a:pt x="205" y="91"/>
                    </a:cubicBezTo>
                    <a:cubicBezTo>
                      <a:pt x="207" y="91"/>
                      <a:pt x="208" y="89"/>
                      <a:pt x="209" y="88"/>
                    </a:cubicBezTo>
                    <a:cubicBezTo>
                      <a:pt x="209" y="88"/>
                      <a:pt x="209" y="88"/>
                      <a:pt x="209" y="88"/>
                    </a:cubicBezTo>
                    <a:cubicBezTo>
                      <a:pt x="211" y="89"/>
                      <a:pt x="213" y="90"/>
                      <a:pt x="216" y="90"/>
                    </a:cubicBezTo>
                    <a:cubicBezTo>
                      <a:pt x="220" y="91"/>
                      <a:pt x="221" y="91"/>
                      <a:pt x="221" y="94"/>
                    </a:cubicBezTo>
                    <a:cubicBezTo>
                      <a:pt x="221" y="95"/>
                      <a:pt x="221" y="95"/>
                      <a:pt x="221" y="96"/>
                    </a:cubicBezTo>
                    <a:cubicBezTo>
                      <a:pt x="221" y="96"/>
                      <a:pt x="220" y="96"/>
                      <a:pt x="220" y="96"/>
                    </a:cubicBezTo>
                    <a:cubicBezTo>
                      <a:pt x="218" y="96"/>
                      <a:pt x="216" y="95"/>
                      <a:pt x="214" y="95"/>
                    </a:cubicBezTo>
                    <a:cubicBezTo>
                      <a:pt x="212" y="94"/>
                      <a:pt x="210" y="94"/>
                      <a:pt x="209" y="93"/>
                    </a:cubicBezTo>
                    <a:cubicBezTo>
                      <a:pt x="209" y="93"/>
                      <a:pt x="208" y="93"/>
                      <a:pt x="208" y="93"/>
                    </a:cubicBezTo>
                    <a:cubicBezTo>
                      <a:pt x="206" y="93"/>
                      <a:pt x="204" y="94"/>
                      <a:pt x="203" y="94"/>
                    </a:cubicBezTo>
                    <a:cubicBezTo>
                      <a:pt x="202" y="94"/>
                      <a:pt x="200" y="95"/>
                      <a:pt x="198" y="95"/>
                    </a:cubicBezTo>
                    <a:cubicBezTo>
                      <a:pt x="198" y="95"/>
                      <a:pt x="197" y="95"/>
                      <a:pt x="197" y="95"/>
                    </a:cubicBezTo>
                    <a:close/>
                    <a:moveTo>
                      <a:pt x="177" y="32"/>
                    </a:moveTo>
                    <a:cubicBezTo>
                      <a:pt x="170" y="21"/>
                      <a:pt x="162" y="12"/>
                      <a:pt x="154" y="6"/>
                    </a:cubicBezTo>
                    <a:cubicBezTo>
                      <a:pt x="172" y="9"/>
                      <a:pt x="188" y="16"/>
                      <a:pt x="203" y="26"/>
                    </a:cubicBezTo>
                    <a:cubicBezTo>
                      <a:pt x="190" y="28"/>
                      <a:pt x="181" y="29"/>
                      <a:pt x="177" y="32"/>
                    </a:cubicBezTo>
                    <a:close/>
                    <a:moveTo>
                      <a:pt x="130" y="221"/>
                    </a:moveTo>
                    <a:cubicBezTo>
                      <a:pt x="130" y="259"/>
                      <a:pt x="130" y="259"/>
                      <a:pt x="130" y="259"/>
                    </a:cubicBezTo>
                    <a:cubicBezTo>
                      <a:pt x="115" y="258"/>
                      <a:pt x="99" y="244"/>
                      <a:pt x="88" y="221"/>
                    </a:cubicBezTo>
                    <a:lnTo>
                      <a:pt x="130" y="221"/>
                    </a:lnTo>
                    <a:close/>
                    <a:moveTo>
                      <a:pt x="135" y="221"/>
                    </a:moveTo>
                    <a:cubicBezTo>
                      <a:pt x="177" y="221"/>
                      <a:pt x="177" y="221"/>
                      <a:pt x="177" y="221"/>
                    </a:cubicBezTo>
                    <a:cubicBezTo>
                      <a:pt x="166" y="244"/>
                      <a:pt x="151" y="258"/>
                      <a:pt x="135" y="259"/>
                    </a:cubicBezTo>
                    <a:lnTo>
                      <a:pt x="135" y="221"/>
                    </a:lnTo>
                    <a:close/>
                    <a:moveTo>
                      <a:pt x="135" y="216"/>
                    </a:moveTo>
                    <a:cubicBezTo>
                      <a:pt x="135" y="178"/>
                      <a:pt x="135" y="178"/>
                      <a:pt x="135" y="178"/>
                    </a:cubicBezTo>
                    <a:cubicBezTo>
                      <a:pt x="185" y="178"/>
                      <a:pt x="185" y="178"/>
                      <a:pt x="185" y="178"/>
                    </a:cubicBezTo>
                    <a:cubicBezTo>
                      <a:pt x="185" y="180"/>
                      <a:pt x="185" y="182"/>
                      <a:pt x="186" y="185"/>
                    </a:cubicBezTo>
                    <a:cubicBezTo>
                      <a:pt x="186" y="187"/>
                      <a:pt x="186" y="189"/>
                      <a:pt x="186" y="190"/>
                    </a:cubicBezTo>
                    <a:cubicBezTo>
                      <a:pt x="186" y="192"/>
                      <a:pt x="186" y="194"/>
                      <a:pt x="185" y="196"/>
                    </a:cubicBezTo>
                    <a:cubicBezTo>
                      <a:pt x="185" y="198"/>
                      <a:pt x="185" y="199"/>
                      <a:pt x="185" y="201"/>
                    </a:cubicBezTo>
                    <a:cubicBezTo>
                      <a:pt x="183" y="206"/>
                      <a:pt x="182" y="211"/>
                      <a:pt x="180" y="216"/>
                    </a:cubicBezTo>
                    <a:lnTo>
                      <a:pt x="135" y="216"/>
                    </a:lnTo>
                    <a:close/>
                    <a:moveTo>
                      <a:pt x="235" y="191"/>
                    </a:moveTo>
                    <a:cubicBezTo>
                      <a:pt x="234" y="194"/>
                      <a:pt x="233" y="195"/>
                      <a:pt x="232" y="195"/>
                    </a:cubicBezTo>
                    <a:cubicBezTo>
                      <a:pt x="232" y="194"/>
                      <a:pt x="232" y="191"/>
                      <a:pt x="233" y="187"/>
                    </a:cubicBezTo>
                    <a:cubicBezTo>
                      <a:pt x="235" y="182"/>
                      <a:pt x="236" y="179"/>
                      <a:pt x="238" y="178"/>
                    </a:cubicBezTo>
                    <a:cubicBezTo>
                      <a:pt x="238" y="180"/>
                      <a:pt x="237" y="186"/>
                      <a:pt x="235" y="191"/>
                    </a:cubicBezTo>
                    <a:close/>
                    <a:moveTo>
                      <a:pt x="240" y="173"/>
                    </a:moveTo>
                    <a:cubicBezTo>
                      <a:pt x="240" y="173"/>
                      <a:pt x="240" y="172"/>
                      <a:pt x="239" y="172"/>
                    </a:cubicBezTo>
                    <a:cubicBezTo>
                      <a:pt x="239" y="172"/>
                      <a:pt x="239" y="172"/>
                      <a:pt x="238" y="172"/>
                    </a:cubicBezTo>
                    <a:cubicBezTo>
                      <a:pt x="237" y="172"/>
                      <a:pt x="237" y="172"/>
                      <a:pt x="236" y="173"/>
                    </a:cubicBezTo>
                    <a:cubicBezTo>
                      <a:pt x="231" y="173"/>
                      <a:pt x="231" y="173"/>
                      <a:pt x="231" y="173"/>
                    </a:cubicBezTo>
                    <a:cubicBezTo>
                      <a:pt x="231" y="171"/>
                      <a:pt x="232" y="168"/>
                      <a:pt x="232" y="166"/>
                    </a:cubicBezTo>
                    <a:cubicBezTo>
                      <a:pt x="232" y="165"/>
                      <a:pt x="232" y="163"/>
                      <a:pt x="233" y="162"/>
                    </a:cubicBezTo>
                    <a:cubicBezTo>
                      <a:pt x="233" y="158"/>
                      <a:pt x="236" y="146"/>
                      <a:pt x="241" y="135"/>
                    </a:cubicBezTo>
                    <a:cubicBezTo>
                      <a:pt x="241" y="135"/>
                      <a:pt x="241" y="134"/>
                      <a:pt x="241" y="134"/>
                    </a:cubicBezTo>
                    <a:cubicBezTo>
                      <a:pt x="260" y="134"/>
                      <a:pt x="260" y="134"/>
                      <a:pt x="260" y="134"/>
                    </a:cubicBezTo>
                    <a:cubicBezTo>
                      <a:pt x="260" y="148"/>
                      <a:pt x="257" y="161"/>
                      <a:pt x="253" y="173"/>
                    </a:cubicBezTo>
                    <a:lnTo>
                      <a:pt x="240" y="173"/>
                    </a:lnTo>
                    <a:close/>
                    <a:moveTo>
                      <a:pt x="42" y="221"/>
                    </a:moveTo>
                    <a:cubicBezTo>
                      <a:pt x="69" y="221"/>
                      <a:pt x="69" y="221"/>
                      <a:pt x="69" y="221"/>
                    </a:cubicBezTo>
                    <a:cubicBezTo>
                      <a:pt x="69" y="229"/>
                      <a:pt x="70" y="237"/>
                      <a:pt x="74" y="241"/>
                    </a:cubicBezTo>
                    <a:cubicBezTo>
                      <a:pt x="76" y="243"/>
                      <a:pt x="79" y="245"/>
                      <a:pt x="82" y="245"/>
                    </a:cubicBezTo>
                    <a:cubicBezTo>
                      <a:pt x="84" y="245"/>
                      <a:pt x="86" y="244"/>
                      <a:pt x="87" y="243"/>
                    </a:cubicBezTo>
                    <a:cubicBezTo>
                      <a:pt x="88" y="241"/>
                      <a:pt x="88" y="238"/>
                      <a:pt x="86" y="234"/>
                    </a:cubicBezTo>
                    <a:cubicBezTo>
                      <a:pt x="84" y="232"/>
                      <a:pt x="84" y="228"/>
                      <a:pt x="85" y="225"/>
                    </a:cubicBezTo>
                    <a:cubicBezTo>
                      <a:pt x="93" y="240"/>
                      <a:pt x="102" y="251"/>
                      <a:pt x="112" y="257"/>
                    </a:cubicBezTo>
                    <a:cubicBezTo>
                      <a:pt x="85" y="253"/>
                      <a:pt x="60" y="240"/>
                      <a:pt x="42" y="221"/>
                    </a:cubicBezTo>
                    <a:close/>
                    <a:moveTo>
                      <a:pt x="154" y="258"/>
                    </a:moveTo>
                    <a:cubicBezTo>
                      <a:pt x="165" y="250"/>
                      <a:pt x="175" y="238"/>
                      <a:pt x="183" y="221"/>
                    </a:cubicBezTo>
                    <a:cubicBezTo>
                      <a:pt x="224" y="221"/>
                      <a:pt x="224" y="221"/>
                      <a:pt x="224" y="221"/>
                    </a:cubicBezTo>
                    <a:cubicBezTo>
                      <a:pt x="205" y="240"/>
                      <a:pt x="181" y="253"/>
                      <a:pt x="154" y="25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5" name="Rectangle 34"/>
          <p:cNvSpPr/>
          <p:nvPr/>
        </p:nvSpPr>
        <p:spPr>
          <a:xfrm>
            <a:off x="304408"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2011</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36" name="Rectangle 35"/>
          <p:cNvSpPr/>
          <p:nvPr/>
        </p:nvSpPr>
        <p:spPr>
          <a:xfrm>
            <a:off x="1697844"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2012</a:t>
            </a:r>
            <a:endParaRPr lang="en-US" sz="1100" dirty="0"/>
          </a:p>
        </p:txBody>
      </p:sp>
      <p:sp>
        <p:nvSpPr>
          <p:cNvPr id="37" name="Rectangle 36"/>
          <p:cNvSpPr/>
          <p:nvPr/>
        </p:nvSpPr>
        <p:spPr>
          <a:xfrm>
            <a:off x="3070314"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2013</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38" name="Rectangle 37"/>
          <p:cNvSpPr/>
          <p:nvPr/>
        </p:nvSpPr>
        <p:spPr>
          <a:xfrm>
            <a:off x="4477330"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2014</a:t>
            </a:r>
            <a:endParaRPr lang="en-US" sz="1100" dirty="0"/>
          </a:p>
        </p:txBody>
      </p:sp>
      <p:sp>
        <p:nvSpPr>
          <p:cNvPr id="39" name="Rectangle 38"/>
          <p:cNvSpPr/>
          <p:nvPr/>
        </p:nvSpPr>
        <p:spPr>
          <a:xfrm>
            <a:off x="5866405"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40" name="Rectangle 39"/>
          <p:cNvSpPr/>
          <p:nvPr/>
        </p:nvSpPr>
        <p:spPr>
          <a:xfrm>
            <a:off x="7273420"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2016</a:t>
            </a:r>
            <a:endParaRPr lang="en-US" sz="1100" dirty="0"/>
          </a:p>
        </p:txBody>
      </p:sp>
      <p:sp>
        <p:nvSpPr>
          <p:cNvPr id="41" name="Title 4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42" name="Text Placeholder 4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747465614"/>
      </p:ext>
    </p:extLst>
  </p:cSld>
  <p:clrMapOvr>
    <a:masterClrMapping/>
  </p:clrMapOvr>
  <p:transition spd="slow">
    <p:push/>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p:cNvCxnSpPr/>
          <p:nvPr/>
        </p:nvCxnSpPr>
        <p:spPr>
          <a:xfrm>
            <a:off x="5682498" y="2129549"/>
            <a:ext cx="1025074" cy="0"/>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V="1">
            <a:off x="5681470" y="2141842"/>
            <a:ext cx="0" cy="620323"/>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643051" y="2760256"/>
            <a:ext cx="1025074" cy="0"/>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4643050" y="2768573"/>
            <a:ext cx="0" cy="620323"/>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sp>
        <p:nvSpPr>
          <p:cNvPr id="97" name="Oval 96"/>
          <p:cNvSpPr>
            <a:spLocks noChangeAspect="1"/>
          </p:cNvSpPr>
          <p:nvPr/>
        </p:nvSpPr>
        <p:spPr>
          <a:xfrm>
            <a:off x="5466312" y="2545098"/>
            <a:ext cx="430318" cy="43031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04</a:t>
            </a:r>
          </a:p>
        </p:txBody>
      </p:sp>
      <p:cxnSp>
        <p:nvCxnSpPr>
          <p:cNvPr id="80" name="Straight Connector 79"/>
          <p:cNvCxnSpPr/>
          <p:nvPr/>
        </p:nvCxnSpPr>
        <p:spPr>
          <a:xfrm>
            <a:off x="1357768" y="4668113"/>
            <a:ext cx="1206181" cy="0"/>
          </a:xfrm>
          <a:prstGeom prst="line">
            <a:avLst/>
          </a:prstGeom>
          <a:ln w="5715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594427" y="4028703"/>
            <a:ext cx="1017412" cy="0"/>
          </a:xfrm>
          <a:prstGeom prst="line">
            <a:avLst/>
          </a:prstGeom>
          <a:ln w="5715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cxnSp>
      <p:sp>
        <p:nvSpPr>
          <p:cNvPr id="85" name="Rectangle 84"/>
          <p:cNvSpPr/>
          <p:nvPr/>
        </p:nvSpPr>
        <p:spPr>
          <a:xfrm>
            <a:off x="2906571" y="4455198"/>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30" name="Title 29"/>
          <p:cNvSpPr>
            <a:spLocks noGrp="1"/>
          </p:cNvSpPr>
          <p:nvPr>
            <p:ph type="title"/>
          </p:nvPr>
        </p:nvSpPr>
        <p:spPr/>
        <p:txBody>
          <a:bodyPr/>
          <a:lstStyle/>
          <a:p>
            <a:r>
              <a:rPr lang="en-US" dirty="0" err="1"/>
              <a:t>Xxxxxxxxxxx</a:t>
            </a:r>
            <a:r>
              <a:rPr lang="en-US" dirty="0"/>
              <a:t> </a:t>
            </a:r>
            <a:r>
              <a:rPr lang="en-US" dirty="0" err="1"/>
              <a:t>xxxx</a:t>
            </a:r>
            <a:r>
              <a:rPr lang="en-US" dirty="0"/>
              <a:t> xxx x</a:t>
            </a:r>
          </a:p>
        </p:txBody>
      </p:sp>
      <p:cxnSp>
        <p:nvCxnSpPr>
          <p:cNvPr id="81" name="Straight Connector 80"/>
          <p:cNvCxnSpPr/>
          <p:nvPr/>
        </p:nvCxnSpPr>
        <p:spPr>
          <a:xfrm flipV="1">
            <a:off x="2575887" y="4028284"/>
            <a:ext cx="2668" cy="619922"/>
          </a:xfrm>
          <a:prstGeom prst="line">
            <a:avLst/>
          </a:prstGeom>
          <a:ln w="571500" cap="rnd">
            <a:solidFill>
              <a:schemeClr val="accent2">
                <a:alpha val="40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a:spLocks noChangeAspect="1"/>
          </p:cNvSpPr>
          <p:nvPr/>
        </p:nvSpPr>
        <p:spPr>
          <a:xfrm>
            <a:off x="2358554" y="4440465"/>
            <a:ext cx="434664" cy="4346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01</a:t>
            </a:r>
          </a:p>
        </p:txBody>
      </p:sp>
      <p:cxnSp>
        <p:nvCxnSpPr>
          <p:cNvPr id="88" name="Straight Connector 87"/>
          <p:cNvCxnSpPr/>
          <p:nvPr/>
        </p:nvCxnSpPr>
        <p:spPr>
          <a:xfrm>
            <a:off x="3617976" y="3390499"/>
            <a:ext cx="1025074" cy="0"/>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V="1">
            <a:off x="3611838" y="3390500"/>
            <a:ext cx="0" cy="620323"/>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sp>
        <p:nvSpPr>
          <p:cNvPr id="35" name="Oval 34"/>
          <p:cNvSpPr>
            <a:spLocks noChangeAspect="1"/>
          </p:cNvSpPr>
          <p:nvPr/>
        </p:nvSpPr>
        <p:spPr>
          <a:xfrm>
            <a:off x="3400089" y="3813545"/>
            <a:ext cx="430318" cy="43031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02</a:t>
            </a:r>
          </a:p>
        </p:txBody>
      </p:sp>
      <p:sp>
        <p:nvSpPr>
          <p:cNvPr id="36" name="Oval 35"/>
          <p:cNvSpPr>
            <a:spLocks noChangeAspect="1"/>
          </p:cNvSpPr>
          <p:nvPr/>
        </p:nvSpPr>
        <p:spPr>
          <a:xfrm>
            <a:off x="4427892" y="3174768"/>
            <a:ext cx="430318" cy="43031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03</a:t>
            </a:r>
          </a:p>
        </p:txBody>
      </p:sp>
      <p:grpSp>
        <p:nvGrpSpPr>
          <p:cNvPr id="2" name="Group 1"/>
          <p:cNvGrpSpPr>
            <a:grpSpLocks noChangeAspect="1"/>
          </p:cNvGrpSpPr>
          <p:nvPr/>
        </p:nvGrpSpPr>
        <p:grpSpPr bwMode="auto">
          <a:xfrm>
            <a:off x="609600" y="4095794"/>
            <a:ext cx="1144638" cy="1144638"/>
            <a:chOff x="1736" y="476"/>
            <a:chExt cx="2288" cy="2288"/>
          </a:xfrm>
          <a:solidFill>
            <a:schemeClr val="bg1"/>
          </a:solidFill>
        </p:grpSpPr>
        <p:sp>
          <p:nvSpPr>
            <p:cNvPr id="3" name="Oval 5"/>
            <p:cNvSpPr>
              <a:spLocks noChangeArrowheads="1"/>
            </p:cNvSpPr>
            <p:nvPr/>
          </p:nvSpPr>
          <p:spPr bwMode="auto">
            <a:xfrm>
              <a:off x="1736" y="476"/>
              <a:ext cx="2288" cy="2288"/>
            </a:xfrm>
            <a:prstGeom prst="ellipse">
              <a:avLst/>
            </a:pr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3" name="Rectangle 102"/>
          <p:cNvSpPr/>
          <p:nvPr/>
        </p:nvSpPr>
        <p:spPr>
          <a:xfrm>
            <a:off x="3951137" y="3832662"/>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104" name="Rectangle 103"/>
          <p:cNvSpPr/>
          <p:nvPr/>
        </p:nvSpPr>
        <p:spPr>
          <a:xfrm>
            <a:off x="4995702" y="3210126"/>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105" name="Rectangle 104"/>
          <p:cNvSpPr/>
          <p:nvPr/>
        </p:nvSpPr>
        <p:spPr>
          <a:xfrm>
            <a:off x="6007353" y="2587590"/>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grpSp>
        <p:nvGrpSpPr>
          <p:cNvPr id="40" name="Group 39"/>
          <p:cNvGrpSpPr/>
          <p:nvPr/>
        </p:nvGrpSpPr>
        <p:grpSpPr>
          <a:xfrm>
            <a:off x="6503883" y="1914390"/>
            <a:ext cx="430318" cy="430318"/>
            <a:chOff x="0" y="-1971675"/>
            <a:chExt cx="1939925" cy="1938338"/>
          </a:xfrm>
        </p:grpSpPr>
        <p:sp>
          <p:nvSpPr>
            <p:cNvPr id="41"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279400" y="-1397000"/>
              <a:ext cx="1387475" cy="788988"/>
              <a:chOff x="279400" y="-1397000"/>
              <a:chExt cx="1387475" cy="788988"/>
            </a:xfrm>
          </p:grpSpPr>
          <p:sp>
            <p:nvSpPr>
              <p:cNvPr id="43"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7" name="Group 46"/>
          <p:cNvGrpSpPr/>
          <p:nvPr/>
        </p:nvGrpSpPr>
        <p:grpSpPr>
          <a:xfrm>
            <a:off x="5463500" y="1914390"/>
            <a:ext cx="430318" cy="430318"/>
            <a:chOff x="7204075" y="-1846263"/>
            <a:chExt cx="1939925" cy="1944688"/>
          </a:xfrm>
        </p:grpSpPr>
        <p:sp>
          <p:nvSpPr>
            <p:cNvPr id="48"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7519988" y="-1506538"/>
              <a:ext cx="1312862" cy="1265238"/>
              <a:chOff x="7519988" y="-1506538"/>
              <a:chExt cx="1312862" cy="1265238"/>
            </a:xfrm>
          </p:grpSpPr>
          <p:sp>
            <p:nvSpPr>
              <p:cNvPr id="50"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5" name="Group 64"/>
          <p:cNvGrpSpPr/>
          <p:nvPr/>
        </p:nvGrpSpPr>
        <p:grpSpPr>
          <a:xfrm rot="21540000">
            <a:off x="3399255" y="3170034"/>
            <a:ext cx="430318" cy="430318"/>
            <a:chOff x="2552700" y="-1971675"/>
            <a:chExt cx="1935163" cy="1938338"/>
          </a:xfrm>
        </p:grpSpPr>
        <p:sp>
          <p:nvSpPr>
            <p:cNvPr id="66"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2908300" y="-1620838"/>
              <a:ext cx="1228725" cy="1236663"/>
              <a:chOff x="2908300" y="-1620838"/>
              <a:chExt cx="1228725" cy="1236663"/>
            </a:xfrm>
          </p:grpSpPr>
          <p:sp>
            <p:nvSpPr>
              <p:cNvPr id="68"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3" name="Group 34"/>
          <p:cNvGrpSpPr>
            <a:grpSpLocks noChangeAspect="1"/>
          </p:cNvGrpSpPr>
          <p:nvPr/>
        </p:nvGrpSpPr>
        <p:grpSpPr bwMode="auto">
          <a:xfrm>
            <a:off x="2361312" y="3813544"/>
            <a:ext cx="430318" cy="430316"/>
            <a:chOff x="1544" y="1525"/>
            <a:chExt cx="426" cy="426"/>
          </a:xfrm>
        </p:grpSpPr>
        <p:sp>
          <p:nvSpPr>
            <p:cNvPr id="74"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4425629" y="2545098"/>
            <a:ext cx="430318" cy="430318"/>
            <a:chOff x="5137150" y="-1846263"/>
            <a:chExt cx="1935163" cy="1944688"/>
          </a:xfrm>
        </p:grpSpPr>
        <p:sp>
          <p:nvSpPr>
            <p:cNvPr id="56"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7" name="Group 56"/>
            <p:cNvGrpSpPr/>
            <p:nvPr/>
          </p:nvGrpSpPr>
          <p:grpSpPr>
            <a:xfrm>
              <a:off x="5526088" y="-1517650"/>
              <a:ext cx="1158875" cy="1292225"/>
              <a:chOff x="5526088" y="-1517650"/>
              <a:chExt cx="1158875" cy="1292225"/>
            </a:xfrm>
          </p:grpSpPr>
          <p:sp>
            <p:nvSpPr>
              <p:cNvPr id="58"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2" name="Rectangle 101"/>
          <p:cNvSpPr/>
          <p:nvPr/>
        </p:nvSpPr>
        <p:spPr>
          <a:xfrm>
            <a:off x="7003053" y="1938116"/>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Tree>
    <p:extLst>
      <p:ext uri="{BB962C8B-B14F-4D97-AF65-F5344CB8AC3E}">
        <p14:creationId xmlns:p14="http://schemas.microsoft.com/office/powerpoint/2010/main" val="34792768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50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0000">
                                          <p:cBhvr additive="base">
                                            <p:cTn id="7" dur="9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8" dur="9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22" presetClass="entr" presetSubtype="8" fill="hold" nodeType="after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wipe(left)">
                                          <p:cBhvr>
                                            <p:cTn id="12" dur="200"/>
                                            <p:tgtEl>
                                              <p:spTgt spid="80"/>
                                            </p:tgtEl>
                                          </p:cBhvr>
                                        </p:animEffect>
                                      </p:childTnLst>
                                    </p:cTn>
                                  </p:par>
                                </p:childTnLst>
                              </p:cTn>
                            </p:par>
                            <p:par>
                              <p:cTn id="13" fill="hold">
                                <p:stCondLst>
                                  <p:cond delay="1100"/>
                                </p:stCondLst>
                                <p:childTnLst>
                                  <p:par>
                                    <p:cTn id="14" presetID="10" presetClass="entr" presetSubtype="0"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
                                            <p:tgtEl>
                                              <p:spTgt spid="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200"/>
                                            <p:tgtEl>
                                              <p:spTgt spid="85"/>
                                            </p:tgtEl>
                                          </p:cBhvr>
                                        </p:animEffect>
                                      </p:childTnLst>
                                    </p:cTn>
                                  </p:par>
                                </p:childTnLst>
                              </p:cTn>
                            </p:par>
                            <p:par>
                              <p:cTn id="20" fill="hold">
                                <p:stCondLst>
                                  <p:cond delay="1300"/>
                                </p:stCondLst>
                                <p:childTnLst>
                                  <p:par>
                                    <p:cTn id="21" presetID="22" presetClass="entr" presetSubtype="4" fill="hold" nodeType="afterEffect">
                                      <p:stCondLst>
                                        <p:cond delay="0"/>
                                      </p:stCondLst>
                                      <p:childTnLst>
                                        <p:set>
                                          <p:cBhvr>
                                            <p:cTn id="22" dur="1" fill="hold">
                                              <p:stCondLst>
                                                <p:cond delay="0"/>
                                              </p:stCondLst>
                                            </p:cTn>
                                            <p:tgtEl>
                                              <p:spTgt spid="81"/>
                                            </p:tgtEl>
                                            <p:attrNameLst>
                                              <p:attrName>style.visibility</p:attrName>
                                            </p:attrNameLst>
                                          </p:cBhvr>
                                          <p:to>
                                            <p:strVal val="visible"/>
                                          </p:to>
                                        </p:set>
                                        <p:animEffect transition="in" filter="wipe(down)">
                                          <p:cBhvr>
                                            <p:cTn id="23" dur="200"/>
                                            <p:tgtEl>
                                              <p:spTgt spid="8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200"/>
                                            <p:tgtEl>
                                              <p:spTgt spid="73"/>
                                            </p:tgtEl>
                                          </p:cBhvr>
                                        </p:animEffect>
                                      </p:childTnLst>
                                    </p:cTn>
                                  </p:par>
                                </p:childTnLst>
                              </p:cTn>
                            </p:par>
                            <p:par>
                              <p:cTn id="28" fill="hold">
                                <p:stCondLst>
                                  <p:cond delay="1700"/>
                                </p:stCondLst>
                                <p:childTnLst>
                                  <p:par>
                                    <p:cTn id="29" presetID="22" presetClass="entr" presetSubtype="8" fill="hold"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wipe(left)">
                                          <p:cBhvr>
                                            <p:cTn id="31" dur="200"/>
                                            <p:tgtEl>
                                              <p:spTgt spid="82"/>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200"/>
                                            <p:tgtEl>
                                              <p:spTgt spid="3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200"/>
                                            <p:tgtEl>
                                              <p:spTgt spid="103"/>
                                            </p:tgtEl>
                                          </p:cBhvr>
                                        </p:animEffect>
                                      </p:childTnLst>
                                    </p:cTn>
                                  </p:par>
                                </p:childTnLst>
                              </p:cTn>
                            </p:par>
                            <p:par>
                              <p:cTn id="39" fill="hold">
                                <p:stCondLst>
                                  <p:cond delay="2100"/>
                                </p:stCondLst>
                                <p:childTnLst>
                                  <p:par>
                                    <p:cTn id="40" presetID="22" presetClass="entr" presetSubtype="4" fill="hold" nodeType="after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200"/>
                                            <p:tgtEl>
                                              <p:spTgt spid="89"/>
                                            </p:tgtEl>
                                          </p:cBhvr>
                                        </p:animEffect>
                                      </p:childTnLst>
                                    </p:cTn>
                                  </p:par>
                                </p:childTnLst>
                              </p:cTn>
                            </p:par>
                            <p:par>
                              <p:cTn id="43" fill="hold">
                                <p:stCondLst>
                                  <p:cond delay="2300"/>
                                </p:stCondLst>
                                <p:childTnLst>
                                  <p:par>
                                    <p:cTn id="44" presetID="10" presetClass="entr" presetSubtype="0" fill="hold"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200"/>
                                            <p:tgtEl>
                                              <p:spTgt spid="65"/>
                                            </p:tgtEl>
                                          </p:cBhvr>
                                        </p:animEffect>
                                      </p:childTnLst>
                                    </p:cTn>
                                  </p:par>
                                </p:childTnLst>
                              </p:cTn>
                            </p:par>
                            <p:par>
                              <p:cTn id="47" fill="hold">
                                <p:stCondLst>
                                  <p:cond delay="2500"/>
                                </p:stCondLst>
                                <p:childTnLst>
                                  <p:par>
                                    <p:cTn id="48" presetID="22" presetClass="entr" presetSubtype="8" fill="hold" nodeType="after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left)">
                                          <p:cBhvr>
                                            <p:cTn id="50" dur="200"/>
                                            <p:tgtEl>
                                              <p:spTgt spid="88"/>
                                            </p:tgtEl>
                                          </p:cBhvr>
                                        </p:animEffect>
                                      </p:childTnLst>
                                    </p:cTn>
                                  </p:par>
                                </p:childTnLst>
                              </p:cTn>
                            </p:par>
                            <p:par>
                              <p:cTn id="51" fill="hold">
                                <p:stCondLst>
                                  <p:cond delay="2700"/>
                                </p:stCondLst>
                                <p:childTnLst>
                                  <p:par>
                                    <p:cTn id="52" presetID="10" presetClass="entr" presetSubtype="0"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200"/>
                                            <p:tgtEl>
                                              <p:spTgt spid="3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4"/>
                                            </p:tgtEl>
                                            <p:attrNameLst>
                                              <p:attrName>style.visibility</p:attrName>
                                            </p:attrNameLst>
                                          </p:cBhvr>
                                          <p:to>
                                            <p:strVal val="visible"/>
                                          </p:to>
                                        </p:set>
                                        <p:animEffect transition="in" filter="fade">
                                          <p:cBhvr>
                                            <p:cTn id="57" dur="200"/>
                                            <p:tgtEl>
                                              <p:spTgt spid="104"/>
                                            </p:tgtEl>
                                          </p:cBhvr>
                                        </p:animEffect>
                                      </p:childTnLst>
                                    </p:cTn>
                                  </p:par>
                                </p:childTnLst>
                              </p:cTn>
                            </p:par>
                            <p:par>
                              <p:cTn id="58" fill="hold">
                                <p:stCondLst>
                                  <p:cond delay="2900"/>
                                </p:stCondLst>
                                <p:childTnLst>
                                  <p:par>
                                    <p:cTn id="59" presetID="22" presetClass="entr" presetSubtype="4" fill="hold" nodeType="afterEffect">
                                      <p:stCondLst>
                                        <p:cond delay="0"/>
                                      </p:stCondLst>
                                      <p:childTnLst>
                                        <p:set>
                                          <p:cBhvr>
                                            <p:cTn id="60" dur="1" fill="hold">
                                              <p:stCondLst>
                                                <p:cond delay="0"/>
                                              </p:stCondLst>
                                            </p:cTn>
                                            <p:tgtEl>
                                              <p:spTgt spid="95"/>
                                            </p:tgtEl>
                                            <p:attrNameLst>
                                              <p:attrName>style.visibility</p:attrName>
                                            </p:attrNameLst>
                                          </p:cBhvr>
                                          <p:to>
                                            <p:strVal val="visible"/>
                                          </p:to>
                                        </p:set>
                                        <p:animEffect transition="in" filter="wipe(down)">
                                          <p:cBhvr>
                                            <p:cTn id="61" dur="200"/>
                                            <p:tgtEl>
                                              <p:spTgt spid="95"/>
                                            </p:tgtEl>
                                          </p:cBhvr>
                                        </p:animEffect>
                                      </p:childTnLst>
                                    </p:cTn>
                                  </p:par>
                                </p:childTnLst>
                              </p:cTn>
                            </p:par>
                            <p:par>
                              <p:cTn id="62" fill="hold">
                                <p:stCondLst>
                                  <p:cond delay="3100"/>
                                </p:stCondLst>
                                <p:childTnLst>
                                  <p:par>
                                    <p:cTn id="63" presetID="10" presetClass="entr" presetSubtype="0" fill="hold" nodeType="afterEffect">
                                      <p:stCondLst>
                                        <p:cond delay="0"/>
                                      </p:stCondLst>
                                      <p:childTnLst>
                                        <p:set>
                                          <p:cBhvr>
                                            <p:cTn id="64" dur="1" fill="hold">
                                              <p:stCondLst>
                                                <p:cond delay="0"/>
                                              </p:stCondLst>
                                            </p:cTn>
                                            <p:tgtEl>
                                              <p:spTgt spid="55"/>
                                            </p:tgtEl>
                                            <p:attrNameLst>
                                              <p:attrName>style.visibility</p:attrName>
                                            </p:attrNameLst>
                                          </p:cBhvr>
                                          <p:to>
                                            <p:strVal val="visible"/>
                                          </p:to>
                                        </p:set>
                                        <p:animEffect transition="in" filter="fade">
                                          <p:cBhvr>
                                            <p:cTn id="65" dur="200"/>
                                            <p:tgtEl>
                                              <p:spTgt spid="55"/>
                                            </p:tgtEl>
                                          </p:cBhvr>
                                        </p:animEffect>
                                      </p:childTnLst>
                                    </p:cTn>
                                  </p:par>
                                </p:childTnLst>
                              </p:cTn>
                            </p:par>
                            <p:par>
                              <p:cTn id="66" fill="hold">
                                <p:stCondLst>
                                  <p:cond delay="3300"/>
                                </p:stCondLst>
                                <p:childTnLst>
                                  <p:par>
                                    <p:cTn id="67" presetID="22" presetClass="entr" presetSubtype="8" fill="hold" nodeType="afterEffect">
                                      <p:stCondLst>
                                        <p:cond delay="0"/>
                                      </p:stCondLst>
                                      <p:childTnLst>
                                        <p:set>
                                          <p:cBhvr>
                                            <p:cTn id="68" dur="1" fill="hold">
                                              <p:stCondLst>
                                                <p:cond delay="0"/>
                                              </p:stCondLst>
                                            </p:cTn>
                                            <p:tgtEl>
                                              <p:spTgt spid="94"/>
                                            </p:tgtEl>
                                            <p:attrNameLst>
                                              <p:attrName>style.visibility</p:attrName>
                                            </p:attrNameLst>
                                          </p:cBhvr>
                                          <p:to>
                                            <p:strVal val="visible"/>
                                          </p:to>
                                        </p:set>
                                        <p:animEffect transition="in" filter="wipe(left)">
                                          <p:cBhvr>
                                            <p:cTn id="69" dur="200"/>
                                            <p:tgtEl>
                                              <p:spTgt spid="94"/>
                                            </p:tgtEl>
                                          </p:cBhvr>
                                        </p:animEffect>
                                      </p:childTnLst>
                                    </p:cTn>
                                  </p:par>
                                </p:childTnLst>
                              </p:cTn>
                            </p:par>
                            <p:par>
                              <p:cTn id="70" fill="hold">
                                <p:stCondLst>
                                  <p:cond delay="3500"/>
                                </p:stCondLst>
                                <p:childTnLst>
                                  <p:par>
                                    <p:cTn id="71" presetID="10" presetClass="entr" presetSubtype="0" fill="hold" grpId="0" nodeType="afterEffect">
                                      <p:stCondLst>
                                        <p:cond delay="0"/>
                                      </p:stCondLst>
                                      <p:childTnLst>
                                        <p:set>
                                          <p:cBhvr>
                                            <p:cTn id="72" dur="1" fill="hold">
                                              <p:stCondLst>
                                                <p:cond delay="0"/>
                                              </p:stCondLst>
                                            </p:cTn>
                                            <p:tgtEl>
                                              <p:spTgt spid="97"/>
                                            </p:tgtEl>
                                            <p:attrNameLst>
                                              <p:attrName>style.visibility</p:attrName>
                                            </p:attrNameLst>
                                          </p:cBhvr>
                                          <p:to>
                                            <p:strVal val="visible"/>
                                          </p:to>
                                        </p:set>
                                        <p:animEffect transition="in" filter="fade">
                                          <p:cBhvr>
                                            <p:cTn id="73" dur="200"/>
                                            <p:tgtEl>
                                              <p:spTgt spid="9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05"/>
                                            </p:tgtEl>
                                            <p:attrNameLst>
                                              <p:attrName>style.visibility</p:attrName>
                                            </p:attrNameLst>
                                          </p:cBhvr>
                                          <p:to>
                                            <p:strVal val="visible"/>
                                          </p:to>
                                        </p:set>
                                        <p:animEffect transition="in" filter="fade">
                                          <p:cBhvr>
                                            <p:cTn id="76" dur="200"/>
                                            <p:tgtEl>
                                              <p:spTgt spid="105"/>
                                            </p:tgtEl>
                                          </p:cBhvr>
                                        </p:animEffect>
                                      </p:childTnLst>
                                    </p:cTn>
                                  </p:par>
                                </p:childTnLst>
                              </p:cTn>
                            </p:par>
                            <p:par>
                              <p:cTn id="77" fill="hold">
                                <p:stCondLst>
                                  <p:cond delay="3700"/>
                                </p:stCondLst>
                                <p:childTnLst>
                                  <p:par>
                                    <p:cTn id="78" presetID="22" presetClass="entr" presetSubtype="4" fill="hold" nodeType="afterEffect">
                                      <p:stCondLst>
                                        <p:cond delay="0"/>
                                      </p:stCondLst>
                                      <p:childTnLst>
                                        <p:set>
                                          <p:cBhvr>
                                            <p:cTn id="79" dur="1" fill="hold">
                                              <p:stCondLst>
                                                <p:cond delay="0"/>
                                              </p:stCondLst>
                                            </p:cTn>
                                            <p:tgtEl>
                                              <p:spTgt spid="99"/>
                                            </p:tgtEl>
                                            <p:attrNameLst>
                                              <p:attrName>style.visibility</p:attrName>
                                            </p:attrNameLst>
                                          </p:cBhvr>
                                          <p:to>
                                            <p:strVal val="visible"/>
                                          </p:to>
                                        </p:set>
                                        <p:animEffect transition="in" filter="wipe(down)">
                                          <p:cBhvr>
                                            <p:cTn id="80" dur="200"/>
                                            <p:tgtEl>
                                              <p:spTgt spid="99"/>
                                            </p:tgtEl>
                                          </p:cBhvr>
                                        </p:animEffect>
                                      </p:childTnLst>
                                    </p:cTn>
                                  </p:par>
                                </p:childTnLst>
                              </p:cTn>
                            </p:par>
                            <p:par>
                              <p:cTn id="81" fill="hold">
                                <p:stCondLst>
                                  <p:cond delay="3900"/>
                                </p:stCondLst>
                                <p:childTnLst>
                                  <p:par>
                                    <p:cTn id="82" presetID="10" presetClass="entr" presetSubtype="0" fill="hold" nodeType="afterEffect">
                                      <p:stCondLst>
                                        <p:cond delay="0"/>
                                      </p:stCondLst>
                                      <p:childTnLst>
                                        <p:set>
                                          <p:cBhvr>
                                            <p:cTn id="83" dur="1" fill="hold">
                                              <p:stCondLst>
                                                <p:cond delay="0"/>
                                              </p:stCondLst>
                                            </p:cTn>
                                            <p:tgtEl>
                                              <p:spTgt spid="47"/>
                                            </p:tgtEl>
                                            <p:attrNameLst>
                                              <p:attrName>style.visibility</p:attrName>
                                            </p:attrNameLst>
                                          </p:cBhvr>
                                          <p:to>
                                            <p:strVal val="visible"/>
                                          </p:to>
                                        </p:set>
                                        <p:animEffect transition="in" filter="fade">
                                          <p:cBhvr>
                                            <p:cTn id="84" dur="200"/>
                                            <p:tgtEl>
                                              <p:spTgt spid="47"/>
                                            </p:tgtEl>
                                          </p:cBhvr>
                                        </p:animEffect>
                                      </p:childTnLst>
                                    </p:cTn>
                                  </p:par>
                                </p:childTnLst>
                              </p:cTn>
                            </p:par>
                            <p:par>
                              <p:cTn id="85" fill="hold">
                                <p:stCondLst>
                                  <p:cond delay="4100"/>
                                </p:stCondLst>
                                <p:childTnLst>
                                  <p:par>
                                    <p:cTn id="86" presetID="22" presetClass="entr" presetSubtype="8" fill="hold" nodeType="after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wipe(left)">
                                          <p:cBhvr>
                                            <p:cTn id="88" dur="200"/>
                                            <p:tgtEl>
                                              <p:spTgt spid="98"/>
                                            </p:tgtEl>
                                          </p:cBhvr>
                                        </p:animEffect>
                                      </p:childTnLst>
                                    </p:cTn>
                                  </p:par>
                                </p:childTnLst>
                              </p:cTn>
                            </p:par>
                            <p:par>
                              <p:cTn id="89" fill="hold">
                                <p:stCondLst>
                                  <p:cond delay="4300"/>
                                </p:stCondLst>
                                <p:childTnLst>
                                  <p:par>
                                    <p:cTn id="90" presetID="10" presetClass="entr" presetSubtype="0" fill="hold" nodeType="afterEffect">
                                      <p:stCondLst>
                                        <p:cond delay="0"/>
                                      </p:stCondLst>
                                      <p:childTnLst>
                                        <p:set>
                                          <p:cBhvr>
                                            <p:cTn id="91" dur="1" fill="hold">
                                              <p:stCondLst>
                                                <p:cond delay="0"/>
                                              </p:stCondLst>
                                            </p:cTn>
                                            <p:tgtEl>
                                              <p:spTgt spid="40"/>
                                            </p:tgtEl>
                                            <p:attrNameLst>
                                              <p:attrName>style.visibility</p:attrName>
                                            </p:attrNameLst>
                                          </p:cBhvr>
                                          <p:to>
                                            <p:strVal val="visible"/>
                                          </p:to>
                                        </p:set>
                                        <p:animEffect transition="in" filter="fade">
                                          <p:cBhvr>
                                            <p:cTn id="92" dur="200"/>
                                            <p:tgtEl>
                                              <p:spTgt spid="4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02"/>
                                            </p:tgtEl>
                                            <p:attrNameLst>
                                              <p:attrName>style.visibility</p:attrName>
                                            </p:attrNameLst>
                                          </p:cBhvr>
                                          <p:to>
                                            <p:strVal val="visible"/>
                                          </p:to>
                                        </p:set>
                                        <p:animEffect transition="in" filter="fade">
                                          <p:cBhvr>
                                            <p:cTn id="95" dur="2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900" fill="hold"/>
                                            <p:tgtEl>
                                              <p:spTgt spid="2"/>
                                            </p:tgtEl>
                                            <p:attrNameLst>
                                              <p:attrName>ppt_x</p:attrName>
                                            </p:attrNameLst>
                                          </p:cBhvr>
                                          <p:tavLst>
                                            <p:tav tm="0">
                                              <p:val>
                                                <p:strVal val="#ppt_x"/>
                                              </p:val>
                                            </p:tav>
                                            <p:tav tm="100000">
                                              <p:val>
                                                <p:strVal val="#ppt_x"/>
                                              </p:val>
                                            </p:tav>
                                          </p:tavLst>
                                        </p:anim>
                                        <p:anim calcmode="lin" valueType="num">
                                          <p:cBhvr additive="base">
                                            <p:cTn id="8" dur="9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22" presetClass="entr" presetSubtype="8" fill="hold" nodeType="after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wipe(left)">
                                          <p:cBhvr>
                                            <p:cTn id="12" dur="200"/>
                                            <p:tgtEl>
                                              <p:spTgt spid="80"/>
                                            </p:tgtEl>
                                          </p:cBhvr>
                                        </p:animEffect>
                                      </p:childTnLst>
                                    </p:cTn>
                                  </p:par>
                                </p:childTnLst>
                              </p:cTn>
                            </p:par>
                            <p:par>
                              <p:cTn id="13" fill="hold">
                                <p:stCondLst>
                                  <p:cond delay="1100"/>
                                </p:stCondLst>
                                <p:childTnLst>
                                  <p:par>
                                    <p:cTn id="14" presetID="10" presetClass="entr" presetSubtype="0"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
                                            <p:tgtEl>
                                              <p:spTgt spid="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200"/>
                                            <p:tgtEl>
                                              <p:spTgt spid="85"/>
                                            </p:tgtEl>
                                          </p:cBhvr>
                                        </p:animEffect>
                                      </p:childTnLst>
                                    </p:cTn>
                                  </p:par>
                                </p:childTnLst>
                              </p:cTn>
                            </p:par>
                            <p:par>
                              <p:cTn id="20" fill="hold">
                                <p:stCondLst>
                                  <p:cond delay="1300"/>
                                </p:stCondLst>
                                <p:childTnLst>
                                  <p:par>
                                    <p:cTn id="21" presetID="22" presetClass="entr" presetSubtype="4" fill="hold" nodeType="afterEffect">
                                      <p:stCondLst>
                                        <p:cond delay="0"/>
                                      </p:stCondLst>
                                      <p:childTnLst>
                                        <p:set>
                                          <p:cBhvr>
                                            <p:cTn id="22" dur="1" fill="hold">
                                              <p:stCondLst>
                                                <p:cond delay="0"/>
                                              </p:stCondLst>
                                            </p:cTn>
                                            <p:tgtEl>
                                              <p:spTgt spid="81"/>
                                            </p:tgtEl>
                                            <p:attrNameLst>
                                              <p:attrName>style.visibility</p:attrName>
                                            </p:attrNameLst>
                                          </p:cBhvr>
                                          <p:to>
                                            <p:strVal val="visible"/>
                                          </p:to>
                                        </p:set>
                                        <p:animEffect transition="in" filter="wipe(down)">
                                          <p:cBhvr>
                                            <p:cTn id="23" dur="200"/>
                                            <p:tgtEl>
                                              <p:spTgt spid="8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200"/>
                                            <p:tgtEl>
                                              <p:spTgt spid="73"/>
                                            </p:tgtEl>
                                          </p:cBhvr>
                                        </p:animEffect>
                                      </p:childTnLst>
                                    </p:cTn>
                                  </p:par>
                                </p:childTnLst>
                              </p:cTn>
                            </p:par>
                            <p:par>
                              <p:cTn id="28" fill="hold">
                                <p:stCondLst>
                                  <p:cond delay="1700"/>
                                </p:stCondLst>
                                <p:childTnLst>
                                  <p:par>
                                    <p:cTn id="29" presetID="22" presetClass="entr" presetSubtype="8" fill="hold"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wipe(left)">
                                          <p:cBhvr>
                                            <p:cTn id="31" dur="200"/>
                                            <p:tgtEl>
                                              <p:spTgt spid="82"/>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200"/>
                                            <p:tgtEl>
                                              <p:spTgt spid="3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200"/>
                                            <p:tgtEl>
                                              <p:spTgt spid="103"/>
                                            </p:tgtEl>
                                          </p:cBhvr>
                                        </p:animEffect>
                                      </p:childTnLst>
                                    </p:cTn>
                                  </p:par>
                                </p:childTnLst>
                              </p:cTn>
                            </p:par>
                            <p:par>
                              <p:cTn id="39" fill="hold">
                                <p:stCondLst>
                                  <p:cond delay="2100"/>
                                </p:stCondLst>
                                <p:childTnLst>
                                  <p:par>
                                    <p:cTn id="40" presetID="22" presetClass="entr" presetSubtype="4" fill="hold" nodeType="after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200"/>
                                            <p:tgtEl>
                                              <p:spTgt spid="89"/>
                                            </p:tgtEl>
                                          </p:cBhvr>
                                        </p:animEffect>
                                      </p:childTnLst>
                                    </p:cTn>
                                  </p:par>
                                </p:childTnLst>
                              </p:cTn>
                            </p:par>
                            <p:par>
                              <p:cTn id="43" fill="hold">
                                <p:stCondLst>
                                  <p:cond delay="2300"/>
                                </p:stCondLst>
                                <p:childTnLst>
                                  <p:par>
                                    <p:cTn id="44" presetID="10" presetClass="entr" presetSubtype="0" fill="hold"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200"/>
                                            <p:tgtEl>
                                              <p:spTgt spid="65"/>
                                            </p:tgtEl>
                                          </p:cBhvr>
                                        </p:animEffect>
                                      </p:childTnLst>
                                    </p:cTn>
                                  </p:par>
                                </p:childTnLst>
                              </p:cTn>
                            </p:par>
                            <p:par>
                              <p:cTn id="47" fill="hold">
                                <p:stCondLst>
                                  <p:cond delay="2500"/>
                                </p:stCondLst>
                                <p:childTnLst>
                                  <p:par>
                                    <p:cTn id="48" presetID="22" presetClass="entr" presetSubtype="8" fill="hold" nodeType="after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left)">
                                          <p:cBhvr>
                                            <p:cTn id="50" dur="200"/>
                                            <p:tgtEl>
                                              <p:spTgt spid="88"/>
                                            </p:tgtEl>
                                          </p:cBhvr>
                                        </p:animEffect>
                                      </p:childTnLst>
                                    </p:cTn>
                                  </p:par>
                                </p:childTnLst>
                              </p:cTn>
                            </p:par>
                            <p:par>
                              <p:cTn id="51" fill="hold">
                                <p:stCondLst>
                                  <p:cond delay="2700"/>
                                </p:stCondLst>
                                <p:childTnLst>
                                  <p:par>
                                    <p:cTn id="52" presetID="10" presetClass="entr" presetSubtype="0"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200"/>
                                            <p:tgtEl>
                                              <p:spTgt spid="3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4"/>
                                            </p:tgtEl>
                                            <p:attrNameLst>
                                              <p:attrName>style.visibility</p:attrName>
                                            </p:attrNameLst>
                                          </p:cBhvr>
                                          <p:to>
                                            <p:strVal val="visible"/>
                                          </p:to>
                                        </p:set>
                                        <p:animEffect transition="in" filter="fade">
                                          <p:cBhvr>
                                            <p:cTn id="57" dur="200"/>
                                            <p:tgtEl>
                                              <p:spTgt spid="104"/>
                                            </p:tgtEl>
                                          </p:cBhvr>
                                        </p:animEffect>
                                      </p:childTnLst>
                                    </p:cTn>
                                  </p:par>
                                </p:childTnLst>
                              </p:cTn>
                            </p:par>
                            <p:par>
                              <p:cTn id="58" fill="hold">
                                <p:stCondLst>
                                  <p:cond delay="2900"/>
                                </p:stCondLst>
                                <p:childTnLst>
                                  <p:par>
                                    <p:cTn id="59" presetID="22" presetClass="entr" presetSubtype="4" fill="hold" nodeType="afterEffect">
                                      <p:stCondLst>
                                        <p:cond delay="0"/>
                                      </p:stCondLst>
                                      <p:childTnLst>
                                        <p:set>
                                          <p:cBhvr>
                                            <p:cTn id="60" dur="1" fill="hold">
                                              <p:stCondLst>
                                                <p:cond delay="0"/>
                                              </p:stCondLst>
                                            </p:cTn>
                                            <p:tgtEl>
                                              <p:spTgt spid="95"/>
                                            </p:tgtEl>
                                            <p:attrNameLst>
                                              <p:attrName>style.visibility</p:attrName>
                                            </p:attrNameLst>
                                          </p:cBhvr>
                                          <p:to>
                                            <p:strVal val="visible"/>
                                          </p:to>
                                        </p:set>
                                        <p:animEffect transition="in" filter="wipe(down)">
                                          <p:cBhvr>
                                            <p:cTn id="61" dur="200"/>
                                            <p:tgtEl>
                                              <p:spTgt spid="95"/>
                                            </p:tgtEl>
                                          </p:cBhvr>
                                        </p:animEffect>
                                      </p:childTnLst>
                                    </p:cTn>
                                  </p:par>
                                </p:childTnLst>
                              </p:cTn>
                            </p:par>
                            <p:par>
                              <p:cTn id="62" fill="hold">
                                <p:stCondLst>
                                  <p:cond delay="3100"/>
                                </p:stCondLst>
                                <p:childTnLst>
                                  <p:par>
                                    <p:cTn id="63" presetID="10" presetClass="entr" presetSubtype="0" fill="hold" nodeType="afterEffect">
                                      <p:stCondLst>
                                        <p:cond delay="0"/>
                                      </p:stCondLst>
                                      <p:childTnLst>
                                        <p:set>
                                          <p:cBhvr>
                                            <p:cTn id="64" dur="1" fill="hold">
                                              <p:stCondLst>
                                                <p:cond delay="0"/>
                                              </p:stCondLst>
                                            </p:cTn>
                                            <p:tgtEl>
                                              <p:spTgt spid="55"/>
                                            </p:tgtEl>
                                            <p:attrNameLst>
                                              <p:attrName>style.visibility</p:attrName>
                                            </p:attrNameLst>
                                          </p:cBhvr>
                                          <p:to>
                                            <p:strVal val="visible"/>
                                          </p:to>
                                        </p:set>
                                        <p:animEffect transition="in" filter="fade">
                                          <p:cBhvr>
                                            <p:cTn id="65" dur="200"/>
                                            <p:tgtEl>
                                              <p:spTgt spid="55"/>
                                            </p:tgtEl>
                                          </p:cBhvr>
                                        </p:animEffect>
                                      </p:childTnLst>
                                    </p:cTn>
                                  </p:par>
                                </p:childTnLst>
                              </p:cTn>
                            </p:par>
                            <p:par>
                              <p:cTn id="66" fill="hold">
                                <p:stCondLst>
                                  <p:cond delay="3300"/>
                                </p:stCondLst>
                                <p:childTnLst>
                                  <p:par>
                                    <p:cTn id="67" presetID="22" presetClass="entr" presetSubtype="8" fill="hold" nodeType="afterEffect">
                                      <p:stCondLst>
                                        <p:cond delay="0"/>
                                      </p:stCondLst>
                                      <p:childTnLst>
                                        <p:set>
                                          <p:cBhvr>
                                            <p:cTn id="68" dur="1" fill="hold">
                                              <p:stCondLst>
                                                <p:cond delay="0"/>
                                              </p:stCondLst>
                                            </p:cTn>
                                            <p:tgtEl>
                                              <p:spTgt spid="94"/>
                                            </p:tgtEl>
                                            <p:attrNameLst>
                                              <p:attrName>style.visibility</p:attrName>
                                            </p:attrNameLst>
                                          </p:cBhvr>
                                          <p:to>
                                            <p:strVal val="visible"/>
                                          </p:to>
                                        </p:set>
                                        <p:animEffect transition="in" filter="wipe(left)">
                                          <p:cBhvr>
                                            <p:cTn id="69" dur="200"/>
                                            <p:tgtEl>
                                              <p:spTgt spid="94"/>
                                            </p:tgtEl>
                                          </p:cBhvr>
                                        </p:animEffect>
                                      </p:childTnLst>
                                    </p:cTn>
                                  </p:par>
                                </p:childTnLst>
                              </p:cTn>
                            </p:par>
                            <p:par>
                              <p:cTn id="70" fill="hold">
                                <p:stCondLst>
                                  <p:cond delay="3500"/>
                                </p:stCondLst>
                                <p:childTnLst>
                                  <p:par>
                                    <p:cTn id="71" presetID="10" presetClass="entr" presetSubtype="0" fill="hold" grpId="0" nodeType="afterEffect">
                                      <p:stCondLst>
                                        <p:cond delay="0"/>
                                      </p:stCondLst>
                                      <p:childTnLst>
                                        <p:set>
                                          <p:cBhvr>
                                            <p:cTn id="72" dur="1" fill="hold">
                                              <p:stCondLst>
                                                <p:cond delay="0"/>
                                              </p:stCondLst>
                                            </p:cTn>
                                            <p:tgtEl>
                                              <p:spTgt spid="97"/>
                                            </p:tgtEl>
                                            <p:attrNameLst>
                                              <p:attrName>style.visibility</p:attrName>
                                            </p:attrNameLst>
                                          </p:cBhvr>
                                          <p:to>
                                            <p:strVal val="visible"/>
                                          </p:to>
                                        </p:set>
                                        <p:animEffect transition="in" filter="fade">
                                          <p:cBhvr>
                                            <p:cTn id="73" dur="200"/>
                                            <p:tgtEl>
                                              <p:spTgt spid="9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05"/>
                                            </p:tgtEl>
                                            <p:attrNameLst>
                                              <p:attrName>style.visibility</p:attrName>
                                            </p:attrNameLst>
                                          </p:cBhvr>
                                          <p:to>
                                            <p:strVal val="visible"/>
                                          </p:to>
                                        </p:set>
                                        <p:animEffect transition="in" filter="fade">
                                          <p:cBhvr>
                                            <p:cTn id="76" dur="200"/>
                                            <p:tgtEl>
                                              <p:spTgt spid="105"/>
                                            </p:tgtEl>
                                          </p:cBhvr>
                                        </p:animEffect>
                                      </p:childTnLst>
                                    </p:cTn>
                                  </p:par>
                                </p:childTnLst>
                              </p:cTn>
                            </p:par>
                            <p:par>
                              <p:cTn id="77" fill="hold">
                                <p:stCondLst>
                                  <p:cond delay="3700"/>
                                </p:stCondLst>
                                <p:childTnLst>
                                  <p:par>
                                    <p:cTn id="78" presetID="22" presetClass="entr" presetSubtype="4" fill="hold" nodeType="afterEffect">
                                      <p:stCondLst>
                                        <p:cond delay="0"/>
                                      </p:stCondLst>
                                      <p:childTnLst>
                                        <p:set>
                                          <p:cBhvr>
                                            <p:cTn id="79" dur="1" fill="hold">
                                              <p:stCondLst>
                                                <p:cond delay="0"/>
                                              </p:stCondLst>
                                            </p:cTn>
                                            <p:tgtEl>
                                              <p:spTgt spid="99"/>
                                            </p:tgtEl>
                                            <p:attrNameLst>
                                              <p:attrName>style.visibility</p:attrName>
                                            </p:attrNameLst>
                                          </p:cBhvr>
                                          <p:to>
                                            <p:strVal val="visible"/>
                                          </p:to>
                                        </p:set>
                                        <p:animEffect transition="in" filter="wipe(down)">
                                          <p:cBhvr>
                                            <p:cTn id="80" dur="200"/>
                                            <p:tgtEl>
                                              <p:spTgt spid="99"/>
                                            </p:tgtEl>
                                          </p:cBhvr>
                                        </p:animEffect>
                                      </p:childTnLst>
                                    </p:cTn>
                                  </p:par>
                                </p:childTnLst>
                              </p:cTn>
                            </p:par>
                            <p:par>
                              <p:cTn id="81" fill="hold">
                                <p:stCondLst>
                                  <p:cond delay="3900"/>
                                </p:stCondLst>
                                <p:childTnLst>
                                  <p:par>
                                    <p:cTn id="82" presetID="10" presetClass="entr" presetSubtype="0" fill="hold" nodeType="afterEffect">
                                      <p:stCondLst>
                                        <p:cond delay="0"/>
                                      </p:stCondLst>
                                      <p:childTnLst>
                                        <p:set>
                                          <p:cBhvr>
                                            <p:cTn id="83" dur="1" fill="hold">
                                              <p:stCondLst>
                                                <p:cond delay="0"/>
                                              </p:stCondLst>
                                            </p:cTn>
                                            <p:tgtEl>
                                              <p:spTgt spid="47"/>
                                            </p:tgtEl>
                                            <p:attrNameLst>
                                              <p:attrName>style.visibility</p:attrName>
                                            </p:attrNameLst>
                                          </p:cBhvr>
                                          <p:to>
                                            <p:strVal val="visible"/>
                                          </p:to>
                                        </p:set>
                                        <p:animEffect transition="in" filter="fade">
                                          <p:cBhvr>
                                            <p:cTn id="84" dur="200"/>
                                            <p:tgtEl>
                                              <p:spTgt spid="47"/>
                                            </p:tgtEl>
                                          </p:cBhvr>
                                        </p:animEffect>
                                      </p:childTnLst>
                                    </p:cTn>
                                  </p:par>
                                </p:childTnLst>
                              </p:cTn>
                            </p:par>
                            <p:par>
                              <p:cTn id="85" fill="hold">
                                <p:stCondLst>
                                  <p:cond delay="4100"/>
                                </p:stCondLst>
                                <p:childTnLst>
                                  <p:par>
                                    <p:cTn id="86" presetID="22" presetClass="entr" presetSubtype="8" fill="hold" nodeType="after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wipe(left)">
                                          <p:cBhvr>
                                            <p:cTn id="88" dur="200"/>
                                            <p:tgtEl>
                                              <p:spTgt spid="98"/>
                                            </p:tgtEl>
                                          </p:cBhvr>
                                        </p:animEffect>
                                      </p:childTnLst>
                                    </p:cTn>
                                  </p:par>
                                </p:childTnLst>
                              </p:cTn>
                            </p:par>
                            <p:par>
                              <p:cTn id="89" fill="hold">
                                <p:stCondLst>
                                  <p:cond delay="4300"/>
                                </p:stCondLst>
                                <p:childTnLst>
                                  <p:par>
                                    <p:cTn id="90" presetID="10" presetClass="entr" presetSubtype="0" fill="hold" nodeType="afterEffect">
                                      <p:stCondLst>
                                        <p:cond delay="0"/>
                                      </p:stCondLst>
                                      <p:childTnLst>
                                        <p:set>
                                          <p:cBhvr>
                                            <p:cTn id="91" dur="1" fill="hold">
                                              <p:stCondLst>
                                                <p:cond delay="0"/>
                                              </p:stCondLst>
                                            </p:cTn>
                                            <p:tgtEl>
                                              <p:spTgt spid="40"/>
                                            </p:tgtEl>
                                            <p:attrNameLst>
                                              <p:attrName>style.visibility</p:attrName>
                                            </p:attrNameLst>
                                          </p:cBhvr>
                                          <p:to>
                                            <p:strVal val="visible"/>
                                          </p:to>
                                        </p:set>
                                        <p:animEffect transition="in" filter="fade">
                                          <p:cBhvr>
                                            <p:cTn id="92" dur="200"/>
                                            <p:tgtEl>
                                              <p:spTgt spid="4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02"/>
                                            </p:tgtEl>
                                            <p:attrNameLst>
                                              <p:attrName>style.visibility</p:attrName>
                                            </p:attrNameLst>
                                          </p:cBhvr>
                                          <p:to>
                                            <p:strVal val="visible"/>
                                          </p:to>
                                        </p:set>
                                        <p:animEffect transition="in" filter="fade">
                                          <p:cBhvr>
                                            <p:cTn id="95" dur="2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a:t>
            </a:r>
            <a:r>
              <a:rPr lang="en-US" dirty="0"/>
              <a:t> </a:t>
            </a:r>
            <a:r>
              <a:rPr lang="en-US" dirty="0" err="1"/>
              <a:t>xxxxxxxxx</a:t>
            </a:r>
            <a:r>
              <a:rPr lang="en-US" dirty="0"/>
              <a:t> x </a:t>
            </a:r>
            <a:r>
              <a:rPr lang="en-US" dirty="0" err="1"/>
              <a:t>xxxx</a:t>
            </a:r>
            <a:r>
              <a:rPr lang="en-US" dirty="0"/>
              <a:t> </a:t>
            </a:r>
            <a:r>
              <a:rPr lang="en-US" dirty="0" err="1"/>
              <a:t>xxxxx</a:t>
            </a:r>
            <a:endParaRPr lang="en-US" dirty="0"/>
          </a:p>
        </p:txBody>
      </p:sp>
      <p:sp>
        <p:nvSpPr>
          <p:cNvPr id="138" name="Text Placeholder 137"/>
          <p:cNvSpPr>
            <a:spLocks noGrp="1"/>
          </p:cNvSpPr>
          <p:nvPr>
            <p:ph type="body" sz="quarter" idx="10"/>
          </p:nvPr>
        </p:nvSpPr>
        <p:spPr/>
        <p:txBody>
          <a:bodyPr/>
          <a:lstStyle/>
          <a:p>
            <a:r>
              <a:rPr lang="en-US" dirty="0" err="1"/>
              <a:t>Xxxx</a:t>
            </a:r>
            <a:r>
              <a:rPr lang="en-US" dirty="0"/>
              <a:t> </a:t>
            </a:r>
            <a:r>
              <a:rPr lang="en-US" dirty="0" err="1"/>
              <a:t>xxxxxx</a:t>
            </a:r>
            <a:r>
              <a:rPr lang="en-US" dirty="0"/>
              <a:t> </a:t>
            </a:r>
            <a:r>
              <a:rPr lang="en-US" dirty="0" err="1"/>
              <a:t>xxxxxxxxxxxxxx</a:t>
            </a:r>
            <a:r>
              <a:rPr lang="en-US" dirty="0"/>
              <a:t> x</a:t>
            </a:r>
          </a:p>
        </p:txBody>
      </p:sp>
      <p:grpSp>
        <p:nvGrpSpPr>
          <p:cNvPr id="93" name="Group 92"/>
          <p:cNvGrpSpPr/>
          <p:nvPr/>
        </p:nvGrpSpPr>
        <p:grpSpPr>
          <a:xfrm>
            <a:off x="644785" y="2060847"/>
            <a:ext cx="1918375" cy="1980223"/>
            <a:chOff x="644784" y="1059582"/>
            <a:chExt cx="1918375" cy="1980223"/>
          </a:xfrm>
        </p:grpSpPr>
        <p:sp useBgFill="1">
          <p:nvSpPr>
            <p:cNvPr id="4" name="TextBox 3"/>
            <p:cNvSpPr txBox="1"/>
            <p:nvPr/>
          </p:nvSpPr>
          <p:spPr>
            <a:xfrm>
              <a:off x="1171909" y="1059582"/>
              <a:ext cx="1391250" cy="1980222"/>
            </a:xfrm>
            <a:prstGeom prst="rect">
              <a:avLst/>
            </a:prstGeom>
            <a:ln w="3175">
              <a:solidFill>
                <a:schemeClr val="accent1"/>
              </a:solidFill>
            </a:ln>
          </p:spPr>
          <p:txBody>
            <a:bodyPr wrap="square" lIns="137160" tIns="91440" rIns="137160" bIns="91440" rtlCol="0">
              <a:noAutofit/>
            </a:bodyPr>
            <a:lstStyle/>
            <a:p>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 </a:t>
              </a:r>
              <a:r>
                <a:rPr lang="en-US" sz="1000" dirty="0" err="1"/>
                <a:t>xxxxxxxxxxxxxx</a:t>
              </a:r>
              <a:r>
                <a:rPr lang="en-US" sz="1000" dirty="0"/>
                <a:t> </a:t>
              </a:r>
              <a:r>
                <a:rPr lang="en-US" sz="1000" dirty="0" err="1"/>
                <a:t>xxxx</a:t>
              </a:r>
              <a:r>
                <a:rPr lang="en-US" sz="1000" dirty="0"/>
                <a:t> </a:t>
              </a:r>
              <a:r>
                <a:rPr lang="en-US" sz="1000" dirty="0" err="1"/>
                <a:t>xxxxxx</a:t>
              </a:r>
              <a:r>
                <a:rPr lang="en-US" sz="1000" dirty="0"/>
                <a:t> x </a:t>
              </a:r>
              <a:r>
                <a:rPr lang="en-US" sz="1000" dirty="0" err="1"/>
                <a:t>xxxx</a:t>
              </a:r>
              <a:r>
                <a:rPr lang="en-US" sz="1000" dirty="0"/>
                <a:t> </a:t>
              </a:r>
              <a:r>
                <a:rPr lang="en-US" sz="1000" dirty="0" err="1"/>
                <a:t>Xxxxxx</a:t>
              </a:r>
              <a:r>
                <a:rPr lang="en-US" sz="1000" dirty="0"/>
                <a:t> x xx </a:t>
              </a:r>
              <a:r>
                <a:rPr lang="en-US" sz="1000" dirty="0" err="1"/>
                <a:t>xxxxx</a:t>
              </a:r>
              <a:r>
                <a:rPr lang="en-US" sz="1000" dirty="0"/>
                <a:t> </a:t>
              </a:r>
              <a:r>
                <a:rPr lang="en-US" sz="1000" dirty="0" err="1"/>
                <a:t>xxxxxxxxx</a:t>
              </a:r>
              <a:r>
                <a:rPr lang="en-US" sz="1000" dirty="0"/>
                <a:t> xx x </a:t>
              </a:r>
              <a:r>
                <a:rPr lang="en-US" sz="1000" dirty="0" err="1"/>
                <a:t>xxxxxx</a:t>
              </a:r>
              <a:r>
                <a:rPr lang="en-US" sz="1000" dirty="0"/>
                <a:t> </a:t>
              </a:r>
              <a:r>
                <a:rPr lang="en-US" sz="1000" dirty="0" err="1"/>
                <a:t>xxxx</a:t>
              </a:r>
              <a:r>
                <a:rPr lang="en-US" sz="1000" dirty="0"/>
                <a:t> xxx Xx </a:t>
              </a:r>
              <a:r>
                <a:rPr lang="en-US" sz="1000" dirty="0" err="1"/>
                <a:t>xxxxx</a:t>
              </a:r>
              <a:r>
                <a:rPr lang="en-US" sz="1000" dirty="0"/>
                <a:t> xxx </a:t>
              </a:r>
              <a:r>
                <a:rPr lang="en-US" sz="1000" dirty="0" err="1"/>
                <a:t>xxxxxx</a:t>
              </a:r>
              <a:r>
                <a:rPr lang="en-US" sz="1000" dirty="0"/>
                <a:t> x </a:t>
              </a:r>
              <a:r>
                <a:rPr lang="en-US" sz="1000" dirty="0" err="1"/>
                <a:t>xxxxxxxx</a:t>
              </a:r>
              <a:endParaRPr lang="en-US" sz="1000" dirty="0"/>
            </a:p>
          </p:txBody>
        </p:sp>
        <p:sp>
          <p:nvSpPr>
            <p:cNvPr id="5" name="TextBox 4"/>
            <p:cNvSpPr txBox="1"/>
            <p:nvPr/>
          </p:nvSpPr>
          <p:spPr>
            <a:xfrm rot="16200000">
              <a:off x="-114493" y="1818862"/>
              <a:ext cx="1980220" cy="461665"/>
            </a:xfrm>
            <a:prstGeom prst="rect">
              <a:avLst/>
            </a:prstGeom>
            <a:solidFill>
              <a:schemeClr val="tx1"/>
            </a:solidFill>
            <a:ln w="3175">
              <a:solidFill>
                <a:schemeClr val="tx1"/>
              </a:solidFill>
            </a:ln>
          </p:spPr>
          <p:txBody>
            <a:bodyPr wrap="square" rtlCol="0">
              <a:spAutoFit/>
            </a:bodyPr>
            <a:lstStyle/>
            <a:p>
              <a:r>
                <a:rPr lang="en-US" dirty="0">
                  <a:solidFill>
                    <a:srgbClr val="FFFFFF"/>
                  </a:solidFill>
                </a:rPr>
                <a:t>01</a:t>
              </a:r>
            </a:p>
          </p:txBody>
        </p:sp>
        <p:sp>
          <p:nvSpPr>
            <p:cNvPr id="6" name="TextBox 5"/>
            <p:cNvSpPr txBox="1"/>
            <p:nvPr/>
          </p:nvSpPr>
          <p:spPr>
            <a:xfrm rot="16200000">
              <a:off x="126440" y="1993427"/>
              <a:ext cx="1980221" cy="112533"/>
            </a:xfrm>
            <a:prstGeom prst="rect">
              <a:avLst/>
            </a:prstGeom>
            <a:solidFill>
              <a:schemeClr val="accent1"/>
            </a:solidFill>
            <a:ln w="3175">
              <a:solidFill>
                <a:schemeClr val="accent1"/>
              </a:solidFill>
            </a:ln>
          </p:spPr>
          <p:txBody>
            <a:bodyPr wrap="square" rtlCol="0">
              <a:noAutofit/>
            </a:bodyPr>
            <a:lstStyle/>
            <a:p>
              <a:endParaRPr lang="en-US" dirty="0">
                <a:solidFill>
                  <a:schemeClr val="bg1"/>
                </a:solidFill>
              </a:endParaRPr>
            </a:p>
          </p:txBody>
        </p:sp>
        <p:sp>
          <p:nvSpPr>
            <p:cNvPr id="7" name="Isosceles Triangle 6"/>
            <p:cNvSpPr/>
            <p:nvPr/>
          </p:nvSpPr>
          <p:spPr>
            <a:xfrm rot="5400000">
              <a:off x="1007001"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4" name="Group 93"/>
          <p:cNvGrpSpPr/>
          <p:nvPr/>
        </p:nvGrpSpPr>
        <p:grpSpPr>
          <a:xfrm>
            <a:off x="2656275" y="2060847"/>
            <a:ext cx="1918375" cy="1980223"/>
            <a:chOff x="2656276" y="1059582"/>
            <a:chExt cx="1918375" cy="1980223"/>
          </a:xfrm>
        </p:grpSpPr>
        <p:sp useBgFill="1">
          <p:nvSpPr>
            <p:cNvPr id="8" name="TextBox 7"/>
            <p:cNvSpPr txBox="1"/>
            <p:nvPr/>
          </p:nvSpPr>
          <p:spPr>
            <a:xfrm>
              <a:off x="3183401" y="1059582"/>
              <a:ext cx="1391250" cy="1980222"/>
            </a:xfrm>
            <a:prstGeom prst="rect">
              <a:avLst/>
            </a:prstGeom>
            <a:ln w="3175">
              <a:solidFill>
                <a:schemeClr val="accent3"/>
              </a:solidFill>
            </a:ln>
          </p:spPr>
          <p:txBody>
            <a:bodyPr wrap="square" lIns="137160" tIns="91440" rIns="137160" bIns="91440" rtlCol="0">
              <a:noAutofit/>
            </a:bodyPr>
            <a:lstStyle/>
            <a:p>
              <a:r>
                <a:rPr lang="en-US" sz="1000" dirty="0"/>
                <a:t>Xx xxx x </a:t>
              </a:r>
              <a:r>
                <a:rPr lang="en-US" sz="1000" dirty="0" err="1"/>
                <a:t>xxxxxx</a:t>
              </a:r>
              <a:r>
                <a:rPr lang="en-US" sz="1000" dirty="0"/>
                <a:t> x </a:t>
              </a:r>
              <a:r>
                <a:rPr lang="en-US" sz="1000" dirty="0" err="1"/>
                <a:t>xxxxx</a:t>
              </a:r>
              <a:r>
                <a:rPr lang="en-US" sz="1000" dirty="0"/>
                <a:t> x xx </a:t>
              </a:r>
              <a:r>
                <a:rPr lang="en-US" sz="1000" dirty="0" err="1"/>
                <a:t>xxxxxxx</a:t>
              </a:r>
              <a:r>
                <a:rPr lang="en-US" sz="1000" dirty="0"/>
                <a:t> xxx </a:t>
              </a:r>
              <a:r>
                <a:rPr lang="en-US" sz="1000" dirty="0" err="1"/>
                <a:t>xxx</a:t>
              </a:r>
              <a:r>
                <a:rPr lang="en-US" sz="1000" dirty="0"/>
                <a:t> </a:t>
              </a:r>
              <a:r>
                <a:rPr lang="en-US" sz="1000" dirty="0" err="1"/>
                <a:t>xxxxx</a:t>
              </a:r>
              <a:r>
                <a:rPr lang="en-US" sz="1000" dirty="0"/>
                <a:t> x Xx x xxx x </a:t>
              </a:r>
              <a:r>
                <a:rPr lang="en-US" sz="1000" dirty="0" err="1"/>
                <a:t>xxxxxxxx</a:t>
              </a:r>
              <a:r>
                <a:rPr lang="en-US" sz="1000" dirty="0"/>
                <a:t> xx xxx </a:t>
              </a:r>
              <a:r>
                <a:rPr lang="en-US" sz="1000" dirty="0" err="1"/>
                <a:t>Xxxx</a:t>
              </a:r>
              <a:r>
                <a:rPr lang="en-US" sz="1000" dirty="0"/>
                <a:t> x </a:t>
              </a:r>
              <a:r>
                <a:rPr lang="en-US" sz="1000" dirty="0" err="1"/>
                <a:t>xxxxxxxxxxxxx</a:t>
              </a:r>
              <a:r>
                <a:rPr lang="en-US" sz="1000" dirty="0"/>
                <a:t> xxx </a:t>
              </a:r>
              <a:r>
                <a:rPr lang="en-US" sz="1000" dirty="0" err="1"/>
                <a:t>xxx</a:t>
              </a:r>
              <a:r>
                <a:rPr lang="en-US" sz="1000" dirty="0"/>
                <a:t> x </a:t>
              </a:r>
              <a:r>
                <a:rPr lang="en-US" sz="1000" dirty="0" err="1"/>
                <a:t>xxxx</a:t>
              </a:r>
              <a:r>
                <a:rPr lang="en-US" sz="1000" dirty="0"/>
                <a:t> Xxx xx </a:t>
              </a:r>
              <a:r>
                <a:rPr lang="en-US" sz="1000" dirty="0" err="1"/>
                <a:t>xxxx</a:t>
              </a:r>
              <a:r>
                <a:rPr lang="en-US" sz="1000" dirty="0"/>
                <a:t> xxx </a:t>
              </a:r>
              <a:r>
                <a:rPr lang="en-US" sz="1000" dirty="0" err="1"/>
                <a:t>xxxxx</a:t>
              </a:r>
              <a:endParaRPr lang="en-US" sz="1000" dirty="0"/>
            </a:p>
          </p:txBody>
        </p:sp>
        <p:sp>
          <p:nvSpPr>
            <p:cNvPr id="9" name="TextBox 8"/>
            <p:cNvSpPr txBox="1"/>
            <p:nvPr/>
          </p:nvSpPr>
          <p:spPr>
            <a:xfrm rot="16200000">
              <a:off x="1896999" y="1818862"/>
              <a:ext cx="1980220" cy="461665"/>
            </a:xfrm>
            <a:prstGeom prst="rect">
              <a:avLst/>
            </a:prstGeom>
            <a:solidFill>
              <a:schemeClr val="tx1"/>
            </a:solidFill>
            <a:ln w="3175">
              <a:solidFill>
                <a:schemeClr val="tx1"/>
              </a:solidFill>
            </a:ln>
          </p:spPr>
          <p:txBody>
            <a:bodyPr wrap="square" rtlCol="0">
              <a:spAutoFit/>
            </a:bodyPr>
            <a:lstStyle/>
            <a:p>
              <a:r>
                <a:rPr lang="en-US" dirty="0">
                  <a:solidFill>
                    <a:srgbClr val="FFFFFF"/>
                  </a:solidFill>
                </a:rPr>
                <a:t>02</a:t>
              </a:r>
            </a:p>
          </p:txBody>
        </p:sp>
        <p:sp>
          <p:nvSpPr>
            <p:cNvPr id="10" name="TextBox 9"/>
            <p:cNvSpPr txBox="1"/>
            <p:nvPr/>
          </p:nvSpPr>
          <p:spPr>
            <a:xfrm rot="16200000">
              <a:off x="2137932" y="1993427"/>
              <a:ext cx="1980221" cy="112533"/>
            </a:xfrm>
            <a:prstGeom prst="rect">
              <a:avLst/>
            </a:prstGeom>
            <a:solidFill>
              <a:schemeClr val="accent3"/>
            </a:solidFill>
            <a:ln w="3175">
              <a:solidFill>
                <a:schemeClr val="accent3"/>
              </a:solidFill>
            </a:ln>
          </p:spPr>
          <p:txBody>
            <a:bodyPr wrap="square" rtlCol="0">
              <a:noAutofit/>
            </a:bodyPr>
            <a:lstStyle/>
            <a:p>
              <a:endParaRPr lang="en-US" dirty="0">
                <a:solidFill>
                  <a:schemeClr val="bg1"/>
                </a:solidFill>
              </a:endParaRPr>
            </a:p>
          </p:txBody>
        </p:sp>
        <p:sp>
          <p:nvSpPr>
            <p:cNvPr id="11" name="Isosceles Triangle 10"/>
            <p:cNvSpPr/>
            <p:nvPr/>
          </p:nvSpPr>
          <p:spPr>
            <a:xfrm rot="5400000">
              <a:off x="3018493"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5" name="Group 94"/>
          <p:cNvGrpSpPr/>
          <p:nvPr/>
        </p:nvGrpSpPr>
        <p:grpSpPr>
          <a:xfrm>
            <a:off x="4667767" y="2060847"/>
            <a:ext cx="1918375" cy="1980223"/>
            <a:chOff x="4667768" y="1059582"/>
            <a:chExt cx="1918375" cy="1980223"/>
          </a:xfrm>
        </p:grpSpPr>
        <p:sp useBgFill="1">
          <p:nvSpPr>
            <p:cNvPr id="12" name="TextBox 11"/>
            <p:cNvSpPr txBox="1"/>
            <p:nvPr/>
          </p:nvSpPr>
          <p:spPr>
            <a:xfrm>
              <a:off x="5194893" y="1059582"/>
              <a:ext cx="1391250" cy="1980222"/>
            </a:xfrm>
            <a:prstGeom prst="rect">
              <a:avLst/>
            </a:prstGeom>
            <a:ln w="3175">
              <a:solidFill>
                <a:schemeClr val="accent5"/>
              </a:solidFill>
            </a:ln>
          </p:spPr>
          <p:txBody>
            <a:bodyPr wrap="square" lIns="137160" tIns="91440" rIns="137160" bIns="91440" rtlCol="0">
              <a:noAutofit/>
            </a:bodyPr>
            <a:lstStyle/>
            <a:p>
              <a:r>
                <a:rPr lang="en-US" sz="1000" dirty="0"/>
                <a:t>Xxx </a:t>
              </a:r>
              <a:r>
                <a:rPr lang="en-US" sz="1000" dirty="0" err="1"/>
                <a:t>xxxxxx</a:t>
              </a:r>
              <a:r>
                <a:rPr lang="en-US" sz="1000" dirty="0"/>
                <a:t> </a:t>
              </a:r>
              <a:r>
                <a:rPr lang="en-US" sz="1000" dirty="0" err="1"/>
                <a:t>xxxxxxxxxxxxxxxxxxx</a:t>
              </a:r>
              <a:r>
                <a:rPr lang="en-US" sz="1000" dirty="0"/>
                <a:t> x </a:t>
              </a:r>
              <a:r>
                <a:rPr lang="en-US" sz="1000" dirty="0" err="1"/>
                <a:t>xxxxx</a:t>
              </a:r>
              <a:r>
                <a:rPr lang="en-US" sz="1000" dirty="0"/>
                <a:t> </a:t>
              </a:r>
              <a:r>
                <a:rPr lang="en-US" sz="1000" dirty="0" err="1"/>
                <a:t>xxxxx</a:t>
              </a:r>
              <a:r>
                <a:rPr lang="en-US" sz="1000" dirty="0"/>
                <a:t> x </a:t>
              </a:r>
              <a:r>
                <a:rPr lang="en-US" sz="1000" dirty="0" err="1"/>
                <a:t>xxxxxx</a:t>
              </a:r>
              <a:r>
                <a:rPr lang="en-US" sz="1000" dirty="0"/>
                <a:t> </a:t>
              </a:r>
              <a:r>
                <a:rPr lang="en-US" sz="1000" dirty="0" err="1"/>
                <a:t>xxxxxx</a:t>
              </a:r>
              <a:r>
                <a:rPr lang="en-US" sz="1000" dirty="0"/>
                <a:t> </a:t>
              </a:r>
              <a:r>
                <a:rPr lang="en-US" sz="1000" dirty="0" err="1"/>
                <a:t>xxxxxxxxxxxxxx</a:t>
              </a:r>
              <a:r>
                <a:rPr lang="en-US" sz="1000" dirty="0"/>
                <a:t> xxx </a:t>
              </a:r>
              <a:r>
                <a:rPr lang="en-US" sz="1000" dirty="0" err="1"/>
                <a:t>Xxxx</a:t>
              </a:r>
              <a:r>
                <a:rPr lang="en-US" sz="1000" dirty="0"/>
                <a:t> x </a:t>
              </a:r>
              <a:r>
                <a:rPr lang="en-US" sz="1000" dirty="0" err="1"/>
                <a:t>xxxx</a:t>
              </a:r>
              <a:r>
                <a:rPr lang="en-US" sz="1000" dirty="0"/>
                <a:t> xxx </a:t>
              </a:r>
              <a:r>
                <a:rPr lang="en-US" sz="1000" dirty="0" err="1"/>
                <a:t>xxx</a:t>
              </a:r>
              <a:r>
                <a:rPr lang="en-US" sz="1000" dirty="0"/>
                <a:t> x </a:t>
              </a:r>
              <a:r>
                <a:rPr lang="en-US" sz="1000" dirty="0" err="1"/>
                <a:t>xxxxx</a:t>
              </a:r>
              <a:r>
                <a:rPr lang="en-US" sz="1000" dirty="0"/>
                <a:t> x </a:t>
              </a:r>
              <a:r>
                <a:rPr lang="en-US" sz="1000" dirty="0" err="1"/>
                <a:t>xxxx</a:t>
              </a:r>
              <a:r>
                <a:rPr lang="en-US" sz="1000" dirty="0"/>
                <a:t> </a:t>
              </a:r>
              <a:r>
                <a:rPr lang="en-US" sz="1000" dirty="0" err="1"/>
                <a:t>xxxxxxxx</a:t>
              </a:r>
              <a:r>
                <a:rPr lang="en-US" sz="1000" dirty="0"/>
                <a:t> </a:t>
              </a:r>
              <a:r>
                <a:rPr lang="en-US" sz="1000" dirty="0" err="1"/>
                <a:t>xxxxx</a:t>
              </a:r>
              <a:r>
                <a:rPr lang="en-US" sz="1000" dirty="0"/>
                <a:t> </a:t>
              </a:r>
              <a:r>
                <a:rPr lang="en-US" sz="1000" dirty="0" err="1"/>
                <a:t>xxxxxxxx</a:t>
              </a:r>
              <a:r>
                <a:rPr lang="en-US" sz="1000" dirty="0"/>
                <a:t> xxx</a:t>
              </a:r>
            </a:p>
          </p:txBody>
        </p:sp>
        <p:sp>
          <p:nvSpPr>
            <p:cNvPr id="13" name="TextBox 12"/>
            <p:cNvSpPr txBox="1"/>
            <p:nvPr/>
          </p:nvSpPr>
          <p:spPr>
            <a:xfrm rot="16200000">
              <a:off x="3908491" y="1818862"/>
              <a:ext cx="1980220" cy="461665"/>
            </a:xfrm>
            <a:prstGeom prst="rect">
              <a:avLst/>
            </a:prstGeom>
            <a:solidFill>
              <a:schemeClr val="tx1"/>
            </a:solidFill>
            <a:ln w="3175">
              <a:solidFill>
                <a:schemeClr val="tx1"/>
              </a:solidFill>
            </a:ln>
          </p:spPr>
          <p:txBody>
            <a:bodyPr wrap="square" rtlCol="0">
              <a:spAutoFit/>
            </a:bodyPr>
            <a:lstStyle/>
            <a:p>
              <a:r>
                <a:rPr lang="en-US" dirty="0">
                  <a:solidFill>
                    <a:srgbClr val="FFFFFF"/>
                  </a:solidFill>
                </a:rPr>
                <a:t>03</a:t>
              </a:r>
            </a:p>
          </p:txBody>
        </p:sp>
        <p:sp>
          <p:nvSpPr>
            <p:cNvPr id="14" name="TextBox 13"/>
            <p:cNvSpPr txBox="1"/>
            <p:nvPr/>
          </p:nvSpPr>
          <p:spPr>
            <a:xfrm rot="16200000">
              <a:off x="4149424" y="1993427"/>
              <a:ext cx="1980221" cy="112533"/>
            </a:xfrm>
            <a:prstGeom prst="rect">
              <a:avLst/>
            </a:prstGeom>
            <a:solidFill>
              <a:schemeClr val="accent5"/>
            </a:solidFill>
            <a:ln w="3175">
              <a:solidFill>
                <a:schemeClr val="accent5"/>
              </a:solidFill>
            </a:ln>
          </p:spPr>
          <p:txBody>
            <a:bodyPr wrap="square" rtlCol="0">
              <a:noAutofit/>
            </a:bodyPr>
            <a:lstStyle/>
            <a:p>
              <a:endParaRPr lang="en-US" dirty="0">
                <a:solidFill>
                  <a:schemeClr val="bg1"/>
                </a:solidFill>
              </a:endParaRPr>
            </a:p>
          </p:txBody>
        </p:sp>
        <p:sp>
          <p:nvSpPr>
            <p:cNvPr id="15" name="Isosceles Triangle 14"/>
            <p:cNvSpPr/>
            <p:nvPr/>
          </p:nvSpPr>
          <p:spPr>
            <a:xfrm rot="5400000">
              <a:off x="5029985"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6" name="Group 95"/>
          <p:cNvGrpSpPr/>
          <p:nvPr/>
        </p:nvGrpSpPr>
        <p:grpSpPr>
          <a:xfrm>
            <a:off x="6679260" y="2050325"/>
            <a:ext cx="1918375" cy="1980223"/>
            <a:chOff x="6679261" y="1059582"/>
            <a:chExt cx="1918375" cy="1980223"/>
          </a:xfrm>
        </p:grpSpPr>
        <p:sp useBgFill="1">
          <p:nvSpPr>
            <p:cNvPr id="16" name="TextBox 15"/>
            <p:cNvSpPr txBox="1"/>
            <p:nvPr/>
          </p:nvSpPr>
          <p:spPr>
            <a:xfrm>
              <a:off x="7206386" y="1059582"/>
              <a:ext cx="1391250" cy="1980222"/>
            </a:xfrm>
            <a:prstGeom prst="rect">
              <a:avLst/>
            </a:prstGeom>
            <a:ln w="3175">
              <a:solidFill>
                <a:schemeClr val="tx2"/>
              </a:solidFill>
            </a:ln>
          </p:spPr>
          <p:txBody>
            <a:bodyPr wrap="square" lIns="137160" tIns="91440" rIns="137160" bIns="91440" rtlCol="0">
              <a:noAutofit/>
            </a:bodyPr>
            <a:lstStyle/>
            <a:p>
              <a:r>
                <a:rPr lang="en-US" sz="1000" dirty="0" err="1"/>
                <a:t>Xxxx</a:t>
              </a:r>
              <a:r>
                <a:rPr lang="en-US" sz="1000" dirty="0"/>
                <a:t> </a:t>
              </a:r>
              <a:r>
                <a:rPr lang="en-US" sz="1000" dirty="0" err="1"/>
                <a:t>xxxxxxxxx</a:t>
              </a:r>
              <a:r>
                <a:rPr lang="en-US" sz="1000" dirty="0"/>
                <a:t> </a:t>
              </a:r>
              <a:r>
                <a:rPr lang="en-US" sz="1000" dirty="0" err="1"/>
                <a:t>xxxx</a:t>
              </a:r>
              <a:r>
                <a:rPr lang="en-US" sz="1000" dirty="0"/>
                <a:t> </a:t>
              </a:r>
              <a:r>
                <a:rPr lang="en-US" sz="1000" dirty="0" err="1"/>
                <a:t>xxxxx</a:t>
              </a:r>
              <a:r>
                <a:rPr lang="en-US" sz="1000" dirty="0"/>
                <a:t> </a:t>
              </a:r>
              <a:r>
                <a:rPr lang="en-US" sz="1000" dirty="0" err="1"/>
                <a:t>xxxxx</a:t>
              </a:r>
              <a:r>
                <a:rPr lang="en-US" sz="1000" dirty="0"/>
                <a:t> xx </a:t>
              </a:r>
              <a:r>
                <a:rPr lang="en-US" sz="1000" dirty="0" err="1"/>
                <a:t>xxxxxxxxx</a:t>
              </a:r>
              <a:r>
                <a:rPr lang="en-US" sz="1000" dirty="0"/>
                <a:t> x xxx </a:t>
              </a:r>
              <a:r>
                <a:rPr lang="en-US" sz="1000" dirty="0" err="1"/>
                <a:t>xxx</a:t>
              </a:r>
              <a:r>
                <a:rPr lang="en-US" sz="1000" dirty="0"/>
                <a:t> </a:t>
              </a:r>
              <a:r>
                <a:rPr lang="en-US" sz="1000" dirty="0" err="1"/>
                <a:t>xxxxxxxxx</a:t>
              </a:r>
              <a:r>
                <a:rPr lang="en-US" sz="1000" dirty="0"/>
                <a:t> xx </a:t>
              </a:r>
              <a:r>
                <a:rPr lang="en-US" sz="1000" dirty="0" err="1"/>
                <a:t>xxxx</a:t>
              </a:r>
              <a:r>
                <a:rPr lang="en-US" sz="1000" dirty="0"/>
                <a:t> </a:t>
              </a:r>
              <a:r>
                <a:rPr lang="en-US" sz="1000" dirty="0" err="1"/>
                <a:t>xxxx</a:t>
              </a:r>
              <a:r>
                <a:rPr lang="en-US" sz="1000" dirty="0"/>
                <a:t> </a:t>
              </a:r>
              <a:r>
                <a:rPr lang="en-US" sz="1000" dirty="0" err="1"/>
                <a:t>xxxxxxxxxxxxxxx</a:t>
              </a:r>
              <a:r>
                <a:rPr lang="en-US" sz="1000" dirty="0"/>
                <a:t> </a:t>
              </a:r>
              <a:r>
                <a:rPr lang="en-US" sz="1000" dirty="0" err="1"/>
                <a:t>xxxxx</a:t>
              </a:r>
              <a:r>
                <a:rPr lang="en-US" sz="1000" dirty="0"/>
                <a:t> </a:t>
              </a:r>
              <a:r>
                <a:rPr lang="en-US" sz="1000" dirty="0" err="1"/>
                <a:t>xxxxxxxx</a:t>
              </a:r>
              <a:r>
                <a:rPr lang="en-US" sz="1000" dirty="0"/>
                <a:t> </a:t>
              </a:r>
              <a:r>
                <a:rPr lang="en-US" sz="1000" dirty="0" err="1"/>
                <a:t>Xxxx</a:t>
              </a:r>
              <a:r>
                <a:rPr lang="en-US" sz="1000" dirty="0"/>
                <a:t> xxx </a:t>
              </a:r>
              <a:r>
                <a:rPr lang="en-US" sz="1000" dirty="0" err="1"/>
                <a:t>xxxxxxx</a:t>
              </a:r>
              <a:r>
                <a:rPr lang="en-US" sz="1000" dirty="0"/>
                <a:t> xx </a:t>
              </a:r>
              <a:r>
                <a:rPr lang="en-US" sz="1000" dirty="0" err="1"/>
                <a:t>xx</a:t>
              </a:r>
              <a:r>
                <a:rPr lang="en-US" sz="1000" dirty="0"/>
                <a:t> xxx </a:t>
              </a:r>
              <a:r>
                <a:rPr lang="en-US" sz="1000" dirty="0" err="1"/>
                <a:t>xxx</a:t>
              </a:r>
              <a:r>
                <a:rPr lang="en-US" sz="1000" dirty="0"/>
                <a:t> </a:t>
              </a:r>
              <a:r>
                <a:rPr lang="en-US" sz="1000" dirty="0" err="1"/>
                <a:t>xxxxxxxx</a:t>
              </a:r>
              <a:r>
                <a:rPr lang="en-US" sz="1000" dirty="0"/>
                <a:t> x xxx</a:t>
              </a:r>
            </a:p>
          </p:txBody>
        </p:sp>
        <p:sp>
          <p:nvSpPr>
            <p:cNvPr id="17" name="TextBox 16"/>
            <p:cNvSpPr txBox="1"/>
            <p:nvPr/>
          </p:nvSpPr>
          <p:spPr>
            <a:xfrm rot="16200000">
              <a:off x="5919984" y="1818862"/>
              <a:ext cx="1980220" cy="461665"/>
            </a:xfrm>
            <a:prstGeom prst="rect">
              <a:avLst/>
            </a:prstGeom>
            <a:solidFill>
              <a:schemeClr val="tx1"/>
            </a:solidFill>
            <a:ln w="3175">
              <a:solidFill>
                <a:schemeClr val="tx1"/>
              </a:solidFill>
            </a:ln>
          </p:spPr>
          <p:txBody>
            <a:bodyPr wrap="square" rtlCol="0">
              <a:spAutoFit/>
            </a:bodyPr>
            <a:lstStyle/>
            <a:p>
              <a:r>
                <a:rPr lang="en-US" dirty="0">
                  <a:solidFill>
                    <a:srgbClr val="FFFFFF"/>
                  </a:solidFill>
                </a:rPr>
                <a:t>04</a:t>
              </a:r>
            </a:p>
          </p:txBody>
        </p:sp>
        <p:sp>
          <p:nvSpPr>
            <p:cNvPr id="18" name="TextBox 17"/>
            <p:cNvSpPr txBox="1"/>
            <p:nvPr/>
          </p:nvSpPr>
          <p:spPr>
            <a:xfrm rot="16200000">
              <a:off x="6160917" y="1993427"/>
              <a:ext cx="1980221" cy="112533"/>
            </a:xfrm>
            <a:prstGeom prst="rect">
              <a:avLst/>
            </a:prstGeom>
            <a:solidFill>
              <a:schemeClr val="tx2"/>
            </a:solidFill>
            <a:ln w="3175">
              <a:solidFill>
                <a:schemeClr val="tx2"/>
              </a:solidFill>
            </a:ln>
          </p:spPr>
          <p:txBody>
            <a:bodyPr wrap="square" rtlCol="0">
              <a:noAutofit/>
            </a:bodyPr>
            <a:lstStyle/>
            <a:p>
              <a:endParaRPr lang="en-US" dirty="0">
                <a:solidFill>
                  <a:schemeClr val="bg1"/>
                </a:solidFill>
              </a:endParaRPr>
            </a:p>
          </p:txBody>
        </p:sp>
        <p:sp>
          <p:nvSpPr>
            <p:cNvPr id="19" name="Isosceles Triangle 18"/>
            <p:cNvSpPr/>
            <p:nvPr/>
          </p:nvSpPr>
          <p:spPr>
            <a:xfrm rot="5400000">
              <a:off x="7041478"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120" name="Picture 11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92300" y="2181027"/>
            <a:ext cx="171244" cy="232716"/>
          </a:xfrm>
          <a:prstGeom prst="rect">
            <a:avLst/>
          </a:prstGeom>
        </p:spPr>
      </p:pic>
      <p:pic>
        <p:nvPicPr>
          <p:cNvPr id="121" name="Picture 1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72910" y="2184490"/>
            <a:ext cx="227491" cy="227491"/>
          </a:xfrm>
          <a:prstGeom prst="rect">
            <a:avLst/>
          </a:prstGeom>
        </p:spPr>
      </p:pic>
      <p:pic>
        <p:nvPicPr>
          <p:cNvPr id="122" name="Picture 12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772545" y="2228349"/>
            <a:ext cx="241081" cy="154153"/>
          </a:xfrm>
          <a:prstGeom prst="rect">
            <a:avLst/>
          </a:prstGeom>
        </p:spPr>
      </p:pic>
      <p:pic>
        <p:nvPicPr>
          <p:cNvPr id="123" name="Picture 12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792323" y="2178008"/>
            <a:ext cx="246195" cy="248496"/>
          </a:xfrm>
          <a:prstGeom prst="rect">
            <a:avLst/>
          </a:prstGeom>
        </p:spPr>
      </p:pic>
      <p:sp>
        <p:nvSpPr>
          <p:cNvPr id="137" name="Rectangle 136"/>
          <p:cNvSpPr/>
          <p:nvPr/>
        </p:nvSpPr>
        <p:spPr>
          <a:xfrm>
            <a:off x="690951" y="4293096"/>
            <a:ext cx="8858562" cy="648072"/>
          </a:xfrm>
          <a:prstGeom prst="rect">
            <a:avLst/>
          </a:prstGeom>
          <a:solidFill>
            <a:schemeClr val="bg1">
              <a:lumMod val="50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200" dirty="0">
                <a:solidFill>
                  <a:schemeClr val="tx1"/>
                </a:solidFill>
              </a:rPr>
              <a:t> </a:t>
            </a:r>
            <a:r>
              <a:rPr lang="en-US" sz="1200" dirty="0" err="1">
                <a:solidFill>
                  <a:schemeClr val="tx1"/>
                </a:solidFill>
              </a:rPr>
              <a:t>xxxxx</a:t>
            </a:r>
            <a:r>
              <a:rPr lang="en-US" sz="1200" dirty="0">
                <a:solidFill>
                  <a:schemeClr val="tx1"/>
                </a:solidFill>
              </a:rPr>
              <a:t> x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Xxxxxxxx</a:t>
            </a:r>
            <a:endParaRPr lang="en-US" sz="1200" dirty="0">
              <a:solidFill>
                <a:schemeClr val="tx1"/>
              </a:solidFill>
            </a:endParaRPr>
          </a:p>
          <a:p>
            <a:r>
              <a:rPr lang="en-US" sz="1200" dirty="0" err="1">
                <a:solidFill>
                  <a:schemeClr val="tx1"/>
                </a:solidFill>
              </a:rPr>
              <a:t>xxxxxxxxxxxxxx</a:t>
            </a:r>
            <a:r>
              <a:rPr lang="en-US" sz="1200" dirty="0">
                <a:solidFill>
                  <a:schemeClr val="tx1"/>
                </a:solidFill>
              </a:rPr>
              <a:t> </a:t>
            </a:r>
            <a:r>
              <a:rPr lang="en-US" sz="1200" dirty="0" err="1">
                <a:solidFill>
                  <a:schemeClr val="tx1"/>
                </a:solidFill>
              </a:rPr>
              <a:t>xxxx</a:t>
            </a:r>
            <a:r>
              <a:rPr lang="en-US" sz="1200" dirty="0">
                <a:solidFill>
                  <a:schemeClr val="tx1"/>
                </a:solidFill>
              </a:rPr>
              <a:t> </a:t>
            </a:r>
            <a:r>
              <a:rPr lang="en-US" sz="1200" dirty="0" err="1">
                <a:solidFill>
                  <a:schemeClr val="tx1"/>
                </a:solidFill>
              </a:rPr>
              <a:t>xxxxxxxxx</a:t>
            </a:r>
            <a:r>
              <a:rPr lang="en-US" sz="1200" dirty="0">
                <a:solidFill>
                  <a:schemeClr val="tx1"/>
                </a:solidFill>
              </a:rPr>
              <a:t> </a:t>
            </a:r>
            <a:r>
              <a:rPr lang="en-US" sz="1200" dirty="0" err="1">
                <a:solidFill>
                  <a:schemeClr val="tx1"/>
                </a:solidFill>
              </a:rPr>
              <a:t>xxxxxxx</a:t>
            </a:r>
            <a:endParaRPr lang="en-US" sz="1200" dirty="0">
              <a:solidFill>
                <a:schemeClr val="tx1"/>
              </a:solidFill>
            </a:endParaRPr>
          </a:p>
        </p:txBody>
      </p:sp>
    </p:spTree>
    <p:extLst>
      <p:ext uri="{BB962C8B-B14F-4D97-AF65-F5344CB8AC3E}">
        <p14:creationId xmlns:p14="http://schemas.microsoft.com/office/powerpoint/2010/main" val="100352844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14:presetBounceEnd="63636">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14:bounceEnd="63636">
                                          <p:cBhvr additive="base">
                                            <p:cTn id="31" dur="1100" fill="hold"/>
                                            <p:tgtEl>
                                              <p:spTgt spid="137"/>
                                            </p:tgtEl>
                                            <p:attrNameLst>
                                              <p:attrName>ppt_x</p:attrName>
                                            </p:attrNameLst>
                                          </p:cBhvr>
                                          <p:tavLst>
                                            <p:tav tm="0">
                                              <p:val>
                                                <p:strVal val="1+#ppt_w/2"/>
                                              </p:val>
                                            </p:tav>
                                            <p:tav tm="100000">
                                              <p:val>
                                                <p:strVal val="#ppt_x"/>
                                              </p:val>
                                            </p:tav>
                                          </p:tavLst>
                                        </p:anim>
                                        <p:anim calcmode="lin" valueType="num" p14:bounceEnd="63636">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cBhvr additive="base">
                                            <p:cTn id="31" dur="1100" fill="hold"/>
                                            <p:tgtEl>
                                              <p:spTgt spid="137"/>
                                            </p:tgtEl>
                                            <p:attrNameLst>
                                              <p:attrName>ppt_x</p:attrName>
                                            </p:attrNameLst>
                                          </p:cBhvr>
                                          <p:tavLst>
                                            <p:tav tm="0">
                                              <p:val>
                                                <p:strVal val="1+#ppt_w/2"/>
                                              </p:val>
                                            </p:tav>
                                            <p:tav tm="100000">
                                              <p:val>
                                                <p:strVal val="#ppt_x"/>
                                              </p:val>
                                            </p:tav>
                                          </p:tavLst>
                                        </p:anim>
                                        <p:anim calcmode="lin" valueType="num">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8" name="Oval 17"/>
          <p:cNvSpPr>
            <a:spLocks noChangeArrowheads="1"/>
          </p:cNvSpPr>
          <p:nvPr/>
        </p:nvSpPr>
        <p:spPr bwMode="auto">
          <a:xfrm>
            <a:off x="4146901" y="3106197"/>
            <a:ext cx="802386" cy="802386"/>
          </a:xfrm>
          <a:prstGeom prst="ellipse">
            <a:avLst/>
          </a:prstGeom>
          <a:solidFill>
            <a:schemeClr val="bg1"/>
          </a:solidFill>
          <a:ln w="6350">
            <a:solidFill>
              <a:schemeClr val="accent3"/>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08</a:t>
            </a:r>
          </a:p>
        </p:txBody>
      </p:sp>
      <p:sp>
        <p:nvSpPr>
          <p:cNvPr id="19" name="Oval 18"/>
          <p:cNvSpPr>
            <a:spLocks noChangeArrowheads="1"/>
          </p:cNvSpPr>
          <p:nvPr/>
        </p:nvSpPr>
        <p:spPr bwMode="auto">
          <a:xfrm>
            <a:off x="2475788" y="3107248"/>
            <a:ext cx="802386" cy="802386"/>
          </a:xfrm>
          <a:prstGeom prst="ellipse">
            <a:avLst/>
          </a:prstGeom>
          <a:solidFill>
            <a:schemeClr val="bg1"/>
          </a:solidFill>
          <a:ln w="6350">
            <a:solidFill>
              <a:schemeClr val="accent2"/>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Xxx</a:t>
            </a:r>
          </a:p>
          <a:p>
            <a:pPr algn="ctr">
              <a:lnSpc>
                <a:spcPct val="85000"/>
              </a:lnSpc>
            </a:pPr>
            <a:r>
              <a:rPr lang="en-US" sz="2100" dirty="0"/>
              <a:t>31</a:t>
            </a:r>
          </a:p>
        </p:txBody>
      </p:sp>
      <p:sp>
        <p:nvSpPr>
          <p:cNvPr id="17" name="Oval 16"/>
          <p:cNvSpPr>
            <a:spLocks noChangeArrowheads="1"/>
          </p:cNvSpPr>
          <p:nvPr/>
        </p:nvSpPr>
        <p:spPr bwMode="auto">
          <a:xfrm>
            <a:off x="5818013" y="3107248"/>
            <a:ext cx="802386" cy="802386"/>
          </a:xfrm>
          <a:prstGeom prst="ellipse">
            <a:avLst/>
          </a:prstGeom>
          <a:solidFill>
            <a:schemeClr val="bg1"/>
          </a:solidFill>
          <a:ln w="6350">
            <a:solidFill>
              <a:schemeClr val="accent4"/>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24</a:t>
            </a:r>
          </a:p>
        </p:txBody>
      </p:sp>
      <p:sp>
        <p:nvSpPr>
          <p:cNvPr id="15" name="Oval 14"/>
          <p:cNvSpPr>
            <a:spLocks noChangeArrowheads="1"/>
          </p:cNvSpPr>
          <p:nvPr/>
        </p:nvSpPr>
        <p:spPr bwMode="auto">
          <a:xfrm>
            <a:off x="804676" y="3107248"/>
            <a:ext cx="802386" cy="802386"/>
          </a:xfrm>
          <a:prstGeom prst="ellipse">
            <a:avLst/>
          </a:prstGeom>
          <a:solidFill>
            <a:schemeClr val="bg1"/>
          </a:solidFill>
          <a:ln w="6350">
            <a:solidFill>
              <a:schemeClr val="accent1"/>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 </a:t>
            </a:r>
            <a:br>
              <a:rPr lang="en-US" sz="1500" dirty="0"/>
            </a:br>
            <a:r>
              <a:rPr lang="en-US" sz="2100" dirty="0"/>
              <a:t>22</a:t>
            </a:r>
          </a:p>
        </p:txBody>
      </p:sp>
      <p:sp>
        <p:nvSpPr>
          <p:cNvPr id="11" name="Oval 10"/>
          <p:cNvSpPr>
            <a:spLocks noChangeArrowheads="1"/>
          </p:cNvSpPr>
          <p:nvPr/>
        </p:nvSpPr>
        <p:spPr bwMode="auto">
          <a:xfrm>
            <a:off x="7489125" y="3106197"/>
            <a:ext cx="802386" cy="802386"/>
          </a:xfrm>
          <a:prstGeom prst="ellipse">
            <a:avLst/>
          </a:prstGeom>
          <a:gradFill>
            <a:gsLst>
              <a:gs pos="0">
                <a:schemeClr val="accent4"/>
              </a:gs>
              <a:gs pos="100000">
                <a:schemeClr val="accent5"/>
              </a:gs>
            </a:gsLst>
            <a:lin ang="5400000" scaled="0"/>
          </a:gradFill>
          <a:ln w="6350">
            <a:solidFill>
              <a:schemeClr val="accent5"/>
            </a:solidFill>
          </a:ln>
        </p:spPr>
        <p:txBody>
          <a:bodyPr vert="horz" wrap="none" lIns="0" tIns="96012" rIns="0" bIns="45720" numCol="1" anchor="ctr" anchorCtr="0" compatLnSpc="1">
            <a:prstTxWarp prst="textNoShape">
              <a:avLst/>
            </a:prstTxWarp>
          </a:bodyPr>
          <a:lstStyle/>
          <a:p>
            <a:pPr algn="ctr">
              <a:lnSpc>
                <a:spcPct val="85000"/>
              </a:lnSpc>
            </a:pPr>
            <a:r>
              <a:rPr lang="en-US" sz="1500" dirty="0">
                <a:solidFill>
                  <a:srgbClr val="FFFFFF"/>
                </a:solidFill>
              </a:rPr>
              <a:t>Xxx</a:t>
            </a:r>
          </a:p>
          <a:p>
            <a:pPr algn="ctr">
              <a:lnSpc>
                <a:spcPct val="85000"/>
              </a:lnSpc>
            </a:pPr>
            <a:r>
              <a:rPr lang="en-US" sz="2100" dirty="0">
                <a:solidFill>
                  <a:srgbClr val="FFFFFF"/>
                </a:solidFill>
              </a:rPr>
              <a:t>06</a:t>
            </a:r>
          </a:p>
        </p:txBody>
      </p:sp>
      <p:cxnSp>
        <p:nvCxnSpPr>
          <p:cNvPr id="75" name="Straight Connector 74"/>
          <p:cNvCxnSpPr>
            <a:stCxn id="15" idx="6"/>
            <a:endCxn id="19" idx="2"/>
          </p:cNvCxnSpPr>
          <p:nvPr/>
        </p:nvCxnSpPr>
        <p:spPr>
          <a:xfrm>
            <a:off x="1607062" y="3508441"/>
            <a:ext cx="868727"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3278174" y="3507390"/>
            <a:ext cx="868727" cy="105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4949287" y="3507390"/>
            <a:ext cx="868727" cy="105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6620400" y="3507390"/>
            <a:ext cx="868726" cy="1051"/>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stCxn id="11" idx="6"/>
          </p:cNvCxnSpPr>
          <p:nvPr/>
        </p:nvCxnSpPr>
        <p:spPr>
          <a:xfrm flipV="1">
            <a:off x="8291511" y="3505959"/>
            <a:ext cx="966612" cy="1431"/>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519961"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57" name="Rectangle 56"/>
          <p:cNvSpPr/>
          <p:nvPr/>
        </p:nvSpPr>
        <p:spPr>
          <a:xfrm>
            <a:off x="2191073"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68" name="Rectangle 67"/>
          <p:cNvSpPr/>
          <p:nvPr/>
        </p:nvSpPr>
        <p:spPr>
          <a:xfrm>
            <a:off x="3862185"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0" name="Rectangle 69"/>
          <p:cNvSpPr/>
          <p:nvPr/>
        </p:nvSpPr>
        <p:spPr>
          <a:xfrm>
            <a:off x="5533298"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1" name="Rectangle 70"/>
          <p:cNvSpPr/>
          <p:nvPr/>
        </p:nvSpPr>
        <p:spPr>
          <a:xfrm>
            <a:off x="7204410"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97" name="Freeform 96"/>
          <p:cNvSpPr/>
          <p:nvPr/>
        </p:nvSpPr>
        <p:spPr>
          <a:xfrm>
            <a:off x="519961"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1"/>
            </a:solidFill>
          </a:ln>
        </p:spPr>
        <p:txBody>
          <a:bodyPr wrap="square" tIns="68580" bIns="54864">
            <a:noAutofit/>
          </a:bodyPr>
          <a:lstStyle/>
          <a:p>
            <a:pPr algn="ctr">
              <a:lnSpc>
                <a:spcPct val="95000"/>
              </a:lnSpc>
            </a:pPr>
            <a:r>
              <a:rPr lang="en-US" sz="1350" dirty="0"/>
              <a:t>Xxx </a:t>
            </a:r>
            <a:r>
              <a:rPr lang="en-US" sz="1350" dirty="0" err="1"/>
              <a:t>xxxx</a:t>
            </a:r>
            <a:endParaRPr lang="en-US" sz="1350" dirty="0"/>
          </a:p>
          <a:p>
            <a:pPr algn="ctr">
              <a:lnSpc>
                <a:spcPct val="95000"/>
              </a:lnSpc>
            </a:pPr>
            <a:r>
              <a:rPr lang="en-US" sz="1350" dirty="0" err="1"/>
              <a:t>xxxxx</a:t>
            </a:r>
            <a:endParaRPr lang="en-US" sz="1350" dirty="0"/>
          </a:p>
        </p:txBody>
      </p:sp>
      <p:sp>
        <p:nvSpPr>
          <p:cNvPr id="98" name="Freeform 97"/>
          <p:cNvSpPr/>
          <p:nvPr/>
        </p:nvSpPr>
        <p:spPr>
          <a:xfrm>
            <a:off x="2191073"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2"/>
            </a:solidFill>
          </a:ln>
        </p:spPr>
        <p:txBody>
          <a:bodyPr wrap="square" tIns="68580" bIns="54864">
            <a:noAutofit/>
          </a:bodyPr>
          <a:lstStyle/>
          <a:p>
            <a:pPr algn="ctr">
              <a:lnSpc>
                <a:spcPct val="95000"/>
              </a:lnSpc>
            </a:pPr>
            <a:r>
              <a:rPr lang="en-US" sz="1350" dirty="0" err="1"/>
              <a:t>Xxxxx</a:t>
            </a:r>
            <a:r>
              <a:rPr lang="en-US" sz="1350" dirty="0"/>
              <a:t> </a:t>
            </a:r>
            <a:r>
              <a:rPr lang="en-US" sz="1350" dirty="0" err="1"/>
              <a:t>xxxxx</a:t>
            </a:r>
            <a:r>
              <a:rPr lang="en-US" sz="1350" dirty="0"/>
              <a:t> xxx</a:t>
            </a:r>
          </a:p>
        </p:txBody>
      </p:sp>
      <p:sp>
        <p:nvSpPr>
          <p:cNvPr id="100" name="Freeform 99"/>
          <p:cNvSpPr/>
          <p:nvPr/>
        </p:nvSpPr>
        <p:spPr>
          <a:xfrm>
            <a:off x="3862185"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68580" bIns="54864">
            <a:noAutofit/>
          </a:bodyPr>
          <a:lstStyle/>
          <a:p>
            <a:pPr algn="ctr">
              <a:lnSpc>
                <a:spcPct val="95000"/>
              </a:lnSpc>
            </a:pPr>
            <a:r>
              <a:rPr lang="en-US" sz="1350" dirty="0"/>
              <a:t>Xxx </a:t>
            </a:r>
            <a:r>
              <a:rPr lang="en-US" sz="1350" dirty="0" err="1"/>
              <a:t>xxxx</a:t>
            </a:r>
            <a:r>
              <a:rPr lang="en-US" sz="1350" dirty="0"/>
              <a:t> </a:t>
            </a:r>
            <a:br>
              <a:rPr lang="en-US" sz="1350" dirty="0"/>
            </a:br>
            <a:r>
              <a:rPr lang="en-US" sz="1350" dirty="0" err="1"/>
              <a:t>xxxxxx</a:t>
            </a:r>
            <a:endParaRPr lang="en-US" sz="1350" dirty="0"/>
          </a:p>
        </p:txBody>
      </p:sp>
      <p:sp>
        <p:nvSpPr>
          <p:cNvPr id="101" name="Freeform 100"/>
          <p:cNvSpPr/>
          <p:nvPr/>
        </p:nvSpPr>
        <p:spPr>
          <a:xfrm>
            <a:off x="5533298"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ln w="6350">
            <a:solidFill>
              <a:schemeClr val="accent4"/>
            </a:solidFill>
          </a:ln>
        </p:spPr>
        <p:txBody>
          <a:bodyPr wrap="square" tIns="68580" bIns="54864">
            <a:noAutofit/>
          </a:bodyPr>
          <a:lstStyle/>
          <a:p>
            <a:pPr algn="ctr">
              <a:lnSpc>
                <a:spcPct val="95000"/>
              </a:lnSpc>
            </a:pPr>
            <a:r>
              <a:rPr lang="en-US" sz="1350" dirty="0" err="1"/>
              <a:t>Xxxx</a:t>
            </a:r>
            <a:r>
              <a:rPr lang="en-US" sz="1350" dirty="0"/>
              <a:t> </a:t>
            </a:r>
            <a:r>
              <a:rPr lang="en-US" sz="1350" dirty="0" err="1"/>
              <a:t>xxxxxx</a:t>
            </a:r>
            <a:r>
              <a:rPr lang="en-US" sz="1350" dirty="0"/>
              <a:t> xxx</a:t>
            </a:r>
          </a:p>
        </p:txBody>
      </p:sp>
      <p:sp>
        <p:nvSpPr>
          <p:cNvPr id="103" name="Freeform 102"/>
          <p:cNvSpPr/>
          <p:nvPr/>
        </p:nvSpPr>
        <p:spPr>
          <a:xfrm>
            <a:off x="7204410"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gradFill>
            <a:gsLst>
              <a:gs pos="0">
                <a:schemeClr val="accent4"/>
              </a:gs>
              <a:gs pos="100000">
                <a:schemeClr val="accent5"/>
              </a:gs>
            </a:gsLst>
            <a:lin ang="5400000" scaled="0"/>
          </a:gradFill>
          <a:ln w="6350">
            <a:solidFill>
              <a:schemeClr val="accent5"/>
            </a:solidFill>
          </a:ln>
        </p:spPr>
        <p:txBody>
          <a:bodyPr wrap="square" tIns="68580" bIns="54864">
            <a:noAutofit/>
          </a:bodyPr>
          <a:lstStyle/>
          <a:p>
            <a:pPr algn="ctr">
              <a:lnSpc>
                <a:spcPct val="95000"/>
              </a:lnSpc>
            </a:pPr>
            <a:r>
              <a:rPr lang="en-US" sz="1350" dirty="0" err="1">
                <a:solidFill>
                  <a:srgbClr val="FFFFFF"/>
                </a:solidFill>
              </a:rPr>
              <a:t>Xxxx</a:t>
            </a:r>
            <a:r>
              <a:rPr lang="en-US" sz="1350" dirty="0">
                <a:solidFill>
                  <a:srgbClr val="FFFFFF"/>
                </a:solidFill>
              </a:rPr>
              <a:t> x </a:t>
            </a:r>
            <a:br>
              <a:rPr lang="en-US" sz="1350" dirty="0">
                <a:solidFill>
                  <a:srgbClr val="FFFFFF"/>
                </a:solidFill>
              </a:rPr>
            </a:br>
            <a:r>
              <a:rPr lang="en-US" sz="1350" dirty="0" err="1">
                <a:solidFill>
                  <a:srgbClr val="FFFFFF"/>
                </a:solidFill>
              </a:rPr>
              <a:t>xxxxxx</a:t>
            </a:r>
            <a:endParaRPr lang="en-US" sz="1350" dirty="0">
              <a:solidFill>
                <a:srgbClr val="FFFFFF"/>
              </a:solidFill>
            </a:endParaRPr>
          </a:p>
        </p:txBody>
      </p:sp>
    </p:spTree>
    <p:extLst>
      <p:ext uri="{BB962C8B-B14F-4D97-AF65-F5344CB8AC3E}">
        <p14:creationId xmlns:p14="http://schemas.microsoft.com/office/powerpoint/2010/main" val="28226877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8" name="Oval 17"/>
          <p:cNvSpPr>
            <a:spLocks noChangeArrowheads="1"/>
          </p:cNvSpPr>
          <p:nvPr/>
        </p:nvSpPr>
        <p:spPr bwMode="auto">
          <a:xfrm>
            <a:off x="4146901" y="3106197"/>
            <a:ext cx="802386" cy="802386"/>
          </a:xfrm>
          <a:prstGeom prst="ellipse">
            <a:avLst/>
          </a:prstGeom>
          <a:solidFill>
            <a:schemeClr val="bg1"/>
          </a:solidFill>
          <a:ln w="6350">
            <a:solidFill>
              <a:schemeClr val="accent3"/>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26</a:t>
            </a:r>
          </a:p>
        </p:txBody>
      </p:sp>
      <p:sp>
        <p:nvSpPr>
          <p:cNvPr id="19" name="Oval 18"/>
          <p:cNvSpPr>
            <a:spLocks noChangeArrowheads="1"/>
          </p:cNvSpPr>
          <p:nvPr/>
        </p:nvSpPr>
        <p:spPr bwMode="auto">
          <a:xfrm>
            <a:off x="2475788" y="3107248"/>
            <a:ext cx="802386" cy="802386"/>
          </a:xfrm>
          <a:prstGeom prst="ellipse">
            <a:avLst/>
          </a:prstGeom>
          <a:solidFill>
            <a:schemeClr val="bg1"/>
          </a:solidFill>
          <a:ln w="6350">
            <a:solidFill>
              <a:schemeClr val="accent5"/>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14</a:t>
            </a:r>
          </a:p>
        </p:txBody>
      </p:sp>
      <p:sp>
        <p:nvSpPr>
          <p:cNvPr id="17" name="Oval 16"/>
          <p:cNvSpPr>
            <a:spLocks noChangeArrowheads="1"/>
          </p:cNvSpPr>
          <p:nvPr/>
        </p:nvSpPr>
        <p:spPr bwMode="auto">
          <a:xfrm>
            <a:off x="5818013" y="3107248"/>
            <a:ext cx="802386" cy="802386"/>
          </a:xfrm>
          <a:prstGeom prst="ellipse">
            <a:avLst/>
          </a:prstGeom>
          <a:gradFill>
            <a:gsLst>
              <a:gs pos="0">
                <a:schemeClr val="accent1"/>
              </a:gs>
              <a:gs pos="100000">
                <a:schemeClr val="accent3"/>
              </a:gs>
            </a:gsLst>
            <a:lin ang="5400000" scaled="0"/>
          </a:gradFill>
          <a:ln w="6350">
            <a:solidFill>
              <a:schemeClr val="accent2"/>
            </a:solidFill>
          </a:ln>
        </p:spPr>
        <p:txBody>
          <a:bodyPr vert="horz" wrap="none" lIns="0" tIns="96012" rIns="0" bIns="45720" numCol="1" anchor="ctr" anchorCtr="0" compatLnSpc="1">
            <a:prstTxWarp prst="textNoShape">
              <a:avLst/>
            </a:prstTxWarp>
          </a:bodyPr>
          <a:lstStyle/>
          <a:p>
            <a:pPr algn="ctr">
              <a:lnSpc>
                <a:spcPct val="85000"/>
              </a:lnSpc>
            </a:pPr>
            <a:r>
              <a:rPr lang="en-US" sz="1500" dirty="0">
                <a:solidFill>
                  <a:srgbClr val="FFFFFF"/>
                </a:solidFill>
              </a:rPr>
              <a:t>x </a:t>
            </a:r>
          </a:p>
          <a:p>
            <a:pPr algn="ctr">
              <a:lnSpc>
                <a:spcPct val="85000"/>
              </a:lnSpc>
            </a:pPr>
            <a:r>
              <a:rPr lang="en-US" sz="2100" dirty="0">
                <a:solidFill>
                  <a:srgbClr val="FFFFFF"/>
                </a:solidFill>
              </a:rPr>
              <a:t>04</a:t>
            </a:r>
          </a:p>
        </p:txBody>
      </p:sp>
      <p:sp>
        <p:nvSpPr>
          <p:cNvPr id="15" name="Oval 14"/>
          <p:cNvSpPr>
            <a:spLocks noChangeArrowheads="1"/>
          </p:cNvSpPr>
          <p:nvPr/>
        </p:nvSpPr>
        <p:spPr bwMode="auto">
          <a:xfrm>
            <a:off x="804676" y="3107248"/>
            <a:ext cx="802386" cy="802386"/>
          </a:xfrm>
          <a:prstGeom prst="ellipse">
            <a:avLst/>
          </a:prstGeom>
          <a:solidFill>
            <a:schemeClr val="bg1"/>
          </a:solidFill>
          <a:ln w="6350">
            <a:solidFill>
              <a:schemeClr val="accent6"/>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Xxx</a:t>
            </a:r>
            <a:br>
              <a:rPr lang="en-US" sz="1500" dirty="0"/>
            </a:br>
            <a:r>
              <a:rPr lang="en-US" sz="2100" dirty="0"/>
              <a:t>27</a:t>
            </a:r>
          </a:p>
        </p:txBody>
      </p:sp>
      <p:sp>
        <p:nvSpPr>
          <p:cNvPr id="11" name="Oval 10"/>
          <p:cNvSpPr>
            <a:spLocks noChangeArrowheads="1"/>
          </p:cNvSpPr>
          <p:nvPr/>
        </p:nvSpPr>
        <p:spPr bwMode="auto">
          <a:xfrm>
            <a:off x="7489125" y="3106197"/>
            <a:ext cx="802386" cy="802386"/>
          </a:xfrm>
          <a:prstGeom prst="ellipse">
            <a:avLst/>
          </a:prstGeom>
          <a:solidFill>
            <a:schemeClr val="bg1"/>
          </a:solidFill>
          <a:ln w="6350">
            <a:solidFill>
              <a:schemeClr val="accent1"/>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p>
          <a:p>
            <a:pPr algn="ctr">
              <a:lnSpc>
                <a:spcPct val="85000"/>
              </a:lnSpc>
            </a:pPr>
            <a:r>
              <a:rPr lang="en-US" sz="2100" dirty="0"/>
              <a:t>09</a:t>
            </a:r>
          </a:p>
        </p:txBody>
      </p:sp>
      <p:cxnSp>
        <p:nvCxnSpPr>
          <p:cNvPr id="75" name="Straight Connector 74"/>
          <p:cNvCxnSpPr/>
          <p:nvPr/>
        </p:nvCxnSpPr>
        <p:spPr>
          <a:xfrm>
            <a:off x="1607062" y="3508441"/>
            <a:ext cx="868727"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3278174" y="3507390"/>
            <a:ext cx="868727" cy="105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4949287" y="3507390"/>
            <a:ext cx="868727" cy="105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6620400" y="3507390"/>
            <a:ext cx="868726" cy="10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519961"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57" name="Rectangle 56"/>
          <p:cNvSpPr/>
          <p:nvPr/>
        </p:nvSpPr>
        <p:spPr>
          <a:xfrm>
            <a:off x="2191073"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68" name="Rectangle 67"/>
          <p:cNvSpPr/>
          <p:nvPr/>
        </p:nvSpPr>
        <p:spPr>
          <a:xfrm>
            <a:off x="3862185"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0" name="Rectangle 69"/>
          <p:cNvSpPr/>
          <p:nvPr/>
        </p:nvSpPr>
        <p:spPr>
          <a:xfrm>
            <a:off x="5533298"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1" name="Rectangle 70"/>
          <p:cNvSpPr/>
          <p:nvPr/>
        </p:nvSpPr>
        <p:spPr>
          <a:xfrm>
            <a:off x="7204410"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97" name="Freeform 96"/>
          <p:cNvSpPr/>
          <p:nvPr/>
        </p:nvSpPr>
        <p:spPr>
          <a:xfrm>
            <a:off x="519961"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6"/>
            </a:solidFill>
          </a:ln>
        </p:spPr>
        <p:txBody>
          <a:bodyPr wrap="square" tIns="68580" bIns="54864">
            <a:noAutofit/>
          </a:bodyPr>
          <a:lstStyle/>
          <a:p>
            <a:pPr algn="ctr">
              <a:lnSpc>
                <a:spcPct val="95000"/>
              </a:lnSpc>
            </a:pPr>
            <a:r>
              <a:rPr lang="en-US" sz="1350" dirty="0" err="1"/>
              <a:t>Xxxxx</a:t>
            </a:r>
            <a:r>
              <a:rPr lang="en-US" sz="1350" dirty="0"/>
              <a:t> x</a:t>
            </a:r>
          </a:p>
          <a:p>
            <a:pPr algn="ctr">
              <a:lnSpc>
                <a:spcPct val="95000"/>
              </a:lnSpc>
            </a:pPr>
            <a:r>
              <a:rPr lang="en-US" sz="1350" dirty="0" err="1"/>
              <a:t>Xxxx</a:t>
            </a:r>
            <a:endParaRPr lang="en-US" sz="1350" dirty="0"/>
          </a:p>
        </p:txBody>
      </p:sp>
      <p:sp>
        <p:nvSpPr>
          <p:cNvPr id="98" name="Freeform 97"/>
          <p:cNvSpPr/>
          <p:nvPr/>
        </p:nvSpPr>
        <p:spPr>
          <a:xfrm>
            <a:off x="2191073"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5"/>
            </a:solidFill>
          </a:ln>
        </p:spPr>
        <p:txBody>
          <a:bodyPr wrap="square" tIns="68580" bIns="54864">
            <a:noAutofit/>
          </a:bodyPr>
          <a:lstStyle/>
          <a:p>
            <a:pPr algn="ctr">
              <a:lnSpc>
                <a:spcPct val="95000"/>
              </a:lnSpc>
            </a:pPr>
            <a:r>
              <a:rPr lang="en-US" sz="1350" dirty="0" err="1"/>
              <a:t>Xxxxxxxx</a:t>
            </a:r>
            <a:endParaRPr lang="en-US" sz="1350" dirty="0"/>
          </a:p>
          <a:p>
            <a:pPr algn="ctr">
              <a:lnSpc>
                <a:spcPct val="95000"/>
              </a:lnSpc>
            </a:pPr>
            <a:r>
              <a:rPr lang="en-US" sz="1350" dirty="0" err="1"/>
              <a:t>Xxxx</a:t>
            </a:r>
            <a:endParaRPr lang="en-US" sz="1350" dirty="0"/>
          </a:p>
        </p:txBody>
      </p:sp>
      <p:sp>
        <p:nvSpPr>
          <p:cNvPr id="100" name="Freeform 99"/>
          <p:cNvSpPr/>
          <p:nvPr/>
        </p:nvSpPr>
        <p:spPr>
          <a:xfrm>
            <a:off x="3862185"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68580" bIns="54864">
            <a:noAutofit/>
          </a:bodyPr>
          <a:lstStyle/>
          <a:p>
            <a:pPr algn="ctr">
              <a:lnSpc>
                <a:spcPct val="95000"/>
              </a:lnSpc>
            </a:pPr>
            <a:r>
              <a:rPr lang="en-US" sz="1350" dirty="0"/>
              <a:t>Xx x</a:t>
            </a:r>
          </a:p>
          <a:p>
            <a:pPr algn="ctr">
              <a:lnSpc>
                <a:spcPct val="95000"/>
              </a:lnSpc>
            </a:pPr>
            <a:r>
              <a:rPr lang="en-US" sz="1350" dirty="0" err="1"/>
              <a:t>Xxxxx</a:t>
            </a:r>
            <a:r>
              <a:rPr lang="en-US" sz="1350" dirty="0"/>
              <a:t> x</a:t>
            </a:r>
          </a:p>
        </p:txBody>
      </p:sp>
      <p:sp>
        <p:nvSpPr>
          <p:cNvPr id="101" name="Freeform 100"/>
          <p:cNvSpPr/>
          <p:nvPr/>
        </p:nvSpPr>
        <p:spPr>
          <a:xfrm>
            <a:off x="5533298"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gradFill>
            <a:gsLst>
              <a:gs pos="0">
                <a:schemeClr val="accent1"/>
              </a:gs>
              <a:gs pos="100000">
                <a:schemeClr val="accent3"/>
              </a:gs>
            </a:gsLst>
            <a:lin ang="5400000" scaled="0"/>
          </a:gradFill>
          <a:ln w="6350">
            <a:solidFill>
              <a:schemeClr val="accent2"/>
            </a:solidFill>
          </a:ln>
        </p:spPr>
        <p:txBody>
          <a:bodyPr wrap="square" tIns="68580" bIns="54864">
            <a:noAutofit/>
          </a:bodyPr>
          <a:lstStyle/>
          <a:p>
            <a:pPr algn="ctr">
              <a:lnSpc>
                <a:spcPct val="95000"/>
              </a:lnSpc>
            </a:pPr>
            <a:r>
              <a:rPr lang="en-US" sz="1350" dirty="0" err="1">
                <a:solidFill>
                  <a:srgbClr val="FFFFFF"/>
                </a:solidFill>
              </a:rPr>
              <a:t>Xxxx</a:t>
            </a:r>
            <a:endParaRPr lang="en-US" sz="1350" dirty="0">
              <a:solidFill>
                <a:srgbClr val="FFFFFF"/>
              </a:solidFill>
            </a:endParaRPr>
          </a:p>
          <a:p>
            <a:pPr algn="ctr">
              <a:lnSpc>
                <a:spcPct val="95000"/>
              </a:lnSpc>
            </a:pPr>
            <a:r>
              <a:rPr lang="en-US" sz="1350" dirty="0" err="1">
                <a:solidFill>
                  <a:srgbClr val="FFFFFF"/>
                </a:solidFill>
              </a:rPr>
              <a:t>Xxxx</a:t>
            </a:r>
            <a:endParaRPr lang="en-US" sz="1350" dirty="0">
              <a:solidFill>
                <a:srgbClr val="FFFFFF"/>
              </a:solidFill>
            </a:endParaRPr>
          </a:p>
        </p:txBody>
      </p:sp>
      <p:sp>
        <p:nvSpPr>
          <p:cNvPr id="103" name="Freeform 102"/>
          <p:cNvSpPr/>
          <p:nvPr/>
        </p:nvSpPr>
        <p:spPr>
          <a:xfrm>
            <a:off x="7204410"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solidFill>
            <a:schemeClr val="bg1"/>
          </a:solidFill>
          <a:ln w="6350">
            <a:solidFill>
              <a:schemeClr val="accent1"/>
            </a:solidFill>
          </a:ln>
        </p:spPr>
        <p:txBody>
          <a:bodyPr wrap="square" tIns="68580" bIns="54864">
            <a:noAutofit/>
          </a:bodyPr>
          <a:lstStyle/>
          <a:p>
            <a:pPr algn="ctr">
              <a:lnSpc>
                <a:spcPct val="95000"/>
              </a:lnSpc>
            </a:pPr>
            <a:r>
              <a:rPr lang="en-US" sz="1350" dirty="0" err="1"/>
              <a:t>Xxxxxx</a:t>
            </a:r>
            <a:r>
              <a:rPr lang="en-US" sz="1350" dirty="0"/>
              <a:t>/</a:t>
            </a:r>
          </a:p>
          <a:p>
            <a:pPr algn="ctr">
              <a:lnSpc>
                <a:spcPct val="95000"/>
              </a:lnSpc>
            </a:pPr>
            <a:r>
              <a:rPr lang="en-US" sz="1350" dirty="0" err="1"/>
              <a:t>Xxxxxxx</a:t>
            </a:r>
            <a:endParaRPr lang="en-US" sz="1350" dirty="0"/>
          </a:p>
        </p:txBody>
      </p:sp>
      <p:cxnSp>
        <p:nvCxnSpPr>
          <p:cNvPr id="24" name="Straight Connector 23"/>
          <p:cNvCxnSpPr>
            <a:endCxn id="15" idx="2"/>
          </p:cNvCxnSpPr>
          <p:nvPr/>
        </p:nvCxnSpPr>
        <p:spPr>
          <a:xfrm flipV="1">
            <a:off x="-243043" y="3508441"/>
            <a:ext cx="1047719" cy="1431"/>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673475"/>
      </p:ext>
    </p:extLst>
  </p:cSld>
  <p:clrMapOvr>
    <a:masterClrMapping/>
  </p:clrMapOvr>
  <p:transition spd="slow">
    <p:push/>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9" name="Oval 18"/>
          <p:cNvSpPr>
            <a:spLocks noChangeArrowheads="1"/>
          </p:cNvSpPr>
          <p:nvPr/>
        </p:nvSpPr>
        <p:spPr bwMode="auto">
          <a:xfrm>
            <a:off x="2084964" y="3107249"/>
            <a:ext cx="795318" cy="79742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16"/>
          <p:cNvSpPr>
            <a:spLocks noChangeArrowheads="1"/>
          </p:cNvSpPr>
          <p:nvPr/>
        </p:nvSpPr>
        <p:spPr bwMode="auto">
          <a:xfrm>
            <a:off x="4867367" y="3107249"/>
            <a:ext cx="797422" cy="79742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2014</a:t>
            </a:r>
          </a:p>
          <a:p>
            <a:pPr algn="ctr">
              <a:lnSpc>
                <a:spcPct val="95000"/>
              </a:lnSpc>
              <a:spcBef>
                <a:spcPts val="300"/>
              </a:spcBef>
              <a:spcAft>
                <a:spcPts val="300"/>
              </a:spcAft>
            </a:pPr>
            <a:r>
              <a:rPr lang="en-US" sz="1100" dirty="0"/>
              <a:t>Raised friends and family seed-round</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Launched </a:t>
            </a:r>
            <a:r>
              <a:rPr lang="en-US" sz="1100" dirty="0">
                <a:hlinkClick r:id="rId2"/>
              </a:rPr>
              <a:t>You Exec</a:t>
            </a:r>
            <a:r>
              <a:rPr lang="en-US" sz="1100" dirty="0"/>
              <a:t> with </a:t>
            </a:r>
            <a:r>
              <a:rPr lang="en-US" sz="1100" dirty="0" err="1"/>
              <a:t>xxxx</a:t>
            </a:r>
            <a:r>
              <a:rPr lang="en-US" sz="1100" dirty="0"/>
              <a:t> subscribers</a:t>
            </a:r>
          </a:p>
          <a:p>
            <a:pPr algn="ctr">
              <a:lnSpc>
                <a:spcPct val="95000"/>
              </a:lnSpc>
              <a:spcBef>
                <a:spcPts val="300"/>
              </a:spcBef>
              <a:spcAft>
                <a:spcPts val="300"/>
              </a:spcAft>
            </a:pPr>
            <a:r>
              <a:rPr lang="en-US" sz="1600" dirty="0"/>
              <a:t>2014.5</a:t>
            </a:r>
            <a:endParaRPr lang="en-US" sz="1100" dirty="0"/>
          </a:p>
        </p:txBody>
      </p:sp>
      <p:sp>
        <p:nvSpPr>
          <p:cNvPr id="107" name="Rectangle 106"/>
          <p:cNvSpPr/>
          <p:nvPr/>
        </p:nvSpPr>
        <p:spPr>
          <a:xfrm>
            <a:off x="3070314" y="4044530"/>
            <a:ext cx="1569560" cy="1046440"/>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a:t>Launched </a:t>
            </a:r>
            <a:r>
              <a:rPr lang="en-US" sz="1100" dirty="0">
                <a:hlinkClick r:id="rId3"/>
              </a:rPr>
              <a:t>Plus</a:t>
            </a:r>
            <a:r>
              <a:rPr lang="en-US" sz="1100" dirty="0"/>
              <a:t> subscription model for corporate accounts</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Xxx </a:t>
            </a:r>
            <a:r>
              <a:rPr lang="en-US" sz="1100" dirty="0" err="1"/>
              <a:t>Xxxx</a:t>
            </a:r>
            <a:r>
              <a:rPr lang="en-US" sz="1100" dirty="0"/>
              <a:t> </a:t>
            </a:r>
            <a:r>
              <a:rPr lang="en-US" sz="1100" dirty="0" err="1"/>
              <a:t>xxxxxx</a:t>
            </a:r>
            <a:r>
              <a:rPr lang="en-US" sz="1100" dirty="0"/>
              <a:t> </a:t>
            </a:r>
            <a:r>
              <a:rPr lang="en-US" sz="1100" dirty="0" err="1"/>
              <a:t>xxxx</a:t>
            </a:r>
            <a:r>
              <a:rPr lang="en-US" sz="1100" dirty="0"/>
              <a:t> </a:t>
            </a:r>
            <a:r>
              <a:rPr lang="en-US" sz="1100" dirty="0" err="1"/>
              <a:t>xxxxxxxx</a:t>
            </a:r>
            <a:r>
              <a:rPr lang="en-US" sz="1100" dirty="0"/>
              <a:t> </a:t>
            </a:r>
            <a:r>
              <a:rPr lang="en-US" sz="1100" dirty="0" err="1"/>
              <a:t>xxxxxx</a:t>
            </a:r>
            <a:r>
              <a:rPr lang="en-US" sz="1100" dirty="0"/>
              <a:t> xxx </a:t>
            </a:r>
          </a:p>
          <a:p>
            <a:pPr algn="ctr">
              <a:lnSpc>
                <a:spcPct val="95000"/>
              </a:lnSpc>
              <a:spcBef>
                <a:spcPts val="300"/>
              </a:spcBef>
              <a:spcAft>
                <a:spcPts val="300"/>
              </a:spcAft>
            </a:pPr>
            <a:r>
              <a:rPr lang="en-US" sz="1600" dirty="0"/>
              <a:t>2015.5</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2016</a:t>
            </a:r>
          </a:p>
          <a:p>
            <a:pPr algn="ctr">
              <a:lnSpc>
                <a:spcPct val="95000"/>
              </a:lnSpc>
              <a:spcBef>
                <a:spcPts val="300"/>
              </a:spcBef>
              <a:spcAft>
                <a:spcPts val="300"/>
              </a:spcAft>
            </a:pPr>
            <a:r>
              <a:rPr lang="en-US" sz="1100" dirty="0"/>
              <a:t>X </a:t>
            </a:r>
            <a:r>
              <a:rPr lang="en-US" sz="1100" dirty="0" err="1"/>
              <a:t>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a:t>
            </a:r>
            <a:r>
              <a:rPr lang="en-US" sz="1100" dirty="0" err="1"/>
              <a:t>xxxxxxx</a:t>
            </a:r>
            <a:r>
              <a:rPr lang="en-US" sz="1100" dirty="0"/>
              <a:t> xxx </a:t>
            </a:r>
          </a:p>
          <a:p>
            <a:pPr algn="ctr">
              <a:lnSpc>
                <a:spcPct val="95000"/>
              </a:lnSpc>
              <a:spcBef>
                <a:spcPts val="300"/>
              </a:spcBef>
              <a:spcAft>
                <a:spcPts val="300"/>
              </a:spcAft>
            </a:pPr>
            <a:r>
              <a:rPr lang="en-US" sz="1600" dirty="0"/>
              <a:t>2016.5</a:t>
            </a:r>
            <a:endParaRPr lang="en-US" sz="1100"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222739" y="3266982"/>
            <a:ext cx="431363" cy="516080"/>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70" name="Freeform 28"/>
          <p:cNvSpPr>
            <a:spLocks noEditPoints="1"/>
          </p:cNvSpPr>
          <p:nvPr/>
        </p:nvSpPr>
        <p:spPr bwMode="auto">
          <a:xfrm>
            <a:off x="5061465" y="3241830"/>
            <a:ext cx="452261" cy="51984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51" name="Picture 50">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6795941" y="2590800"/>
            <a:ext cx="1595578" cy="304800"/>
            <a:chOff x="6862622" y="1733550"/>
            <a:chExt cx="1595578" cy="304800"/>
          </a:xfrm>
        </p:grpSpPr>
        <p:sp>
          <p:nvSpPr>
            <p:cNvPr id="14" name="Chevron 13"/>
            <p:cNvSpPr/>
            <p:nvPr/>
          </p:nvSpPr>
          <p:spPr>
            <a:xfrm>
              <a:off x="6862622" y="1733550"/>
              <a:ext cx="1595578" cy="304800"/>
            </a:xfrm>
            <a:prstGeom prst="chevron">
              <a:avLst>
                <a:gd name="adj" fmla="val 32323"/>
              </a:avLst>
            </a:prstGeom>
            <a:solidFill>
              <a:schemeClr val="accent5"/>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6" name="Oval 45"/>
            <p:cNvSpPr/>
            <p:nvPr/>
          </p:nvSpPr>
          <p:spPr>
            <a:xfrm>
              <a:off x="7617114"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8" name="Group 7"/>
          <p:cNvGrpSpPr/>
          <p:nvPr/>
        </p:nvGrpSpPr>
        <p:grpSpPr>
          <a:xfrm>
            <a:off x="5275550" y="2590800"/>
            <a:ext cx="1595578" cy="304800"/>
            <a:chOff x="5318416" y="1733550"/>
            <a:chExt cx="1595578" cy="304800"/>
          </a:xfrm>
        </p:grpSpPr>
        <p:sp>
          <p:nvSpPr>
            <p:cNvPr id="13" name="Chevron 12"/>
            <p:cNvSpPr/>
            <p:nvPr/>
          </p:nvSpPr>
          <p:spPr>
            <a:xfrm>
              <a:off x="5318416" y="1733550"/>
              <a:ext cx="1595578" cy="304800"/>
            </a:xfrm>
            <a:prstGeom prst="chevron">
              <a:avLst>
                <a:gd name="adj" fmla="val 32323"/>
              </a:avLst>
            </a:prstGeom>
            <a:solidFill>
              <a:schemeClr val="accent4"/>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5" name="Oval 44"/>
            <p:cNvSpPr/>
            <p:nvPr/>
          </p:nvSpPr>
          <p:spPr>
            <a:xfrm>
              <a:off x="6072908"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7" name="Group 6"/>
          <p:cNvGrpSpPr/>
          <p:nvPr/>
        </p:nvGrpSpPr>
        <p:grpSpPr>
          <a:xfrm>
            <a:off x="3755160" y="2590800"/>
            <a:ext cx="1595578" cy="304800"/>
            <a:chOff x="3774211" y="1733550"/>
            <a:chExt cx="1595578" cy="304800"/>
          </a:xfrm>
        </p:grpSpPr>
        <p:sp>
          <p:nvSpPr>
            <p:cNvPr id="12" name="Chevron 11"/>
            <p:cNvSpPr/>
            <p:nvPr/>
          </p:nvSpPr>
          <p:spPr>
            <a:xfrm>
              <a:off x="3774211" y="1733550"/>
              <a:ext cx="1595578" cy="304800"/>
            </a:xfrm>
            <a:prstGeom prst="chevron">
              <a:avLst>
                <a:gd name="adj" fmla="val 32323"/>
              </a:avLst>
            </a:prstGeom>
            <a:solidFill>
              <a:schemeClr val="accent3"/>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4" name="Oval 43"/>
            <p:cNvSpPr/>
            <p:nvPr/>
          </p:nvSpPr>
          <p:spPr>
            <a:xfrm>
              <a:off x="4528703"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6" name="Group 5"/>
          <p:cNvGrpSpPr/>
          <p:nvPr/>
        </p:nvGrpSpPr>
        <p:grpSpPr>
          <a:xfrm>
            <a:off x="2234769" y="2590800"/>
            <a:ext cx="1595578" cy="304800"/>
            <a:chOff x="2230005" y="1733550"/>
            <a:chExt cx="1595578" cy="304800"/>
          </a:xfrm>
        </p:grpSpPr>
        <p:sp>
          <p:nvSpPr>
            <p:cNvPr id="11" name="Chevron 10"/>
            <p:cNvSpPr/>
            <p:nvPr/>
          </p:nvSpPr>
          <p:spPr>
            <a:xfrm>
              <a:off x="2230005" y="1733550"/>
              <a:ext cx="1595578" cy="304800"/>
            </a:xfrm>
            <a:prstGeom prst="chevron">
              <a:avLst>
                <a:gd name="adj" fmla="val 32323"/>
              </a:avLst>
            </a:prstGeom>
            <a:solidFill>
              <a:schemeClr val="accent2"/>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Oval 42"/>
            <p:cNvSpPr/>
            <p:nvPr/>
          </p:nvSpPr>
          <p:spPr>
            <a:xfrm>
              <a:off x="2984497"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2" name="Title 1"/>
          <p:cNvSpPr>
            <a:spLocks noGrp="1"/>
          </p:cNvSpPr>
          <p:nvPr>
            <p:ph type="title"/>
          </p:nvPr>
        </p:nvSpPr>
        <p:spPr/>
        <p:txBody>
          <a:bodyPr/>
          <a:lstStyle/>
          <a:p>
            <a:r>
              <a:rPr lang="en-US" dirty="0"/>
              <a:t>xx  </a:t>
            </a:r>
            <a:r>
              <a:rPr lang="en-US" dirty="0" err="1"/>
              <a:t>xxxxxxxxx</a:t>
            </a:r>
            <a:r>
              <a:rPr lang="en-US" dirty="0"/>
              <a:t> xx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a:t>
            </a:r>
            <a:r>
              <a:rPr lang="en-US" dirty="0"/>
              <a:t> x </a:t>
            </a:r>
            <a:r>
              <a:rPr lang="en-US" dirty="0" err="1"/>
              <a:t>xxxx</a:t>
            </a:r>
            <a:r>
              <a:rPr lang="en-US" dirty="0"/>
              <a:t> xxx </a:t>
            </a:r>
            <a:r>
              <a:rPr lang="en-US" dirty="0" err="1"/>
              <a:t>xxx</a:t>
            </a:r>
            <a:r>
              <a:rPr lang="en-US" dirty="0"/>
              <a:t> </a:t>
            </a:r>
            <a:r>
              <a:rPr lang="en-US" dirty="0" err="1"/>
              <a:t>xxxx</a:t>
            </a:r>
            <a:r>
              <a:rPr lang="en-US" dirty="0"/>
              <a:t> </a:t>
            </a:r>
            <a:r>
              <a:rPr lang="en-US" dirty="0" err="1"/>
              <a:t>xxxxxx</a:t>
            </a:r>
            <a:r>
              <a:rPr lang="en-US" dirty="0"/>
              <a:t> x</a:t>
            </a:r>
          </a:p>
        </p:txBody>
      </p:sp>
      <p:sp>
        <p:nvSpPr>
          <p:cNvPr id="16" name="Oval 15"/>
          <p:cNvSpPr/>
          <p:nvPr/>
        </p:nvSpPr>
        <p:spPr>
          <a:xfrm>
            <a:off x="1246622" y="3276600"/>
            <a:ext cx="531090" cy="53109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2767012" y="3276600"/>
            <a:ext cx="531090" cy="53109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8" name="Oval 17"/>
          <p:cNvSpPr/>
          <p:nvPr/>
        </p:nvSpPr>
        <p:spPr>
          <a:xfrm>
            <a:off x="4287403" y="3276600"/>
            <a:ext cx="531090" cy="53109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9" name="Oval 18"/>
          <p:cNvSpPr/>
          <p:nvPr/>
        </p:nvSpPr>
        <p:spPr>
          <a:xfrm>
            <a:off x="5807793" y="3276600"/>
            <a:ext cx="531090" cy="53109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0" name="Oval 19"/>
          <p:cNvSpPr/>
          <p:nvPr/>
        </p:nvSpPr>
        <p:spPr>
          <a:xfrm>
            <a:off x="7328184" y="3276600"/>
            <a:ext cx="531090" cy="53109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1" name="Rectangle 20"/>
          <p:cNvSpPr/>
          <p:nvPr/>
        </p:nvSpPr>
        <p:spPr>
          <a:xfrm>
            <a:off x="1185796" y="2209800"/>
            <a:ext cx="652744" cy="338554"/>
          </a:xfrm>
          <a:prstGeom prst="rect">
            <a:avLst/>
          </a:prstGeom>
        </p:spPr>
        <p:txBody>
          <a:bodyPr wrap="none">
            <a:spAutoFit/>
          </a:bodyPr>
          <a:lstStyle/>
          <a:p>
            <a:pPr algn="ctr"/>
            <a:r>
              <a:rPr lang="en-US" sz="1600" dirty="0"/>
              <a:t>2013</a:t>
            </a:r>
          </a:p>
        </p:txBody>
      </p:sp>
      <p:sp>
        <p:nvSpPr>
          <p:cNvPr id="22" name="Rectangle 21"/>
          <p:cNvSpPr/>
          <p:nvPr/>
        </p:nvSpPr>
        <p:spPr>
          <a:xfrm>
            <a:off x="2706186" y="2209800"/>
            <a:ext cx="652744" cy="338554"/>
          </a:xfrm>
          <a:prstGeom prst="rect">
            <a:avLst/>
          </a:prstGeom>
        </p:spPr>
        <p:txBody>
          <a:bodyPr wrap="none">
            <a:spAutoFit/>
          </a:bodyPr>
          <a:lstStyle/>
          <a:p>
            <a:pPr algn="ctr"/>
            <a:r>
              <a:rPr lang="en-US" sz="1600" dirty="0"/>
              <a:t>2014</a:t>
            </a:r>
          </a:p>
        </p:txBody>
      </p:sp>
      <p:sp>
        <p:nvSpPr>
          <p:cNvPr id="23" name="Rectangle 22"/>
          <p:cNvSpPr/>
          <p:nvPr/>
        </p:nvSpPr>
        <p:spPr>
          <a:xfrm>
            <a:off x="4226577" y="2209800"/>
            <a:ext cx="652744" cy="338554"/>
          </a:xfrm>
          <a:prstGeom prst="rect">
            <a:avLst/>
          </a:prstGeom>
        </p:spPr>
        <p:txBody>
          <a:bodyPr wrap="none">
            <a:spAutoFit/>
          </a:bodyPr>
          <a:lstStyle/>
          <a:p>
            <a:pPr algn="ctr"/>
            <a:r>
              <a:rPr lang="en-US" sz="1600" dirty="0"/>
              <a:t>2015</a:t>
            </a:r>
          </a:p>
        </p:txBody>
      </p:sp>
      <p:sp>
        <p:nvSpPr>
          <p:cNvPr id="24" name="Rectangle 23"/>
          <p:cNvSpPr/>
          <p:nvPr/>
        </p:nvSpPr>
        <p:spPr>
          <a:xfrm>
            <a:off x="5746967" y="2209800"/>
            <a:ext cx="652744" cy="338554"/>
          </a:xfrm>
          <a:prstGeom prst="rect">
            <a:avLst/>
          </a:prstGeom>
        </p:spPr>
        <p:txBody>
          <a:bodyPr wrap="none">
            <a:spAutoFit/>
          </a:bodyPr>
          <a:lstStyle/>
          <a:p>
            <a:pPr algn="ctr"/>
            <a:r>
              <a:rPr lang="en-US" sz="1600" dirty="0"/>
              <a:t>2016</a:t>
            </a:r>
          </a:p>
        </p:txBody>
      </p:sp>
      <p:sp>
        <p:nvSpPr>
          <p:cNvPr id="25" name="Rectangle 24"/>
          <p:cNvSpPr/>
          <p:nvPr/>
        </p:nvSpPr>
        <p:spPr>
          <a:xfrm>
            <a:off x="7267358" y="2209800"/>
            <a:ext cx="652744" cy="338554"/>
          </a:xfrm>
          <a:prstGeom prst="rect">
            <a:avLst/>
          </a:prstGeom>
        </p:spPr>
        <p:txBody>
          <a:bodyPr wrap="none">
            <a:spAutoFit/>
          </a:bodyPr>
          <a:lstStyle/>
          <a:p>
            <a:pPr algn="ctr"/>
            <a:r>
              <a:rPr lang="en-US" sz="1600" dirty="0"/>
              <a:t>2017</a:t>
            </a:r>
          </a:p>
        </p:txBody>
      </p:sp>
      <p:cxnSp>
        <p:nvCxnSpPr>
          <p:cNvPr id="27" name="Straight Connector 26"/>
          <p:cNvCxnSpPr/>
          <p:nvPr/>
        </p:nvCxnSpPr>
        <p:spPr>
          <a:xfrm flipH="1" flipV="1">
            <a:off x="1512167" y="2895600"/>
            <a:ext cx="0" cy="381000"/>
          </a:xfrm>
          <a:prstGeom prst="line">
            <a:avLst/>
          </a:prstGeom>
          <a:ln w="12700" cmpd="sng"/>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flipV="1">
            <a:off x="3032557" y="2895600"/>
            <a:ext cx="0" cy="381000"/>
          </a:xfrm>
          <a:prstGeom prst="line">
            <a:avLst/>
          </a:prstGeom>
          <a:ln w="1270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flipH="1" flipV="1">
            <a:off x="4552948" y="2895600"/>
            <a:ext cx="0" cy="381000"/>
          </a:xfrm>
          <a:prstGeom prst="line">
            <a:avLst/>
          </a:prstGeom>
          <a:ln w="1270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flipH="1" flipV="1">
            <a:off x="6073338" y="2895600"/>
            <a:ext cx="0" cy="381000"/>
          </a:xfrm>
          <a:prstGeom prst="line">
            <a:avLst/>
          </a:prstGeom>
          <a:ln w="1270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H="1" flipV="1">
            <a:off x="7593729" y="2895600"/>
            <a:ext cx="0" cy="381000"/>
          </a:xfrm>
          <a:prstGeom prst="line">
            <a:avLst/>
          </a:prstGeom>
          <a:ln w="1270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767487"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38" name="Rectangle 37"/>
          <p:cNvSpPr/>
          <p:nvPr/>
        </p:nvSpPr>
        <p:spPr>
          <a:xfrm>
            <a:off x="2287878"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39" name="Rectangle 38"/>
          <p:cNvSpPr/>
          <p:nvPr/>
        </p:nvSpPr>
        <p:spPr>
          <a:xfrm>
            <a:off x="3808269"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40" name="Rectangle 39"/>
          <p:cNvSpPr/>
          <p:nvPr/>
        </p:nvSpPr>
        <p:spPr>
          <a:xfrm>
            <a:off x="5328659"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41" name="Rectangle 40"/>
          <p:cNvSpPr/>
          <p:nvPr/>
        </p:nvSpPr>
        <p:spPr>
          <a:xfrm>
            <a:off x="6849050"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grpSp>
        <p:nvGrpSpPr>
          <p:cNvPr id="4" name="Group 3"/>
          <p:cNvGrpSpPr/>
          <p:nvPr/>
        </p:nvGrpSpPr>
        <p:grpSpPr>
          <a:xfrm>
            <a:off x="714378" y="2590800"/>
            <a:ext cx="1595578" cy="304800"/>
            <a:chOff x="685800" y="1733550"/>
            <a:chExt cx="1595578" cy="304800"/>
          </a:xfrm>
        </p:grpSpPr>
        <p:sp>
          <p:nvSpPr>
            <p:cNvPr id="5" name="Chevron 4"/>
            <p:cNvSpPr/>
            <p:nvPr/>
          </p:nvSpPr>
          <p:spPr>
            <a:xfrm>
              <a:off x="685800" y="1733550"/>
              <a:ext cx="1595578" cy="304800"/>
            </a:xfrm>
            <a:prstGeom prst="chevron">
              <a:avLst>
                <a:gd name="adj" fmla="val 32323"/>
              </a:avLst>
            </a:prstGeom>
            <a:solidFill>
              <a:schemeClr val="accent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2" name="Oval 41"/>
            <p:cNvSpPr/>
            <p:nvPr/>
          </p:nvSpPr>
          <p:spPr>
            <a:xfrm>
              <a:off x="1440292"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49" name="Picture 4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387075" y="3372149"/>
            <a:ext cx="250184" cy="339994"/>
          </a:xfrm>
          <a:prstGeom prst="rect">
            <a:avLst/>
          </a:prstGeom>
        </p:spPr>
      </p:pic>
      <p:pic>
        <p:nvPicPr>
          <p:cNvPr id="50" name="Picture 4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66378" y="3375966"/>
            <a:ext cx="332360" cy="332360"/>
          </a:xfrm>
          <a:prstGeom prst="rect">
            <a:avLst/>
          </a:prstGeom>
        </p:spPr>
      </p:pic>
      <p:pic>
        <p:nvPicPr>
          <p:cNvPr id="51" name="Picture 5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76842" y="3429539"/>
            <a:ext cx="352214" cy="225214"/>
          </a:xfrm>
          <a:prstGeom prst="rect">
            <a:avLst/>
          </a:prstGeom>
        </p:spPr>
      </p:pic>
      <p:pic>
        <p:nvPicPr>
          <p:cNvPr id="52" name="Picture 5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893496" y="3360621"/>
            <a:ext cx="359686" cy="363048"/>
          </a:xfrm>
          <a:prstGeom prst="rect">
            <a:avLst/>
          </a:prstGeom>
        </p:spPr>
      </p:pic>
      <p:grpSp>
        <p:nvGrpSpPr>
          <p:cNvPr id="55" name="Group 17"/>
          <p:cNvGrpSpPr>
            <a:grpSpLocks noChangeAspect="1"/>
          </p:cNvGrpSpPr>
          <p:nvPr/>
        </p:nvGrpSpPr>
        <p:grpSpPr bwMode="auto">
          <a:xfrm>
            <a:off x="7446842" y="3392050"/>
            <a:ext cx="293777" cy="300193"/>
            <a:chOff x="3263" y="1117"/>
            <a:chExt cx="229" cy="234"/>
          </a:xfrm>
        </p:grpSpPr>
        <p:sp>
          <p:nvSpPr>
            <p:cNvPr id="5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useBgFill="1">
        <p:nvSpPr>
          <p:cNvPr id="67" name="Chevron 66"/>
          <p:cNvSpPr/>
          <p:nvPr/>
        </p:nvSpPr>
        <p:spPr bwMode="white">
          <a:xfrm>
            <a:off x="-777435" y="2548355"/>
            <a:ext cx="1595578" cy="389692"/>
          </a:xfrm>
          <a:prstGeom prst="chevron">
            <a:avLst>
              <a:gd name="adj" fmla="val 32323"/>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9195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decel="50000" fill="hold"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0-#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200" fill="hold"/>
                                        <p:tgtEl>
                                          <p:spTgt spid="8"/>
                                        </p:tgtEl>
                                        <p:attrNameLst>
                                          <p:attrName>ppt_x</p:attrName>
                                        </p:attrNameLst>
                                      </p:cBhvr>
                                      <p:tavLst>
                                        <p:tav tm="0">
                                          <p:val>
                                            <p:strVal val="0-#ppt_w/2"/>
                                          </p:val>
                                        </p:tav>
                                        <p:tav tm="100000">
                                          <p:val>
                                            <p:strVal val="#ppt_x"/>
                                          </p:val>
                                        </p:tav>
                                      </p:tavLst>
                                    </p:anim>
                                    <p:anim calcmode="lin" valueType="num">
                                      <p:cBhvr additive="base">
                                        <p:cTn id="20" dur="12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decel="66667" fill="hold"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500" fill="hold"/>
                                        <p:tgtEl>
                                          <p:spTgt spid="9"/>
                                        </p:tgtEl>
                                        <p:attrNameLst>
                                          <p:attrName>ppt_x</p:attrName>
                                        </p:attrNameLst>
                                      </p:cBhvr>
                                      <p:tavLst>
                                        <p:tav tm="0">
                                          <p:val>
                                            <p:strVal val="0-#ppt_w/2"/>
                                          </p:val>
                                        </p:tav>
                                        <p:tav tm="100000">
                                          <p:val>
                                            <p:strVal val="#ppt_x"/>
                                          </p:val>
                                        </p:tav>
                                      </p:tavLst>
                                    </p:anim>
                                    <p:anim calcmode="lin" valueType="num">
                                      <p:cBhvr additive="base">
                                        <p:cTn id="24" dur="15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40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0" nodeType="withEffect">
                                  <p:stCondLst>
                                    <p:cond delay="10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130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par>
                                <p:cTn id="37" presetID="10" presetClass="entr" presetSubtype="0" fill="hold" grpId="0" nodeType="withEffect">
                                  <p:stCondLst>
                                    <p:cond delay="170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par>
                                <p:cTn id="40" presetID="10" presetClass="entr" presetSubtype="0" fill="hold" grpId="0" nodeType="withEffect">
                                  <p:stCondLst>
                                    <p:cond delay="6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22" presetClass="entr" presetSubtype="1" fill="hold" nodeType="withEffect">
                                  <p:stCondLst>
                                    <p:cond delay="600"/>
                                  </p:stCondLst>
                                  <p:childTnLst>
                                    <p:set>
                                      <p:cBhvr>
                                        <p:cTn id="44" dur="1" fill="hold">
                                          <p:stCondLst>
                                            <p:cond delay="0"/>
                                          </p:stCondLst>
                                        </p:cTn>
                                        <p:tgtEl>
                                          <p:spTgt spid="27"/>
                                        </p:tgtEl>
                                        <p:attrNameLst>
                                          <p:attrName>style.visibility</p:attrName>
                                        </p:attrNameLst>
                                      </p:cBhvr>
                                      <p:to>
                                        <p:strVal val="visible"/>
                                      </p:to>
                                    </p:set>
                                    <p:animEffect transition="in" filter="wipe(up)">
                                      <p:cBhvr>
                                        <p:cTn id="45" dur="500"/>
                                        <p:tgtEl>
                                          <p:spTgt spid="27"/>
                                        </p:tgtEl>
                                      </p:cBhvr>
                                    </p:animEffect>
                                  </p:childTnLst>
                                </p:cTn>
                              </p:par>
                              <p:par>
                                <p:cTn id="46" presetID="10" presetClass="entr" presetSubtype="0" fill="hold" grpId="0" nodeType="withEffect">
                                  <p:stCondLst>
                                    <p:cond delay="60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500"/>
                                        <p:tgtEl>
                                          <p:spTgt spid="33"/>
                                        </p:tgtEl>
                                      </p:cBhvr>
                                    </p:animEffect>
                                  </p:childTnLst>
                                </p:cTn>
                              </p:par>
                              <p:par>
                                <p:cTn id="49" presetID="10" presetClass="entr" presetSubtype="0" fill="hold" nodeType="withEffect">
                                  <p:stCondLst>
                                    <p:cond delay="600"/>
                                  </p:stCondLst>
                                  <p:childTnLst>
                                    <p:set>
                                      <p:cBhvr>
                                        <p:cTn id="50" dur="1" fill="hold">
                                          <p:stCondLst>
                                            <p:cond delay="0"/>
                                          </p:stCondLst>
                                        </p:cTn>
                                        <p:tgtEl>
                                          <p:spTgt spid="49"/>
                                        </p:tgtEl>
                                        <p:attrNameLst>
                                          <p:attrName>style.visibility</p:attrName>
                                        </p:attrNameLst>
                                      </p:cBhvr>
                                      <p:to>
                                        <p:strVal val="visible"/>
                                      </p:to>
                                    </p:set>
                                    <p:animEffect transition="in" filter="fade">
                                      <p:cBhvr>
                                        <p:cTn id="51" dur="500"/>
                                        <p:tgtEl>
                                          <p:spTgt spid="49"/>
                                        </p:tgtEl>
                                      </p:cBhvr>
                                    </p:animEffect>
                                  </p:childTnLst>
                                </p:cTn>
                              </p:par>
                              <p:par>
                                <p:cTn id="52" presetID="10" presetClass="entr" presetSubtype="0" fill="hold" grpId="0" nodeType="withEffect">
                                  <p:stCondLst>
                                    <p:cond delay="90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22" presetClass="entr" presetSubtype="1" fill="hold" nodeType="withEffect">
                                  <p:stCondLst>
                                    <p:cond delay="900"/>
                                  </p:stCondLst>
                                  <p:childTnLst>
                                    <p:set>
                                      <p:cBhvr>
                                        <p:cTn id="56" dur="1" fill="hold">
                                          <p:stCondLst>
                                            <p:cond delay="0"/>
                                          </p:stCondLst>
                                        </p:cTn>
                                        <p:tgtEl>
                                          <p:spTgt spid="28"/>
                                        </p:tgtEl>
                                        <p:attrNameLst>
                                          <p:attrName>style.visibility</p:attrName>
                                        </p:attrNameLst>
                                      </p:cBhvr>
                                      <p:to>
                                        <p:strVal val="visible"/>
                                      </p:to>
                                    </p:set>
                                    <p:animEffect transition="in" filter="wipe(up)">
                                      <p:cBhvr>
                                        <p:cTn id="57" dur="500"/>
                                        <p:tgtEl>
                                          <p:spTgt spid="28"/>
                                        </p:tgtEl>
                                      </p:cBhvr>
                                    </p:animEffect>
                                  </p:childTnLst>
                                </p:cTn>
                              </p:par>
                              <p:par>
                                <p:cTn id="58" presetID="10" presetClass="entr" presetSubtype="0" fill="hold" grpId="0" nodeType="withEffect">
                                  <p:stCondLst>
                                    <p:cond delay="90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par>
                                <p:cTn id="61" presetID="10" presetClass="entr" presetSubtype="0" fill="hold" nodeType="withEffect">
                                  <p:stCondLst>
                                    <p:cond delay="9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500"/>
                                        <p:tgtEl>
                                          <p:spTgt spid="50"/>
                                        </p:tgtEl>
                                      </p:cBhvr>
                                    </p:animEffect>
                                  </p:childTnLst>
                                </p:cTn>
                              </p:par>
                              <p:par>
                                <p:cTn id="64" presetID="10" presetClass="entr" presetSubtype="0" fill="hold" grpId="0" nodeType="withEffect">
                                  <p:stCondLst>
                                    <p:cond delay="120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par>
                                <p:cTn id="67" presetID="22" presetClass="entr" presetSubtype="1" fill="hold" nodeType="withEffect">
                                  <p:stCondLst>
                                    <p:cond delay="1200"/>
                                  </p:stCondLst>
                                  <p:childTnLst>
                                    <p:set>
                                      <p:cBhvr>
                                        <p:cTn id="68" dur="1" fill="hold">
                                          <p:stCondLst>
                                            <p:cond delay="0"/>
                                          </p:stCondLst>
                                        </p:cTn>
                                        <p:tgtEl>
                                          <p:spTgt spid="29"/>
                                        </p:tgtEl>
                                        <p:attrNameLst>
                                          <p:attrName>style.visibility</p:attrName>
                                        </p:attrNameLst>
                                      </p:cBhvr>
                                      <p:to>
                                        <p:strVal val="visible"/>
                                      </p:to>
                                    </p:set>
                                    <p:animEffect transition="in" filter="wipe(up)">
                                      <p:cBhvr>
                                        <p:cTn id="69" dur="500"/>
                                        <p:tgtEl>
                                          <p:spTgt spid="29"/>
                                        </p:tgtEl>
                                      </p:cBhvr>
                                    </p:animEffect>
                                  </p:childTnLst>
                                </p:cTn>
                              </p:par>
                              <p:par>
                                <p:cTn id="70" presetID="10" presetClass="entr" presetSubtype="0" fill="hold" grpId="0" nodeType="withEffect">
                                  <p:stCondLst>
                                    <p:cond delay="120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nodeType="withEffect">
                                  <p:stCondLst>
                                    <p:cond delay="1200"/>
                                  </p:stCondLst>
                                  <p:childTnLst>
                                    <p:set>
                                      <p:cBhvr>
                                        <p:cTn id="74" dur="1" fill="hold">
                                          <p:stCondLst>
                                            <p:cond delay="0"/>
                                          </p:stCondLst>
                                        </p:cTn>
                                        <p:tgtEl>
                                          <p:spTgt spid="51"/>
                                        </p:tgtEl>
                                        <p:attrNameLst>
                                          <p:attrName>style.visibility</p:attrName>
                                        </p:attrNameLst>
                                      </p:cBhvr>
                                      <p:to>
                                        <p:strVal val="visible"/>
                                      </p:to>
                                    </p:set>
                                    <p:animEffect transition="in" filter="fade">
                                      <p:cBhvr>
                                        <p:cTn id="75" dur="500"/>
                                        <p:tgtEl>
                                          <p:spTgt spid="51"/>
                                        </p:tgtEl>
                                      </p:cBhvr>
                                    </p:animEffect>
                                  </p:childTnLst>
                                </p:cTn>
                              </p:par>
                              <p:par>
                                <p:cTn id="76" presetID="10" presetClass="entr" presetSubtype="0" fill="hold" grpId="0" nodeType="withEffect">
                                  <p:stCondLst>
                                    <p:cond delay="140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22" presetClass="entr" presetSubtype="1" fill="hold" nodeType="withEffect">
                                  <p:stCondLst>
                                    <p:cond delay="140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par>
                                <p:cTn id="82" presetID="10" presetClass="entr" presetSubtype="0" fill="hold" grpId="0" nodeType="withEffect">
                                  <p:stCondLst>
                                    <p:cond delay="1400"/>
                                  </p:stCondLst>
                                  <p:childTnLst>
                                    <p:set>
                                      <p:cBhvr>
                                        <p:cTn id="83" dur="1" fill="hold">
                                          <p:stCondLst>
                                            <p:cond delay="0"/>
                                          </p:stCondLst>
                                        </p:cTn>
                                        <p:tgtEl>
                                          <p:spTgt spid="40"/>
                                        </p:tgtEl>
                                        <p:attrNameLst>
                                          <p:attrName>style.visibility</p:attrName>
                                        </p:attrNameLst>
                                      </p:cBhvr>
                                      <p:to>
                                        <p:strVal val="visible"/>
                                      </p:to>
                                    </p:set>
                                    <p:animEffect transition="in" filter="fade">
                                      <p:cBhvr>
                                        <p:cTn id="84" dur="500"/>
                                        <p:tgtEl>
                                          <p:spTgt spid="40"/>
                                        </p:tgtEl>
                                      </p:cBhvr>
                                    </p:animEffect>
                                  </p:childTnLst>
                                </p:cTn>
                              </p:par>
                              <p:par>
                                <p:cTn id="85" presetID="10" presetClass="entr" presetSubtype="0" fill="hold" nodeType="withEffect">
                                  <p:stCondLst>
                                    <p:cond delay="140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500"/>
                                        <p:tgtEl>
                                          <p:spTgt spid="52"/>
                                        </p:tgtEl>
                                      </p:cBhvr>
                                    </p:animEffect>
                                  </p:childTnLst>
                                </p:cTn>
                              </p:par>
                              <p:par>
                                <p:cTn id="88" presetID="10" presetClass="entr" presetSubtype="0" fill="hold" grpId="0" nodeType="withEffect">
                                  <p:stCondLst>
                                    <p:cond delay="180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childTnLst>
                                </p:cTn>
                              </p:par>
                              <p:par>
                                <p:cTn id="91" presetID="22" presetClass="entr" presetSubtype="1" fill="hold" nodeType="withEffect">
                                  <p:stCondLst>
                                    <p:cond delay="1800"/>
                                  </p:stCondLst>
                                  <p:childTnLst>
                                    <p:set>
                                      <p:cBhvr>
                                        <p:cTn id="92" dur="1" fill="hold">
                                          <p:stCondLst>
                                            <p:cond delay="0"/>
                                          </p:stCondLst>
                                        </p:cTn>
                                        <p:tgtEl>
                                          <p:spTgt spid="31"/>
                                        </p:tgtEl>
                                        <p:attrNameLst>
                                          <p:attrName>style.visibility</p:attrName>
                                        </p:attrNameLst>
                                      </p:cBhvr>
                                      <p:to>
                                        <p:strVal val="visible"/>
                                      </p:to>
                                    </p:set>
                                    <p:animEffect transition="in" filter="wipe(up)">
                                      <p:cBhvr>
                                        <p:cTn id="93" dur="500"/>
                                        <p:tgtEl>
                                          <p:spTgt spid="31"/>
                                        </p:tgtEl>
                                      </p:cBhvr>
                                    </p:animEffect>
                                  </p:childTnLst>
                                </p:cTn>
                              </p:par>
                              <p:par>
                                <p:cTn id="94" presetID="10" presetClass="entr" presetSubtype="0" fill="hold" grpId="0" nodeType="withEffect">
                                  <p:stCondLst>
                                    <p:cond delay="180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500"/>
                                        <p:tgtEl>
                                          <p:spTgt spid="41"/>
                                        </p:tgtEl>
                                      </p:cBhvr>
                                    </p:animEffect>
                                  </p:childTnLst>
                                </p:cTn>
                              </p:par>
                              <p:par>
                                <p:cTn id="97" presetID="10" presetClass="entr" presetSubtype="0" fill="hold" nodeType="withEffect">
                                  <p:stCondLst>
                                    <p:cond delay="180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p:bldP spid="22" grpId="0"/>
      <p:bldP spid="23" grpId="0"/>
      <p:bldP spid="24" grpId="0"/>
      <p:bldP spid="25" grpId="0"/>
      <p:bldP spid="33" grpId="0"/>
      <p:bldP spid="38" grpId="0"/>
      <p:bldP spid="39" grpId="0"/>
      <p:bldP spid="40" grpId="0"/>
      <p:bldP spid="4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xxx x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a:t>
            </a:r>
            <a:r>
              <a:rPr lang="en-US" dirty="0"/>
              <a:t> </a:t>
            </a:r>
            <a:r>
              <a:rPr lang="en-US" dirty="0" err="1"/>
              <a:t>xxxxxxx</a:t>
            </a:r>
            <a:r>
              <a:rPr lang="en-US" dirty="0"/>
              <a:t> Xx </a:t>
            </a:r>
            <a:r>
              <a:rPr lang="en-US" dirty="0" err="1"/>
              <a:t>xx</a:t>
            </a:r>
            <a:r>
              <a:rPr lang="en-US" dirty="0"/>
              <a:t> xxx x ’x </a:t>
            </a:r>
            <a:r>
              <a:rPr lang="en-US" dirty="0" err="1"/>
              <a:t>xxxxxxx</a:t>
            </a:r>
            <a:r>
              <a:rPr lang="en-US" dirty="0"/>
              <a:t> xx </a:t>
            </a:r>
          </a:p>
        </p:txBody>
      </p:sp>
      <p:sp>
        <p:nvSpPr>
          <p:cNvPr id="23" name="Right Arrow 22"/>
          <p:cNvSpPr/>
          <p:nvPr/>
        </p:nvSpPr>
        <p:spPr>
          <a:xfrm>
            <a:off x="6780804" y="3390900"/>
            <a:ext cx="1808042" cy="2191824"/>
          </a:xfrm>
          <a:prstGeom prst="rightArrow">
            <a:avLst>
              <a:gd name="adj1" fmla="val 71160"/>
              <a:gd name="adj2" fmla="val 35249"/>
            </a:avLst>
          </a:prstGeom>
          <a:solidFill>
            <a:schemeClr val="accent6"/>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a:t>
            </a:r>
            <a:endParaRPr lang="en-US" sz="1600" dirty="0">
              <a:solidFill>
                <a:srgbClr val="FFFFFF"/>
              </a:solidFill>
            </a:endParaRPr>
          </a:p>
        </p:txBody>
      </p:sp>
      <p:sp>
        <p:nvSpPr>
          <p:cNvPr id="24" name="Right Arrow Callout 23"/>
          <p:cNvSpPr/>
          <p:nvPr/>
        </p:nvSpPr>
        <p:spPr>
          <a:xfrm>
            <a:off x="5206602" y="3707751"/>
            <a:ext cx="1808042" cy="1558124"/>
          </a:xfrm>
          <a:prstGeom prst="rightArrowCallout">
            <a:avLst>
              <a:gd name="adj1" fmla="val 50000"/>
              <a:gd name="adj2" fmla="val 14426"/>
              <a:gd name="adj3" fmla="val 15009"/>
              <a:gd name="adj4" fmla="val 87066"/>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XXX/XXX</a:t>
            </a:r>
          </a:p>
        </p:txBody>
      </p:sp>
      <p:sp>
        <p:nvSpPr>
          <p:cNvPr id="25" name="Right Arrow Callout 24"/>
          <p:cNvSpPr/>
          <p:nvPr/>
        </p:nvSpPr>
        <p:spPr>
          <a:xfrm>
            <a:off x="3655143" y="3707751"/>
            <a:ext cx="1808042" cy="1558124"/>
          </a:xfrm>
          <a:prstGeom prst="rightArrowCallout">
            <a:avLst>
              <a:gd name="adj1" fmla="val 50000"/>
              <a:gd name="adj2" fmla="val 14426"/>
              <a:gd name="adj3" fmla="val 15009"/>
              <a:gd name="adj4" fmla="val 87066"/>
            </a:avLst>
          </a:prstGeom>
          <a:solidFill>
            <a:schemeClr val="accent4"/>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Xx x</a:t>
            </a:r>
          </a:p>
        </p:txBody>
      </p:sp>
      <p:sp>
        <p:nvSpPr>
          <p:cNvPr id="26" name="Down Arrow Callout 25"/>
          <p:cNvSpPr/>
          <p:nvPr/>
        </p:nvSpPr>
        <p:spPr>
          <a:xfrm>
            <a:off x="3650333" y="2150976"/>
            <a:ext cx="1580453" cy="1812760"/>
          </a:xfrm>
          <a:prstGeom prst="downArrowCallout">
            <a:avLst>
              <a:gd name="adj1" fmla="val 50000"/>
              <a:gd name="adj2" fmla="val 14600"/>
              <a:gd name="adj3" fmla="val 16145"/>
              <a:gd name="adj4" fmla="val 89520"/>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Xxxxx</a:t>
            </a:r>
            <a:r>
              <a:rPr lang="en-US" sz="1600" dirty="0">
                <a:solidFill>
                  <a:srgbClr val="FFFFFF"/>
                </a:solidFill>
              </a:rPr>
              <a:t> </a:t>
            </a:r>
          </a:p>
        </p:txBody>
      </p:sp>
      <p:sp>
        <p:nvSpPr>
          <p:cNvPr id="27" name="Right Arrow Callout 26"/>
          <p:cNvSpPr/>
          <p:nvPr/>
        </p:nvSpPr>
        <p:spPr>
          <a:xfrm>
            <a:off x="2084860" y="2150977"/>
            <a:ext cx="1808042" cy="1558124"/>
          </a:xfrm>
          <a:prstGeom prst="rightArrowCallout">
            <a:avLst>
              <a:gd name="adj1" fmla="val 50000"/>
              <a:gd name="adj2" fmla="val 14426"/>
              <a:gd name="adj3" fmla="val 15009"/>
              <a:gd name="adj4" fmla="val 87066"/>
            </a:avLst>
          </a:prstGeom>
          <a:solidFill>
            <a:schemeClr val="accent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a:t>
            </a:r>
            <a:r>
              <a:rPr lang="en-US" sz="1600" dirty="0">
                <a:solidFill>
                  <a:srgbClr val="FFFFFF"/>
                </a:solidFill>
              </a:rPr>
              <a:t> xxx</a:t>
            </a:r>
          </a:p>
        </p:txBody>
      </p:sp>
      <p:sp>
        <p:nvSpPr>
          <p:cNvPr id="28" name="Right Arrow Callout 27"/>
          <p:cNvSpPr/>
          <p:nvPr/>
        </p:nvSpPr>
        <p:spPr>
          <a:xfrm>
            <a:off x="533401" y="2150977"/>
            <a:ext cx="1808042" cy="1558124"/>
          </a:xfrm>
          <a:prstGeom prst="rightArrowCallout">
            <a:avLst>
              <a:gd name="adj1" fmla="val 50000"/>
              <a:gd name="adj2" fmla="val 14426"/>
              <a:gd name="adj3" fmla="val 15009"/>
              <a:gd name="adj4" fmla="val 87066"/>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 </a:t>
            </a:r>
            <a:r>
              <a:rPr lang="en-US" sz="1600" dirty="0" err="1">
                <a:solidFill>
                  <a:srgbClr val="FFFFFF"/>
                </a:solidFill>
              </a:rPr>
              <a:t>xxxx</a:t>
            </a:r>
            <a:r>
              <a:rPr lang="en-US" sz="1600" dirty="0">
                <a:solidFill>
                  <a:srgbClr val="FFFFFF"/>
                </a:solidFill>
              </a:rPr>
              <a:t> xxx </a:t>
            </a:r>
          </a:p>
        </p:txBody>
      </p:sp>
      <p:pic>
        <p:nvPicPr>
          <p:cNvPr id="29" name="Picture 2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210056" y="2512944"/>
            <a:ext cx="438682" cy="556788"/>
          </a:xfrm>
          <a:prstGeom prst="rect">
            <a:avLst/>
          </a:prstGeom>
        </p:spPr>
      </p:pic>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144691" y="4135368"/>
            <a:ext cx="563956" cy="428189"/>
          </a:xfrm>
          <a:prstGeom prst="rect">
            <a:avLst/>
          </a:prstGeom>
        </p:spPr>
      </p:pic>
      <p:pic>
        <p:nvPicPr>
          <p:cNvPr id="31" name="Picture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217754" y="4233634"/>
            <a:ext cx="632094" cy="359222"/>
          </a:xfrm>
          <a:prstGeom prst="rect">
            <a:avLst/>
          </a:prstGeom>
        </p:spPr>
      </p:pic>
      <p:pic>
        <p:nvPicPr>
          <p:cNvPr id="32" name="Picture 3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98831" y="4181377"/>
            <a:ext cx="553693" cy="390842"/>
          </a:xfrm>
          <a:prstGeom prst="rect">
            <a:avLst/>
          </a:prstGeom>
        </p:spPr>
      </p:pic>
      <p:sp>
        <p:nvSpPr>
          <p:cNvPr id="39" name="Isosceles Triangle 38"/>
          <p:cNvSpPr/>
          <p:nvPr/>
        </p:nvSpPr>
        <p:spPr>
          <a:xfrm rot="5400000">
            <a:off x="3583128" y="2812732"/>
            <a:ext cx="363562" cy="234614"/>
          </a:xfrm>
          <a:prstGeom prst="triangl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pic>
        <p:nvPicPr>
          <p:cNvPr id="40" name="Picture 39"/>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526847" y="2662356"/>
            <a:ext cx="701610" cy="312635"/>
          </a:xfrm>
          <a:prstGeom prst="rect">
            <a:avLst/>
          </a:prstGeom>
        </p:spPr>
      </p:pic>
      <p:grpSp>
        <p:nvGrpSpPr>
          <p:cNvPr id="41" name="Group 40"/>
          <p:cNvGrpSpPr/>
          <p:nvPr/>
        </p:nvGrpSpPr>
        <p:grpSpPr>
          <a:xfrm>
            <a:off x="1132735" y="2483190"/>
            <a:ext cx="373586" cy="616296"/>
            <a:chOff x="6531329" y="2691707"/>
            <a:chExt cx="444716" cy="733318"/>
          </a:xfrm>
        </p:grpSpPr>
        <p:sp>
          <p:nvSpPr>
            <p:cNvPr id="42"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3"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4"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5"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6"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sp>
        <p:nvSpPr>
          <p:cNvPr id="47" name="TextBox 46"/>
          <p:cNvSpPr txBox="1"/>
          <p:nvPr/>
        </p:nvSpPr>
        <p:spPr>
          <a:xfrm>
            <a:off x="5964031" y="2057401"/>
            <a:ext cx="2438400" cy="1015663"/>
          </a:xfrm>
          <a:prstGeom prst="rect">
            <a:avLst/>
          </a:prstGeom>
          <a:noFill/>
        </p:spPr>
        <p:txBody>
          <a:bodyPr wrap="square" rtlCol="0">
            <a:spAutoFit/>
          </a:bodyPr>
          <a:lstStyle/>
          <a:p>
            <a:r>
              <a:rPr lang="en-US" dirty="0"/>
              <a:t>Xxx </a:t>
            </a:r>
            <a:r>
              <a:rPr lang="en-US" dirty="0" err="1"/>
              <a:t>xxxx</a:t>
            </a:r>
            <a:r>
              <a:rPr lang="en-US" dirty="0"/>
              <a:t> x</a:t>
            </a:r>
          </a:p>
          <a:p>
            <a:r>
              <a:rPr lang="en-US" sz="1200" dirty="0"/>
              <a:t>Xx x </a:t>
            </a:r>
            <a:r>
              <a:rPr lang="en-US" sz="1200" dirty="0" err="1"/>
              <a:t>xxxxxxxxx</a:t>
            </a:r>
            <a:r>
              <a:rPr lang="en-US" sz="1200" dirty="0"/>
              <a:t> </a:t>
            </a:r>
            <a:r>
              <a:rPr lang="en-US" sz="1200" dirty="0" err="1"/>
              <a:t>xxxx</a:t>
            </a:r>
            <a:r>
              <a:rPr lang="en-US" sz="1200" dirty="0"/>
              <a:t> </a:t>
            </a:r>
            <a:r>
              <a:rPr lang="en-US" sz="1200" dirty="0" err="1"/>
              <a:t>xxxxxxxxxxxx</a:t>
            </a:r>
            <a:r>
              <a:rPr lang="en-US" sz="1200" dirty="0"/>
              <a:t> </a:t>
            </a:r>
            <a:r>
              <a:rPr lang="en-US" sz="1200" dirty="0" err="1"/>
              <a:t>xxxxxx</a:t>
            </a:r>
            <a:r>
              <a:rPr lang="en-US" sz="1200" dirty="0"/>
              <a:t> xxx </a:t>
            </a:r>
            <a:r>
              <a:rPr lang="en-US" sz="1200" dirty="0" err="1"/>
              <a:t>xxx</a:t>
            </a:r>
            <a:r>
              <a:rPr lang="en-US" sz="1200" dirty="0"/>
              <a:t> 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a:t>
            </a:r>
          </a:p>
        </p:txBody>
      </p:sp>
    </p:spTree>
    <p:extLst>
      <p:ext uri="{BB962C8B-B14F-4D97-AF65-F5344CB8AC3E}">
        <p14:creationId xmlns:p14="http://schemas.microsoft.com/office/powerpoint/2010/main" val="3983522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200"/>
                                        <p:tgtEl>
                                          <p:spTgt spid="28"/>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200"/>
                                        <p:tgtEl>
                                          <p:spTgt spid="41"/>
                                        </p:tgtEl>
                                      </p:cBhvr>
                                    </p:animEffect>
                                  </p:childTnLst>
                                </p:cTn>
                              </p:par>
                            </p:childTnLst>
                          </p:cTn>
                        </p:par>
                        <p:par>
                          <p:cTn id="11" fill="hold">
                            <p:stCondLst>
                              <p:cond delay="200"/>
                            </p:stCondLst>
                            <p:childTnLst>
                              <p:par>
                                <p:cTn id="12" presetID="10" presetClass="entr" presetSubtype="0"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200"/>
                                        <p:tgtEl>
                                          <p:spTgt spid="2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200"/>
                                        <p:tgtEl>
                                          <p:spTgt spid="39"/>
                                        </p:tgtEl>
                                      </p:cBhvr>
                                    </p:animEffect>
                                  </p:childTnLst>
                                </p:cTn>
                              </p:par>
                              <p:par>
                                <p:cTn id="18" presetID="10" presetClass="entr" presetSubtype="0" fill="hold" nodeType="with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200"/>
                                        <p:tgtEl>
                                          <p:spTgt spid="40"/>
                                        </p:tgtEl>
                                      </p:cBhvr>
                                    </p:animEffect>
                                  </p:childTnLst>
                                </p:cTn>
                              </p:par>
                            </p:childTnLst>
                          </p:cTn>
                        </p:par>
                        <p:par>
                          <p:cTn id="21" fill="hold">
                            <p:stCondLst>
                              <p:cond delay="400"/>
                            </p:stCondLst>
                            <p:childTnLst>
                              <p:par>
                                <p:cTn id="22" presetID="10" presetClass="entr" presetSubtype="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200"/>
                                        <p:tgtEl>
                                          <p:spTgt spid="26"/>
                                        </p:tgtEl>
                                      </p:cBhvr>
                                    </p:animEffect>
                                  </p:childTnLst>
                                </p:cTn>
                              </p:par>
                              <p:par>
                                <p:cTn id="25" presetID="10" presetClass="entr" presetSubtype="0"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200"/>
                                        <p:tgtEl>
                                          <p:spTgt spid="29"/>
                                        </p:tgtEl>
                                      </p:cBhvr>
                                    </p:animEffect>
                                  </p:childTnLst>
                                </p:cTn>
                              </p:par>
                            </p:childTnLst>
                          </p:cTn>
                        </p:par>
                        <p:par>
                          <p:cTn id="28" fill="hold">
                            <p:stCondLst>
                              <p:cond delay="6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200"/>
                                        <p:tgtEl>
                                          <p:spTgt spid="25"/>
                                        </p:tgtEl>
                                      </p:cBhvr>
                                    </p:animEffect>
                                  </p:childTnLst>
                                </p:cTn>
                              </p:par>
                              <p:par>
                                <p:cTn id="32" presetID="10" presetClass="entr" presetSubtype="0" fill="hold"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200"/>
                                        <p:tgtEl>
                                          <p:spTgt spid="30"/>
                                        </p:tgtEl>
                                      </p:cBhvr>
                                    </p:animEffect>
                                  </p:childTnLst>
                                </p:cTn>
                              </p:par>
                            </p:childTnLst>
                          </p:cTn>
                        </p:par>
                        <p:par>
                          <p:cTn id="35" fill="hold">
                            <p:stCondLst>
                              <p:cond delay="800"/>
                            </p:stCondLst>
                            <p:childTnLst>
                              <p:par>
                                <p:cTn id="36" presetID="10" presetClass="entr" presetSubtype="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200"/>
                                        <p:tgtEl>
                                          <p:spTgt spid="24"/>
                                        </p:tgtEl>
                                      </p:cBhvr>
                                    </p:animEffect>
                                  </p:childTnLst>
                                </p:cTn>
                              </p:par>
                              <p:par>
                                <p:cTn id="39" presetID="10"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200"/>
                                        <p:tgtEl>
                                          <p:spTgt spid="32"/>
                                        </p:tgtEl>
                                      </p:cBhvr>
                                    </p:animEffect>
                                  </p:childTnLst>
                                </p:cTn>
                              </p:par>
                            </p:childTnLst>
                          </p:cTn>
                        </p:par>
                        <p:par>
                          <p:cTn id="42" fill="hold">
                            <p:stCondLst>
                              <p:cond delay="1000"/>
                            </p:stCondLst>
                            <p:childTnLst>
                              <p:par>
                                <p:cTn id="43" presetID="10" presetClass="entr" presetSubtype="0"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200"/>
                                        <p:tgtEl>
                                          <p:spTgt spid="23"/>
                                        </p:tgtEl>
                                      </p:cBhvr>
                                    </p:animEffect>
                                  </p:childTnLst>
                                </p:cTn>
                              </p:par>
                              <p:par>
                                <p:cTn id="46" presetID="10" presetClass="entr" presetSubtype="0" fill="hold"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200"/>
                                        <p:tgtEl>
                                          <p:spTgt spid="31"/>
                                        </p:tgtEl>
                                      </p:cBhvr>
                                    </p:animEffect>
                                  </p:childTnLst>
                                </p:cTn>
                              </p:par>
                              <p:par>
                                <p:cTn id="49" presetID="10" presetClass="entr" presetSubtype="0" fill="hold" nodeType="withEffect">
                                  <p:stCondLst>
                                    <p:cond delay="0"/>
                                  </p:stCondLst>
                                  <p:childTnLst>
                                    <p:set>
                                      <p:cBhvr>
                                        <p:cTn id="50" dur="1" fill="hold">
                                          <p:stCondLst>
                                            <p:cond delay="0"/>
                                          </p:stCondLst>
                                        </p:cTn>
                                        <p:tgtEl>
                                          <p:spTgt spid="47">
                                            <p:txEl>
                                              <p:pRg st="0" end="0"/>
                                            </p:txEl>
                                          </p:spTgt>
                                        </p:tgtEl>
                                        <p:attrNameLst>
                                          <p:attrName>style.visibility</p:attrName>
                                        </p:attrNameLst>
                                      </p:cBhvr>
                                      <p:to>
                                        <p:strVal val="visible"/>
                                      </p:to>
                                    </p:set>
                                    <p:animEffect transition="in" filter="fade">
                                      <p:cBhvr>
                                        <p:cTn id="51" dur="200"/>
                                        <p:tgtEl>
                                          <p:spTgt spid="47">
                                            <p:txEl>
                                              <p:pRg st="0" end="0"/>
                                            </p:txEl>
                                          </p:spTgt>
                                        </p:tgtEl>
                                      </p:cBhvr>
                                    </p:animEffect>
                                  </p:childTnLst>
                                </p:cTn>
                              </p:par>
                              <p:par>
                                <p:cTn id="52" presetID="10" presetClass="entr" presetSubtype="0" fill="hold" nodeType="withEffect">
                                  <p:stCondLst>
                                    <p:cond delay="0"/>
                                  </p:stCondLst>
                                  <p:childTnLst>
                                    <p:set>
                                      <p:cBhvr>
                                        <p:cTn id="53" dur="1" fill="hold">
                                          <p:stCondLst>
                                            <p:cond delay="0"/>
                                          </p:stCondLst>
                                        </p:cTn>
                                        <p:tgtEl>
                                          <p:spTgt spid="47">
                                            <p:txEl>
                                              <p:pRg st="1" end="1"/>
                                            </p:txEl>
                                          </p:spTgt>
                                        </p:tgtEl>
                                        <p:attrNameLst>
                                          <p:attrName>style.visibility</p:attrName>
                                        </p:attrNameLst>
                                      </p:cBhvr>
                                      <p:to>
                                        <p:strVal val="visible"/>
                                      </p:to>
                                    </p:set>
                                    <p:animEffect transition="in" filter="fade">
                                      <p:cBhvr>
                                        <p:cTn id="54" dur="200"/>
                                        <p:tgtEl>
                                          <p:spTgt spid="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3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Xxxxxxxxxxxxxxxxxx</a:t>
            </a:r>
            <a:r>
              <a:rPr lang="en-US" dirty="0"/>
              <a:t> </a:t>
            </a:r>
            <a:r>
              <a:rPr lang="en-US" dirty="0" err="1"/>
              <a:t>xxxx</a:t>
            </a:r>
            <a:r>
              <a:rPr lang="en-US" dirty="0"/>
              <a:t> </a:t>
            </a:r>
            <a:r>
              <a:rPr lang="en-US" dirty="0" err="1"/>
              <a:t>xxxxxx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p:txBody>
      </p:sp>
      <p:sp>
        <p:nvSpPr>
          <p:cNvPr id="16" name="Chevron 15"/>
          <p:cNvSpPr/>
          <p:nvPr/>
        </p:nvSpPr>
        <p:spPr>
          <a:xfrm>
            <a:off x="6187842" y="2209800"/>
            <a:ext cx="1889359" cy="1066800"/>
          </a:xfrm>
          <a:prstGeom prst="chevron">
            <a:avLst>
              <a:gd name="adj" fmla="val 17785"/>
            </a:avLst>
          </a:prstGeom>
          <a:solidFill>
            <a:schemeClr val="bg2"/>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17" name="TextBox 16"/>
          <p:cNvSpPr txBox="1"/>
          <p:nvPr/>
        </p:nvSpPr>
        <p:spPr>
          <a:xfrm>
            <a:off x="6220881"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a:t>
            </a:r>
            <a:endParaRPr lang="en-US" dirty="0">
              <a:latin typeface="Open Sans" panose="020B0606030504020204" pitchFamily="34" charset="0"/>
              <a:ea typeface="Open Sans" panose="020B0606030504020204" pitchFamily="34" charset="0"/>
              <a:cs typeface="Open Sans" panose="020B0606030504020204" pitchFamily="34" charset="0"/>
            </a:endParaRPr>
          </a:p>
          <a:p>
            <a:r>
              <a:rPr lang="en-US" sz="1100" dirty="0"/>
              <a:t>Xx x </a:t>
            </a:r>
            <a:r>
              <a:rPr lang="en-US" sz="1100" dirty="0" err="1"/>
              <a:t>xxxxxxxxx</a:t>
            </a:r>
            <a:r>
              <a:rPr lang="en-US" sz="1100" dirty="0"/>
              <a:t> </a:t>
            </a:r>
            <a:r>
              <a:rPr lang="en-US" sz="1100" dirty="0" err="1"/>
              <a:t>xxxx</a:t>
            </a:r>
            <a:r>
              <a:rPr lang="en-US" sz="1100" dirty="0"/>
              <a:t> </a:t>
            </a:r>
            <a:r>
              <a:rPr lang="en-US" sz="1100" dirty="0" err="1"/>
              <a:t>xxxxxxxxxxxx</a:t>
            </a:r>
            <a:r>
              <a:rPr lang="en-US" sz="1100" dirty="0"/>
              <a:t> </a:t>
            </a:r>
            <a:r>
              <a:rPr lang="en-US" sz="1100" dirty="0" err="1"/>
              <a:t>xxxxxx</a:t>
            </a:r>
            <a:r>
              <a:rPr lang="en-US" sz="1100" dirty="0"/>
              <a:t> xxx </a:t>
            </a:r>
            <a:r>
              <a:rPr lang="en-US" sz="1100" dirty="0" err="1"/>
              <a:t>xxx</a:t>
            </a:r>
            <a:r>
              <a:rPr lang="en-US" sz="1100" dirty="0"/>
              <a:t> </a:t>
            </a:r>
          </a:p>
        </p:txBody>
      </p:sp>
      <p:pic>
        <p:nvPicPr>
          <p:cNvPr id="18" name="Picture 1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807200" y="2463615"/>
            <a:ext cx="609600" cy="609600"/>
          </a:xfrm>
          <a:prstGeom prst="rect">
            <a:avLst/>
          </a:prstGeom>
        </p:spPr>
      </p:pic>
      <p:sp>
        <p:nvSpPr>
          <p:cNvPr id="19" name="Chevron 18"/>
          <p:cNvSpPr/>
          <p:nvPr/>
        </p:nvSpPr>
        <p:spPr>
          <a:xfrm>
            <a:off x="4480453" y="2209800"/>
            <a:ext cx="1889359" cy="1066800"/>
          </a:xfrm>
          <a:prstGeom prst="chevron">
            <a:avLst>
              <a:gd name="adj" fmla="val 17785"/>
            </a:avLst>
          </a:prstGeom>
          <a:solidFill>
            <a:schemeClr val="accent5"/>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0" name="TextBox 19"/>
          <p:cNvSpPr txBox="1"/>
          <p:nvPr/>
        </p:nvSpPr>
        <p:spPr>
          <a:xfrm>
            <a:off x="4559298"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Xxxxxxx</a:t>
            </a:r>
            <a:endParaRPr lang="en-US" dirty="0">
              <a:latin typeface="Open Sans" panose="020B0606030504020204" pitchFamily="34" charset="0"/>
              <a:ea typeface="Open Sans" panose="020B0606030504020204" pitchFamily="34" charset="0"/>
              <a:cs typeface="Open Sans" panose="020B0606030504020204" pitchFamily="34" charset="0"/>
            </a:endParaRPr>
          </a:p>
          <a:p>
            <a:r>
              <a:rPr lang="en-US" sz="1100" dirty="0" err="1"/>
              <a:t>Xxxxxxx</a:t>
            </a:r>
            <a:r>
              <a:rPr lang="en-US" sz="1100" dirty="0"/>
              <a:t> x </a:t>
            </a:r>
            <a:r>
              <a:rPr lang="en-US" sz="1100" dirty="0" err="1"/>
              <a:t>xxxxxxxxxxx</a:t>
            </a:r>
            <a:r>
              <a:rPr lang="en-US" sz="1100" dirty="0"/>
              <a:t> </a:t>
            </a:r>
            <a:r>
              <a:rPr lang="en-US" sz="1100" dirty="0" err="1"/>
              <a:t>xxxxxxxxxxxxxxxxxxxx</a:t>
            </a:r>
            <a:r>
              <a:rPr lang="en-US" sz="1100" dirty="0"/>
              <a:t> xxx </a:t>
            </a:r>
            <a:r>
              <a:rPr lang="en-US" sz="1100" dirty="0" err="1"/>
              <a:t>xxxx</a:t>
            </a:r>
            <a:r>
              <a:rPr lang="en-US" sz="1100" dirty="0"/>
              <a:t> </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77884" y="2482851"/>
            <a:ext cx="730404" cy="554566"/>
          </a:xfrm>
          <a:prstGeom prst="rect">
            <a:avLst/>
          </a:prstGeom>
        </p:spPr>
      </p:pic>
      <p:sp>
        <p:nvSpPr>
          <p:cNvPr id="22" name="Chevron 21"/>
          <p:cNvSpPr/>
          <p:nvPr/>
        </p:nvSpPr>
        <p:spPr>
          <a:xfrm>
            <a:off x="2773065" y="2209800"/>
            <a:ext cx="1889359" cy="1066800"/>
          </a:xfrm>
          <a:prstGeom prst="chevron">
            <a:avLst>
              <a:gd name="adj" fmla="val 17785"/>
            </a:avLst>
          </a:prstGeom>
          <a:solidFill>
            <a:schemeClr val="accent3"/>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3" name="TextBox 22"/>
          <p:cNvSpPr txBox="1"/>
          <p:nvPr/>
        </p:nvSpPr>
        <p:spPr>
          <a:xfrm>
            <a:off x="2865965" y="3429001"/>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a:t>
            </a:r>
            <a:r>
              <a:rPr lang="en-US" sz="1600" dirty="0">
                <a:latin typeface="Open Sans" panose="020B0606030504020204" pitchFamily="34" charset="0"/>
                <a:ea typeface="Open Sans" panose="020B0606030504020204" pitchFamily="34" charset="0"/>
                <a:cs typeface="Open Sans" panose="020B0606030504020204" pitchFamily="34" charset="0"/>
              </a:rPr>
              <a:t> </a:t>
            </a:r>
          </a:p>
          <a:p>
            <a:r>
              <a:rPr lang="en-US" sz="1100" dirty="0"/>
              <a:t> </a:t>
            </a:r>
            <a:r>
              <a:rPr lang="en-US" sz="1100" dirty="0" err="1"/>
              <a:t>xxxxxxxxx</a:t>
            </a:r>
            <a:r>
              <a:rPr lang="en-US" sz="1100" dirty="0"/>
              <a:t> </a:t>
            </a:r>
            <a:r>
              <a:rPr lang="en-US" sz="1100" dirty="0" err="1"/>
              <a:t>xxxxxxxxxxxx</a:t>
            </a:r>
            <a:r>
              <a:rPr lang="en-US" sz="1100" dirty="0"/>
              <a:t> </a:t>
            </a:r>
            <a:r>
              <a:rPr lang="en-US" sz="1100" dirty="0" err="1"/>
              <a:t>xxxxxxx</a:t>
            </a:r>
            <a:r>
              <a:rPr lang="en-US" sz="1100" dirty="0"/>
              <a:t> </a:t>
            </a:r>
            <a:r>
              <a:rPr lang="en-US" sz="1100" dirty="0" err="1"/>
              <a:t>xxxx</a:t>
            </a:r>
            <a:r>
              <a:rPr lang="en-US" sz="1100" dirty="0"/>
              <a:t> x </a:t>
            </a:r>
            <a:r>
              <a:rPr lang="en-US" sz="1100" dirty="0" err="1"/>
              <a:t>xxxxxxx</a:t>
            </a:r>
            <a:r>
              <a:rPr lang="en-US" sz="1100" dirty="0"/>
              <a:t> x </a:t>
            </a:r>
            <a:r>
              <a:rPr lang="en-US" sz="1100" dirty="0" err="1"/>
              <a:t>xxxxxxx</a:t>
            </a:r>
            <a:r>
              <a:rPr lang="en-US" sz="1100" dirty="0"/>
              <a:t> </a:t>
            </a:r>
          </a:p>
        </p:txBody>
      </p:sp>
      <p:pic>
        <p:nvPicPr>
          <p:cNvPr id="24" name="Picture 2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407550" y="2381574"/>
            <a:ext cx="558418" cy="708760"/>
          </a:xfrm>
          <a:prstGeom prst="rect">
            <a:avLst/>
          </a:prstGeom>
        </p:spPr>
      </p:pic>
      <p:sp>
        <p:nvSpPr>
          <p:cNvPr id="26" name="Chevron 25"/>
          <p:cNvSpPr/>
          <p:nvPr/>
        </p:nvSpPr>
        <p:spPr>
          <a:xfrm>
            <a:off x="762001" y="2209800"/>
            <a:ext cx="2193035" cy="1066800"/>
          </a:xfrm>
          <a:prstGeom prst="chevron">
            <a:avLst>
              <a:gd name="adj" fmla="val 17785"/>
            </a:avLst>
          </a:prstGeom>
          <a:solidFill>
            <a:schemeClr val="accent1"/>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7" name="TextBox 26"/>
          <p:cNvSpPr txBox="1"/>
          <p:nvPr/>
        </p:nvSpPr>
        <p:spPr>
          <a:xfrm>
            <a:off x="1119715"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Xxxxxxxx</a:t>
            </a:r>
            <a:endParaRPr lang="en-US" sz="1600" dirty="0">
              <a:latin typeface="Open Sans" panose="020B0606030504020204" pitchFamily="34" charset="0"/>
              <a:ea typeface="Open Sans" panose="020B0606030504020204" pitchFamily="34" charset="0"/>
              <a:cs typeface="Open Sans" panose="020B0606030504020204" pitchFamily="34" charset="0"/>
            </a:endParaRPr>
          </a:p>
          <a:p>
            <a:r>
              <a:rPr lang="en-US" sz="1100" dirty="0"/>
              <a:t>X </a:t>
            </a:r>
            <a:r>
              <a:rPr lang="en-US" sz="1100" dirty="0" err="1"/>
              <a:t>xxxxxxxxxx</a:t>
            </a:r>
            <a:r>
              <a:rPr lang="en-US" sz="1100" dirty="0"/>
              <a:t> </a:t>
            </a:r>
            <a:r>
              <a:rPr lang="en-US" sz="1100" dirty="0" err="1"/>
              <a:t>xxxxxx</a:t>
            </a:r>
            <a:r>
              <a:rPr lang="en-US" sz="1100" dirty="0"/>
              <a:t> </a:t>
            </a:r>
            <a:r>
              <a:rPr lang="en-US" sz="1100" dirty="0" err="1"/>
              <a:t>xxxxxx</a:t>
            </a:r>
            <a:r>
              <a:rPr lang="en-US" sz="1100" dirty="0"/>
              <a:t> Xx </a:t>
            </a:r>
            <a:r>
              <a:rPr lang="en-US" sz="1100" dirty="0" err="1"/>
              <a:t>xx</a:t>
            </a:r>
            <a:r>
              <a:rPr lang="en-US" sz="1100" dirty="0"/>
              <a:t> </a:t>
            </a:r>
            <a:r>
              <a:rPr lang="en-US" sz="1100" dirty="0" err="1"/>
              <a:t>xxxxxxxx</a:t>
            </a:r>
            <a:r>
              <a:rPr lang="en-US" sz="1100" dirty="0"/>
              <a:t> xx </a:t>
            </a:r>
          </a:p>
        </p:txBody>
      </p:sp>
      <p:pic>
        <p:nvPicPr>
          <p:cNvPr id="28" name="Picture 2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0200" y="2590800"/>
            <a:ext cx="799254" cy="356146"/>
          </a:xfrm>
          <a:prstGeom prst="rect">
            <a:avLst/>
          </a:prstGeom>
        </p:spPr>
      </p:pic>
      <p:sp useBgFill="1">
        <p:nvSpPr>
          <p:cNvPr id="32" name="Chevron 31"/>
          <p:cNvSpPr/>
          <p:nvPr/>
        </p:nvSpPr>
        <p:spPr>
          <a:xfrm>
            <a:off x="-809112" y="2110050"/>
            <a:ext cx="2066021" cy="1166550"/>
          </a:xfrm>
          <a:prstGeom prst="chevron">
            <a:avLst>
              <a:gd name="adj" fmla="val 17785"/>
            </a:avLst>
          </a:prstGeom>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Tree>
    <p:extLst>
      <p:ext uri="{BB962C8B-B14F-4D97-AF65-F5344CB8AC3E}">
        <p14:creationId xmlns:p14="http://schemas.microsoft.com/office/powerpoint/2010/main" val="233454459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55556">
                                          <p:cBhvr additive="base">
                                            <p:cTn id="7" dur="900" fill="hold"/>
                                            <p:tgtEl>
                                              <p:spTgt spid="2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14:presetBounceEnd="55556">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14:bounceEnd="55556">
                                          <p:cBhvr additive="base">
                                            <p:cTn id="17" dur="11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14:presetBounceEnd="55556">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14:bounceEnd="55556">
                                          <p:cBhvr additive="base">
                                            <p:cTn id="27" dur="1300" fill="hold"/>
                                            <p:tgtEl>
                                              <p:spTgt spid="19"/>
                                            </p:tgtEl>
                                            <p:attrNameLst>
                                              <p:attrName>ppt_x</p:attrName>
                                            </p:attrNameLst>
                                          </p:cBhvr>
                                          <p:tavLst>
                                            <p:tav tm="0">
                                              <p:val>
                                                <p:strVal val="0-#ppt_w/2"/>
                                              </p:val>
                                            </p:tav>
                                            <p:tav tm="100000">
                                              <p:val>
                                                <p:strVal val="#ppt_x"/>
                                              </p:val>
                                            </p:tav>
                                          </p:tavLst>
                                        </p:anim>
                                        <p:anim calcmode="lin" valueType="num" p14:bounceEnd="55556">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14:presetBounceEnd="55556">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14:bounceEnd="55556">
                                          <p:cBhvr additive="base">
                                            <p:cTn id="37" dur="15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0-#ppt_w/2"/>
                                              </p:val>
                                            </p:tav>
                                            <p:tav tm="100000">
                                              <p:val>
                                                <p:strVal val="#ppt_x"/>
                                              </p:val>
                                            </p:tav>
                                          </p:tavLst>
                                        </p:anim>
                                        <p:anim calcmode="lin" valueType="num">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1100" fill="hold"/>
                                            <p:tgtEl>
                                              <p:spTgt spid="22"/>
                                            </p:tgtEl>
                                            <p:attrNameLst>
                                              <p:attrName>ppt_x</p:attrName>
                                            </p:attrNameLst>
                                          </p:cBhvr>
                                          <p:tavLst>
                                            <p:tav tm="0">
                                              <p:val>
                                                <p:strVal val="0-#ppt_w/2"/>
                                              </p:val>
                                            </p:tav>
                                            <p:tav tm="100000">
                                              <p:val>
                                                <p:strVal val="#ppt_x"/>
                                              </p:val>
                                            </p:tav>
                                          </p:tavLst>
                                        </p:anim>
                                        <p:anim calcmode="lin" valueType="num">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1300" fill="hold"/>
                                            <p:tgtEl>
                                              <p:spTgt spid="19"/>
                                            </p:tgtEl>
                                            <p:attrNameLst>
                                              <p:attrName>ppt_x</p:attrName>
                                            </p:attrNameLst>
                                          </p:cBhvr>
                                          <p:tavLst>
                                            <p:tav tm="0">
                                              <p:val>
                                                <p:strVal val="0-#ppt_w/2"/>
                                              </p:val>
                                            </p:tav>
                                            <p:tav tm="100000">
                                              <p:val>
                                                <p:strVal val="#ppt_x"/>
                                              </p:val>
                                            </p:tav>
                                          </p:tavLst>
                                        </p:anim>
                                        <p:anim calcmode="lin" valueType="num">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1500" fill="hold"/>
                                            <p:tgtEl>
                                              <p:spTgt spid="16"/>
                                            </p:tgtEl>
                                            <p:attrNameLst>
                                              <p:attrName>ppt_x</p:attrName>
                                            </p:attrNameLst>
                                          </p:cBhvr>
                                          <p:tavLst>
                                            <p:tav tm="0">
                                              <p:val>
                                                <p:strVal val="0-#ppt_w/2"/>
                                              </p:val>
                                            </p:tav>
                                            <p:tav tm="100000">
                                              <p:val>
                                                <p:strVal val="#ppt_x"/>
                                              </p:val>
                                            </p:tav>
                                          </p:tavLst>
                                        </p:anim>
                                        <p:anim calcmode="lin" valueType="num">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1021080" y="3854451"/>
            <a:ext cx="3942080" cy="2603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6386196" y="1949451"/>
            <a:ext cx="4149725" cy="26035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TextBox 12"/>
          <p:cNvSpPr txBox="1"/>
          <p:nvPr/>
        </p:nvSpPr>
        <p:spPr>
          <a:xfrm>
            <a:off x="6430071" y="1342501"/>
            <a:ext cx="3305176" cy="574324"/>
          </a:xfrm>
          <a:prstGeom prst="rect">
            <a:avLst/>
          </a:prstGeom>
          <a:noFill/>
        </p:spPr>
        <p:txBody>
          <a:bodyPr wrap="square" rtlCol="0">
            <a:spAutoFit/>
          </a:bodyPr>
          <a:lstStyle/>
          <a:p>
            <a:pPr>
              <a:lnSpc>
                <a:spcPct val="87000"/>
              </a:lnSpc>
            </a:pPr>
            <a:r>
              <a:rPr lang="en-US" dirty="0"/>
              <a:t>90% </a:t>
            </a:r>
            <a:r>
              <a:rPr lang="en-US" dirty="0" err="1"/>
              <a:t>xxxxxx</a:t>
            </a:r>
            <a:endParaRPr lang="en-US" dirty="0"/>
          </a:p>
          <a:p>
            <a:pPr>
              <a:lnSpc>
                <a:spcPct val="87000"/>
              </a:lnSpc>
            </a:pPr>
            <a:r>
              <a:rPr lang="en-US" sz="1200" dirty="0">
                <a:solidFill>
                  <a:schemeClr val="tx1">
                    <a:lumMod val="75000"/>
                  </a:schemeClr>
                </a:solidFill>
              </a:rPr>
              <a:t>X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p>
        </p:txBody>
      </p:sp>
      <p:sp>
        <p:nvSpPr>
          <p:cNvPr id="46" name="TextBox 45"/>
          <p:cNvSpPr txBox="1"/>
          <p:nvPr/>
        </p:nvSpPr>
        <p:spPr>
          <a:xfrm>
            <a:off x="-416506" y="3244325"/>
            <a:ext cx="3305176" cy="574324"/>
          </a:xfrm>
          <a:prstGeom prst="rect">
            <a:avLst/>
          </a:prstGeom>
          <a:noFill/>
        </p:spPr>
        <p:txBody>
          <a:bodyPr wrap="square" rtlCol="0">
            <a:spAutoFit/>
          </a:bodyPr>
          <a:lstStyle/>
          <a:p>
            <a:pPr algn="r">
              <a:lnSpc>
                <a:spcPct val="87000"/>
              </a:lnSpc>
            </a:pPr>
            <a:r>
              <a:rPr lang="en-US" dirty="0"/>
              <a:t>X xxx xx </a:t>
            </a:r>
          </a:p>
          <a:p>
            <a:pPr algn="r">
              <a:lnSpc>
                <a:spcPct val="87000"/>
              </a:lnSpc>
            </a:pPr>
            <a:r>
              <a:rPr lang="en-US" sz="1200" dirty="0">
                <a:solidFill>
                  <a:schemeClr val="tx1">
                    <a:lumMod val="75000"/>
                  </a:schemeClr>
                </a:solidFill>
              </a:rPr>
              <a:t>X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p>
        </p:txBody>
      </p:sp>
      <p:sp>
        <p:nvSpPr>
          <p:cNvPr id="48" name="TextBox 47"/>
          <p:cNvSpPr txBox="1"/>
          <p:nvPr/>
        </p:nvSpPr>
        <p:spPr>
          <a:xfrm>
            <a:off x="619761" y="1513841"/>
            <a:ext cx="2997205" cy="892552"/>
          </a:xfrm>
          <a:prstGeom prst="rect">
            <a:avLst/>
          </a:prstGeom>
          <a:noFill/>
        </p:spPr>
        <p:txBody>
          <a:bodyPr wrap="square" rtlCol="0">
            <a:spAutoFit/>
          </a:bodyPr>
          <a:lstStyle/>
          <a:p>
            <a:r>
              <a:rPr lang="en-US" sz="1600" dirty="0"/>
              <a:t>X </a:t>
            </a:r>
            <a:r>
              <a:rPr lang="en-US" sz="1600" dirty="0" err="1"/>
              <a:t>x</a:t>
            </a:r>
            <a:r>
              <a:rPr lang="en-US" sz="1600" dirty="0"/>
              <a:t> </a:t>
            </a:r>
            <a:r>
              <a:rPr lang="en-US" sz="1600" dirty="0" err="1"/>
              <a:t>xxxxxxxxxxxxxxx</a:t>
            </a:r>
            <a:r>
              <a:rPr lang="en-US" sz="1600" dirty="0"/>
              <a:t> x </a:t>
            </a:r>
          </a:p>
          <a:p>
            <a:r>
              <a:rPr lang="en-US" sz="1200" dirty="0">
                <a:solidFill>
                  <a:schemeClr val="tx1">
                    <a:lumMod val="75000"/>
                  </a:schemeClr>
                </a:solidFill>
              </a:rPr>
              <a:t>Xx </a:t>
            </a:r>
            <a:r>
              <a:rPr lang="en-US" sz="1200" dirty="0" err="1">
                <a:solidFill>
                  <a:schemeClr val="tx1">
                    <a:lumMod val="75000"/>
                  </a:schemeClr>
                </a:solidFill>
              </a:rPr>
              <a:t>xxxxxxxxxxxxxxx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r>
              <a:rPr lang="en-US" sz="1200" dirty="0" err="1">
                <a:solidFill>
                  <a:schemeClr val="tx1">
                    <a:lumMod val="75000"/>
                  </a:schemeClr>
                </a:solidFill>
              </a:rPr>
              <a:t>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a:t>
            </a:r>
            <a:r>
              <a:rPr lang="en-US" sz="1200" dirty="0" err="1">
                <a:solidFill>
                  <a:schemeClr val="tx1">
                    <a:lumMod val="75000"/>
                  </a:schemeClr>
                </a:solidFill>
              </a:rPr>
              <a:t>xxxxxxxxxxxxx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xxx </a:t>
            </a:r>
            <a:r>
              <a:rPr lang="en-US" sz="1200" dirty="0" err="1">
                <a:solidFill>
                  <a:schemeClr val="tx1">
                    <a:lumMod val="75000"/>
                  </a:schemeClr>
                </a:solidFill>
              </a:rPr>
              <a:t>xxx</a:t>
            </a:r>
            <a:r>
              <a:rPr lang="en-US" sz="1200" dirty="0">
                <a:solidFill>
                  <a:schemeClr val="tx1">
                    <a:lumMod val="75000"/>
                  </a:schemeClr>
                </a:solidFill>
              </a:rPr>
              <a:t> xx x </a:t>
            </a:r>
            <a:r>
              <a:rPr lang="en-US" sz="1200" dirty="0" err="1">
                <a:solidFill>
                  <a:schemeClr val="tx1">
                    <a:lumMod val="75000"/>
                  </a:schemeClr>
                </a:solidFill>
              </a:rPr>
              <a:t>xxxxxxx</a:t>
            </a:r>
            <a:r>
              <a:rPr lang="en-US" sz="1200" dirty="0">
                <a:solidFill>
                  <a:schemeClr val="tx1">
                    <a:lumMod val="75000"/>
                  </a:schemeClr>
                </a:solidFill>
              </a:rPr>
              <a:t> </a:t>
            </a:r>
            <a:r>
              <a:rPr lang="en-US" sz="1200" dirty="0" err="1">
                <a:solidFill>
                  <a:schemeClr val="tx1">
                    <a:lumMod val="75000"/>
                  </a:schemeClr>
                </a:solidFill>
              </a:rPr>
              <a:t>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p>
        </p:txBody>
      </p:sp>
      <p:sp>
        <p:nvSpPr>
          <p:cNvPr id="65" name="Rounded Rectangle 64"/>
          <p:cNvSpPr/>
          <p:nvPr/>
        </p:nvSpPr>
        <p:spPr>
          <a:xfrm>
            <a:off x="2915922" y="3168298"/>
            <a:ext cx="717526" cy="1632303"/>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01</a:t>
            </a:r>
          </a:p>
        </p:txBody>
      </p:sp>
      <p:sp>
        <p:nvSpPr>
          <p:cNvPr id="66" name="Rounded Rectangle 65"/>
          <p:cNvSpPr/>
          <p:nvPr/>
        </p:nvSpPr>
        <p:spPr>
          <a:xfrm>
            <a:off x="4299599" y="2231849"/>
            <a:ext cx="717526" cy="1632303"/>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03</a:t>
            </a:r>
          </a:p>
        </p:txBody>
      </p:sp>
      <p:sp>
        <p:nvSpPr>
          <p:cNvPr id="67" name="Rounded Rectangle 66"/>
          <p:cNvSpPr/>
          <p:nvPr/>
        </p:nvSpPr>
        <p:spPr>
          <a:xfrm>
            <a:off x="5683275" y="1295401"/>
            <a:ext cx="717526" cy="1632303"/>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05</a:t>
            </a:r>
          </a:p>
        </p:txBody>
      </p:sp>
      <p:sp>
        <p:nvSpPr>
          <p:cNvPr id="68" name="Rounded Rectangle 67"/>
          <p:cNvSpPr/>
          <p:nvPr/>
        </p:nvSpPr>
        <p:spPr>
          <a:xfrm>
            <a:off x="4991436" y="1763624"/>
            <a:ext cx="717526" cy="1632303"/>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04</a:t>
            </a:r>
          </a:p>
        </p:txBody>
      </p:sp>
      <p:sp>
        <p:nvSpPr>
          <p:cNvPr id="69" name="Rounded Rectangle 68"/>
          <p:cNvSpPr/>
          <p:nvPr/>
        </p:nvSpPr>
        <p:spPr>
          <a:xfrm>
            <a:off x="3607761" y="2700074"/>
            <a:ext cx="717526" cy="1632303"/>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02</a:t>
            </a:r>
          </a:p>
        </p:txBody>
      </p:sp>
      <p:sp>
        <p:nvSpPr>
          <p:cNvPr id="70" name="TextBox 69"/>
          <p:cNvSpPr txBox="1"/>
          <p:nvPr/>
        </p:nvSpPr>
        <p:spPr>
          <a:xfrm>
            <a:off x="5659116" y="3439180"/>
            <a:ext cx="2997205" cy="523220"/>
          </a:xfrm>
          <a:prstGeom prst="rect">
            <a:avLst/>
          </a:prstGeom>
          <a:noFill/>
        </p:spPr>
        <p:txBody>
          <a:bodyPr wrap="square" rtlCol="0">
            <a:spAutoFit/>
          </a:bodyPr>
          <a:lstStyle/>
          <a:p>
            <a:r>
              <a:rPr lang="en-US" sz="1600" dirty="0"/>
              <a:t>X </a:t>
            </a:r>
            <a:r>
              <a:rPr lang="en-US" sz="1600" dirty="0" err="1"/>
              <a:t>x</a:t>
            </a:r>
            <a:r>
              <a:rPr lang="en-US" sz="1600" dirty="0"/>
              <a:t> </a:t>
            </a:r>
            <a:r>
              <a:rPr lang="en-US" sz="1600" dirty="0" err="1"/>
              <a:t>xxxxxxxxxxxxxxx</a:t>
            </a:r>
            <a:r>
              <a:rPr lang="en-US" sz="1600" dirty="0"/>
              <a:t> x </a:t>
            </a:r>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1" name="TextBox 70"/>
          <p:cNvSpPr txBox="1"/>
          <p:nvPr/>
        </p:nvSpPr>
        <p:spPr>
          <a:xfrm>
            <a:off x="4927601" y="4004753"/>
            <a:ext cx="2110510" cy="523220"/>
          </a:xfrm>
          <a:prstGeom prst="rect">
            <a:avLst/>
          </a:prstGeom>
          <a:noFill/>
        </p:spPr>
        <p:txBody>
          <a:bodyPr wrap="square" rtlCol="0">
            <a:spAutoFit/>
          </a:bodyPr>
          <a:lstStyle/>
          <a:p>
            <a:r>
              <a:rPr lang="en-US" sz="1600" dirty="0" err="1"/>
              <a:t>Xxxxxxxxxxxxxx</a:t>
            </a:r>
            <a:endParaRPr lang="en-US" sz="1600" dirty="0"/>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2" name="TextBox 71"/>
          <p:cNvSpPr txBox="1"/>
          <p:nvPr/>
        </p:nvSpPr>
        <p:spPr>
          <a:xfrm>
            <a:off x="4272280" y="4570327"/>
            <a:ext cx="1524000" cy="523220"/>
          </a:xfrm>
          <a:prstGeom prst="rect">
            <a:avLst/>
          </a:prstGeom>
          <a:noFill/>
        </p:spPr>
        <p:txBody>
          <a:bodyPr wrap="square" rtlCol="0">
            <a:spAutoFit/>
          </a:bodyPr>
          <a:lstStyle/>
          <a:p>
            <a:r>
              <a:rPr lang="en-US" sz="1600" dirty="0" err="1"/>
              <a:t>Xxxxx</a:t>
            </a:r>
            <a:r>
              <a:rPr lang="en-US" sz="1600" dirty="0"/>
              <a:t> xxx</a:t>
            </a:r>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3" name="TextBox 72"/>
          <p:cNvSpPr txBox="1"/>
          <p:nvPr/>
        </p:nvSpPr>
        <p:spPr>
          <a:xfrm>
            <a:off x="3576320" y="5135900"/>
            <a:ext cx="1524000" cy="523220"/>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cxnSp>
        <p:nvCxnSpPr>
          <p:cNvPr id="74" name="Elbow Connector 73"/>
          <p:cNvCxnSpPr>
            <a:stCxn id="68" idx="2"/>
            <a:endCxn id="70" idx="1"/>
          </p:cNvCxnSpPr>
          <p:nvPr/>
        </p:nvCxnSpPr>
        <p:spPr>
          <a:xfrm rot="16200000" flipH="1">
            <a:off x="5352226" y="3393899"/>
            <a:ext cx="304863" cy="308917"/>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Elbow Connector 74"/>
          <p:cNvCxnSpPr>
            <a:stCxn id="66" idx="2"/>
            <a:endCxn id="71" idx="1"/>
          </p:cNvCxnSpPr>
          <p:nvPr/>
        </p:nvCxnSpPr>
        <p:spPr>
          <a:xfrm rot="16200000" flipH="1">
            <a:off x="4591876" y="3930637"/>
            <a:ext cx="402211" cy="269239"/>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Elbow Connector 75"/>
          <p:cNvCxnSpPr>
            <a:stCxn id="69" idx="2"/>
            <a:endCxn id="72" idx="1"/>
          </p:cNvCxnSpPr>
          <p:nvPr/>
        </p:nvCxnSpPr>
        <p:spPr>
          <a:xfrm rot="16200000" flipH="1">
            <a:off x="3869622" y="4429279"/>
            <a:ext cx="499560" cy="305756"/>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Elbow Connector 76"/>
          <p:cNvCxnSpPr>
            <a:stCxn id="65" idx="2"/>
            <a:endCxn id="73" idx="1"/>
          </p:cNvCxnSpPr>
          <p:nvPr/>
        </p:nvCxnSpPr>
        <p:spPr>
          <a:xfrm rot="16200000" flipH="1">
            <a:off x="3127048" y="4948237"/>
            <a:ext cx="596909" cy="30163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78" name="Group 77"/>
          <p:cNvGrpSpPr/>
          <p:nvPr/>
        </p:nvGrpSpPr>
        <p:grpSpPr>
          <a:xfrm rot="16200000" flipH="1">
            <a:off x="3046879" y="4212101"/>
            <a:ext cx="455612" cy="263525"/>
            <a:chOff x="5256213" y="3154363"/>
            <a:chExt cx="455612" cy="263525"/>
          </a:xfrm>
        </p:grpSpPr>
        <p:sp>
          <p:nvSpPr>
            <p:cNvPr id="79" name="Freeform 12"/>
            <p:cNvSpPr>
              <a:spLocks/>
            </p:cNvSpPr>
            <p:nvPr/>
          </p:nvSpPr>
          <p:spPr bwMode="auto">
            <a:xfrm>
              <a:off x="5256213" y="3205163"/>
              <a:ext cx="287337" cy="60325"/>
            </a:xfrm>
            <a:custGeom>
              <a:avLst/>
              <a:gdLst>
                <a:gd name="T0" fmla="*/ 1416 w 1416"/>
                <a:gd name="T1" fmla="*/ 0 h 292"/>
                <a:gd name="T2" fmla="*/ 1416 w 1416"/>
                <a:gd name="T3" fmla="*/ 0 h 292"/>
                <a:gd name="T4" fmla="*/ 146 w 1416"/>
                <a:gd name="T5" fmla="*/ 0 h 292"/>
                <a:gd name="T6" fmla="*/ 0 w 1416"/>
                <a:gd name="T7" fmla="*/ 146 h 292"/>
                <a:gd name="T8" fmla="*/ 146 w 1416"/>
                <a:gd name="T9" fmla="*/ 292 h 292"/>
                <a:gd name="T10" fmla="*/ 904 w 1416"/>
                <a:gd name="T11" fmla="*/ 292 h 292"/>
              </a:gdLst>
              <a:ahLst/>
              <a:cxnLst>
                <a:cxn ang="0">
                  <a:pos x="T0" y="T1"/>
                </a:cxn>
                <a:cxn ang="0">
                  <a:pos x="T2" y="T3"/>
                </a:cxn>
                <a:cxn ang="0">
                  <a:pos x="T4" y="T5"/>
                </a:cxn>
                <a:cxn ang="0">
                  <a:pos x="T6" y="T7"/>
                </a:cxn>
                <a:cxn ang="0">
                  <a:pos x="T8" y="T9"/>
                </a:cxn>
                <a:cxn ang="0">
                  <a:pos x="T10" y="T11"/>
                </a:cxn>
              </a:cxnLst>
              <a:rect l="0" t="0" r="r" b="b"/>
              <a:pathLst>
                <a:path w="1416" h="292">
                  <a:moveTo>
                    <a:pt x="1416" y="0"/>
                  </a:moveTo>
                  <a:lnTo>
                    <a:pt x="1416" y="0"/>
                  </a:lnTo>
                  <a:lnTo>
                    <a:pt x="146" y="0"/>
                  </a:lnTo>
                  <a:cubicBezTo>
                    <a:pt x="65" y="0"/>
                    <a:pt x="0" y="65"/>
                    <a:pt x="0" y="146"/>
                  </a:cubicBezTo>
                  <a:cubicBezTo>
                    <a:pt x="0" y="227"/>
                    <a:pt x="65" y="292"/>
                    <a:pt x="146" y="292"/>
                  </a:cubicBezTo>
                  <a:lnTo>
                    <a:pt x="904" y="292"/>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13"/>
            <p:cNvSpPr>
              <a:spLocks/>
            </p:cNvSpPr>
            <p:nvPr/>
          </p:nvSpPr>
          <p:spPr bwMode="auto">
            <a:xfrm>
              <a:off x="5368925" y="3265488"/>
              <a:ext cx="87312" cy="50800"/>
            </a:xfrm>
            <a:custGeom>
              <a:avLst/>
              <a:gdLst>
                <a:gd name="T0" fmla="*/ 50 w 426"/>
                <a:gd name="T1" fmla="*/ 0 h 256"/>
                <a:gd name="T2" fmla="*/ 50 w 426"/>
                <a:gd name="T3" fmla="*/ 0 h 256"/>
                <a:gd name="T4" fmla="*/ 0 w 426"/>
                <a:gd name="T5" fmla="*/ 110 h 256"/>
                <a:gd name="T6" fmla="*/ 146 w 426"/>
                <a:gd name="T7" fmla="*/ 256 h 256"/>
                <a:gd name="T8" fmla="*/ 426 w 426"/>
                <a:gd name="T9" fmla="*/ 256 h 256"/>
              </a:gdLst>
              <a:ahLst/>
              <a:cxnLst>
                <a:cxn ang="0">
                  <a:pos x="T0" y="T1"/>
                </a:cxn>
                <a:cxn ang="0">
                  <a:pos x="T2" y="T3"/>
                </a:cxn>
                <a:cxn ang="0">
                  <a:pos x="T4" y="T5"/>
                </a:cxn>
                <a:cxn ang="0">
                  <a:pos x="T6" y="T7"/>
                </a:cxn>
                <a:cxn ang="0">
                  <a:pos x="T8" y="T9"/>
                </a:cxn>
              </a:cxnLst>
              <a:rect l="0" t="0" r="r" b="b"/>
              <a:pathLst>
                <a:path w="426" h="256">
                  <a:moveTo>
                    <a:pt x="50" y="0"/>
                  </a:moveTo>
                  <a:lnTo>
                    <a:pt x="50" y="0"/>
                  </a:lnTo>
                  <a:cubicBezTo>
                    <a:pt x="19" y="27"/>
                    <a:pt x="0" y="66"/>
                    <a:pt x="0" y="110"/>
                  </a:cubicBezTo>
                  <a:cubicBezTo>
                    <a:pt x="0" y="191"/>
                    <a:pt x="65" y="256"/>
                    <a:pt x="146" y="256"/>
                  </a:cubicBezTo>
                  <a:lnTo>
                    <a:pt x="426" y="256"/>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14"/>
            <p:cNvSpPr>
              <a:spLocks/>
            </p:cNvSpPr>
            <p:nvPr/>
          </p:nvSpPr>
          <p:spPr bwMode="auto">
            <a:xfrm>
              <a:off x="5405438" y="3316288"/>
              <a:ext cx="66675" cy="50800"/>
            </a:xfrm>
            <a:custGeom>
              <a:avLst/>
              <a:gdLst>
                <a:gd name="T0" fmla="*/ 40 w 330"/>
                <a:gd name="T1" fmla="*/ 0 h 247"/>
                <a:gd name="T2" fmla="*/ 40 w 330"/>
                <a:gd name="T3" fmla="*/ 0 h 247"/>
                <a:gd name="T4" fmla="*/ 0 w 330"/>
                <a:gd name="T5" fmla="*/ 101 h 247"/>
                <a:gd name="T6" fmla="*/ 146 w 330"/>
                <a:gd name="T7" fmla="*/ 247 h 247"/>
                <a:gd name="T8" fmla="*/ 330 w 330"/>
                <a:gd name="T9" fmla="*/ 247 h 247"/>
              </a:gdLst>
              <a:ahLst/>
              <a:cxnLst>
                <a:cxn ang="0">
                  <a:pos x="T0" y="T1"/>
                </a:cxn>
                <a:cxn ang="0">
                  <a:pos x="T2" y="T3"/>
                </a:cxn>
                <a:cxn ang="0">
                  <a:pos x="T4" y="T5"/>
                </a:cxn>
                <a:cxn ang="0">
                  <a:pos x="T6" y="T7"/>
                </a:cxn>
                <a:cxn ang="0">
                  <a:pos x="T8" y="T9"/>
                </a:cxn>
              </a:cxnLst>
              <a:rect l="0" t="0" r="r" b="b"/>
              <a:pathLst>
                <a:path w="330" h="247">
                  <a:moveTo>
                    <a:pt x="40" y="0"/>
                  </a:moveTo>
                  <a:lnTo>
                    <a:pt x="40" y="0"/>
                  </a:lnTo>
                  <a:cubicBezTo>
                    <a:pt x="15" y="27"/>
                    <a:pt x="0" y="62"/>
                    <a:pt x="0" y="101"/>
                  </a:cubicBezTo>
                  <a:cubicBezTo>
                    <a:pt x="0" y="182"/>
                    <a:pt x="65" y="247"/>
                    <a:pt x="146" y="247"/>
                  </a:cubicBezTo>
                  <a:lnTo>
                    <a:pt x="330" y="247"/>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15"/>
            <p:cNvSpPr>
              <a:spLocks/>
            </p:cNvSpPr>
            <p:nvPr/>
          </p:nvSpPr>
          <p:spPr bwMode="auto">
            <a:xfrm>
              <a:off x="5432425" y="3154363"/>
              <a:ext cx="279400" cy="263525"/>
            </a:xfrm>
            <a:custGeom>
              <a:avLst/>
              <a:gdLst>
                <a:gd name="T0" fmla="*/ 92 w 1378"/>
                <a:gd name="T1" fmla="*/ 1047 h 1297"/>
                <a:gd name="T2" fmla="*/ 92 w 1378"/>
                <a:gd name="T3" fmla="*/ 1047 h 1297"/>
                <a:gd name="T4" fmla="*/ 49 w 1378"/>
                <a:gd name="T5" fmla="*/ 1151 h 1297"/>
                <a:gd name="T6" fmla="*/ 195 w 1378"/>
                <a:gd name="T7" fmla="*/ 1297 h 1297"/>
                <a:gd name="T8" fmla="*/ 729 w 1378"/>
                <a:gd name="T9" fmla="*/ 1297 h 1297"/>
                <a:gd name="T10" fmla="*/ 1378 w 1378"/>
                <a:gd name="T11" fmla="*/ 648 h 1297"/>
                <a:gd name="T12" fmla="*/ 729 w 1378"/>
                <a:gd name="T13" fmla="*/ 0 h 1297"/>
                <a:gd name="T14" fmla="*/ 147 w 1378"/>
                <a:gd name="T15" fmla="*/ 0 h 1297"/>
                <a:gd name="T16" fmla="*/ 0 w 1378"/>
                <a:gd name="T17" fmla="*/ 146 h 1297"/>
                <a:gd name="T18" fmla="*/ 43 w 1378"/>
                <a:gd name="T19" fmla="*/ 249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8" h="1297">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83" name="Freeform 5"/>
          <p:cNvSpPr>
            <a:spLocks noEditPoints="1"/>
          </p:cNvSpPr>
          <p:nvPr/>
        </p:nvSpPr>
        <p:spPr bwMode="auto">
          <a:xfrm>
            <a:off x="3783019" y="3584575"/>
            <a:ext cx="377825" cy="360362"/>
          </a:xfrm>
          <a:custGeom>
            <a:avLst/>
            <a:gdLst>
              <a:gd name="T0" fmla="*/ 1437 w 1835"/>
              <a:gd name="T1" fmla="*/ 908 h 1745"/>
              <a:gd name="T2" fmla="*/ 1437 w 1835"/>
              <a:gd name="T3" fmla="*/ 908 h 1745"/>
              <a:gd name="T4" fmla="*/ 1230 w 1835"/>
              <a:gd name="T5" fmla="*/ 908 h 1745"/>
              <a:gd name="T6" fmla="*/ 1230 w 1835"/>
              <a:gd name="T7" fmla="*/ 344 h 1745"/>
              <a:gd name="T8" fmla="*/ 1437 w 1835"/>
              <a:gd name="T9" fmla="*/ 344 h 1745"/>
              <a:gd name="T10" fmla="*/ 1437 w 1835"/>
              <a:gd name="T11" fmla="*/ 908 h 1745"/>
              <a:gd name="T12" fmla="*/ 1097 w 1835"/>
              <a:gd name="T13" fmla="*/ 1477 h 1745"/>
              <a:gd name="T14" fmla="*/ 1097 w 1835"/>
              <a:gd name="T15" fmla="*/ 1477 h 1745"/>
              <a:gd name="T16" fmla="*/ 737 w 1835"/>
              <a:gd name="T17" fmla="*/ 1477 h 1745"/>
              <a:gd name="T18" fmla="*/ 737 w 1835"/>
              <a:gd name="T19" fmla="*/ 1288 h 1745"/>
              <a:gd name="T20" fmla="*/ 917 w 1835"/>
              <a:gd name="T21" fmla="*/ 1108 h 1745"/>
              <a:gd name="T22" fmla="*/ 1097 w 1835"/>
              <a:gd name="T23" fmla="*/ 1288 h 1745"/>
              <a:gd name="T24" fmla="*/ 1097 w 1835"/>
              <a:gd name="T25" fmla="*/ 1477 h 1745"/>
              <a:gd name="T26" fmla="*/ 1097 w 1835"/>
              <a:gd name="T27" fmla="*/ 1477 h 1745"/>
              <a:gd name="T28" fmla="*/ 605 w 1835"/>
              <a:gd name="T29" fmla="*/ 908 h 1745"/>
              <a:gd name="T30" fmla="*/ 605 w 1835"/>
              <a:gd name="T31" fmla="*/ 908 h 1745"/>
              <a:gd name="T32" fmla="*/ 398 w 1835"/>
              <a:gd name="T33" fmla="*/ 908 h 1745"/>
              <a:gd name="T34" fmla="*/ 398 w 1835"/>
              <a:gd name="T35" fmla="*/ 344 h 1745"/>
              <a:gd name="T36" fmla="*/ 605 w 1835"/>
              <a:gd name="T37" fmla="*/ 344 h 1745"/>
              <a:gd name="T38" fmla="*/ 605 w 1835"/>
              <a:gd name="T39" fmla="*/ 908 h 1745"/>
              <a:gd name="T40" fmla="*/ 1375 w 1835"/>
              <a:gd name="T41" fmla="*/ 0 h 1745"/>
              <a:gd name="T42" fmla="*/ 1375 w 1835"/>
              <a:gd name="T43" fmla="*/ 0 h 1745"/>
              <a:gd name="T44" fmla="*/ 460 w 1835"/>
              <a:gd name="T45" fmla="*/ 0 h 1745"/>
              <a:gd name="T46" fmla="*/ 0 w 1835"/>
              <a:gd name="T47" fmla="*/ 460 h 1745"/>
              <a:gd name="T48" fmla="*/ 0 w 1835"/>
              <a:gd name="T49" fmla="*/ 1285 h 1745"/>
              <a:gd name="T50" fmla="*/ 460 w 1835"/>
              <a:gd name="T51" fmla="*/ 1745 h 1745"/>
              <a:gd name="T52" fmla="*/ 1375 w 1835"/>
              <a:gd name="T53" fmla="*/ 1745 h 1745"/>
              <a:gd name="T54" fmla="*/ 1835 w 1835"/>
              <a:gd name="T55" fmla="*/ 1285 h 1745"/>
              <a:gd name="T56" fmla="*/ 1835 w 1835"/>
              <a:gd name="T57" fmla="*/ 460 h 1745"/>
              <a:gd name="T58" fmla="*/ 1375 w 1835"/>
              <a:gd name="T59" fmla="*/ 0 h 1745"/>
              <a:gd name="T60" fmla="*/ 1375 w 1835"/>
              <a:gd name="T61" fmla="*/ 0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5" h="1745">
                <a:moveTo>
                  <a:pt x="1437" y="908"/>
                </a:moveTo>
                <a:lnTo>
                  <a:pt x="1437" y="908"/>
                </a:lnTo>
                <a:lnTo>
                  <a:pt x="1230" y="908"/>
                </a:lnTo>
                <a:lnTo>
                  <a:pt x="1230" y="344"/>
                </a:lnTo>
                <a:lnTo>
                  <a:pt x="1437" y="344"/>
                </a:lnTo>
                <a:lnTo>
                  <a:pt x="1437" y="908"/>
                </a:lnTo>
                <a:close/>
                <a:moveTo>
                  <a:pt x="1097" y="1477"/>
                </a:moveTo>
                <a:lnTo>
                  <a:pt x="1097" y="1477"/>
                </a:lnTo>
                <a:lnTo>
                  <a:pt x="737" y="1477"/>
                </a:lnTo>
                <a:lnTo>
                  <a:pt x="737" y="1288"/>
                </a:lnTo>
                <a:cubicBezTo>
                  <a:pt x="737" y="1189"/>
                  <a:pt x="818" y="1108"/>
                  <a:pt x="917" y="1108"/>
                </a:cubicBezTo>
                <a:cubicBezTo>
                  <a:pt x="1017" y="1108"/>
                  <a:pt x="1097" y="1189"/>
                  <a:pt x="1097" y="1288"/>
                </a:cubicBezTo>
                <a:lnTo>
                  <a:pt x="1097" y="1477"/>
                </a:lnTo>
                <a:lnTo>
                  <a:pt x="1097" y="1477"/>
                </a:lnTo>
                <a:close/>
                <a:moveTo>
                  <a:pt x="605" y="908"/>
                </a:moveTo>
                <a:lnTo>
                  <a:pt x="605" y="908"/>
                </a:lnTo>
                <a:lnTo>
                  <a:pt x="398" y="908"/>
                </a:lnTo>
                <a:lnTo>
                  <a:pt x="398" y="344"/>
                </a:lnTo>
                <a:lnTo>
                  <a:pt x="605" y="344"/>
                </a:lnTo>
                <a:lnTo>
                  <a:pt x="605" y="908"/>
                </a:lnTo>
                <a:close/>
                <a:moveTo>
                  <a:pt x="1375" y="0"/>
                </a:moveTo>
                <a:lnTo>
                  <a:pt x="1375" y="0"/>
                </a:lnTo>
                <a:lnTo>
                  <a:pt x="460" y="0"/>
                </a:lnTo>
                <a:cubicBezTo>
                  <a:pt x="206" y="0"/>
                  <a:pt x="0" y="206"/>
                  <a:pt x="0" y="460"/>
                </a:cubicBezTo>
                <a:lnTo>
                  <a:pt x="0" y="1285"/>
                </a:lnTo>
                <a:cubicBezTo>
                  <a:pt x="0" y="1539"/>
                  <a:pt x="206" y="1745"/>
                  <a:pt x="460" y="1745"/>
                </a:cubicBezTo>
                <a:lnTo>
                  <a:pt x="1375" y="1745"/>
                </a:lnTo>
                <a:cubicBezTo>
                  <a:pt x="1629" y="1745"/>
                  <a:pt x="1835" y="1539"/>
                  <a:pt x="1835" y="1285"/>
                </a:cubicBezTo>
                <a:lnTo>
                  <a:pt x="1835" y="460"/>
                </a:lnTo>
                <a:cubicBezTo>
                  <a:pt x="1835" y="206"/>
                  <a:pt x="1629" y="0"/>
                  <a:pt x="1375" y="0"/>
                </a:cubicBezTo>
                <a:lnTo>
                  <a:pt x="1375" y="0"/>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
          <p:cNvGrpSpPr>
            <a:grpSpLocks noChangeAspect="1"/>
          </p:cNvGrpSpPr>
          <p:nvPr/>
        </p:nvGrpSpPr>
        <p:grpSpPr bwMode="auto">
          <a:xfrm>
            <a:off x="4529139" y="3128964"/>
            <a:ext cx="301625" cy="327025"/>
            <a:chOff x="2853" y="1431"/>
            <a:chExt cx="190" cy="206"/>
          </a:xfrm>
        </p:grpSpPr>
        <p:sp>
          <p:nvSpPr>
            <p:cNvPr id="85"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17"/>
          <p:cNvGrpSpPr>
            <a:grpSpLocks noChangeAspect="1"/>
          </p:cNvGrpSpPr>
          <p:nvPr/>
        </p:nvGrpSpPr>
        <p:grpSpPr bwMode="auto">
          <a:xfrm>
            <a:off x="5180014" y="2630510"/>
            <a:ext cx="363537" cy="371479"/>
            <a:chOff x="3263" y="1117"/>
            <a:chExt cx="229" cy="234"/>
          </a:xfrm>
        </p:grpSpPr>
        <p:sp>
          <p:nvSpPr>
            <p:cNvPr id="92"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30"/>
          <p:cNvGrpSpPr>
            <a:grpSpLocks noChangeAspect="1"/>
          </p:cNvGrpSpPr>
          <p:nvPr/>
        </p:nvGrpSpPr>
        <p:grpSpPr bwMode="auto">
          <a:xfrm>
            <a:off x="5895986" y="2174877"/>
            <a:ext cx="314325" cy="349250"/>
            <a:chOff x="3714" y="830"/>
            <a:chExt cx="198" cy="220"/>
          </a:xfrm>
        </p:grpSpPr>
        <p:sp>
          <p:nvSpPr>
            <p:cNvPr id="103"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78582905"/>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14:presetBounceEnd="68182">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14:bounceEnd="68182">
                                          <p:cBhvr additive="base">
                                            <p:cTn id="18" dur="1100" fill="hold"/>
                                            <p:tgtEl>
                                              <p:spTgt spid="65"/>
                                            </p:tgtEl>
                                            <p:attrNameLst>
                                              <p:attrName>ppt_x</p:attrName>
                                            </p:attrNameLst>
                                          </p:cBhvr>
                                          <p:tavLst>
                                            <p:tav tm="0">
                                              <p:val>
                                                <p:strVal val="#ppt_x"/>
                                              </p:val>
                                            </p:tav>
                                            <p:tav tm="100000">
                                              <p:val>
                                                <p:strVal val="#ppt_x"/>
                                              </p:val>
                                            </p:tav>
                                          </p:tavLst>
                                        </p:anim>
                                        <p:anim calcmode="lin" valueType="num" p14:bounceEnd="68182">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14:presetBounceEnd="68182">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14:bounceEnd="68182">
                                          <p:cBhvr additive="base">
                                            <p:cTn id="31" dur="1100" fill="hold"/>
                                            <p:tgtEl>
                                              <p:spTgt spid="69"/>
                                            </p:tgtEl>
                                            <p:attrNameLst>
                                              <p:attrName>ppt_x</p:attrName>
                                            </p:attrNameLst>
                                          </p:cBhvr>
                                          <p:tavLst>
                                            <p:tav tm="0">
                                              <p:val>
                                                <p:strVal val="#ppt_x"/>
                                              </p:val>
                                            </p:tav>
                                            <p:tav tm="100000">
                                              <p:val>
                                                <p:strVal val="#ppt_x"/>
                                              </p:val>
                                            </p:tav>
                                          </p:tavLst>
                                        </p:anim>
                                        <p:anim calcmode="lin" valueType="num" p14:bounceEnd="68182">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14:presetBounceEnd="68182">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14:bounceEnd="68182">
                                          <p:cBhvr additive="base">
                                            <p:cTn id="44" dur="1100" fill="hold"/>
                                            <p:tgtEl>
                                              <p:spTgt spid="66"/>
                                            </p:tgtEl>
                                            <p:attrNameLst>
                                              <p:attrName>ppt_x</p:attrName>
                                            </p:attrNameLst>
                                          </p:cBhvr>
                                          <p:tavLst>
                                            <p:tav tm="0">
                                              <p:val>
                                                <p:strVal val="#ppt_x"/>
                                              </p:val>
                                            </p:tav>
                                            <p:tav tm="100000">
                                              <p:val>
                                                <p:strVal val="#ppt_x"/>
                                              </p:val>
                                            </p:tav>
                                          </p:tavLst>
                                        </p:anim>
                                        <p:anim calcmode="lin" valueType="num" p14:bounceEnd="68182">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14:presetBounceEnd="68182">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14:bounceEnd="68182">
                                          <p:cBhvr additive="base">
                                            <p:cTn id="57" dur="1100" fill="hold"/>
                                            <p:tgtEl>
                                              <p:spTgt spid="68"/>
                                            </p:tgtEl>
                                            <p:attrNameLst>
                                              <p:attrName>ppt_x</p:attrName>
                                            </p:attrNameLst>
                                          </p:cBhvr>
                                          <p:tavLst>
                                            <p:tav tm="0">
                                              <p:val>
                                                <p:strVal val="#ppt_x"/>
                                              </p:val>
                                            </p:tav>
                                            <p:tav tm="100000">
                                              <p:val>
                                                <p:strVal val="#ppt_x"/>
                                              </p:val>
                                            </p:tav>
                                          </p:tavLst>
                                        </p:anim>
                                        <p:anim calcmode="lin" valueType="num" p14:bounceEnd="68182">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14:presetBounceEnd="68182">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14:bounceEnd="68182">
                                          <p:cBhvr additive="base">
                                            <p:cTn id="70" dur="1100" fill="hold"/>
                                            <p:tgtEl>
                                              <p:spTgt spid="67"/>
                                            </p:tgtEl>
                                            <p:attrNameLst>
                                              <p:attrName>ppt_x</p:attrName>
                                            </p:attrNameLst>
                                          </p:cBhvr>
                                          <p:tavLst>
                                            <p:tav tm="0">
                                              <p:val>
                                                <p:strVal val="#ppt_x"/>
                                              </p:val>
                                            </p:tav>
                                            <p:tav tm="100000">
                                              <p:val>
                                                <p:strVal val="#ppt_x"/>
                                              </p:val>
                                            </p:tav>
                                          </p:tavLst>
                                        </p:anim>
                                        <p:anim calcmode="lin" valueType="num" p14:bounceEnd="68182">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1100" fill="hold"/>
                                            <p:tgtEl>
                                              <p:spTgt spid="65"/>
                                            </p:tgtEl>
                                            <p:attrNameLst>
                                              <p:attrName>ppt_x</p:attrName>
                                            </p:attrNameLst>
                                          </p:cBhvr>
                                          <p:tavLst>
                                            <p:tav tm="0">
                                              <p:val>
                                                <p:strVal val="#ppt_x"/>
                                              </p:val>
                                            </p:tav>
                                            <p:tav tm="100000">
                                              <p:val>
                                                <p:strVal val="#ppt_x"/>
                                              </p:val>
                                            </p:tav>
                                          </p:tavLst>
                                        </p:anim>
                                        <p:anim calcmode="lin" valueType="num">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1100" fill="hold"/>
                                            <p:tgtEl>
                                              <p:spTgt spid="69"/>
                                            </p:tgtEl>
                                            <p:attrNameLst>
                                              <p:attrName>ppt_x</p:attrName>
                                            </p:attrNameLst>
                                          </p:cBhvr>
                                          <p:tavLst>
                                            <p:tav tm="0">
                                              <p:val>
                                                <p:strVal val="#ppt_x"/>
                                              </p:val>
                                            </p:tav>
                                            <p:tav tm="100000">
                                              <p:val>
                                                <p:strVal val="#ppt_x"/>
                                              </p:val>
                                            </p:tav>
                                          </p:tavLst>
                                        </p:anim>
                                        <p:anim calcmode="lin" valueType="num">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cBhvr additive="base">
                                            <p:cTn id="44" dur="1100" fill="hold"/>
                                            <p:tgtEl>
                                              <p:spTgt spid="66"/>
                                            </p:tgtEl>
                                            <p:attrNameLst>
                                              <p:attrName>ppt_x</p:attrName>
                                            </p:attrNameLst>
                                          </p:cBhvr>
                                          <p:tavLst>
                                            <p:tav tm="0">
                                              <p:val>
                                                <p:strVal val="#ppt_x"/>
                                              </p:val>
                                            </p:tav>
                                            <p:tav tm="100000">
                                              <p:val>
                                                <p:strVal val="#ppt_x"/>
                                              </p:val>
                                            </p:tav>
                                          </p:tavLst>
                                        </p:anim>
                                        <p:anim calcmode="lin" valueType="num">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cBhvr additive="base">
                                            <p:cTn id="57" dur="1100" fill="hold"/>
                                            <p:tgtEl>
                                              <p:spTgt spid="68"/>
                                            </p:tgtEl>
                                            <p:attrNameLst>
                                              <p:attrName>ppt_x</p:attrName>
                                            </p:attrNameLst>
                                          </p:cBhvr>
                                          <p:tavLst>
                                            <p:tav tm="0">
                                              <p:val>
                                                <p:strVal val="#ppt_x"/>
                                              </p:val>
                                            </p:tav>
                                            <p:tav tm="100000">
                                              <p:val>
                                                <p:strVal val="#ppt_x"/>
                                              </p:val>
                                            </p:tav>
                                          </p:tavLst>
                                        </p:anim>
                                        <p:anim calcmode="lin" valueType="num">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cBhvr additive="base">
                                            <p:cTn id="70" dur="1100" fill="hold"/>
                                            <p:tgtEl>
                                              <p:spTgt spid="67"/>
                                            </p:tgtEl>
                                            <p:attrNameLst>
                                              <p:attrName>ppt_x</p:attrName>
                                            </p:attrNameLst>
                                          </p:cBhvr>
                                          <p:tavLst>
                                            <p:tav tm="0">
                                              <p:val>
                                                <p:strVal val="#ppt_x"/>
                                              </p:val>
                                            </p:tav>
                                            <p:tav tm="100000">
                                              <p:val>
                                                <p:strVal val="#ppt_x"/>
                                              </p:val>
                                            </p:tav>
                                          </p:tavLst>
                                        </p:anim>
                                        <p:anim calcmode="lin" valueType="num">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1524000" y="1397001"/>
          <a:ext cx="6096000"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664026" y="1949451"/>
            <a:ext cx="4149725" cy="26035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extBox 5"/>
          <p:cNvSpPr txBox="1"/>
          <p:nvPr/>
        </p:nvSpPr>
        <p:spPr>
          <a:xfrm>
            <a:off x="6670041" y="2965033"/>
            <a:ext cx="2235205" cy="830997"/>
          </a:xfrm>
          <a:prstGeom prst="rect">
            <a:avLst/>
          </a:prstGeom>
          <a:noFill/>
        </p:spPr>
        <p:txBody>
          <a:bodyPr wrap="square" rtlCol="0">
            <a:spAutoFit/>
          </a:bodyPr>
          <a:lstStyle/>
          <a:p>
            <a:r>
              <a:rPr lang="en-US" sz="4800" dirty="0">
                <a:solidFill>
                  <a:schemeClr val="bg1">
                    <a:lumMod val="50000"/>
                  </a:schemeClr>
                </a:solidFill>
              </a:rPr>
              <a:t>60%</a:t>
            </a:r>
          </a:p>
        </p:txBody>
      </p:sp>
      <p:sp>
        <p:nvSpPr>
          <p:cNvPr id="7" name="TextBox 6"/>
          <p:cNvSpPr txBox="1"/>
          <p:nvPr/>
        </p:nvSpPr>
        <p:spPr>
          <a:xfrm>
            <a:off x="6710680" y="3656192"/>
            <a:ext cx="1823720" cy="276999"/>
          </a:xfrm>
          <a:prstGeom prst="rect">
            <a:avLst/>
          </a:prstGeom>
          <a:noFill/>
        </p:spPr>
        <p:txBody>
          <a:bodyPr wrap="square" rtlCol="0">
            <a:spAutoFit/>
          </a:bodyPr>
          <a:lstStyle/>
          <a:p>
            <a:r>
              <a:rPr lang="en-US" sz="1200" dirty="0"/>
              <a:t>X </a:t>
            </a:r>
            <a:r>
              <a:rPr lang="en-US" sz="1200" dirty="0" err="1"/>
              <a:t>x</a:t>
            </a:r>
            <a:r>
              <a:rPr lang="en-US" sz="1200" dirty="0"/>
              <a:t> xxx x </a:t>
            </a:r>
            <a:r>
              <a:rPr lang="en-US" sz="1200" dirty="0" err="1"/>
              <a:t>xxxxxxxx</a:t>
            </a:r>
            <a:endParaRPr lang="en-US" sz="1200" dirty="0">
              <a:solidFill>
                <a:schemeClr val="bg1">
                  <a:lumMod val="50000"/>
                </a:schemeClr>
              </a:solidFill>
            </a:endParaRPr>
          </a:p>
        </p:txBody>
      </p:sp>
      <p:sp>
        <p:nvSpPr>
          <p:cNvPr id="8" name="TextBox 7"/>
          <p:cNvSpPr txBox="1"/>
          <p:nvPr/>
        </p:nvSpPr>
        <p:spPr>
          <a:xfrm>
            <a:off x="185186" y="2965033"/>
            <a:ext cx="2235205" cy="830997"/>
          </a:xfrm>
          <a:prstGeom prst="rect">
            <a:avLst/>
          </a:prstGeom>
          <a:noFill/>
        </p:spPr>
        <p:txBody>
          <a:bodyPr wrap="square" rtlCol="0">
            <a:spAutoFit/>
          </a:bodyPr>
          <a:lstStyle/>
          <a:p>
            <a:pPr algn="r"/>
            <a:r>
              <a:rPr lang="en-US" sz="4800" dirty="0">
                <a:solidFill>
                  <a:schemeClr val="bg1">
                    <a:lumMod val="50000"/>
                  </a:schemeClr>
                </a:solidFill>
              </a:rPr>
              <a:t>40%</a:t>
            </a:r>
          </a:p>
        </p:txBody>
      </p:sp>
      <p:sp>
        <p:nvSpPr>
          <p:cNvPr id="9" name="TextBox 8"/>
          <p:cNvSpPr txBox="1"/>
          <p:nvPr/>
        </p:nvSpPr>
        <p:spPr>
          <a:xfrm>
            <a:off x="-177800" y="3656192"/>
            <a:ext cx="2567710" cy="276999"/>
          </a:xfrm>
          <a:prstGeom prst="rect">
            <a:avLst/>
          </a:prstGeom>
          <a:noFill/>
        </p:spPr>
        <p:txBody>
          <a:bodyPr wrap="square" rtlCol="0">
            <a:spAutoFit/>
          </a:bodyPr>
          <a:lstStyle/>
          <a:p>
            <a:pPr algn="r"/>
            <a:r>
              <a:rPr lang="en-US" sz="1200" dirty="0"/>
              <a:t>X </a:t>
            </a:r>
            <a:r>
              <a:rPr lang="en-US" sz="1200" dirty="0" err="1"/>
              <a:t>xxxxx</a:t>
            </a:r>
            <a:r>
              <a:rPr lang="en-US" sz="1200" dirty="0"/>
              <a:t> x </a:t>
            </a:r>
            <a:r>
              <a:rPr lang="en-US" sz="1200" dirty="0" err="1"/>
              <a:t>xxxxxxxx</a:t>
            </a:r>
            <a:endParaRPr lang="en-US" sz="1200" dirty="0">
              <a:solidFill>
                <a:schemeClr val="bg1">
                  <a:lumMod val="50000"/>
                </a:schemeClr>
              </a:solidFill>
            </a:endParaRPr>
          </a:p>
        </p:txBody>
      </p:sp>
      <p:sp>
        <p:nvSpPr>
          <p:cNvPr id="10" name="TextBox 9"/>
          <p:cNvSpPr txBox="1"/>
          <p:nvPr/>
        </p:nvSpPr>
        <p:spPr>
          <a:xfrm>
            <a:off x="3449321" y="2965034"/>
            <a:ext cx="2235205" cy="830997"/>
          </a:xfrm>
          <a:prstGeom prst="rect">
            <a:avLst/>
          </a:prstGeom>
          <a:noFill/>
        </p:spPr>
        <p:txBody>
          <a:bodyPr wrap="square" rtlCol="0">
            <a:spAutoFit/>
          </a:bodyPr>
          <a:lstStyle/>
          <a:p>
            <a:pPr algn="ctr"/>
            <a:r>
              <a:rPr lang="en-US" sz="4800" dirty="0">
                <a:solidFill>
                  <a:schemeClr val="bg1">
                    <a:lumMod val="50000"/>
                  </a:schemeClr>
                </a:solidFill>
              </a:rPr>
              <a:t>$45x </a:t>
            </a:r>
          </a:p>
        </p:txBody>
      </p:sp>
      <p:sp>
        <p:nvSpPr>
          <p:cNvPr id="11" name="TextBox 10"/>
          <p:cNvSpPr txBox="1"/>
          <p:nvPr/>
        </p:nvSpPr>
        <p:spPr>
          <a:xfrm>
            <a:off x="3449321" y="3656192"/>
            <a:ext cx="2235205" cy="276999"/>
          </a:xfrm>
          <a:prstGeom prst="rect">
            <a:avLst/>
          </a:prstGeom>
          <a:noFill/>
        </p:spPr>
        <p:txBody>
          <a:bodyPr wrap="square" rtlCol="0">
            <a:spAutoFit/>
          </a:bodyPr>
          <a:lstStyle/>
          <a:p>
            <a:pPr algn="ctr"/>
            <a:r>
              <a:rPr lang="en-US" sz="1200" dirty="0">
                <a:solidFill>
                  <a:schemeClr val="bg1">
                    <a:lumMod val="50000"/>
                  </a:schemeClr>
                </a:solidFill>
              </a:rPr>
              <a:t>Xxx x </a:t>
            </a:r>
            <a:r>
              <a:rPr lang="en-US" sz="1200" dirty="0" err="1">
                <a:solidFill>
                  <a:schemeClr val="bg1">
                    <a:lumMod val="50000"/>
                  </a:schemeClr>
                </a:solidFill>
              </a:rPr>
              <a:t>xxxx</a:t>
            </a:r>
            <a:r>
              <a:rPr lang="en-US" sz="1200" dirty="0">
                <a:solidFill>
                  <a:schemeClr val="bg1">
                    <a:lumMod val="50000"/>
                  </a:schemeClr>
                </a:solidFill>
              </a:rPr>
              <a:t> xxx </a:t>
            </a:r>
            <a:r>
              <a:rPr lang="en-US" sz="1200" dirty="0" err="1">
                <a:solidFill>
                  <a:schemeClr val="bg1">
                    <a:lumMod val="50000"/>
                  </a:schemeClr>
                </a:solidFill>
              </a:rPr>
              <a:t>xxxx</a:t>
            </a:r>
            <a:endParaRPr lang="en-US" sz="1200" dirty="0">
              <a:solidFill>
                <a:schemeClr val="bg1">
                  <a:lumMod val="50000"/>
                </a:schemeClr>
              </a:solidFill>
            </a:endParaRPr>
          </a:p>
        </p:txBody>
      </p:sp>
      <p:sp>
        <p:nvSpPr>
          <p:cNvPr id="13" name="Rectangle 12"/>
          <p:cNvSpPr/>
          <p:nvPr/>
        </p:nvSpPr>
        <p:spPr>
          <a:xfrm>
            <a:off x="5643420" y="4581813"/>
            <a:ext cx="4149725" cy="260350"/>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 name="Group 4"/>
          <p:cNvGrpSpPr>
            <a:grpSpLocks noChangeAspect="1"/>
          </p:cNvGrpSpPr>
          <p:nvPr/>
        </p:nvGrpSpPr>
        <p:grpSpPr bwMode="auto">
          <a:xfrm>
            <a:off x="4327527" y="2486026"/>
            <a:ext cx="492125" cy="550863"/>
            <a:chOff x="2726" y="1026"/>
            <a:chExt cx="310" cy="347"/>
          </a:xfrm>
        </p:grpSpPr>
        <p:sp>
          <p:nvSpPr>
            <p:cNvPr id="14" name="Freeform 5"/>
            <p:cNvSpPr>
              <a:spLocks/>
            </p:cNvSpPr>
            <p:nvPr/>
          </p:nvSpPr>
          <p:spPr bwMode="auto">
            <a:xfrm>
              <a:off x="2840" y="1207"/>
              <a:ext cx="82" cy="109"/>
            </a:xfrm>
            <a:custGeom>
              <a:avLst/>
              <a:gdLst>
                <a:gd name="T0" fmla="*/ 497 w 497"/>
                <a:gd name="T1" fmla="*/ 79 h 661"/>
                <a:gd name="T2" fmla="*/ 497 w 497"/>
                <a:gd name="T3" fmla="*/ 79 h 661"/>
                <a:gd name="T4" fmla="*/ 271 w 497"/>
                <a:gd name="T5" fmla="*/ 0 h 661"/>
                <a:gd name="T6" fmla="*/ 51 w 497"/>
                <a:gd name="T7" fmla="*/ 160 h 661"/>
                <a:gd name="T8" fmla="*/ 278 w 497"/>
                <a:gd name="T9" fmla="*/ 326 h 661"/>
                <a:gd name="T10" fmla="*/ 487 w 497"/>
                <a:gd name="T11" fmla="*/ 510 h 661"/>
                <a:gd name="T12" fmla="*/ 278 w 497"/>
                <a:gd name="T13" fmla="*/ 661 h 661"/>
                <a:gd name="T14" fmla="*/ 0 w 497"/>
                <a:gd name="T15" fmla="*/ 552 h 6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7" h="661">
                  <a:moveTo>
                    <a:pt x="497" y="79"/>
                  </a:moveTo>
                  <a:lnTo>
                    <a:pt x="497" y="79"/>
                  </a:lnTo>
                  <a:cubicBezTo>
                    <a:pt x="432" y="35"/>
                    <a:pt x="345" y="0"/>
                    <a:pt x="271" y="0"/>
                  </a:cubicBezTo>
                  <a:cubicBezTo>
                    <a:pt x="188" y="0"/>
                    <a:pt x="51" y="31"/>
                    <a:pt x="51" y="160"/>
                  </a:cubicBezTo>
                  <a:cubicBezTo>
                    <a:pt x="51" y="288"/>
                    <a:pt x="214" y="309"/>
                    <a:pt x="278" y="326"/>
                  </a:cubicBezTo>
                  <a:cubicBezTo>
                    <a:pt x="342" y="343"/>
                    <a:pt x="487" y="357"/>
                    <a:pt x="487" y="510"/>
                  </a:cubicBezTo>
                  <a:cubicBezTo>
                    <a:pt x="487" y="636"/>
                    <a:pt x="354" y="661"/>
                    <a:pt x="278" y="661"/>
                  </a:cubicBezTo>
                  <a:cubicBezTo>
                    <a:pt x="201" y="661"/>
                    <a:pt x="76" y="614"/>
                    <a:pt x="0" y="552"/>
                  </a:cubicBezTo>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2885" y="1187"/>
              <a:ext cx="0" cy="154"/>
            </a:xfrm>
            <a:custGeom>
              <a:avLst/>
              <a:gdLst>
                <a:gd name="T0" fmla="*/ 0 h 938"/>
                <a:gd name="T1" fmla="*/ 0 h 938"/>
                <a:gd name="T2" fmla="*/ 938 h 938"/>
              </a:gdLst>
              <a:ahLst/>
              <a:cxnLst>
                <a:cxn ang="0">
                  <a:pos x="0" y="T0"/>
                </a:cxn>
                <a:cxn ang="0">
                  <a:pos x="0" y="T1"/>
                </a:cxn>
                <a:cxn ang="0">
                  <a:pos x="0" y="T2"/>
                </a:cxn>
              </a:cxnLst>
              <a:rect l="0" t="0" r="r" b="b"/>
              <a:pathLst>
                <a:path h="938">
                  <a:moveTo>
                    <a:pt x="0" y="0"/>
                  </a:moveTo>
                  <a:lnTo>
                    <a:pt x="0" y="0"/>
                  </a:lnTo>
                  <a:lnTo>
                    <a:pt x="0" y="938"/>
                  </a:lnTo>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2844" y="1142"/>
              <a:ext cx="75" cy="11"/>
            </a:xfrm>
            <a:custGeom>
              <a:avLst/>
              <a:gdLst>
                <a:gd name="T0" fmla="*/ 458 w 458"/>
                <a:gd name="T1" fmla="*/ 0 h 66"/>
                <a:gd name="T2" fmla="*/ 458 w 458"/>
                <a:gd name="T3" fmla="*/ 0 h 66"/>
                <a:gd name="T4" fmla="*/ 229 w 458"/>
                <a:gd name="T5" fmla="*/ 66 h 66"/>
                <a:gd name="T6" fmla="*/ 0 w 458"/>
                <a:gd name="T7" fmla="*/ 0 h 66"/>
              </a:gdLst>
              <a:ahLst/>
              <a:cxnLst>
                <a:cxn ang="0">
                  <a:pos x="T0" y="T1"/>
                </a:cxn>
                <a:cxn ang="0">
                  <a:pos x="T2" y="T3"/>
                </a:cxn>
                <a:cxn ang="0">
                  <a:pos x="T4" y="T5"/>
                </a:cxn>
                <a:cxn ang="0">
                  <a:pos x="T6" y="T7"/>
                </a:cxn>
              </a:cxnLst>
              <a:rect l="0" t="0" r="r" b="b"/>
              <a:pathLst>
                <a:path w="458" h="66">
                  <a:moveTo>
                    <a:pt x="458" y="0"/>
                  </a:moveTo>
                  <a:lnTo>
                    <a:pt x="458" y="0"/>
                  </a:lnTo>
                  <a:cubicBezTo>
                    <a:pt x="458" y="0"/>
                    <a:pt x="443" y="66"/>
                    <a:pt x="229" y="66"/>
                  </a:cubicBezTo>
                  <a:cubicBezTo>
                    <a:pt x="14" y="66"/>
                    <a:pt x="0" y="0"/>
                    <a:pt x="0" y="0"/>
                  </a:cubicBezTo>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2726" y="1026"/>
              <a:ext cx="310" cy="347"/>
            </a:xfrm>
            <a:custGeom>
              <a:avLst/>
              <a:gdLst>
                <a:gd name="T0" fmla="*/ 939 w 1878"/>
                <a:gd name="T1" fmla="*/ 0 h 2109"/>
                <a:gd name="T2" fmla="*/ 939 w 1878"/>
                <a:gd name="T3" fmla="*/ 0 h 2109"/>
                <a:gd name="T4" fmla="*/ 1107 w 1878"/>
                <a:gd name="T5" fmla="*/ 98 h 2109"/>
                <a:gd name="T6" fmla="*/ 1295 w 1878"/>
                <a:gd name="T7" fmla="*/ 154 h 2109"/>
                <a:gd name="T8" fmla="*/ 1452 w 1878"/>
                <a:gd name="T9" fmla="*/ 226 h 2109"/>
                <a:gd name="T10" fmla="*/ 1168 w 1878"/>
                <a:gd name="T11" fmla="*/ 704 h 2109"/>
                <a:gd name="T12" fmla="*/ 1878 w 1878"/>
                <a:gd name="T13" fmla="*/ 1518 h 2109"/>
                <a:gd name="T14" fmla="*/ 939 w 1878"/>
                <a:gd name="T15" fmla="*/ 2109 h 2109"/>
                <a:gd name="T16" fmla="*/ 0 w 1878"/>
                <a:gd name="T17" fmla="*/ 1518 h 2109"/>
                <a:gd name="T18" fmla="*/ 710 w 1878"/>
                <a:gd name="T19" fmla="*/ 704 h 2109"/>
                <a:gd name="T20" fmla="*/ 426 w 1878"/>
                <a:gd name="T21" fmla="*/ 226 h 2109"/>
                <a:gd name="T22" fmla="*/ 582 w 1878"/>
                <a:gd name="T23" fmla="*/ 154 h 2109"/>
                <a:gd name="T24" fmla="*/ 771 w 1878"/>
                <a:gd name="T25" fmla="*/ 98 h 2109"/>
                <a:gd name="T26" fmla="*/ 939 w 1878"/>
                <a:gd name="T27" fmla="*/ 0 h 2109"/>
                <a:gd name="T28" fmla="*/ 939 w 1878"/>
                <a:gd name="T29" fmla="*/ 0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8" h="2109">
                  <a:moveTo>
                    <a:pt x="939" y="0"/>
                  </a:moveTo>
                  <a:lnTo>
                    <a:pt x="939" y="0"/>
                  </a:lnTo>
                  <a:cubicBezTo>
                    <a:pt x="1021" y="0"/>
                    <a:pt x="1063" y="51"/>
                    <a:pt x="1107" y="98"/>
                  </a:cubicBezTo>
                  <a:cubicBezTo>
                    <a:pt x="1161" y="154"/>
                    <a:pt x="1215" y="193"/>
                    <a:pt x="1295" y="154"/>
                  </a:cubicBezTo>
                  <a:cubicBezTo>
                    <a:pt x="1423" y="92"/>
                    <a:pt x="1546" y="136"/>
                    <a:pt x="1452" y="226"/>
                  </a:cubicBezTo>
                  <a:cubicBezTo>
                    <a:pt x="1432" y="245"/>
                    <a:pt x="1168" y="434"/>
                    <a:pt x="1168" y="704"/>
                  </a:cubicBezTo>
                  <a:cubicBezTo>
                    <a:pt x="1453" y="802"/>
                    <a:pt x="1878" y="1127"/>
                    <a:pt x="1878" y="1518"/>
                  </a:cubicBezTo>
                  <a:cubicBezTo>
                    <a:pt x="1878" y="1908"/>
                    <a:pt x="1712" y="2109"/>
                    <a:pt x="939" y="2109"/>
                  </a:cubicBezTo>
                  <a:cubicBezTo>
                    <a:pt x="166" y="2109"/>
                    <a:pt x="0" y="1908"/>
                    <a:pt x="0" y="1518"/>
                  </a:cubicBezTo>
                  <a:cubicBezTo>
                    <a:pt x="0" y="1127"/>
                    <a:pt x="424" y="802"/>
                    <a:pt x="710" y="704"/>
                  </a:cubicBezTo>
                  <a:cubicBezTo>
                    <a:pt x="710" y="434"/>
                    <a:pt x="445" y="245"/>
                    <a:pt x="426" y="226"/>
                  </a:cubicBezTo>
                  <a:cubicBezTo>
                    <a:pt x="332" y="136"/>
                    <a:pt x="455" y="92"/>
                    <a:pt x="582" y="154"/>
                  </a:cubicBezTo>
                  <a:cubicBezTo>
                    <a:pt x="663" y="193"/>
                    <a:pt x="716" y="154"/>
                    <a:pt x="771" y="98"/>
                  </a:cubicBezTo>
                  <a:cubicBezTo>
                    <a:pt x="815" y="51"/>
                    <a:pt x="857" y="0"/>
                    <a:pt x="939" y="0"/>
                  </a:cubicBezTo>
                  <a:lnTo>
                    <a:pt x="939" y="0"/>
                  </a:lnTo>
                  <a:close/>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22663753"/>
      </p:ext>
    </p:extLst>
  </p:cSld>
  <p:clrMapOvr>
    <a:masterClrMapping/>
  </p:clrMapOvr>
  <p:transition spd="slow">
    <p:push/>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6697579" y="3200400"/>
            <a:ext cx="1271336" cy="31242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3" name="Freeform 22"/>
          <p:cNvSpPr/>
          <p:nvPr/>
        </p:nvSpPr>
        <p:spPr>
          <a:xfrm>
            <a:off x="6522204" y="2618031"/>
            <a:ext cx="619933" cy="2049220"/>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14623 w 619933"/>
              <a:gd name="connsiteY13" fmla="*/ 112244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33673 w 619933"/>
              <a:gd name="connsiteY13" fmla="*/ 116054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167899" y="1579966"/>
                </a:lnTo>
                <a:lnTo>
                  <a:pt x="193729" y="1347491"/>
                </a:lnTo>
                <a:lnTo>
                  <a:pt x="133673" y="116054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4" name="Freeform 23"/>
          <p:cNvSpPr/>
          <p:nvPr/>
        </p:nvSpPr>
        <p:spPr>
          <a:xfrm flipH="1">
            <a:off x="7516681" y="2618031"/>
            <a:ext cx="619933" cy="2049220"/>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94713 w 619933"/>
              <a:gd name="connsiteY11" fmla="*/ 160579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94713" y="1605796"/>
                </a:lnTo>
                <a:lnTo>
                  <a:pt x="73186" y="1347491"/>
                </a:lnTo>
                <a:lnTo>
                  <a:pt x="86101" y="117959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4792131" y="3505200"/>
            <a:ext cx="1905000" cy="35052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1" name="Freeform 20"/>
          <p:cNvSpPr/>
          <p:nvPr/>
        </p:nvSpPr>
        <p:spPr>
          <a:xfrm>
            <a:off x="6041082" y="1523141"/>
            <a:ext cx="716382" cy="3164703"/>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05946 w 659027"/>
              <a:gd name="connsiteY5" fmla="*/ 185351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716382"/>
              <a:gd name="connsiteY0" fmla="*/ 41190 h 3164703"/>
              <a:gd name="connsiteX1" fmla="*/ 41189 w 716382"/>
              <a:gd name="connsiteY1" fmla="*/ 178487 h 3164703"/>
              <a:gd name="connsiteX2" fmla="*/ 0 w 716382"/>
              <a:gd name="connsiteY2" fmla="*/ 295190 h 3164703"/>
              <a:gd name="connsiteX3" fmla="*/ 0 w 716382"/>
              <a:gd name="connsiteY3" fmla="*/ 1743676 h 3164703"/>
              <a:gd name="connsiteX4" fmla="*/ 13730 w 716382"/>
              <a:gd name="connsiteY4" fmla="*/ 1812325 h 3164703"/>
              <a:gd name="connsiteX5" fmla="*/ 205946 w 716382"/>
              <a:gd name="connsiteY5" fmla="*/ 1853513 h 3164703"/>
              <a:gd name="connsiteX6" fmla="*/ 336378 w 716382"/>
              <a:gd name="connsiteY6" fmla="*/ 1915298 h 3164703"/>
              <a:gd name="connsiteX7" fmla="*/ 501135 w 716382"/>
              <a:gd name="connsiteY7" fmla="*/ 2100649 h 3164703"/>
              <a:gd name="connsiteX8" fmla="*/ 645297 w 716382"/>
              <a:gd name="connsiteY8" fmla="*/ 2334055 h 3164703"/>
              <a:gd name="connsiteX9" fmla="*/ 652162 w 716382"/>
              <a:gd name="connsiteY9" fmla="*/ 2615514 h 3164703"/>
              <a:gd name="connsiteX10" fmla="*/ 610973 w 716382"/>
              <a:gd name="connsiteY10" fmla="*/ 2800865 h 3164703"/>
              <a:gd name="connsiteX11" fmla="*/ 480541 w 716382"/>
              <a:gd name="connsiteY11" fmla="*/ 2917568 h 3164703"/>
              <a:gd name="connsiteX12" fmla="*/ 315784 w 716382"/>
              <a:gd name="connsiteY12" fmla="*/ 3013676 h 3164703"/>
              <a:gd name="connsiteX13" fmla="*/ 6865 w 716382"/>
              <a:gd name="connsiteY13" fmla="*/ 3027406 h 3164703"/>
              <a:gd name="connsiteX14" fmla="*/ 6865 w 716382"/>
              <a:gd name="connsiteY14" fmla="*/ 3164703 h 3164703"/>
              <a:gd name="connsiteX15" fmla="*/ 659027 w 716382"/>
              <a:gd name="connsiteY15" fmla="*/ 3157838 h 3164703"/>
              <a:gd name="connsiteX16" fmla="*/ 652162 w 716382"/>
              <a:gd name="connsiteY16" fmla="*/ 2684163 h 3164703"/>
              <a:gd name="connsiteX17" fmla="*/ 716382 w 716382"/>
              <a:gd name="connsiteY17" fmla="*/ 2191886 h 3164703"/>
              <a:gd name="connsiteX18" fmla="*/ 583514 w 716382"/>
              <a:gd name="connsiteY18" fmla="*/ 0 h 3164703"/>
              <a:gd name="connsiteX19" fmla="*/ 41189 w 716382"/>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6382" h="3164703">
                <a:moveTo>
                  <a:pt x="41189" y="41190"/>
                </a:moveTo>
                <a:lnTo>
                  <a:pt x="41189" y="178487"/>
                </a:lnTo>
                <a:lnTo>
                  <a:pt x="0" y="295190"/>
                </a:lnTo>
                <a:lnTo>
                  <a:pt x="0" y="1743676"/>
                </a:lnTo>
                <a:lnTo>
                  <a:pt x="13730" y="1812325"/>
                </a:lnTo>
                <a:lnTo>
                  <a:pt x="205946" y="185351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716382" y="2191886"/>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2" name="Freeform 21"/>
          <p:cNvSpPr/>
          <p:nvPr/>
        </p:nvSpPr>
        <p:spPr>
          <a:xfrm flipH="1">
            <a:off x="4751174" y="1523141"/>
            <a:ext cx="659027" cy="3164703"/>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6724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9027" h="3164703">
                <a:moveTo>
                  <a:pt x="41189" y="41190"/>
                </a:moveTo>
                <a:lnTo>
                  <a:pt x="41189" y="178487"/>
                </a:lnTo>
                <a:lnTo>
                  <a:pt x="0" y="295190"/>
                </a:lnTo>
                <a:lnTo>
                  <a:pt x="0" y="1743676"/>
                </a:lnTo>
                <a:lnTo>
                  <a:pt x="13730" y="1812325"/>
                </a:lnTo>
                <a:lnTo>
                  <a:pt x="212811" y="186724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659027" y="2306595"/>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2833511" y="2743200"/>
            <a:ext cx="1905000" cy="41148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7" name="Rectangle 16"/>
          <p:cNvSpPr/>
          <p:nvPr/>
        </p:nvSpPr>
        <p:spPr>
          <a:xfrm>
            <a:off x="2667000" y="4724400"/>
            <a:ext cx="5410200" cy="1306763"/>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4" name="Freeform 13"/>
          <p:cNvSpPr/>
          <p:nvPr/>
        </p:nvSpPr>
        <p:spPr>
          <a:xfrm>
            <a:off x="3990665" y="1746250"/>
            <a:ext cx="799353" cy="2995706"/>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418353 h 2995706"/>
              <a:gd name="connsiteX1" fmla="*/ 0 w 799353"/>
              <a:gd name="connsiteY1" fmla="*/ 1284941 h 2995706"/>
              <a:gd name="connsiteX2" fmla="*/ 657412 w 799353"/>
              <a:gd name="connsiteY2" fmla="*/ 2554941 h 2995706"/>
              <a:gd name="connsiteX3" fmla="*/ 717176 w 799353"/>
              <a:gd name="connsiteY3" fmla="*/ 2652059 h 2995706"/>
              <a:gd name="connsiteX4" fmla="*/ 687294 w 799353"/>
              <a:gd name="connsiteY4" fmla="*/ 2719294 h 2995706"/>
              <a:gd name="connsiteX5" fmla="*/ 627529 w 799353"/>
              <a:gd name="connsiteY5" fmla="*/ 2764118 h 2995706"/>
              <a:gd name="connsiteX6" fmla="*/ 605118 w 799353"/>
              <a:gd name="connsiteY6" fmla="*/ 2779059 h 2995706"/>
              <a:gd name="connsiteX7" fmla="*/ 582706 w 799353"/>
              <a:gd name="connsiteY7" fmla="*/ 2794000 h 2995706"/>
              <a:gd name="connsiteX8" fmla="*/ 582706 w 799353"/>
              <a:gd name="connsiteY8" fmla="*/ 2794000 h 2995706"/>
              <a:gd name="connsiteX9" fmla="*/ 425823 w 799353"/>
              <a:gd name="connsiteY9" fmla="*/ 2831353 h 2995706"/>
              <a:gd name="connsiteX10" fmla="*/ 425823 w 799353"/>
              <a:gd name="connsiteY10" fmla="*/ 2995706 h 2995706"/>
              <a:gd name="connsiteX11" fmla="*/ 799353 w 799353"/>
              <a:gd name="connsiteY11" fmla="*/ 2988235 h 2995706"/>
              <a:gd name="connsiteX12" fmla="*/ 791882 w 799353"/>
              <a:gd name="connsiteY12" fmla="*/ 2891118 h 2995706"/>
              <a:gd name="connsiteX13" fmla="*/ 791882 w 799353"/>
              <a:gd name="connsiteY13" fmla="*/ 0 h 2995706"/>
              <a:gd name="connsiteX14" fmla="*/ 7470 w 799353"/>
              <a:gd name="connsiteY14" fmla="*/ 418353 h 29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95706">
                <a:moveTo>
                  <a:pt x="7470" y="418353"/>
                </a:moveTo>
                <a:lnTo>
                  <a:pt x="0" y="1284941"/>
                </a:lnTo>
                <a:lnTo>
                  <a:pt x="657412" y="2554941"/>
                </a:lnTo>
                <a:lnTo>
                  <a:pt x="717176" y="2652059"/>
                </a:lnTo>
                <a:lnTo>
                  <a:pt x="687294" y="2719294"/>
                </a:lnTo>
                <a:cubicBezTo>
                  <a:pt x="667372" y="2734235"/>
                  <a:pt x="647668" y="2749471"/>
                  <a:pt x="627529" y="2764118"/>
                </a:cubicBezTo>
                <a:cubicBezTo>
                  <a:pt x="620268" y="2769399"/>
                  <a:pt x="612129" y="2773450"/>
                  <a:pt x="605118" y="2779059"/>
                </a:cubicBezTo>
                <a:cubicBezTo>
                  <a:pt x="584241" y="2795761"/>
                  <a:pt x="598695" y="2794000"/>
                  <a:pt x="582706" y="2794000"/>
                </a:cubicBezTo>
                <a:lnTo>
                  <a:pt x="582706" y="2794000"/>
                </a:lnTo>
                <a:lnTo>
                  <a:pt x="425823" y="2831353"/>
                </a:lnTo>
                <a:lnTo>
                  <a:pt x="425823" y="2995706"/>
                </a:lnTo>
                <a:lnTo>
                  <a:pt x="799353" y="2988235"/>
                </a:lnTo>
                <a:lnTo>
                  <a:pt x="791882" y="2891118"/>
                </a:lnTo>
                <a:lnTo>
                  <a:pt x="791882" y="0"/>
                </a:lnTo>
                <a:lnTo>
                  <a:pt x="7470" y="418353"/>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5" name="Freeform 14"/>
          <p:cNvSpPr/>
          <p:nvPr/>
        </p:nvSpPr>
        <p:spPr>
          <a:xfrm flipH="1">
            <a:off x="2762375" y="1798544"/>
            <a:ext cx="799353" cy="2943411"/>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366058 h 2943411"/>
              <a:gd name="connsiteX1" fmla="*/ 0 w 799353"/>
              <a:gd name="connsiteY1" fmla="*/ 1232646 h 2943411"/>
              <a:gd name="connsiteX2" fmla="*/ 657412 w 799353"/>
              <a:gd name="connsiteY2" fmla="*/ 2502646 h 2943411"/>
              <a:gd name="connsiteX3" fmla="*/ 717176 w 799353"/>
              <a:gd name="connsiteY3" fmla="*/ 2599764 h 2943411"/>
              <a:gd name="connsiteX4" fmla="*/ 687294 w 799353"/>
              <a:gd name="connsiteY4" fmla="*/ 2666999 h 2943411"/>
              <a:gd name="connsiteX5" fmla="*/ 627529 w 799353"/>
              <a:gd name="connsiteY5" fmla="*/ 2711823 h 2943411"/>
              <a:gd name="connsiteX6" fmla="*/ 605118 w 799353"/>
              <a:gd name="connsiteY6" fmla="*/ 2726764 h 2943411"/>
              <a:gd name="connsiteX7" fmla="*/ 582706 w 799353"/>
              <a:gd name="connsiteY7" fmla="*/ 2741705 h 2943411"/>
              <a:gd name="connsiteX8" fmla="*/ 582706 w 799353"/>
              <a:gd name="connsiteY8" fmla="*/ 2741705 h 2943411"/>
              <a:gd name="connsiteX9" fmla="*/ 425823 w 799353"/>
              <a:gd name="connsiteY9" fmla="*/ 2779058 h 2943411"/>
              <a:gd name="connsiteX10" fmla="*/ 425823 w 799353"/>
              <a:gd name="connsiteY10" fmla="*/ 2943411 h 2943411"/>
              <a:gd name="connsiteX11" fmla="*/ 799353 w 799353"/>
              <a:gd name="connsiteY11" fmla="*/ 2935940 h 2943411"/>
              <a:gd name="connsiteX12" fmla="*/ 791882 w 799353"/>
              <a:gd name="connsiteY12" fmla="*/ 2838823 h 2943411"/>
              <a:gd name="connsiteX13" fmla="*/ 724647 w 799353"/>
              <a:gd name="connsiteY13" fmla="*/ 0 h 2943411"/>
              <a:gd name="connsiteX14" fmla="*/ 7470 w 799353"/>
              <a:gd name="connsiteY14" fmla="*/ 366058 h 294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43411">
                <a:moveTo>
                  <a:pt x="7470" y="366058"/>
                </a:moveTo>
                <a:lnTo>
                  <a:pt x="0" y="1232646"/>
                </a:lnTo>
                <a:lnTo>
                  <a:pt x="657412" y="2502646"/>
                </a:lnTo>
                <a:lnTo>
                  <a:pt x="717176" y="2599764"/>
                </a:lnTo>
                <a:lnTo>
                  <a:pt x="687294" y="2666999"/>
                </a:lnTo>
                <a:cubicBezTo>
                  <a:pt x="667372" y="2681940"/>
                  <a:pt x="647668" y="2697176"/>
                  <a:pt x="627529" y="2711823"/>
                </a:cubicBezTo>
                <a:cubicBezTo>
                  <a:pt x="620268" y="2717104"/>
                  <a:pt x="612129" y="2721155"/>
                  <a:pt x="605118" y="2726764"/>
                </a:cubicBezTo>
                <a:cubicBezTo>
                  <a:pt x="584241" y="2743466"/>
                  <a:pt x="598695" y="2741705"/>
                  <a:pt x="582706" y="2741705"/>
                </a:cubicBezTo>
                <a:lnTo>
                  <a:pt x="582706" y="2741705"/>
                </a:lnTo>
                <a:lnTo>
                  <a:pt x="425823" y="2779058"/>
                </a:lnTo>
                <a:lnTo>
                  <a:pt x="425823" y="2943411"/>
                </a:lnTo>
                <a:lnTo>
                  <a:pt x="799353" y="2935940"/>
                </a:lnTo>
                <a:lnTo>
                  <a:pt x="791882" y="2838823"/>
                </a:lnTo>
                <a:lnTo>
                  <a:pt x="724647" y="0"/>
                </a:lnTo>
                <a:lnTo>
                  <a:pt x="7470" y="366058"/>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Rectangle 1"/>
          <p:cNvSpPr/>
          <p:nvPr/>
        </p:nvSpPr>
        <p:spPr>
          <a:xfrm>
            <a:off x="-304800" y="4581813"/>
            <a:ext cx="9601200" cy="260350"/>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 name="TextBox 3"/>
          <p:cNvSpPr txBox="1"/>
          <p:nvPr/>
        </p:nvSpPr>
        <p:spPr>
          <a:xfrm>
            <a:off x="457200" y="1219200"/>
            <a:ext cx="2478564" cy="523220"/>
          </a:xfrm>
          <a:prstGeom prst="rect">
            <a:avLst/>
          </a:prstGeom>
          <a:noFill/>
        </p:spPr>
        <p:txBody>
          <a:bodyPr wrap="none" rtlCol="0">
            <a:spAutoFit/>
          </a:bodyPr>
          <a:lstStyle/>
          <a:p>
            <a:r>
              <a:rPr lang="en-US" sz="1600" dirty="0" err="1"/>
              <a:t>Xxxx</a:t>
            </a:r>
            <a:r>
              <a:rPr lang="en-US" sz="1600" dirty="0"/>
              <a:t> xxx </a:t>
            </a:r>
            <a:r>
              <a:rPr lang="en-US" sz="1600" dirty="0" err="1"/>
              <a:t>xxx</a:t>
            </a:r>
            <a:r>
              <a:rPr lang="en-US" sz="1600" dirty="0"/>
              <a:t> x </a:t>
            </a:r>
            <a:r>
              <a:rPr lang="en-US" sz="1600" dirty="0" err="1"/>
              <a:t>xxxx</a:t>
            </a:r>
            <a:r>
              <a:rPr lang="en-US" sz="1600" dirty="0"/>
              <a:t> </a:t>
            </a:r>
            <a:r>
              <a:rPr lang="en-US" sz="1600" dirty="0" err="1"/>
              <a:t>xxxxxx</a:t>
            </a:r>
            <a:endParaRPr lang="en-US" sz="1600" dirty="0"/>
          </a:p>
          <a:p>
            <a:r>
              <a:rPr lang="en-US" sz="1200" dirty="0"/>
              <a:t>$X (XX 2015)</a:t>
            </a:r>
          </a:p>
        </p:txBody>
      </p:sp>
      <p:pic>
        <p:nvPicPr>
          <p:cNvPr id="8" name="Picture 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838576" y="2133600"/>
            <a:ext cx="1871999" cy="2457450"/>
          </a:xfrm>
          <a:prstGeom prst="rect">
            <a:avLst/>
          </a:prstGeom>
          <a:ln>
            <a:noFill/>
          </a:ln>
        </p:spPr>
      </p:pic>
      <p:pic>
        <p:nvPicPr>
          <p:cNvPr id="9" name="Picture 8"/>
          <p:cNvPicPr>
            <a:picLocks noChangeAspect="1"/>
          </p:cNvPicPr>
          <p:nvPr/>
        </p:nvPicPr>
        <p:blipFill>
          <a:blip r:embed="rId3"/>
          <a:stretch>
            <a:fillRect/>
          </a:stretch>
        </p:blipFill>
        <p:spPr>
          <a:xfrm>
            <a:off x="4725651" y="1676400"/>
            <a:ext cx="2020054" cy="2914650"/>
          </a:xfrm>
          <a:prstGeom prst="rect">
            <a:avLst/>
          </a:prstGeom>
        </p:spPr>
      </p:pic>
      <p:pic>
        <p:nvPicPr>
          <p:cNvPr id="10" name="Picture 9"/>
          <p:cNvPicPr>
            <a:picLocks noChangeAspect="1"/>
          </p:cNvPicPr>
          <p:nvPr/>
        </p:nvPicPr>
        <p:blipFill>
          <a:blip r:embed="rId4"/>
          <a:stretch>
            <a:fillRect/>
          </a:stretch>
        </p:blipFill>
        <p:spPr>
          <a:xfrm>
            <a:off x="6629401" y="2719458"/>
            <a:ext cx="1377309" cy="1869857"/>
          </a:xfrm>
          <a:prstGeom prst="rect">
            <a:avLst/>
          </a:prstGeom>
        </p:spPr>
      </p:pic>
      <p:sp>
        <p:nvSpPr>
          <p:cNvPr id="11" name="Rectangle 10"/>
          <p:cNvSpPr/>
          <p:nvPr/>
        </p:nvSpPr>
        <p:spPr>
          <a:xfrm>
            <a:off x="3208555"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12" name="Rectangle 11"/>
          <p:cNvSpPr/>
          <p:nvPr/>
        </p:nvSpPr>
        <p:spPr>
          <a:xfrm>
            <a:off x="5281956"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13" name="Rectangle 12"/>
          <p:cNvSpPr/>
          <p:nvPr/>
        </p:nvSpPr>
        <p:spPr>
          <a:xfrm>
            <a:off x="6752034"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25" name="TextBox 24"/>
          <p:cNvSpPr txBox="1"/>
          <p:nvPr/>
        </p:nvSpPr>
        <p:spPr>
          <a:xfrm>
            <a:off x="457200" y="2729833"/>
            <a:ext cx="2362200" cy="1261884"/>
          </a:xfrm>
          <a:prstGeom prst="rect">
            <a:avLst/>
          </a:prstGeom>
          <a:noFill/>
        </p:spPr>
        <p:txBody>
          <a:bodyPr wrap="square" rtlCol="0">
            <a:spAutoFit/>
          </a:bodyPr>
          <a:lstStyle/>
          <a:p>
            <a:r>
              <a:rPr lang="en-US" sz="1600" dirty="0"/>
              <a:t>25% </a:t>
            </a:r>
            <a:r>
              <a:rPr lang="en-US" sz="1600" dirty="0" err="1"/>
              <a:t>Xxxxxx</a:t>
            </a:r>
            <a:r>
              <a:rPr lang="en-US" sz="1600" dirty="0"/>
              <a:t> </a:t>
            </a:r>
            <a:r>
              <a:rPr lang="en-US" sz="1600" dirty="0" err="1"/>
              <a:t>xxxx</a:t>
            </a:r>
            <a:r>
              <a:rPr lang="en-US" sz="1600" dirty="0"/>
              <a:t> 2014</a:t>
            </a:r>
          </a:p>
          <a:p>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Xx </a:t>
            </a:r>
            <a:r>
              <a:rPr lang="en-US" sz="1200" dirty="0" err="1"/>
              <a:t>xxxxxxxx</a:t>
            </a:r>
            <a:r>
              <a:rPr lang="en-US" sz="1200" dirty="0"/>
              <a:t> </a:t>
            </a:r>
            <a:r>
              <a:rPr lang="en-US" sz="1200" dirty="0" err="1"/>
              <a:t>xxxxxxx</a:t>
            </a:r>
            <a:r>
              <a:rPr lang="en-US" sz="1200" dirty="0"/>
              <a:t> x xxx xx </a:t>
            </a:r>
            <a:r>
              <a:rPr lang="en-US" sz="1200" dirty="0" err="1"/>
              <a:t>xx</a:t>
            </a:r>
            <a:r>
              <a:rPr lang="en-US" sz="1200" dirty="0"/>
              <a:t> </a:t>
            </a:r>
            <a:r>
              <a:rPr lang="en-US" sz="1200" dirty="0" err="1"/>
              <a:t>xxxx</a:t>
            </a:r>
            <a:r>
              <a:rPr lang="en-US" sz="1200" dirty="0"/>
              <a:t> xx </a:t>
            </a:r>
            <a:r>
              <a:rPr lang="en-US" sz="1200" dirty="0" err="1"/>
              <a:t>xxxxxxx</a:t>
            </a:r>
            <a:r>
              <a:rPr lang="en-US" sz="1200" dirty="0"/>
              <a:t> xxx </a:t>
            </a:r>
            <a:r>
              <a:rPr lang="en-US" sz="1200" dirty="0" err="1"/>
              <a:t>Xxxx</a:t>
            </a:r>
            <a:r>
              <a:rPr lang="en-US" sz="1200" dirty="0"/>
              <a:t> x </a:t>
            </a:r>
            <a:r>
              <a:rPr lang="en-US" sz="1200" dirty="0" err="1"/>
              <a:t>xxxx</a:t>
            </a:r>
            <a:r>
              <a:rPr lang="en-US" sz="1200" dirty="0"/>
              <a:t> </a:t>
            </a:r>
            <a:r>
              <a:rPr lang="en-US" sz="1200" dirty="0" err="1"/>
              <a:t>xxxxxxxxx</a:t>
            </a:r>
            <a:r>
              <a:rPr lang="en-US" sz="1200" dirty="0"/>
              <a:t> x </a:t>
            </a:r>
            <a:r>
              <a:rPr lang="en-US" sz="1200" dirty="0" err="1"/>
              <a:t>xxxx</a:t>
            </a:r>
            <a:r>
              <a:rPr lang="en-US" sz="1200" dirty="0"/>
              <a:t> xx </a:t>
            </a:r>
            <a:r>
              <a:rPr lang="en-US" sz="1200" dirty="0" err="1"/>
              <a:t>xxxx</a:t>
            </a:r>
            <a:r>
              <a:rPr lang="en-US" sz="1200" dirty="0"/>
              <a:t> </a:t>
            </a:r>
          </a:p>
        </p:txBody>
      </p:sp>
      <p:sp>
        <p:nvSpPr>
          <p:cNvPr id="26" name="Rectangle 25"/>
          <p:cNvSpPr/>
          <p:nvPr/>
        </p:nvSpPr>
        <p:spPr>
          <a:xfrm>
            <a:off x="3319162" y="4007855"/>
            <a:ext cx="910826" cy="461665"/>
          </a:xfrm>
          <a:prstGeom prst="rect">
            <a:avLst/>
          </a:prstGeom>
        </p:spPr>
        <p:txBody>
          <a:bodyPr wrap="none">
            <a:spAutoFit/>
          </a:bodyPr>
          <a:lstStyle/>
          <a:p>
            <a:pPr algn="ctr"/>
            <a:r>
              <a:rPr lang="en-US" dirty="0">
                <a:solidFill>
                  <a:schemeClr val="bg1"/>
                </a:solidFill>
              </a:rPr>
              <a:t>$45x </a:t>
            </a:r>
          </a:p>
        </p:txBody>
      </p:sp>
      <p:sp>
        <p:nvSpPr>
          <p:cNvPr id="27" name="Rectangle 26"/>
          <p:cNvSpPr/>
          <p:nvPr/>
        </p:nvSpPr>
        <p:spPr>
          <a:xfrm>
            <a:off x="5280265" y="4007855"/>
            <a:ext cx="910826" cy="461665"/>
          </a:xfrm>
          <a:prstGeom prst="rect">
            <a:avLst/>
          </a:prstGeom>
        </p:spPr>
        <p:txBody>
          <a:bodyPr wrap="none">
            <a:spAutoFit/>
          </a:bodyPr>
          <a:lstStyle/>
          <a:p>
            <a:pPr algn="ctr"/>
            <a:r>
              <a:rPr lang="en-US" dirty="0">
                <a:solidFill>
                  <a:schemeClr val="bg1"/>
                </a:solidFill>
              </a:rPr>
              <a:t>$31x </a:t>
            </a:r>
          </a:p>
        </p:txBody>
      </p:sp>
      <p:sp>
        <p:nvSpPr>
          <p:cNvPr id="28" name="Rectangle 27"/>
          <p:cNvSpPr/>
          <p:nvPr/>
        </p:nvSpPr>
        <p:spPr>
          <a:xfrm>
            <a:off x="6862642" y="4007855"/>
            <a:ext cx="910826" cy="461665"/>
          </a:xfrm>
          <a:prstGeom prst="rect">
            <a:avLst/>
          </a:prstGeom>
        </p:spPr>
        <p:txBody>
          <a:bodyPr wrap="none">
            <a:spAutoFit/>
          </a:bodyPr>
          <a:lstStyle/>
          <a:p>
            <a:pPr algn="ctr"/>
            <a:r>
              <a:rPr lang="en-US" dirty="0">
                <a:solidFill>
                  <a:schemeClr val="bg1"/>
                </a:solidFill>
              </a:rPr>
              <a:t>$38x </a:t>
            </a:r>
          </a:p>
        </p:txBody>
      </p:sp>
    </p:spTree>
    <p:extLst>
      <p:ext uri="{BB962C8B-B14F-4D97-AF65-F5344CB8AC3E}">
        <p14:creationId xmlns:p14="http://schemas.microsoft.com/office/powerpoint/2010/main" val="3403671663"/>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60000">
                                          <p:cBhvr additive="base">
                                            <p:cTn id="7" dur="1000" fill="hold"/>
                                            <p:tgtEl>
                                              <p:spTgt spid="16"/>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14:presetBounceEnd="60000">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14:bounceEnd="60000">
                                          <p:cBhvr additive="base">
                                            <p:cTn id="12" dur="1000" fill="hold"/>
                                            <p:tgtEl>
                                              <p:spTgt spid="19"/>
                                            </p:tgtEl>
                                            <p:attrNameLst>
                                              <p:attrName>ppt_x</p:attrName>
                                            </p:attrNameLst>
                                          </p:cBhvr>
                                          <p:tavLst>
                                            <p:tav tm="0">
                                              <p:val>
                                                <p:strVal val="#ppt_x"/>
                                              </p:val>
                                            </p:tav>
                                            <p:tav tm="100000">
                                              <p:val>
                                                <p:strVal val="#ppt_x"/>
                                              </p:val>
                                            </p:tav>
                                          </p:tavLst>
                                        </p:anim>
                                        <p:anim calcmode="lin" valueType="num" p14:bounceEnd="60000">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14:presetBounceEnd="60000">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14:bounceEnd="60000">
                                          <p:cBhvr additive="base">
                                            <p:cTn id="1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1000" fill="hold"/>
                                            <p:tgtEl>
                                              <p:spTgt spid="19"/>
                                            </p:tgtEl>
                                            <p:attrNameLst>
                                              <p:attrName>ppt_x</p:attrName>
                                            </p:attrNameLst>
                                          </p:cBhvr>
                                          <p:tavLst>
                                            <p:tav tm="0">
                                              <p:val>
                                                <p:strVal val="#ppt_x"/>
                                              </p:val>
                                            </p:tav>
                                            <p:tav tm="100000">
                                              <p:val>
                                                <p:strVal val="#ppt_x"/>
                                              </p:val>
                                            </p:tav>
                                          </p:tavLst>
                                        </p:anim>
                                        <p:anim calcmode="lin" valueType="num">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1000" fill="hold"/>
                                            <p:tgtEl>
                                              <p:spTgt spid="20"/>
                                            </p:tgtEl>
                                            <p:attrNameLst>
                                              <p:attrName>ppt_x</p:attrName>
                                            </p:attrNameLst>
                                          </p:cBhvr>
                                          <p:tavLst>
                                            <p:tav tm="0">
                                              <p:val>
                                                <p:strVal val="#ppt_x"/>
                                              </p:val>
                                            </p:tav>
                                            <p:tav tm="100000">
                                              <p:val>
                                                <p:strVal val="#ppt_x"/>
                                              </p:val>
                                            </p:tav>
                                          </p:tavLst>
                                        </p:anim>
                                        <p:anim calcmode="lin" valueType="num">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xxxxxxx</a:t>
            </a:r>
            <a:r>
              <a:rPr lang="en-US" dirty="0"/>
              <a:t> xx</a:t>
            </a:r>
          </a:p>
        </p:txBody>
      </p:sp>
      <p:sp>
        <p:nvSpPr>
          <p:cNvPr id="35" name="Rectangle 34"/>
          <p:cNvSpPr/>
          <p:nvPr/>
        </p:nvSpPr>
        <p:spPr>
          <a:xfrm>
            <a:off x="6706227" y="2919300"/>
            <a:ext cx="2361574"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36" name="Rectangle 35"/>
          <p:cNvSpPr/>
          <p:nvPr/>
        </p:nvSpPr>
        <p:spPr>
          <a:xfrm>
            <a:off x="6706228" y="2205875"/>
            <a:ext cx="2437772" cy="710964"/>
          </a:xfrm>
          <a:prstGeom prst="rect">
            <a:avLst/>
          </a:prstGeom>
          <a:gradFill>
            <a:gsLst>
              <a:gs pos="0">
                <a:schemeClr val="tx2">
                  <a:lumMod val="75000"/>
                </a:schemeClr>
              </a:gs>
              <a:gs pos="32000">
                <a:schemeClr val="tx2"/>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a:t>
            </a:r>
            <a:r>
              <a:rPr lang="en-US" sz="1800" dirty="0">
                <a:solidFill>
                  <a:srgbClr val="FFFFFF"/>
                </a:solidFill>
              </a:rPr>
              <a:t> x xxx </a:t>
            </a:r>
          </a:p>
        </p:txBody>
      </p:sp>
      <p:sp>
        <p:nvSpPr>
          <p:cNvPr id="37" name="Rectangle 36"/>
          <p:cNvSpPr/>
          <p:nvPr/>
        </p:nvSpPr>
        <p:spPr>
          <a:xfrm>
            <a:off x="6706227" y="4741112"/>
            <a:ext cx="2361574"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1" name="Parallelogram 40"/>
          <p:cNvSpPr/>
          <p:nvPr/>
        </p:nvSpPr>
        <p:spPr>
          <a:xfrm rot="5400000" flipV="1">
            <a:off x="6384821" y="2393068"/>
            <a:ext cx="845181" cy="202363"/>
          </a:xfrm>
          <a:prstGeom prst="parallelogram">
            <a:avLst>
              <a:gd name="adj" fmla="val 66077"/>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4470817" y="2775650"/>
            <a:ext cx="2165535"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43" name="Rectangle 42"/>
          <p:cNvSpPr/>
          <p:nvPr/>
        </p:nvSpPr>
        <p:spPr>
          <a:xfrm>
            <a:off x="4470819" y="2060438"/>
            <a:ext cx="2437772" cy="710964"/>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a:solidFill>
                  <a:srgbClr val="FFFFFF"/>
                </a:solidFill>
              </a:rPr>
              <a:t>Xx </a:t>
            </a:r>
            <a:r>
              <a:rPr lang="en-US" sz="1800" dirty="0" err="1">
                <a:solidFill>
                  <a:srgbClr val="FFFFFF"/>
                </a:solidFill>
              </a:rPr>
              <a:t>xxxxxx</a:t>
            </a:r>
            <a:r>
              <a:rPr lang="en-US" sz="1800" dirty="0">
                <a:solidFill>
                  <a:srgbClr val="FFFFFF"/>
                </a:solidFill>
              </a:rPr>
              <a:t> </a:t>
            </a:r>
          </a:p>
        </p:txBody>
      </p:sp>
      <p:sp>
        <p:nvSpPr>
          <p:cNvPr id="44" name="Rectangle 43"/>
          <p:cNvSpPr/>
          <p:nvPr/>
        </p:nvSpPr>
        <p:spPr>
          <a:xfrm>
            <a:off x="4470817" y="4595949"/>
            <a:ext cx="2165535"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5" name="Parallelogram 44"/>
          <p:cNvSpPr/>
          <p:nvPr/>
        </p:nvSpPr>
        <p:spPr>
          <a:xfrm rot="5400000" flipV="1">
            <a:off x="4149412" y="2248114"/>
            <a:ext cx="845180" cy="202363"/>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235410" y="2633825"/>
            <a:ext cx="2165533"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47" name="Rectangle 46"/>
          <p:cNvSpPr/>
          <p:nvPr/>
        </p:nvSpPr>
        <p:spPr>
          <a:xfrm>
            <a:off x="2235409" y="1924235"/>
            <a:ext cx="2437772" cy="710964"/>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Xxxxxx</a:t>
            </a:r>
            <a:endParaRPr lang="en-US" sz="1800" dirty="0">
              <a:solidFill>
                <a:srgbClr val="FFFFFF"/>
              </a:solidFill>
            </a:endParaRPr>
          </a:p>
        </p:txBody>
      </p:sp>
      <p:sp>
        <p:nvSpPr>
          <p:cNvPr id="48" name="Rectangle 47"/>
          <p:cNvSpPr/>
          <p:nvPr/>
        </p:nvSpPr>
        <p:spPr>
          <a:xfrm>
            <a:off x="2235410" y="4449749"/>
            <a:ext cx="2165533"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9" name="Rectangle 48"/>
          <p:cNvSpPr/>
          <p:nvPr/>
        </p:nvSpPr>
        <p:spPr>
          <a:xfrm>
            <a:off x="-3931" y="2503301"/>
            <a:ext cx="2169342"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50" name="Rectangle 49">
            <a:hlinkClick r:id="" action="ppaction://noaction"/>
          </p:cNvPr>
          <p:cNvSpPr/>
          <p:nvPr/>
        </p:nvSpPr>
        <p:spPr>
          <a:xfrm>
            <a:off x="-3931" y="4325043"/>
            <a:ext cx="2169342"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64" name="Parallelogram 63"/>
          <p:cNvSpPr/>
          <p:nvPr/>
        </p:nvSpPr>
        <p:spPr>
          <a:xfrm rot="5400000" flipV="1">
            <a:off x="1914002" y="2111911"/>
            <a:ext cx="845181" cy="202363"/>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Rectangle 67"/>
          <p:cNvSpPr/>
          <p:nvPr/>
        </p:nvSpPr>
        <p:spPr>
          <a:xfrm>
            <a:off x="1" y="1788032"/>
            <a:ext cx="2437772" cy="710964"/>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Xxxxxxxx</a:t>
            </a:r>
            <a:endParaRPr lang="en-US" sz="1800" dirty="0">
              <a:solidFill>
                <a:srgbClr val="FFFFFF"/>
              </a:solidFill>
            </a:endParaRPr>
          </a:p>
        </p:txBody>
      </p:sp>
      <p:grpSp>
        <p:nvGrpSpPr>
          <p:cNvPr id="69" name="Group 68"/>
          <p:cNvGrpSpPr/>
          <p:nvPr/>
        </p:nvGrpSpPr>
        <p:grpSpPr>
          <a:xfrm>
            <a:off x="71825" y="4379394"/>
            <a:ext cx="310842" cy="310840"/>
            <a:chOff x="6564979" y="4358506"/>
            <a:chExt cx="674638" cy="674638"/>
          </a:xfrm>
        </p:grpSpPr>
        <p:sp>
          <p:nvSpPr>
            <p:cNvPr id="70" name="Oval 69"/>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72" name="Picture 7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263470" y="2183185"/>
            <a:ext cx="450692" cy="465470"/>
          </a:xfrm>
          <a:prstGeom prst="rect">
            <a:avLst/>
          </a:prstGeom>
        </p:spPr>
      </p:pic>
      <p:grpSp>
        <p:nvGrpSpPr>
          <p:cNvPr id="73" name="Group 72"/>
          <p:cNvGrpSpPr/>
          <p:nvPr/>
        </p:nvGrpSpPr>
        <p:grpSpPr>
          <a:xfrm>
            <a:off x="2316262" y="4519398"/>
            <a:ext cx="310842" cy="310840"/>
            <a:chOff x="6564979" y="4358506"/>
            <a:chExt cx="674638" cy="674638"/>
          </a:xfrm>
        </p:grpSpPr>
        <p:sp>
          <p:nvSpPr>
            <p:cNvPr id="74" name="Oval 73"/>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75"/>
          <p:cNvGrpSpPr/>
          <p:nvPr/>
        </p:nvGrpSpPr>
        <p:grpSpPr>
          <a:xfrm>
            <a:off x="4543198" y="4666329"/>
            <a:ext cx="310842" cy="310840"/>
            <a:chOff x="6564979" y="4358506"/>
            <a:chExt cx="674638" cy="674638"/>
          </a:xfrm>
        </p:grpSpPr>
        <p:sp>
          <p:nvSpPr>
            <p:cNvPr id="77" name="Oval 76"/>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6778885" y="4803471"/>
            <a:ext cx="310842" cy="310840"/>
            <a:chOff x="6564979" y="4358506"/>
            <a:chExt cx="674638" cy="674638"/>
          </a:xfrm>
        </p:grpSpPr>
        <p:sp>
          <p:nvSpPr>
            <p:cNvPr id="80" name="Oval 79"/>
            <p:cNvSpPr/>
            <p:nvPr/>
          </p:nvSpPr>
          <p:spPr>
            <a:xfrm>
              <a:off x="6564979" y="4358506"/>
              <a:ext cx="674638" cy="67463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82" name="Picture 8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3673" y="2291132"/>
            <a:ext cx="480951" cy="540450"/>
          </a:xfrm>
          <a:prstGeom prst="rect">
            <a:avLst/>
          </a:prstGeom>
        </p:spPr>
      </p:pic>
      <p:pic>
        <p:nvPicPr>
          <p:cNvPr id="83" name="Picture 8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36252" y="2046038"/>
            <a:ext cx="487622" cy="490188"/>
          </a:xfrm>
          <a:prstGeom prst="rect">
            <a:avLst/>
          </a:prstGeom>
        </p:spPr>
      </p:pic>
      <p:pic>
        <p:nvPicPr>
          <p:cNvPr id="84" name="Picture 8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895781" y="1962857"/>
            <a:ext cx="290400" cy="384780"/>
          </a:xfrm>
          <a:prstGeom prst="rect">
            <a:avLst/>
          </a:prstGeom>
        </p:spPr>
      </p:pic>
    </p:spTree>
    <p:extLst>
      <p:ext uri="{BB962C8B-B14F-4D97-AF65-F5344CB8AC3E}">
        <p14:creationId xmlns:p14="http://schemas.microsoft.com/office/powerpoint/2010/main" val="39620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200"/>
                                        <p:tgtEl>
                                          <p:spTgt spid="68"/>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fade">
                                      <p:cBhvr>
                                        <p:cTn id="11" dur="200"/>
                                        <p:tgtEl>
                                          <p:spTgt spid="8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200"/>
                                        <p:tgtEl>
                                          <p:spTgt spid="4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200"/>
                                        <p:tgtEl>
                                          <p:spTgt spid="50"/>
                                        </p:tgtEl>
                                      </p:cBhvr>
                                    </p:animEffect>
                                  </p:childTnLst>
                                </p:cTn>
                              </p:par>
                              <p:par>
                                <p:cTn id="18" presetID="10" presetClass="entr" presetSubtype="0" fill="hold" nodeType="withEffect">
                                  <p:stCondLst>
                                    <p:cond delay="0"/>
                                  </p:stCondLst>
                                  <p:childTnLst>
                                    <p:set>
                                      <p:cBhvr>
                                        <p:cTn id="19" dur="1" fill="hold">
                                          <p:stCondLst>
                                            <p:cond delay="0"/>
                                          </p:stCondLst>
                                        </p:cTn>
                                        <p:tgtEl>
                                          <p:spTgt spid="69"/>
                                        </p:tgtEl>
                                        <p:attrNameLst>
                                          <p:attrName>style.visibility</p:attrName>
                                        </p:attrNameLst>
                                      </p:cBhvr>
                                      <p:to>
                                        <p:strVal val="visible"/>
                                      </p:to>
                                    </p:set>
                                    <p:animEffect transition="in" filter="fade">
                                      <p:cBhvr>
                                        <p:cTn id="20" dur="200"/>
                                        <p:tgtEl>
                                          <p:spTgt spid="69"/>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64"/>
                                        </p:tgtEl>
                                        <p:attrNameLst>
                                          <p:attrName>style.visibility</p:attrName>
                                        </p:attrNameLst>
                                      </p:cBhvr>
                                      <p:to>
                                        <p:strVal val="visible"/>
                                      </p:to>
                                    </p:set>
                                    <p:animEffect transition="in" filter="wipe(right)">
                                      <p:cBhvr>
                                        <p:cTn id="24" dur="200"/>
                                        <p:tgtEl>
                                          <p:spTgt spid="64"/>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left)">
                                      <p:cBhvr>
                                        <p:cTn id="28" dur="200"/>
                                        <p:tgtEl>
                                          <p:spTgt spid="47"/>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fade">
                                      <p:cBhvr>
                                        <p:cTn id="32" dur="200"/>
                                        <p:tgtEl>
                                          <p:spTgt spid="8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200"/>
                                        <p:tgtEl>
                                          <p:spTgt spid="4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200"/>
                                        <p:tgtEl>
                                          <p:spTgt spid="48"/>
                                        </p:tgtEl>
                                      </p:cBhvr>
                                    </p:animEffect>
                                  </p:childTnLst>
                                </p:cTn>
                              </p:par>
                              <p:par>
                                <p:cTn id="39" presetID="10" presetClass="entr" presetSubtype="0" fill="hold" nodeType="with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200"/>
                                        <p:tgtEl>
                                          <p:spTgt spid="73"/>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wipe(right)">
                                      <p:cBhvr>
                                        <p:cTn id="45" dur="200"/>
                                        <p:tgtEl>
                                          <p:spTgt spid="45"/>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200"/>
                                        <p:tgtEl>
                                          <p:spTgt spid="43"/>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fade">
                                      <p:cBhvr>
                                        <p:cTn id="53" dur="200"/>
                                        <p:tgtEl>
                                          <p:spTgt spid="7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fade">
                                      <p:cBhvr>
                                        <p:cTn id="56" dur="200"/>
                                        <p:tgtEl>
                                          <p:spTgt spid="4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fade">
                                      <p:cBhvr>
                                        <p:cTn id="59" dur="200"/>
                                        <p:tgtEl>
                                          <p:spTgt spid="44"/>
                                        </p:tgtEl>
                                      </p:cBhvr>
                                    </p:animEffect>
                                  </p:childTnLst>
                                </p:cTn>
                              </p:par>
                              <p:par>
                                <p:cTn id="60" presetID="10" presetClass="entr" presetSubtype="0" fill="hold" nodeType="withEffect">
                                  <p:stCondLst>
                                    <p:cond delay="0"/>
                                  </p:stCondLst>
                                  <p:childTnLst>
                                    <p:set>
                                      <p:cBhvr>
                                        <p:cTn id="61" dur="1" fill="hold">
                                          <p:stCondLst>
                                            <p:cond delay="0"/>
                                          </p:stCondLst>
                                        </p:cTn>
                                        <p:tgtEl>
                                          <p:spTgt spid="76"/>
                                        </p:tgtEl>
                                        <p:attrNameLst>
                                          <p:attrName>style.visibility</p:attrName>
                                        </p:attrNameLst>
                                      </p:cBhvr>
                                      <p:to>
                                        <p:strVal val="visible"/>
                                      </p:to>
                                    </p:set>
                                    <p:animEffect transition="in" filter="fade">
                                      <p:cBhvr>
                                        <p:cTn id="62" dur="200"/>
                                        <p:tgtEl>
                                          <p:spTgt spid="76"/>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wipe(right)">
                                      <p:cBhvr>
                                        <p:cTn id="66" dur="200"/>
                                        <p:tgtEl>
                                          <p:spTgt spid="41"/>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left)">
                                      <p:cBhvr>
                                        <p:cTn id="70" dur="200"/>
                                        <p:tgtEl>
                                          <p:spTgt spid="36"/>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82"/>
                                        </p:tgtEl>
                                        <p:attrNameLst>
                                          <p:attrName>style.visibility</p:attrName>
                                        </p:attrNameLst>
                                      </p:cBhvr>
                                      <p:to>
                                        <p:strVal val="visible"/>
                                      </p:to>
                                    </p:set>
                                    <p:animEffect transition="in" filter="fade">
                                      <p:cBhvr>
                                        <p:cTn id="74" dur="200"/>
                                        <p:tgtEl>
                                          <p:spTgt spid="8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5"/>
                                        </p:tgtEl>
                                        <p:attrNameLst>
                                          <p:attrName>style.visibility</p:attrName>
                                        </p:attrNameLst>
                                      </p:cBhvr>
                                      <p:to>
                                        <p:strVal val="visible"/>
                                      </p:to>
                                    </p:set>
                                    <p:animEffect transition="in" filter="fade">
                                      <p:cBhvr>
                                        <p:cTn id="77" dur="200"/>
                                        <p:tgtEl>
                                          <p:spTgt spid="3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fade">
                                      <p:cBhvr>
                                        <p:cTn id="80" dur="200"/>
                                        <p:tgtEl>
                                          <p:spTgt spid="37"/>
                                        </p:tgtEl>
                                      </p:cBhvr>
                                    </p:animEffect>
                                  </p:childTnLst>
                                </p:cTn>
                              </p:par>
                              <p:par>
                                <p:cTn id="81" presetID="10" presetClass="entr" presetSubtype="0" fill="hold" nodeType="withEffect">
                                  <p:stCondLst>
                                    <p:cond delay="0"/>
                                  </p:stCondLst>
                                  <p:childTnLst>
                                    <p:set>
                                      <p:cBhvr>
                                        <p:cTn id="82" dur="1" fill="hold">
                                          <p:stCondLst>
                                            <p:cond delay="0"/>
                                          </p:stCondLst>
                                        </p:cTn>
                                        <p:tgtEl>
                                          <p:spTgt spid="79"/>
                                        </p:tgtEl>
                                        <p:attrNameLst>
                                          <p:attrName>style.visibility</p:attrName>
                                        </p:attrNameLst>
                                      </p:cBhvr>
                                      <p:to>
                                        <p:strVal val="visible"/>
                                      </p:to>
                                    </p:set>
                                    <p:animEffect transition="in" filter="fade">
                                      <p:cBhvr>
                                        <p:cTn id="83" dur="2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64" grpId="0" animBg="1"/>
      <p:bldP spid="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7185948" y="2901486"/>
            <a:ext cx="1958052"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36" name="Rectangle 35"/>
          <p:cNvSpPr/>
          <p:nvPr/>
        </p:nvSpPr>
        <p:spPr>
          <a:xfrm>
            <a:off x="7185948" y="2329349"/>
            <a:ext cx="2002536" cy="648639"/>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a:t>
            </a:r>
            <a:r>
              <a:rPr lang="en-US" sz="1350" dirty="0">
                <a:solidFill>
                  <a:srgbClr val="FFFFFF"/>
                </a:solidFill>
              </a:rPr>
              <a:t> x xxx </a:t>
            </a:r>
          </a:p>
        </p:txBody>
      </p:sp>
      <p:sp>
        <p:nvSpPr>
          <p:cNvPr id="37" name="Rectangle 36"/>
          <p:cNvSpPr/>
          <p:nvPr/>
        </p:nvSpPr>
        <p:spPr>
          <a:xfrm>
            <a:off x="7185948" y="4803681"/>
            <a:ext cx="1958052"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41" name="Parallelogram 40"/>
          <p:cNvSpPr/>
          <p:nvPr/>
        </p:nvSpPr>
        <p:spPr>
          <a:xfrm rot="5400000" flipV="1">
            <a:off x="6892481" y="2488600"/>
            <a:ext cx="789299" cy="202363"/>
          </a:xfrm>
          <a:prstGeom prst="parallelogram">
            <a:avLst>
              <a:gd name="adj" fmla="val 66077"/>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2" name="Group 41"/>
          <p:cNvGrpSpPr/>
          <p:nvPr/>
        </p:nvGrpSpPr>
        <p:grpSpPr>
          <a:xfrm>
            <a:off x="7275003" y="4865244"/>
            <a:ext cx="310842" cy="310840"/>
            <a:chOff x="6564979" y="4358506"/>
            <a:chExt cx="674638" cy="674638"/>
          </a:xfrm>
        </p:grpSpPr>
        <p:sp>
          <p:nvSpPr>
            <p:cNvPr id="43" name="Oval 42"/>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Rectangle 5"/>
          <p:cNvSpPr/>
          <p:nvPr/>
        </p:nvSpPr>
        <p:spPr>
          <a:xfrm>
            <a:off x="5387304" y="2771538"/>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10" name="Rectangle 9"/>
          <p:cNvSpPr/>
          <p:nvPr/>
        </p:nvSpPr>
        <p:spPr>
          <a:xfrm>
            <a:off x="5389461" y="2194020"/>
            <a:ext cx="2002536" cy="648639"/>
          </a:xfrm>
          <a:prstGeom prst="rect">
            <a:avLst/>
          </a:prstGeom>
          <a:gradFill>
            <a:gsLst>
              <a:gs pos="0">
                <a:schemeClr val="accent4">
                  <a:lumMod val="75000"/>
                </a:schemeClr>
              </a:gs>
              <a:gs pos="32000">
                <a:schemeClr val="accent4"/>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a:t>
            </a:r>
            <a:r>
              <a:rPr lang="en-US" sz="1350" dirty="0">
                <a:solidFill>
                  <a:srgbClr val="FFFFFF"/>
                </a:solidFill>
              </a:rPr>
              <a:t> x xxx </a:t>
            </a:r>
          </a:p>
        </p:txBody>
      </p:sp>
      <p:sp>
        <p:nvSpPr>
          <p:cNvPr id="40" name="Rectangle 39"/>
          <p:cNvSpPr/>
          <p:nvPr/>
        </p:nvSpPr>
        <p:spPr>
          <a:xfrm>
            <a:off x="5387304" y="4673733"/>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3" name="Parallelogram 52"/>
          <p:cNvSpPr/>
          <p:nvPr/>
        </p:nvSpPr>
        <p:spPr>
          <a:xfrm rot="5400000" flipV="1">
            <a:off x="5093837" y="2352820"/>
            <a:ext cx="789299" cy="202363"/>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Rectangle 4"/>
          <p:cNvSpPr/>
          <p:nvPr/>
        </p:nvSpPr>
        <p:spPr>
          <a:xfrm>
            <a:off x="3592804" y="2641589"/>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9" name="Rectangle 8"/>
          <p:cNvSpPr/>
          <p:nvPr/>
        </p:nvSpPr>
        <p:spPr>
          <a:xfrm>
            <a:off x="3592974" y="2058691"/>
            <a:ext cx="2002536" cy="648639"/>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a:solidFill>
                  <a:srgbClr val="FFFFFF"/>
                </a:solidFill>
              </a:rPr>
              <a:t>Xx </a:t>
            </a:r>
            <a:r>
              <a:rPr lang="en-US" sz="1350" dirty="0" err="1">
                <a:solidFill>
                  <a:srgbClr val="FFFFFF"/>
                </a:solidFill>
              </a:rPr>
              <a:t>xxxxxx</a:t>
            </a:r>
            <a:r>
              <a:rPr lang="en-US" sz="1350" dirty="0">
                <a:solidFill>
                  <a:srgbClr val="FFFFFF"/>
                </a:solidFill>
              </a:rPr>
              <a:t> </a:t>
            </a:r>
          </a:p>
        </p:txBody>
      </p:sp>
      <p:sp>
        <p:nvSpPr>
          <p:cNvPr id="39" name="Rectangle 38"/>
          <p:cNvSpPr/>
          <p:nvPr/>
        </p:nvSpPr>
        <p:spPr>
          <a:xfrm>
            <a:off x="3592804" y="4539450"/>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2" name="Parallelogram 51"/>
          <p:cNvSpPr/>
          <p:nvPr/>
        </p:nvSpPr>
        <p:spPr>
          <a:xfrm rot="5400000" flipV="1">
            <a:off x="3299337" y="2216998"/>
            <a:ext cx="789299" cy="202363"/>
          </a:xfrm>
          <a:prstGeom prst="parallelogram">
            <a:avLst>
              <a:gd name="adj" fmla="val 66077"/>
            </a:avLst>
          </a:prstGeom>
          <a:solidFill>
            <a:schemeClr val="accent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Rectangle 3"/>
          <p:cNvSpPr/>
          <p:nvPr/>
        </p:nvSpPr>
        <p:spPr>
          <a:xfrm>
            <a:off x="1799950" y="2511640"/>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8" name="Rectangle 7"/>
          <p:cNvSpPr/>
          <p:nvPr/>
        </p:nvSpPr>
        <p:spPr>
          <a:xfrm>
            <a:off x="1796487" y="1923362"/>
            <a:ext cx="2002536" cy="648639"/>
          </a:xfrm>
          <a:prstGeom prst="rect">
            <a:avLst/>
          </a:prstGeom>
          <a:gradFill flip="none" rotWithShape="1">
            <a:gsLst>
              <a:gs pos="0">
                <a:schemeClr val="accent2">
                  <a:lumMod val="75000"/>
                </a:schemeClr>
              </a:gs>
              <a:gs pos="32000">
                <a:schemeClr val="accent2"/>
              </a:gs>
            </a:gsLst>
            <a:lin ang="0" scaled="1"/>
            <a:tileRect/>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Xxxxxx</a:t>
            </a:r>
            <a:endParaRPr lang="en-US" sz="1350" dirty="0">
              <a:solidFill>
                <a:srgbClr val="FFFFFF"/>
              </a:solidFill>
            </a:endParaRPr>
          </a:p>
        </p:txBody>
      </p:sp>
      <p:sp>
        <p:nvSpPr>
          <p:cNvPr id="38" name="Rectangle 37"/>
          <p:cNvSpPr/>
          <p:nvPr/>
        </p:nvSpPr>
        <p:spPr>
          <a:xfrm>
            <a:off x="1799950" y="4413835"/>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xxxxxxx</a:t>
            </a:r>
            <a:r>
              <a:rPr lang="en-US" dirty="0"/>
              <a:t> xx</a:t>
            </a:r>
          </a:p>
        </p:txBody>
      </p:sp>
      <p:sp>
        <p:nvSpPr>
          <p:cNvPr id="3" name="Rectangle 2"/>
          <p:cNvSpPr/>
          <p:nvPr/>
        </p:nvSpPr>
        <p:spPr>
          <a:xfrm>
            <a:off x="-3931" y="2384885"/>
            <a:ext cx="1737360" cy="233285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34" name="Rectangle 33">
            <a:hlinkClick r:id="" action="ppaction://noaction"/>
          </p:cNvPr>
          <p:cNvSpPr/>
          <p:nvPr/>
        </p:nvSpPr>
        <p:spPr>
          <a:xfrm>
            <a:off x="-3931" y="4283776"/>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1" name="Parallelogram 50"/>
          <p:cNvSpPr/>
          <p:nvPr/>
        </p:nvSpPr>
        <p:spPr>
          <a:xfrm rot="5400000" flipV="1">
            <a:off x="1506483" y="2081588"/>
            <a:ext cx="789299" cy="202363"/>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0" y="1788033"/>
            <a:ext cx="2002536" cy="648639"/>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Xxxxxxxx</a:t>
            </a:r>
            <a:endParaRPr lang="en-US" sz="1350" dirty="0">
              <a:solidFill>
                <a:srgbClr val="FFFFFF"/>
              </a:solidFill>
            </a:endParaRPr>
          </a:p>
        </p:txBody>
      </p:sp>
      <p:grpSp>
        <p:nvGrpSpPr>
          <p:cNvPr id="31" name="Group 30"/>
          <p:cNvGrpSpPr/>
          <p:nvPr/>
        </p:nvGrpSpPr>
        <p:grpSpPr>
          <a:xfrm>
            <a:off x="71500" y="4345338"/>
            <a:ext cx="310842" cy="310840"/>
            <a:chOff x="6564979" y="4358506"/>
            <a:chExt cx="674638" cy="674638"/>
          </a:xfrm>
        </p:grpSpPr>
        <p:sp>
          <p:nvSpPr>
            <p:cNvPr id="32" name="Oval 31"/>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4" name="Picture 5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958601" y="2194598"/>
            <a:ext cx="371564" cy="383748"/>
          </a:xfrm>
          <a:prstGeom prst="rect">
            <a:avLst/>
          </a:prstGeom>
        </p:spPr>
      </p:pic>
      <p:grpSp>
        <p:nvGrpSpPr>
          <p:cNvPr id="55" name="Group 54"/>
          <p:cNvGrpSpPr/>
          <p:nvPr/>
        </p:nvGrpSpPr>
        <p:grpSpPr>
          <a:xfrm>
            <a:off x="1880802" y="4475397"/>
            <a:ext cx="310842" cy="310840"/>
            <a:chOff x="6564979" y="4358506"/>
            <a:chExt cx="674638" cy="674638"/>
          </a:xfrm>
        </p:grpSpPr>
        <p:sp>
          <p:nvSpPr>
            <p:cNvPr id="56" name="Oval 55"/>
            <p:cNvSpPr/>
            <p:nvPr/>
          </p:nvSpPr>
          <p:spPr>
            <a:xfrm>
              <a:off x="6564979" y="4358506"/>
              <a:ext cx="674638" cy="67463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3665186" y="4601013"/>
            <a:ext cx="310842" cy="310840"/>
            <a:chOff x="6564979" y="4358506"/>
            <a:chExt cx="674638" cy="674638"/>
          </a:xfrm>
        </p:grpSpPr>
        <p:sp>
          <p:nvSpPr>
            <p:cNvPr id="59" name="Oval 58"/>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5459963" y="4735296"/>
            <a:ext cx="310842" cy="310840"/>
            <a:chOff x="6564979" y="4358506"/>
            <a:chExt cx="674638" cy="674638"/>
          </a:xfrm>
        </p:grpSpPr>
        <p:sp>
          <p:nvSpPr>
            <p:cNvPr id="62" name="Oval 61"/>
            <p:cNvSpPr/>
            <p:nvPr/>
          </p:nvSpPr>
          <p:spPr>
            <a:xfrm>
              <a:off x="6564979" y="4358506"/>
              <a:ext cx="674638" cy="67463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5" name="Picture 6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836272" y="2299020"/>
            <a:ext cx="396512" cy="445564"/>
          </a:xfrm>
          <a:prstGeom prst="rect">
            <a:avLst/>
          </a:prstGeom>
        </p:spPr>
      </p:pic>
      <p:pic>
        <p:nvPicPr>
          <p:cNvPr id="66" name="Picture 6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156930" y="2049081"/>
            <a:ext cx="402010" cy="404126"/>
          </a:xfrm>
          <a:prstGeom prst="rect">
            <a:avLst/>
          </a:prstGeom>
        </p:spPr>
      </p:pic>
      <p:pic>
        <p:nvPicPr>
          <p:cNvPr id="67" name="Picture 6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439652" y="1923424"/>
            <a:ext cx="290400" cy="384780"/>
          </a:xfrm>
          <a:prstGeom prst="rect">
            <a:avLst/>
          </a:prstGeom>
        </p:spPr>
      </p:pic>
      <p:grpSp>
        <p:nvGrpSpPr>
          <p:cNvPr id="12" name="Group 4"/>
          <p:cNvGrpSpPr>
            <a:grpSpLocks noChangeAspect="1"/>
          </p:cNvGrpSpPr>
          <p:nvPr/>
        </p:nvGrpSpPr>
        <p:grpSpPr bwMode="auto">
          <a:xfrm>
            <a:off x="8581213" y="2500036"/>
            <a:ext cx="402077" cy="314191"/>
            <a:chOff x="2148" y="1073"/>
            <a:chExt cx="1464" cy="1144"/>
          </a:xfrm>
        </p:grpSpPr>
        <p:sp>
          <p:nvSpPr>
            <p:cNvPr id="15"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581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
                                        <p:tgtEl>
                                          <p:spTgt spid="7"/>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fade">
                                      <p:cBhvr>
                                        <p:cTn id="11" dur="200"/>
                                        <p:tgtEl>
                                          <p:spTgt spid="6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0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200"/>
                                        <p:tgtEl>
                                          <p:spTgt spid="34"/>
                                        </p:tgtEl>
                                      </p:cBhvr>
                                    </p:animEffect>
                                  </p:childTnLst>
                                </p:cTn>
                              </p:par>
                              <p:par>
                                <p:cTn id="18" presetID="10" presetClass="entr" presetSubtype="0" fill="hold"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200"/>
                                        <p:tgtEl>
                                          <p:spTgt spid="31"/>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wipe(right)">
                                      <p:cBhvr>
                                        <p:cTn id="24" dur="200"/>
                                        <p:tgtEl>
                                          <p:spTgt spid="51"/>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200"/>
                                        <p:tgtEl>
                                          <p:spTgt spid="8"/>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66"/>
                                        </p:tgtEl>
                                        <p:attrNameLst>
                                          <p:attrName>style.visibility</p:attrName>
                                        </p:attrNameLst>
                                      </p:cBhvr>
                                      <p:to>
                                        <p:strVal val="visible"/>
                                      </p:to>
                                    </p:set>
                                    <p:animEffect transition="in" filter="fade">
                                      <p:cBhvr>
                                        <p:cTn id="32" dur="200"/>
                                        <p:tgtEl>
                                          <p:spTgt spid="6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200"/>
                                        <p:tgtEl>
                                          <p:spTgt spid="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200"/>
                                        <p:tgtEl>
                                          <p:spTgt spid="38"/>
                                        </p:tgtEl>
                                      </p:cBhvr>
                                    </p:animEffect>
                                  </p:childTnLst>
                                </p:cTn>
                              </p:par>
                              <p:par>
                                <p:cTn id="39" presetID="10" presetClass="entr" presetSubtype="0" fill="hold" nodeType="with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fade">
                                      <p:cBhvr>
                                        <p:cTn id="41" dur="200"/>
                                        <p:tgtEl>
                                          <p:spTgt spid="55"/>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wipe(right)">
                                      <p:cBhvr>
                                        <p:cTn id="45" dur="200"/>
                                        <p:tgtEl>
                                          <p:spTgt spid="52"/>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left)">
                                      <p:cBhvr>
                                        <p:cTn id="49" dur="200"/>
                                        <p:tgtEl>
                                          <p:spTgt spid="9"/>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200"/>
                                        <p:tgtEl>
                                          <p:spTgt spid="5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fade">
                                      <p:cBhvr>
                                        <p:cTn id="56" dur="200"/>
                                        <p:tgtEl>
                                          <p:spTgt spid="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200"/>
                                        <p:tgtEl>
                                          <p:spTgt spid="39"/>
                                        </p:tgtEl>
                                      </p:cBhvr>
                                    </p:animEffect>
                                  </p:childTnLst>
                                </p:cTn>
                              </p:par>
                              <p:par>
                                <p:cTn id="60" presetID="10" presetClass="entr" presetSubtype="0" fill="hold"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fade">
                                      <p:cBhvr>
                                        <p:cTn id="62" dur="200"/>
                                        <p:tgtEl>
                                          <p:spTgt spid="58"/>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right)">
                                      <p:cBhvr>
                                        <p:cTn id="66" dur="200"/>
                                        <p:tgtEl>
                                          <p:spTgt spid="53"/>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wipe(left)">
                                      <p:cBhvr>
                                        <p:cTn id="70" dur="200"/>
                                        <p:tgtEl>
                                          <p:spTgt spid="10"/>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65"/>
                                        </p:tgtEl>
                                        <p:attrNameLst>
                                          <p:attrName>style.visibility</p:attrName>
                                        </p:attrNameLst>
                                      </p:cBhvr>
                                      <p:to>
                                        <p:strVal val="visible"/>
                                      </p:to>
                                    </p:set>
                                    <p:animEffect transition="in" filter="fade">
                                      <p:cBhvr>
                                        <p:cTn id="74" dur="200"/>
                                        <p:tgtEl>
                                          <p:spTgt spid="6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200"/>
                                        <p:tgtEl>
                                          <p:spTgt spid="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200"/>
                                        <p:tgtEl>
                                          <p:spTgt spid="40"/>
                                        </p:tgtEl>
                                      </p:cBhvr>
                                    </p:animEffect>
                                  </p:childTnLst>
                                </p:cTn>
                              </p:par>
                              <p:par>
                                <p:cTn id="81" presetID="10" presetClass="entr" presetSubtype="0" fill="hold" nodeType="with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200"/>
                                        <p:tgtEl>
                                          <p:spTgt spid="61"/>
                                        </p:tgtEl>
                                      </p:cBhvr>
                                    </p:animEffect>
                                  </p:childTnLst>
                                </p:cTn>
                              </p:par>
                            </p:childTnLst>
                          </p:cTn>
                        </p:par>
                        <p:par>
                          <p:cTn id="84" fill="hold">
                            <p:stCondLst>
                              <p:cond delay="2200"/>
                            </p:stCondLst>
                            <p:childTnLst>
                              <p:par>
                                <p:cTn id="85" presetID="22" presetClass="entr" presetSubtype="2"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wipe(right)">
                                      <p:cBhvr>
                                        <p:cTn id="87" dur="200"/>
                                        <p:tgtEl>
                                          <p:spTgt spid="41"/>
                                        </p:tgtEl>
                                      </p:cBhvr>
                                    </p:animEffect>
                                  </p:childTnLst>
                                </p:cTn>
                              </p:par>
                            </p:childTnLst>
                          </p:cTn>
                        </p:par>
                        <p:par>
                          <p:cTn id="88" fill="hold">
                            <p:stCondLst>
                              <p:cond delay="24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200"/>
                                        <p:tgtEl>
                                          <p:spTgt spid="3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35"/>
                                        </p:tgtEl>
                                        <p:attrNameLst>
                                          <p:attrName>style.visibility</p:attrName>
                                        </p:attrNameLst>
                                      </p:cBhvr>
                                      <p:to>
                                        <p:strVal val="visible"/>
                                      </p:to>
                                    </p:set>
                                    <p:animEffect transition="in" filter="fade">
                                      <p:cBhvr>
                                        <p:cTn id="94" dur="200"/>
                                        <p:tgtEl>
                                          <p:spTgt spid="3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200"/>
                                        <p:tgtEl>
                                          <p:spTgt spid="37"/>
                                        </p:tgtEl>
                                      </p:cBhvr>
                                    </p:animEffect>
                                  </p:childTnLst>
                                </p:cTn>
                              </p:par>
                              <p:par>
                                <p:cTn id="98" presetID="10" presetClass="entr" presetSubtype="0" fill="hold" nodeType="withEffect">
                                  <p:stCondLst>
                                    <p:cond delay="0"/>
                                  </p:stCondLst>
                                  <p:childTnLst>
                                    <p:set>
                                      <p:cBhvr>
                                        <p:cTn id="99" dur="1" fill="hold">
                                          <p:stCondLst>
                                            <p:cond delay="0"/>
                                          </p:stCondLst>
                                        </p:cTn>
                                        <p:tgtEl>
                                          <p:spTgt spid="42"/>
                                        </p:tgtEl>
                                        <p:attrNameLst>
                                          <p:attrName>style.visibility</p:attrName>
                                        </p:attrNameLst>
                                      </p:cBhvr>
                                      <p:to>
                                        <p:strVal val="visible"/>
                                      </p:to>
                                    </p:set>
                                    <p:animEffect transition="in" filter="fade">
                                      <p:cBhvr>
                                        <p:cTn id="100" dur="200"/>
                                        <p:tgtEl>
                                          <p:spTgt spid="42"/>
                                        </p:tgtEl>
                                      </p:cBhvr>
                                    </p:animEffect>
                                  </p:childTnLst>
                                </p:cTn>
                              </p:par>
                              <p:par>
                                <p:cTn id="101" presetID="10" presetClass="entr" presetSubtype="0" fill="hold" nodeType="withEffect">
                                  <p:stCondLst>
                                    <p:cond delay="0"/>
                                  </p:stCondLst>
                                  <p:childTnLst>
                                    <p:set>
                                      <p:cBhvr>
                                        <p:cTn id="102" dur="1" fill="hold">
                                          <p:stCondLst>
                                            <p:cond delay="0"/>
                                          </p:stCondLst>
                                        </p:cTn>
                                        <p:tgtEl>
                                          <p:spTgt spid="12"/>
                                        </p:tgtEl>
                                        <p:attrNameLst>
                                          <p:attrName>style.visibility</p:attrName>
                                        </p:attrNameLst>
                                      </p:cBhvr>
                                      <p:to>
                                        <p:strVal val="visible"/>
                                      </p:to>
                                    </p:set>
                                    <p:animEffect transition="in" filter="fade">
                                      <p:cBhvr>
                                        <p:cTn id="103"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6" grpId="0" animBg="1"/>
      <p:bldP spid="10" grpId="0" animBg="1"/>
      <p:bldP spid="40" grpId="0" animBg="1"/>
      <p:bldP spid="53" grpId="0" animBg="1"/>
      <p:bldP spid="5" grpId="0" animBg="1"/>
      <p:bldP spid="9" grpId="0" animBg="1"/>
      <p:bldP spid="39" grpId="0" animBg="1"/>
      <p:bldP spid="52" grpId="0" animBg="1"/>
      <p:bldP spid="4" grpId="0" animBg="1"/>
      <p:bldP spid="8" grpId="0" animBg="1"/>
      <p:bldP spid="38" grpId="0" animBg="1"/>
      <p:bldP spid="3" grpId="0" animBg="1"/>
      <p:bldP spid="34" grpId="0" animBg="1"/>
      <p:bldP spid="51" grpId="0" animBg="1"/>
      <p:bldP spid="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xxxxx</a:t>
            </a:r>
            <a:r>
              <a:rPr lang="en-US" dirty="0"/>
              <a:t> x </a:t>
            </a:r>
            <a:r>
              <a:rPr lang="en-US" dirty="0" err="1"/>
              <a:t>xxxx</a:t>
            </a:r>
            <a:r>
              <a:rPr lang="en-US" dirty="0"/>
              <a:t> </a:t>
            </a:r>
            <a:r>
              <a:rPr lang="en-US" dirty="0" err="1"/>
              <a:t>xxxxxxx</a:t>
            </a:r>
            <a:r>
              <a:rPr lang="en-US" dirty="0"/>
              <a:t> xx</a:t>
            </a:r>
          </a:p>
        </p:txBody>
      </p:sp>
      <p:sp>
        <p:nvSpPr>
          <p:cNvPr id="3" name="Rectangle 2"/>
          <p:cNvSpPr/>
          <p:nvPr/>
        </p:nvSpPr>
        <p:spPr>
          <a:xfrm>
            <a:off x="685801"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 </a:t>
            </a:r>
            <a:r>
              <a:rPr lang="en-US" sz="1600" dirty="0" err="1">
                <a:solidFill>
                  <a:schemeClr val="tx1"/>
                </a:solidFill>
              </a:rPr>
              <a:t>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4" name="Rectangle 3"/>
          <p:cNvSpPr/>
          <p:nvPr/>
        </p:nvSpPr>
        <p:spPr>
          <a:xfrm>
            <a:off x="2689377"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xxx</a:t>
            </a: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5" name="Rectangle 4"/>
          <p:cNvSpPr/>
          <p:nvPr/>
        </p:nvSpPr>
        <p:spPr>
          <a:xfrm>
            <a:off x="4692953"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6" name="Rectangle 5"/>
          <p:cNvSpPr/>
          <p:nvPr/>
        </p:nvSpPr>
        <p:spPr>
          <a:xfrm>
            <a:off x="6696530"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7" name="Rectangle 6"/>
          <p:cNvSpPr/>
          <p:nvPr/>
        </p:nvSpPr>
        <p:spPr>
          <a:xfrm>
            <a:off x="685801" y="1981201"/>
            <a:ext cx="1761671" cy="941796"/>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01</a:t>
            </a:r>
          </a:p>
        </p:txBody>
      </p:sp>
      <p:sp>
        <p:nvSpPr>
          <p:cNvPr id="8" name="Rectangle 7"/>
          <p:cNvSpPr/>
          <p:nvPr/>
        </p:nvSpPr>
        <p:spPr>
          <a:xfrm>
            <a:off x="2689377" y="1981201"/>
            <a:ext cx="1761671" cy="941796"/>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02</a:t>
            </a:r>
          </a:p>
        </p:txBody>
      </p:sp>
      <p:sp>
        <p:nvSpPr>
          <p:cNvPr id="9" name="Rectangle 8"/>
          <p:cNvSpPr/>
          <p:nvPr/>
        </p:nvSpPr>
        <p:spPr>
          <a:xfrm>
            <a:off x="4692953" y="1981201"/>
            <a:ext cx="1761671" cy="941796"/>
          </a:xfrm>
          <a:prstGeom prst="rect">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03</a:t>
            </a:r>
          </a:p>
        </p:txBody>
      </p:sp>
      <p:sp>
        <p:nvSpPr>
          <p:cNvPr id="10" name="Rectangle 9"/>
          <p:cNvSpPr/>
          <p:nvPr/>
        </p:nvSpPr>
        <p:spPr>
          <a:xfrm>
            <a:off x="6696530" y="1981201"/>
            <a:ext cx="1761671" cy="941796"/>
          </a:xfrm>
          <a:prstGeom prst="rect">
            <a:avLst/>
          </a:prstGeom>
          <a:solidFill>
            <a:schemeClr val="tx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04</a:t>
            </a:r>
          </a:p>
        </p:txBody>
      </p:sp>
      <p:grpSp>
        <p:nvGrpSpPr>
          <p:cNvPr id="24" name="Group 23"/>
          <p:cNvGrpSpPr/>
          <p:nvPr/>
        </p:nvGrpSpPr>
        <p:grpSpPr>
          <a:xfrm>
            <a:off x="6798946" y="2569122"/>
            <a:ext cx="255204" cy="255202"/>
            <a:chOff x="6564979" y="4358506"/>
            <a:chExt cx="674638" cy="674638"/>
          </a:xfrm>
        </p:grpSpPr>
        <p:sp>
          <p:nvSpPr>
            <p:cNvPr id="23" name="Oval 22"/>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4795369" y="2569122"/>
            <a:ext cx="255204" cy="255202"/>
            <a:chOff x="6564979" y="4358506"/>
            <a:chExt cx="674638" cy="674638"/>
          </a:xfrm>
        </p:grpSpPr>
        <p:sp>
          <p:nvSpPr>
            <p:cNvPr id="26" name="Oval 25"/>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2791793" y="2569122"/>
            <a:ext cx="255204" cy="255202"/>
            <a:chOff x="6564979" y="4358506"/>
            <a:chExt cx="674638" cy="674638"/>
          </a:xfrm>
        </p:grpSpPr>
        <p:sp>
          <p:nvSpPr>
            <p:cNvPr id="29" name="Oval 2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788217" y="2569122"/>
            <a:ext cx="255204" cy="255202"/>
            <a:chOff x="6564979" y="4358506"/>
            <a:chExt cx="674638" cy="674638"/>
          </a:xfrm>
        </p:grpSpPr>
        <p:sp>
          <p:nvSpPr>
            <p:cNvPr id="32" name="Oval 31"/>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Rectangle 33">
            <a:hlinkClick r:id="" action="ppaction://noaction"/>
          </p:cNvPr>
          <p:cNvSpPr/>
          <p:nvPr/>
        </p:nvSpPr>
        <p:spPr>
          <a:xfrm>
            <a:off x="685801"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38" name="Rectangle 37"/>
          <p:cNvSpPr/>
          <p:nvPr/>
        </p:nvSpPr>
        <p:spPr>
          <a:xfrm>
            <a:off x="2689377"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39" name="Rectangle 38"/>
          <p:cNvSpPr/>
          <p:nvPr/>
        </p:nvSpPr>
        <p:spPr>
          <a:xfrm>
            <a:off x="4692953"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40" name="Rectangle 39"/>
          <p:cNvSpPr/>
          <p:nvPr/>
        </p:nvSpPr>
        <p:spPr>
          <a:xfrm>
            <a:off x="6696530"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44" name="Freeform 17"/>
          <p:cNvSpPr>
            <a:spLocks/>
          </p:cNvSpPr>
          <p:nvPr/>
        </p:nvSpPr>
        <p:spPr bwMode="auto">
          <a:xfrm>
            <a:off x="2785182"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7"/>
          <p:cNvSpPr>
            <a:spLocks/>
          </p:cNvSpPr>
          <p:nvPr/>
        </p:nvSpPr>
        <p:spPr bwMode="auto">
          <a:xfrm>
            <a:off x="781379"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7"/>
          <p:cNvSpPr>
            <a:spLocks/>
          </p:cNvSpPr>
          <p:nvPr/>
        </p:nvSpPr>
        <p:spPr bwMode="auto">
          <a:xfrm>
            <a:off x="4784976"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7"/>
          <p:cNvSpPr>
            <a:spLocks/>
          </p:cNvSpPr>
          <p:nvPr/>
        </p:nvSpPr>
        <p:spPr bwMode="auto">
          <a:xfrm>
            <a:off x="6819407"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2265022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667">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6667">
                                          <p:cBhvr additive="base">
                                            <p:cTn id="7" dur="9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6667">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14:bounceEnd="66667">
                                          <p:cBhvr additive="base">
                                            <p:cTn id="11" dur="900" fill="hold"/>
                                            <p:tgtEl>
                                              <p:spTgt spid="8"/>
                                            </p:tgtEl>
                                            <p:attrNameLst>
                                              <p:attrName>ppt_x</p:attrName>
                                            </p:attrNameLst>
                                          </p:cBhvr>
                                          <p:tavLst>
                                            <p:tav tm="0">
                                              <p:val>
                                                <p:strVal val="#ppt_x"/>
                                              </p:val>
                                            </p:tav>
                                            <p:tav tm="100000">
                                              <p:val>
                                                <p:strVal val="#ppt_x"/>
                                              </p:val>
                                            </p:tav>
                                          </p:tavLst>
                                        </p:anim>
                                        <p:anim calcmode="lin" valueType="num" p14:bounceEnd="66667">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6667">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14:bounceEnd="66667">
                                          <p:cBhvr additive="base">
                                            <p:cTn id="15" dur="900" fill="hold"/>
                                            <p:tgtEl>
                                              <p:spTgt spid="9"/>
                                            </p:tgtEl>
                                            <p:attrNameLst>
                                              <p:attrName>ppt_x</p:attrName>
                                            </p:attrNameLst>
                                          </p:cBhvr>
                                          <p:tavLst>
                                            <p:tav tm="0">
                                              <p:val>
                                                <p:strVal val="#ppt_x"/>
                                              </p:val>
                                            </p:tav>
                                            <p:tav tm="100000">
                                              <p:val>
                                                <p:strVal val="#ppt_x"/>
                                              </p:val>
                                            </p:tav>
                                          </p:tavLst>
                                        </p:anim>
                                        <p:anim calcmode="lin" valueType="num" p14:bounceEnd="66667">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6667">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14:bounceEnd="66667">
                                          <p:cBhvr additive="base">
                                            <p:cTn id="19" dur="900" fill="hold"/>
                                            <p:tgtEl>
                                              <p:spTgt spid="10"/>
                                            </p:tgtEl>
                                            <p:attrNameLst>
                                              <p:attrName>ppt_x</p:attrName>
                                            </p:attrNameLst>
                                          </p:cBhvr>
                                          <p:tavLst>
                                            <p:tav tm="0">
                                              <p:val>
                                                <p:strVal val="#ppt_x"/>
                                              </p:val>
                                            </p:tav>
                                            <p:tav tm="100000">
                                              <p:val>
                                                <p:strVal val="#ppt_x"/>
                                              </p:val>
                                            </p:tav>
                                          </p:tavLst>
                                        </p:anim>
                                        <p:anim calcmode="lin" valueType="num" p14:bounceEnd="66667">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900" fill="hold"/>
                                            <p:tgtEl>
                                              <p:spTgt spid="7"/>
                                            </p:tgtEl>
                                            <p:attrNameLst>
                                              <p:attrName>ppt_x</p:attrName>
                                            </p:attrNameLst>
                                          </p:cBhvr>
                                          <p:tavLst>
                                            <p:tav tm="0">
                                              <p:val>
                                                <p:strVal val="#ppt_x"/>
                                              </p:val>
                                            </p:tav>
                                            <p:tav tm="100000">
                                              <p:val>
                                                <p:strVal val="#ppt_x"/>
                                              </p:val>
                                            </p:tav>
                                          </p:tavLst>
                                        </p:anim>
                                        <p:anim calcmode="lin" valueType="num">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900" fill="hold"/>
                                            <p:tgtEl>
                                              <p:spTgt spid="8"/>
                                            </p:tgtEl>
                                            <p:attrNameLst>
                                              <p:attrName>ppt_x</p:attrName>
                                            </p:attrNameLst>
                                          </p:cBhvr>
                                          <p:tavLst>
                                            <p:tav tm="0">
                                              <p:val>
                                                <p:strVal val="#ppt_x"/>
                                              </p:val>
                                            </p:tav>
                                            <p:tav tm="100000">
                                              <p:val>
                                                <p:strVal val="#ppt_x"/>
                                              </p:val>
                                            </p:tav>
                                          </p:tavLst>
                                        </p:anim>
                                        <p:anim calcmode="lin" valueType="num">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900" fill="hold"/>
                                            <p:tgtEl>
                                              <p:spTgt spid="9"/>
                                            </p:tgtEl>
                                            <p:attrNameLst>
                                              <p:attrName>ppt_x</p:attrName>
                                            </p:attrNameLst>
                                          </p:cBhvr>
                                          <p:tavLst>
                                            <p:tav tm="0">
                                              <p:val>
                                                <p:strVal val="#ppt_x"/>
                                              </p:val>
                                            </p:tav>
                                            <p:tav tm="100000">
                                              <p:val>
                                                <p:strVal val="#ppt_x"/>
                                              </p:val>
                                            </p:tav>
                                          </p:tavLst>
                                        </p:anim>
                                        <p:anim calcmode="lin" valueType="num">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900" fill="hold"/>
                                            <p:tgtEl>
                                              <p:spTgt spid="10"/>
                                            </p:tgtEl>
                                            <p:attrNameLst>
                                              <p:attrName>ppt_x</p:attrName>
                                            </p:attrNameLst>
                                          </p:cBhvr>
                                          <p:tavLst>
                                            <p:tav tm="0">
                                              <p:val>
                                                <p:strVal val="#ppt_x"/>
                                              </p:val>
                                            </p:tav>
                                            <p:tav tm="100000">
                                              <p:val>
                                                <p:strVal val="#ppt_x"/>
                                              </p:val>
                                            </p:tav>
                                          </p:tavLst>
                                        </p:anim>
                                        <p:anim calcmode="lin" valueType="num">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a:t>
            </a:r>
            <a:r>
              <a:rPr lang="en-US" dirty="0" err="1"/>
              <a:t>xxxxxx</a:t>
            </a:r>
            <a:r>
              <a:rPr lang="en-US" dirty="0"/>
              <a:t> x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p:txBody>
      </p:sp>
      <p:sp>
        <p:nvSpPr>
          <p:cNvPr id="10" name="Oval 9"/>
          <p:cNvSpPr/>
          <p:nvPr/>
        </p:nvSpPr>
        <p:spPr>
          <a:xfrm>
            <a:off x="682335" y="2712028"/>
            <a:ext cx="564572" cy="564572"/>
          </a:xfrm>
          <a:prstGeom prst="ellipse">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TextBox 11"/>
          <p:cNvSpPr txBox="1"/>
          <p:nvPr/>
        </p:nvSpPr>
        <p:spPr>
          <a:xfrm>
            <a:off x="1707803" y="2384870"/>
            <a:ext cx="1524000" cy="453842"/>
          </a:xfrm>
          <a:prstGeom prst="rect">
            <a:avLst/>
          </a:prstGeom>
          <a:noFill/>
        </p:spPr>
        <p:txBody>
          <a:bodyPr wrap="square" rtlCol="0">
            <a:spAutoFit/>
          </a:bodyPr>
          <a:lstStyle/>
          <a:p>
            <a:pPr>
              <a:lnSpc>
                <a:spcPct val="87000"/>
              </a:lnSpc>
            </a:pPr>
            <a:r>
              <a:rPr lang="en-US" sz="1600" dirty="0" err="1"/>
              <a:t>Xxxxx</a:t>
            </a:r>
            <a:endParaRPr lang="en-US" sz="1600" dirty="0"/>
          </a:p>
          <a:p>
            <a:pPr>
              <a:lnSpc>
                <a:spcPct val="87000"/>
              </a:lnSpc>
            </a:pPr>
            <a:r>
              <a:rPr lang="en-US" sz="1100" dirty="0"/>
              <a:t>Xx </a:t>
            </a:r>
            <a:r>
              <a:rPr lang="en-US" sz="1100" dirty="0" err="1"/>
              <a:t>xxxxxxxx</a:t>
            </a:r>
            <a:r>
              <a:rPr lang="en-US" sz="1100" dirty="0"/>
              <a:t> xx</a:t>
            </a:r>
          </a:p>
        </p:txBody>
      </p:sp>
      <p:sp>
        <p:nvSpPr>
          <p:cNvPr id="23" name="TextBox 22"/>
          <p:cNvSpPr txBox="1"/>
          <p:nvPr/>
        </p:nvSpPr>
        <p:spPr>
          <a:xfrm>
            <a:off x="1214286" y="2304537"/>
            <a:ext cx="652743" cy="584775"/>
          </a:xfrm>
          <a:prstGeom prst="rect">
            <a:avLst/>
          </a:prstGeom>
          <a:noFill/>
        </p:spPr>
        <p:txBody>
          <a:bodyPr wrap="none" rtlCol="0">
            <a:spAutoFit/>
          </a:bodyPr>
          <a:lstStyle/>
          <a:p>
            <a:r>
              <a:rPr lang="en-US" sz="3200" dirty="0"/>
              <a:t>01</a:t>
            </a:r>
          </a:p>
        </p:txBody>
      </p:sp>
      <p:sp>
        <p:nvSpPr>
          <p:cNvPr id="8" name="Oval 7"/>
          <p:cNvSpPr/>
          <p:nvPr/>
        </p:nvSpPr>
        <p:spPr>
          <a:xfrm>
            <a:off x="2301010" y="3423229"/>
            <a:ext cx="564572" cy="564572"/>
          </a:xfrm>
          <a:prstGeom prst="ellipse">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3" name="TextBox 12"/>
          <p:cNvSpPr txBox="1"/>
          <p:nvPr/>
        </p:nvSpPr>
        <p:spPr>
          <a:xfrm>
            <a:off x="3324173" y="3178333"/>
            <a:ext cx="1524000" cy="453842"/>
          </a:xfrm>
          <a:prstGeom prst="rect">
            <a:avLst/>
          </a:prstGeom>
          <a:noFill/>
        </p:spPr>
        <p:txBody>
          <a:bodyPr wrap="square" rtlCol="0">
            <a:spAutoFit/>
          </a:bodyPr>
          <a:lstStyle/>
          <a:p>
            <a:pPr>
              <a:lnSpc>
                <a:spcPct val="87000"/>
              </a:lnSpc>
            </a:pPr>
            <a:r>
              <a:rPr lang="en-US" sz="1600" dirty="0"/>
              <a:t>Xxx </a:t>
            </a:r>
            <a:r>
              <a:rPr lang="en-US" sz="1600" dirty="0" err="1"/>
              <a:t>xxxx</a:t>
            </a:r>
            <a:endParaRPr lang="en-US" sz="1600" dirty="0"/>
          </a:p>
          <a:p>
            <a:pPr>
              <a:lnSpc>
                <a:spcPct val="87000"/>
              </a:lnSpc>
            </a:pPr>
            <a:r>
              <a:rPr lang="en-US" sz="1100" dirty="0"/>
              <a:t>Xx </a:t>
            </a:r>
            <a:r>
              <a:rPr lang="en-US" sz="1100" dirty="0" err="1"/>
              <a:t>xxxxxxxx</a:t>
            </a:r>
            <a:r>
              <a:rPr lang="en-US" sz="1100" dirty="0"/>
              <a:t> xx</a:t>
            </a:r>
          </a:p>
        </p:txBody>
      </p:sp>
      <p:sp>
        <p:nvSpPr>
          <p:cNvPr id="24" name="TextBox 23"/>
          <p:cNvSpPr txBox="1"/>
          <p:nvPr/>
        </p:nvSpPr>
        <p:spPr>
          <a:xfrm>
            <a:off x="2802656" y="3099337"/>
            <a:ext cx="652743" cy="584775"/>
          </a:xfrm>
          <a:prstGeom prst="rect">
            <a:avLst/>
          </a:prstGeom>
          <a:noFill/>
        </p:spPr>
        <p:txBody>
          <a:bodyPr wrap="none" rtlCol="0">
            <a:spAutoFit/>
          </a:bodyPr>
          <a:lstStyle/>
          <a:p>
            <a:r>
              <a:rPr lang="en-US" sz="3200" dirty="0"/>
              <a:t>02</a:t>
            </a:r>
          </a:p>
        </p:txBody>
      </p:sp>
      <p:sp>
        <p:nvSpPr>
          <p:cNvPr id="9" name="Oval 8"/>
          <p:cNvSpPr/>
          <p:nvPr/>
        </p:nvSpPr>
        <p:spPr>
          <a:xfrm>
            <a:off x="4337623" y="4134429"/>
            <a:ext cx="564572" cy="564572"/>
          </a:xfrm>
          <a:prstGeom prst="ellipse">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5400040" y="3886711"/>
            <a:ext cx="1524000" cy="453842"/>
          </a:xfrm>
          <a:prstGeom prst="rect">
            <a:avLst/>
          </a:prstGeom>
          <a:noFill/>
        </p:spPr>
        <p:txBody>
          <a:bodyPr wrap="square" rtlCol="0">
            <a:spAutoFit/>
          </a:bodyPr>
          <a:lstStyle/>
          <a:p>
            <a:pPr>
              <a:lnSpc>
                <a:spcPct val="87000"/>
              </a:lnSpc>
            </a:pPr>
            <a:r>
              <a:rPr lang="en-US" sz="1600" dirty="0"/>
              <a:t>Xxx </a:t>
            </a:r>
            <a:r>
              <a:rPr lang="en-US" sz="1600" dirty="0" err="1"/>
              <a:t>xxxxxx</a:t>
            </a:r>
            <a:endParaRPr lang="en-US" sz="1600" dirty="0"/>
          </a:p>
          <a:p>
            <a:pPr>
              <a:lnSpc>
                <a:spcPct val="87000"/>
              </a:lnSpc>
            </a:pPr>
            <a:r>
              <a:rPr lang="en-US" sz="1100" dirty="0"/>
              <a:t>Xx </a:t>
            </a:r>
            <a:r>
              <a:rPr lang="en-US" sz="1100" dirty="0" err="1"/>
              <a:t>xxxxxxxx</a:t>
            </a:r>
            <a:r>
              <a:rPr lang="en-US" sz="1100" dirty="0"/>
              <a:t> xx</a:t>
            </a:r>
          </a:p>
        </p:txBody>
      </p:sp>
      <p:sp>
        <p:nvSpPr>
          <p:cNvPr id="25" name="TextBox 24"/>
          <p:cNvSpPr txBox="1"/>
          <p:nvPr/>
        </p:nvSpPr>
        <p:spPr>
          <a:xfrm>
            <a:off x="4890950" y="3809052"/>
            <a:ext cx="652743" cy="584775"/>
          </a:xfrm>
          <a:prstGeom prst="rect">
            <a:avLst/>
          </a:prstGeom>
          <a:noFill/>
        </p:spPr>
        <p:txBody>
          <a:bodyPr wrap="none" rtlCol="0">
            <a:spAutoFit/>
          </a:bodyPr>
          <a:lstStyle/>
          <a:p>
            <a:r>
              <a:rPr lang="en-US" sz="3200" dirty="0"/>
              <a:t>03</a:t>
            </a:r>
          </a:p>
        </p:txBody>
      </p:sp>
      <p:sp>
        <p:nvSpPr>
          <p:cNvPr id="11" name="Oval 10"/>
          <p:cNvSpPr/>
          <p:nvPr/>
        </p:nvSpPr>
        <p:spPr>
          <a:xfrm>
            <a:off x="6172201" y="4845628"/>
            <a:ext cx="564572" cy="564572"/>
          </a:xfrm>
          <a:prstGeom prst="ellipse">
            <a:avLst/>
          </a:prstGeom>
          <a:solidFill>
            <a:schemeClr val="bg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5" name="TextBox 14"/>
          <p:cNvSpPr txBox="1"/>
          <p:nvPr/>
        </p:nvSpPr>
        <p:spPr>
          <a:xfrm>
            <a:off x="7272024" y="4595088"/>
            <a:ext cx="1524000" cy="453842"/>
          </a:xfrm>
          <a:prstGeom prst="rect">
            <a:avLst/>
          </a:prstGeom>
          <a:noFill/>
        </p:spPr>
        <p:txBody>
          <a:bodyPr wrap="square" rtlCol="0">
            <a:spAutoFit/>
          </a:bodyPr>
          <a:lstStyle/>
          <a:p>
            <a:pPr>
              <a:lnSpc>
                <a:spcPct val="87000"/>
              </a:lnSpc>
            </a:pPr>
            <a:r>
              <a:rPr lang="en-US" sz="1600" dirty="0" err="1"/>
              <a:t>Xxxxxxx</a:t>
            </a:r>
            <a:endParaRPr lang="en-US" sz="1600" dirty="0"/>
          </a:p>
          <a:p>
            <a:pPr>
              <a:lnSpc>
                <a:spcPct val="87000"/>
              </a:lnSpc>
            </a:pPr>
            <a:r>
              <a:rPr lang="en-US" sz="1100" dirty="0"/>
              <a:t>Xx </a:t>
            </a:r>
            <a:r>
              <a:rPr lang="en-US" sz="1100" dirty="0" err="1"/>
              <a:t>xxxxxxxx</a:t>
            </a:r>
            <a:r>
              <a:rPr lang="en-US" sz="1100" dirty="0"/>
              <a:t> xx</a:t>
            </a:r>
          </a:p>
        </p:txBody>
      </p:sp>
      <p:sp>
        <p:nvSpPr>
          <p:cNvPr id="26" name="TextBox 25"/>
          <p:cNvSpPr txBox="1"/>
          <p:nvPr/>
        </p:nvSpPr>
        <p:spPr>
          <a:xfrm>
            <a:off x="6732863" y="4518765"/>
            <a:ext cx="652743" cy="584775"/>
          </a:xfrm>
          <a:prstGeom prst="rect">
            <a:avLst/>
          </a:prstGeom>
          <a:noFill/>
        </p:spPr>
        <p:txBody>
          <a:bodyPr wrap="none" rtlCol="0">
            <a:spAutoFit/>
          </a:bodyPr>
          <a:lstStyle/>
          <a:p>
            <a:r>
              <a:rPr lang="en-US" sz="3200" dirty="0"/>
              <a:t>04</a:t>
            </a:r>
          </a:p>
        </p:txBody>
      </p:sp>
      <p:sp>
        <p:nvSpPr>
          <p:cNvPr id="34" name="TextBox 33"/>
          <p:cNvSpPr txBox="1"/>
          <p:nvPr/>
        </p:nvSpPr>
        <p:spPr>
          <a:xfrm>
            <a:off x="609600" y="4191000"/>
            <a:ext cx="2567710" cy="338554"/>
          </a:xfrm>
          <a:prstGeom prst="rect">
            <a:avLst/>
          </a:prstGeom>
          <a:noFill/>
        </p:spPr>
        <p:txBody>
          <a:bodyPr wrap="square" rtlCol="0">
            <a:spAutoFit/>
          </a:bodyPr>
          <a:lstStyle/>
          <a:p>
            <a:r>
              <a:rPr lang="en-US" sz="1600" dirty="0"/>
              <a:t>Xx </a:t>
            </a:r>
            <a:r>
              <a:rPr lang="en-US" sz="1600" dirty="0" err="1"/>
              <a:t>xxxxx</a:t>
            </a:r>
            <a:r>
              <a:rPr lang="en-US" sz="1600" dirty="0"/>
              <a:t> x </a:t>
            </a:r>
            <a:r>
              <a:rPr lang="en-US" sz="1600" dirty="0" err="1"/>
              <a:t>xxxxxxx</a:t>
            </a:r>
            <a:endParaRPr lang="en-US" sz="1600" dirty="0"/>
          </a:p>
        </p:txBody>
      </p:sp>
      <p:sp>
        <p:nvSpPr>
          <p:cNvPr id="35" name="TextBox 34"/>
          <p:cNvSpPr txBox="1"/>
          <p:nvPr/>
        </p:nvSpPr>
        <p:spPr>
          <a:xfrm>
            <a:off x="599017" y="4441163"/>
            <a:ext cx="3429000" cy="769441"/>
          </a:xfrm>
          <a:prstGeom prst="rect">
            <a:avLst/>
          </a:prstGeom>
          <a:noFill/>
        </p:spPr>
        <p:txBody>
          <a:bodyPr wrap="square" rtlCol="0">
            <a:spAutoFit/>
          </a:bodyPr>
          <a:lstStyle/>
          <a:p>
            <a:r>
              <a:rPr lang="en-US" sz="1100" dirty="0" err="1"/>
              <a:t>Xxxx</a:t>
            </a:r>
            <a:r>
              <a:rPr lang="en-US" sz="1100" dirty="0"/>
              <a:t> x </a:t>
            </a:r>
            <a:r>
              <a:rPr lang="en-US" sz="1100" dirty="0" err="1"/>
              <a:t>xxxxxxx</a:t>
            </a:r>
            <a:r>
              <a:rPr lang="en-US" sz="1100" dirty="0"/>
              <a:t> x </a:t>
            </a:r>
            <a:r>
              <a:rPr lang="en-US" sz="1100" dirty="0" err="1"/>
              <a:t>xxxxxxx</a:t>
            </a:r>
            <a:r>
              <a:rPr lang="en-US" sz="1100" dirty="0"/>
              <a:t> xxx </a:t>
            </a:r>
            <a:r>
              <a:rPr lang="en-US" sz="1100" dirty="0" err="1"/>
              <a:t>xxx</a:t>
            </a:r>
            <a:r>
              <a:rPr lang="en-US" sz="1100" dirty="0"/>
              <a:t> x </a:t>
            </a:r>
            <a:r>
              <a:rPr lang="en-US" sz="1100" dirty="0" err="1"/>
              <a:t>xxxx</a:t>
            </a:r>
            <a:r>
              <a:rPr lang="en-US" sz="1100" dirty="0"/>
              <a:t> xx </a:t>
            </a:r>
            <a:r>
              <a:rPr lang="en-US" sz="1100" dirty="0" err="1"/>
              <a:t>Xxxxx</a:t>
            </a:r>
            <a:r>
              <a:rPr lang="en-US" sz="1100" dirty="0"/>
              <a:t> </a:t>
            </a:r>
            <a:r>
              <a:rPr lang="en-US" sz="1100" dirty="0" err="1"/>
              <a:t>xxxx</a:t>
            </a:r>
            <a:r>
              <a:rPr lang="en-US" sz="1100" dirty="0"/>
              <a:t> </a:t>
            </a:r>
            <a:r>
              <a:rPr lang="en-US" sz="1100" dirty="0" err="1"/>
              <a:t>xxxx</a:t>
            </a:r>
            <a:r>
              <a:rPr lang="en-US" sz="1100" dirty="0"/>
              <a:t> xx </a:t>
            </a: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r>
              <a:rPr lang="en-US" sz="1100" dirty="0"/>
              <a:t> x xxx xx </a:t>
            </a:r>
            <a:r>
              <a:rPr lang="en-US" sz="1100" dirty="0" err="1"/>
              <a:t>xx</a:t>
            </a:r>
            <a:r>
              <a:rPr lang="en-US" sz="1100" dirty="0"/>
              <a:t> </a:t>
            </a:r>
            <a:r>
              <a:rPr lang="en-US" sz="1100" dirty="0" err="1"/>
              <a:t>xxxx</a:t>
            </a:r>
            <a:r>
              <a:rPr lang="en-US" sz="1100" dirty="0"/>
              <a:t> xx </a:t>
            </a:r>
            <a:r>
              <a:rPr lang="en-US" sz="1100" dirty="0" err="1"/>
              <a:t>xxxxxxx</a:t>
            </a:r>
            <a:r>
              <a:rPr lang="en-US" sz="1100" dirty="0"/>
              <a:t> xxx </a:t>
            </a:r>
          </a:p>
        </p:txBody>
      </p:sp>
      <p:cxnSp>
        <p:nvCxnSpPr>
          <p:cNvPr id="48" name="Straight Connector 47"/>
          <p:cNvCxnSpPr>
            <a:stCxn id="10" idx="6"/>
          </p:cNvCxnSpPr>
          <p:nvPr/>
        </p:nvCxnSpPr>
        <p:spPr>
          <a:xfrm>
            <a:off x="1246906" y="2994314"/>
            <a:ext cx="2105894" cy="0"/>
          </a:xfrm>
          <a:prstGeom prst="line">
            <a:avLst/>
          </a:prstGeom>
          <a:ln w="1905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a:stCxn id="8" idx="6"/>
          </p:cNvCxnSpPr>
          <p:nvPr/>
        </p:nvCxnSpPr>
        <p:spPr>
          <a:xfrm>
            <a:off x="2865582" y="3705514"/>
            <a:ext cx="4678219" cy="0"/>
          </a:xfrm>
          <a:prstGeom prst="line">
            <a:avLst/>
          </a:prstGeom>
          <a:ln w="19050" cmpd="sng">
            <a:solidFill>
              <a:schemeClr val="accent3"/>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Freeform 41"/>
          <p:cNvSpPr>
            <a:spLocks noChangeAspect="1" noEditPoints="1"/>
          </p:cNvSpPr>
          <p:nvPr/>
        </p:nvSpPr>
        <p:spPr bwMode="auto">
          <a:xfrm>
            <a:off x="2457529" y="3553111"/>
            <a:ext cx="251534" cy="304808"/>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47"/>
          <p:cNvSpPr>
            <a:spLocks noChangeAspect="1" noEditPoints="1"/>
          </p:cNvSpPr>
          <p:nvPr/>
        </p:nvSpPr>
        <p:spPr bwMode="auto">
          <a:xfrm>
            <a:off x="4499255" y="4264311"/>
            <a:ext cx="241308" cy="304808"/>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37"/>
          <p:cNvSpPr>
            <a:spLocks noChangeAspect="1" noEditPoints="1"/>
          </p:cNvSpPr>
          <p:nvPr/>
        </p:nvSpPr>
        <p:spPr bwMode="auto">
          <a:xfrm>
            <a:off x="853218" y="2841910"/>
            <a:ext cx="222806" cy="304808"/>
          </a:xfrm>
          <a:custGeom>
            <a:avLst/>
            <a:gdLst>
              <a:gd name="T0" fmla="*/ 673 w 800"/>
              <a:gd name="T1" fmla="*/ 673 h 1094"/>
              <a:gd name="T2" fmla="*/ 126 w 800"/>
              <a:gd name="T3" fmla="*/ 631 h 1094"/>
              <a:gd name="T4" fmla="*/ 126 w 800"/>
              <a:gd name="T5" fmla="*/ 926 h 1094"/>
              <a:gd name="T6" fmla="*/ 673 w 800"/>
              <a:gd name="T7" fmla="*/ 884 h 1094"/>
              <a:gd name="T8" fmla="*/ 126 w 800"/>
              <a:gd name="T9" fmla="*/ 926 h 1094"/>
              <a:gd name="T10" fmla="*/ 673 w 800"/>
              <a:gd name="T11" fmla="*/ 547 h 1094"/>
              <a:gd name="T12" fmla="*/ 126 w 800"/>
              <a:gd name="T13" fmla="*/ 505 h 1094"/>
              <a:gd name="T14" fmla="*/ 126 w 800"/>
              <a:gd name="T15" fmla="*/ 800 h 1094"/>
              <a:gd name="T16" fmla="*/ 673 w 800"/>
              <a:gd name="T17" fmla="*/ 758 h 1094"/>
              <a:gd name="T18" fmla="*/ 126 w 800"/>
              <a:gd name="T19" fmla="*/ 800 h 1094"/>
              <a:gd name="T20" fmla="*/ 673 w 800"/>
              <a:gd name="T21" fmla="*/ 42 h 1094"/>
              <a:gd name="T22" fmla="*/ 631 w 800"/>
              <a:gd name="T23" fmla="*/ 0 h 1094"/>
              <a:gd name="T24" fmla="*/ 505 w 800"/>
              <a:gd name="T25" fmla="*/ 42 h 1094"/>
              <a:gd name="T26" fmla="*/ 463 w 800"/>
              <a:gd name="T27" fmla="*/ 0 h 1094"/>
              <a:gd name="T28" fmla="*/ 337 w 800"/>
              <a:gd name="T29" fmla="*/ 42 h 1094"/>
              <a:gd name="T30" fmla="*/ 294 w 800"/>
              <a:gd name="T31" fmla="*/ 0 h 1094"/>
              <a:gd name="T32" fmla="*/ 168 w 800"/>
              <a:gd name="T33" fmla="*/ 42 h 1094"/>
              <a:gd name="T34" fmla="*/ 126 w 800"/>
              <a:gd name="T35" fmla="*/ 0 h 1094"/>
              <a:gd name="T36" fmla="*/ 84 w 800"/>
              <a:gd name="T37" fmla="*/ 42 h 1094"/>
              <a:gd name="T38" fmla="*/ 0 w 800"/>
              <a:gd name="T39" fmla="*/ 1010 h 1094"/>
              <a:gd name="T40" fmla="*/ 716 w 800"/>
              <a:gd name="T41" fmla="*/ 1094 h 1094"/>
              <a:gd name="T42" fmla="*/ 800 w 800"/>
              <a:gd name="T43" fmla="*/ 126 h 1094"/>
              <a:gd name="T44" fmla="*/ 758 w 800"/>
              <a:gd name="T45" fmla="*/ 1010 h 1094"/>
              <a:gd name="T46" fmla="*/ 84 w 800"/>
              <a:gd name="T47" fmla="*/ 1052 h 1094"/>
              <a:gd name="T48" fmla="*/ 42 w 800"/>
              <a:gd name="T49" fmla="*/ 126 h 1094"/>
              <a:gd name="T50" fmla="*/ 126 w 800"/>
              <a:gd name="T51" fmla="*/ 84 h 1094"/>
              <a:gd name="T52" fmla="*/ 168 w 800"/>
              <a:gd name="T53" fmla="*/ 126 h 1094"/>
              <a:gd name="T54" fmla="*/ 294 w 800"/>
              <a:gd name="T55" fmla="*/ 84 h 1094"/>
              <a:gd name="T56" fmla="*/ 337 w 800"/>
              <a:gd name="T57" fmla="*/ 126 h 1094"/>
              <a:gd name="T58" fmla="*/ 463 w 800"/>
              <a:gd name="T59" fmla="*/ 84 h 1094"/>
              <a:gd name="T60" fmla="*/ 505 w 800"/>
              <a:gd name="T61" fmla="*/ 126 h 1094"/>
              <a:gd name="T62" fmla="*/ 631 w 800"/>
              <a:gd name="T63" fmla="*/ 84 h 1094"/>
              <a:gd name="T64" fmla="*/ 673 w 800"/>
              <a:gd name="T65" fmla="*/ 126 h 1094"/>
              <a:gd name="T66" fmla="*/ 716 w 800"/>
              <a:gd name="T67" fmla="*/ 84 h 1094"/>
              <a:gd name="T68" fmla="*/ 758 w 800"/>
              <a:gd name="T69" fmla="*/ 1010 h 1094"/>
              <a:gd name="T70" fmla="*/ 673 w 800"/>
              <a:gd name="T71" fmla="*/ 421 h 1094"/>
              <a:gd name="T72" fmla="*/ 126 w 800"/>
              <a:gd name="T73" fmla="*/ 379 h 1094"/>
              <a:gd name="T74" fmla="*/ 126 w 800"/>
              <a:gd name="T75" fmla="*/ 294 h 1094"/>
              <a:gd name="T76" fmla="*/ 673 w 800"/>
              <a:gd name="T77" fmla="*/ 252 h 1094"/>
              <a:gd name="T78" fmla="*/ 126 w 800"/>
              <a:gd name="T79" fmla="*/ 294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0" h="1094">
                <a:moveTo>
                  <a:pt x="126" y="673"/>
                </a:moveTo>
                <a:cubicBezTo>
                  <a:pt x="673" y="673"/>
                  <a:pt x="673" y="673"/>
                  <a:pt x="673" y="673"/>
                </a:cubicBezTo>
                <a:cubicBezTo>
                  <a:pt x="673" y="631"/>
                  <a:pt x="673" y="631"/>
                  <a:pt x="673" y="631"/>
                </a:cubicBezTo>
                <a:cubicBezTo>
                  <a:pt x="126" y="631"/>
                  <a:pt x="126" y="631"/>
                  <a:pt x="126" y="631"/>
                </a:cubicBezTo>
                <a:lnTo>
                  <a:pt x="126" y="673"/>
                </a:lnTo>
                <a:close/>
                <a:moveTo>
                  <a:pt x="126" y="926"/>
                </a:moveTo>
                <a:cubicBezTo>
                  <a:pt x="673" y="926"/>
                  <a:pt x="673" y="926"/>
                  <a:pt x="673" y="926"/>
                </a:cubicBezTo>
                <a:cubicBezTo>
                  <a:pt x="673" y="884"/>
                  <a:pt x="673" y="884"/>
                  <a:pt x="673" y="884"/>
                </a:cubicBezTo>
                <a:cubicBezTo>
                  <a:pt x="126" y="884"/>
                  <a:pt x="126" y="884"/>
                  <a:pt x="126" y="884"/>
                </a:cubicBezTo>
                <a:lnTo>
                  <a:pt x="126" y="926"/>
                </a:lnTo>
                <a:close/>
                <a:moveTo>
                  <a:pt x="126" y="547"/>
                </a:moveTo>
                <a:cubicBezTo>
                  <a:pt x="673" y="547"/>
                  <a:pt x="673" y="547"/>
                  <a:pt x="673" y="547"/>
                </a:cubicBezTo>
                <a:cubicBezTo>
                  <a:pt x="673" y="505"/>
                  <a:pt x="673" y="505"/>
                  <a:pt x="673" y="505"/>
                </a:cubicBezTo>
                <a:cubicBezTo>
                  <a:pt x="126" y="505"/>
                  <a:pt x="126" y="505"/>
                  <a:pt x="126" y="505"/>
                </a:cubicBezTo>
                <a:lnTo>
                  <a:pt x="126" y="547"/>
                </a:lnTo>
                <a:close/>
                <a:moveTo>
                  <a:pt x="126" y="800"/>
                </a:moveTo>
                <a:cubicBezTo>
                  <a:pt x="673" y="800"/>
                  <a:pt x="673" y="800"/>
                  <a:pt x="673" y="800"/>
                </a:cubicBezTo>
                <a:cubicBezTo>
                  <a:pt x="673" y="758"/>
                  <a:pt x="673" y="758"/>
                  <a:pt x="673" y="758"/>
                </a:cubicBezTo>
                <a:cubicBezTo>
                  <a:pt x="126" y="758"/>
                  <a:pt x="126" y="758"/>
                  <a:pt x="126" y="758"/>
                </a:cubicBezTo>
                <a:lnTo>
                  <a:pt x="126" y="800"/>
                </a:lnTo>
                <a:close/>
                <a:moveTo>
                  <a:pt x="716" y="42"/>
                </a:moveTo>
                <a:cubicBezTo>
                  <a:pt x="673" y="42"/>
                  <a:pt x="673" y="42"/>
                  <a:pt x="673" y="42"/>
                </a:cubicBezTo>
                <a:cubicBezTo>
                  <a:pt x="673" y="0"/>
                  <a:pt x="673" y="0"/>
                  <a:pt x="673" y="0"/>
                </a:cubicBezTo>
                <a:cubicBezTo>
                  <a:pt x="631" y="0"/>
                  <a:pt x="631" y="0"/>
                  <a:pt x="631" y="0"/>
                </a:cubicBezTo>
                <a:cubicBezTo>
                  <a:pt x="631" y="42"/>
                  <a:pt x="631" y="42"/>
                  <a:pt x="631" y="42"/>
                </a:cubicBezTo>
                <a:cubicBezTo>
                  <a:pt x="505" y="42"/>
                  <a:pt x="505" y="42"/>
                  <a:pt x="505" y="42"/>
                </a:cubicBezTo>
                <a:cubicBezTo>
                  <a:pt x="505" y="0"/>
                  <a:pt x="505" y="0"/>
                  <a:pt x="505" y="0"/>
                </a:cubicBezTo>
                <a:cubicBezTo>
                  <a:pt x="463" y="0"/>
                  <a:pt x="463" y="0"/>
                  <a:pt x="463" y="0"/>
                </a:cubicBezTo>
                <a:cubicBezTo>
                  <a:pt x="463" y="42"/>
                  <a:pt x="463" y="42"/>
                  <a:pt x="463" y="42"/>
                </a:cubicBezTo>
                <a:cubicBezTo>
                  <a:pt x="337" y="42"/>
                  <a:pt x="337" y="42"/>
                  <a:pt x="337" y="42"/>
                </a:cubicBezTo>
                <a:cubicBezTo>
                  <a:pt x="337" y="0"/>
                  <a:pt x="337" y="0"/>
                  <a:pt x="337" y="0"/>
                </a:cubicBezTo>
                <a:cubicBezTo>
                  <a:pt x="294" y="0"/>
                  <a:pt x="294" y="0"/>
                  <a:pt x="294" y="0"/>
                </a:cubicBezTo>
                <a:cubicBezTo>
                  <a:pt x="294" y="42"/>
                  <a:pt x="294" y="42"/>
                  <a:pt x="294" y="42"/>
                </a:cubicBezTo>
                <a:cubicBezTo>
                  <a:pt x="168" y="42"/>
                  <a:pt x="168" y="42"/>
                  <a:pt x="168" y="42"/>
                </a:cubicBezTo>
                <a:cubicBezTo>
                  <a:pt x="168" y="0"/>
                  <a:pt x="168" y="0"/>
                  <a:pt x="168" y="0"/>
                </a:cubicBezTo>
                <a:cubicBezTo>
                  <a:pt x="126" y="0"/>
                  <a:pt x="126" y="0"/>
                  <a:pt x="126" y="0"/>
                </a:cubicBezTo>
                <a:cubicBezTo>
                  <a:pt x="126" y="42"/>
                  <a:pt x="126" y="42"/>
                  <a:pt x="126" y="42"/>
                </a:cubicBezTo>
                <a:cubicBezTo>
                  <a:pt x="84" y="42"/>
                  <a:pt x="84" y="42"/>
                  <a:pt x="84" y="42"/>
                </a:cubicBezTo>
                <a:cubicBezTo>
                  <a:pt x="38" y="42"/>
                  <a:pt x="0" y="80"/>
                  <a:pt x="0" y="126"/>
                </a:cubicBezTo>
                <a:cubicBezTo>
                  <a:pt x="0" y="1010"/>
                  <a:pt x="0" y="1010"/>
                  <a:pt x="0" y="1010"/>
                </a:cubicBezTo>
                <a:cubicBezTo>
                  <a:pt x="0" y="1056"/>
                  <a:pt x="38" y="1094"/>
                  <a:pt x="84" y="1094"/>
                </a:cubicBezTo>
                <a:cubicBezTo>
                  <a:pt x="716" y="1094"/>
                  <a:pt x="716" y="1094"/>
                  <a:pt x="716" y="1094"/>
                </a:cubicBezTo>
                <a:cubicBezTo>
                  <a:pt x="762" y="1094"/>
                  <a:pt x="800" y="1056"/>
                  <a:pt x="800" y="1010"/>
                </a:cubicBezTo>
                <a:cubicBezTo>
                  <a:pt x="800" y="126"/>
                  <a:pt x="800" y="126"/>
                  <a:pt x="800" y="126"/>
                </a:cubicBezTo>
                <a:cubicBezTo>
                  <a:pt x="800" y="80"/>
                  <a:pt x="762" y="42"/>
                  <a:pt x="716" y="42"/>
                </a:cubicBezTo>
                <a:close/>
                <a:moveTo>
                  <a:pt x="758" y="1010"/>
                </a:moveTo>
                <a:cubicBezTo>
                  <a:pt x="758" y="1035"/>
                  <a:pt x="741" y="1052"/>
                  <a:pt x="716" y="1052"/>
                </a:cubicBezTo>
                <a:cubicBezTo>
                  <a:pt x="84" y="1052"/>
                  <a:pt x="84" y="1052"/>
                  <a:pt x="84" y="1052"/>
                </a:cubicBezTo>
                <a:cubicBezTo>
                  <a:pt x="63" y="1052"/>
                  <a:pt x="42" y="1035"/>
                  <a:pt x="42" y="1010"/>
                </a:cubicBezTo>
                <a:cubicBezTo>
                  <a:pt x="42" y="126"/>
                  <a:pt x="42" y="126"/>
                  <a:pt x="42" y="126"/>
                </a:cubicBezTo>
                <a:cubicBezTo>
                  <a:pt x="42" y="101"/>
                  <a:pt x="59" y="84"/>
                  <a:pt x="84" y="84"/>
                </a:cubicBezTo>
                <a:cubicBezTo>
                  <a:pt x="126" y="84"/>
                  <a:pt x="126" y="84"/>
                  <a:pt x="126" y="84"/>
                </a:cubicBezTo>
                <a:cubicBezTo>
                  <a:pt x="126" y="126"/>
                  <a:pt x="126" y="126"/>
                  <a:pt x="126" y="126"/>
                </a:cubicBezTo>
                <a:cubicBezTo>
                  <a:pt x="168" y="126"/>
                  <a:pt x="168" y="126"/>
                  <a:pt x="168" y="126"/>
                </a:cubicBezTo>
                <a:cubicBezTo>
                  <a:pt x="168" y="84"/>
                  <a:pt x="168" y="84"/>
                  <a:pt x="168" y="84"/>
                </a:cubicBezTo>
                <a:cubicBezTo>
                  <a:pt x="294" y="84"/>
                  <a:pt x="294" y="84"/>
                  <a:pt x="294" y="84"/>
                </a:cubicBezTo>
                <a:cubicBezTo>
                  <a:pt x="294" y="126"/>
                  <a:pt x="294" y="126"/>
                  <a:pt x="294" y="126"/>
                </a:cubicBezTo>
                <a:cubicBezTo>
                  <a:pt x="337" y="126"/>
                  <a:pt x="337" y="126"/>
                  <a:pt x="337" y="126"/>
                </a:cubicBezTo>
                <a:cubicBezTo>
                  <a:pt x="337" y="84"/>
                  <a:pt x="337" y="84"/>
                  <a:pt x="337" y="84"/>
                </a:cubicBezTo>
                <a:cubicBezTo>
                  <a:pt x="463" y="84"/>
                  <a:pt x="463" y="84"/>
                  <a:pt x="463" y="84"/>
                </a:cubicBezTo>
                <a:cubicBezTo>
                  <a:pt x="463" y="126"/>
                  <a:pt x="463" y="126"/>
                  <a:pt x="463" y="126"/>
                </a:cubicBezTo>
                <a:cubicBezTo>
                  <a:pt x="505" y="126"/>
                  <a:pt x="505" y="126"/>
                  <a:pt x="505" y="126"/>
                </a:cubicBezTo>
                <a:cubicBezTo>
                  <a:pt x="505" y="84"/>
                  <a:pt x="505" y="84"/>
                  <a:pt x="505" y="84"/>
                </a:cubicBezTo>
                <a:cubicBezTo>
                  <a:pt x="631" y="84"/>
                  <a:pt x="631" y="84"/>
                  <a:pt x="631" y="84"/>
                </a:cubicBezTo>
                <a:cubicBezTo>
                  <a:pt x="631" y="126"/>
                  <a:pt x="631" y="126"/>
                  <a:pt x="631" y="126"/>
                </a:cubicBezTo>
                <a:cubicBezTo>
                  <a:pt x="673" y="126"/>
                  <a:pt x="673" y="126"/>
                  <a:pt x="673" y="126"/>
                </a:cubicBezTo>
                <a:cubicBezTo>
                  <a:pt x="673" y="84"/>
                  <a:pt x="673" y="84"/>
                  <a:pt x="673" y="84"/>
                </a:cubicBezTo>
                <a:cubicBezTo>
                  <a:pt x="716" y="84"/>
                  <a:pt x="716" y="84"/>
                  <a:pt x="716" y="84"/>
                </a:cubicBezTo>
                <a:cubicBezTo>
                  <a:pt x="737" y="84"/>
                  <a:pt x="758" y="101"/>
                  <a:pt x="758" y="126"/>
                </a:cubicBezTo>
                <a:lnTo>
                  <a:pt x="758" y="1010"/>
                </a:lnTo>
                <a:close/>
                <a:moveTo>
                  <a:pt x="126" y="421"/>
                </a:moveTo>
                <a:cubicBezTo>
                  <a:pt x="673" y="421"/>
                  <a:pt x="673" y="421"/>
                  <a:pt x="673" y="421"/>
                </a:cubicBezTo>
                <a:cubicBezTo>
                  <a:pt x="673" y="379"/>
                  <a:pt x="673" y="379"/>
                  <a:pt x="673" y="379"/>
                </a:cubicBezTo>
                <a:cubicBezTo>
                  <a:pt x="126" y="379"/>
                  <a:pt x="126" y="379"/>
                  <a:pt x="126" y="379"/>
                </a:cubicBezTo>
                <a:lnTo>
                  <a:pt x="126" y="421"/>
                </a:lnTo>
                <a:close/>
                <a:moveTo>
                  <a:pt x="126" y="294"/>
                </a:moveTo>
                <a:cubicBezTo>
                  <a:pt x="673" y="294"/>
                  <a:pt x="673" y="294"/>
                  <a:pt x="673" y="294"/>
                </a:cubicBezTo>
                <a:cubicBezTo>
                  <a:pt x="673" y="252"/>
                  <a:pt x="673" y="252"/>
                  <a:pt x="673" y="252"/>
                </a:cubicBezTo>
                <a:cubicBezTo>
                  <a:pt x="126" y="252"/>
                  <a:pt x="126" y="252"/>
                  <a:pt x="126" y="252"/>
                </a:cubicBezTo>
                <a:lnTo>
                  <a:pt x="126" y="29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7"/>
          <p:cNvSpPr>
            <a:spLocks noEditPoints="1"/>
          </p:cNvSpPr>
          <p:nvPr/>
        </p:nvSpPr>
        <p:spPr bwMode="auto">
          <a:xfrm>
            <a:off x="6317949" y="4994222"/>
            <a:ext cx="273076" cy="267384"/>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7" name="Straight Connector 56"/>
          <p:cNvCxnSpPr>
            <a:stCxn id="9" idx="6"/>
          </p:cNvCxnSpPr>
          <p:nvPr/>
        </p:nvCxnSpPr>
        <p:spPr>
          <a:xfrm>
            <a:off x="4902196" y="4416714"/>
            <a:ext cx="1955805" cy="0"/>
          </a:xfrm>
          <a:prstGeom prst="line">
            <a:avLst/>
          </a:prstGeom>
          <a:ln w="19050" cmpd="sng">
            <a:solidFill>
              <a:schemeClr val="accent5"/>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11" idx="6"/>
          </p:cNvCxnSpPr>
          <p:nvPr/>
        </p:nvCxnSpPr>
        <p:spPr>
          <a:xfrm>
            <a:off x="6736772" y="5127914"/>
            <a:ext cx="1905000" cy="0"/>
          </a:xfrm>
          <a:prstGeom prst="line">
            <a:avLst/>
          </a:prstGeom>
          <a:ln w="1905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596497" y="2112170"/>
            <a:ext cx="7775978" cy="336880"/>
            <a:chOff x="795329" y="1673225"/>
            <a:chExt cx="10367971" cy="449173"/>
          </a:xfrm>
        </p:grpSpPr>
        <p:sp>
          <p:nvSpPr>
            <p:cNvPr id="46" name="TextBox 45"/>
            <p:cNvSpPr txBox="1"/>
            <p:nvPr/>
          </p:nvSpPr>
          <p:spPr>
            <a:xfrm>
              <a:off x="795329" y="1753066"/>
              <a:ext cx="1219200" cy="369332"/>
            </a:xfrm>
            <a:prstGeom prst="rect">
              <a:avLst/>
            </a:prstGeom>
            <a:noFill/>
          </p:spPr>
          <p:txBody>
            <a:bodyPr wrap="square" rtlCol="0">
              <a:spAutoFit/>
            </a:bodyPr>
            <a:lstStyle/>
            <a:p>
              <a:r>
                <a:rPr lang="en-US" sz="1200" dirty="0"/>
                <a:t>X1 2015</a:t>
              </a:r>
            </a:p>
          </p:txBody>
        </p:sp>
        <p:sp>
          <p:nvSpPr>
            <p:cNvPr id="63" name="TextBox 62"/>
            <p:cNvSpPr txBox="1"/>
            <p:nvPr/>
          </p:nvSpPr>
          <p:spPr>
            <a:xfrm>
              <a:off x="2512793" y="1753066"/>
              <a:ext cx="1219200" cy="369332"/>
            </a:xfrm>
            <a:prstGeom prst="rect">
              <a:avLst/>
            </a:prstGeom>
            <a:noFill/>
          </p:spPr>
          <p:txBody>
            <a:bodyPr wrap="square" rtlCol="0">
              <a:spAutoFit/>
            </a:bodyPr>
            <a:lstStyle/>
            <a:p>
              <a:r>
                <a:rPr lang="en-US" sz="1200" dirty="0"/>
                <a:t>X2 2015</a:t>
              </a:r>
            </a:p>
          </p:txBody>
        </p:sp>
        <p:sp>
          <p:nvSpPr>
            <p:cNvPr id="64" name="TextBox 63"/>
            <p:cNvSpPr txBox="1"/>
            <p:nvPr/>
          </p:nvSpPr>
          <p:spPr>
            <a:xfrm>
              <a:off x="4230257" y="1753066"/>
              <a:ext cx="1219200" cy="369332"/>
            </a:xfrm>
            <a:prstGeom prst="rect">
              <a:avLst/>
            </a:prstGeom>
            <a:noFill/>
          </p:spPr>
          <p:txBody>
            <a:bodyPr wrap="square" rtlCol="0">
              <a:spAutoFit/>
            </a:bodyPr>
            <a:lstStyle/>
            <a:p>
              <a:r>
                <a:rPr lang="en-US" sz="1200" dirty="0"/>
                <a:t>X3 2015</a:t>
              </a:r>
            </a:p>
          </p:txBody>
        </p:sp>
        <p:sp>
          <p:nvSpPr>
            <p:cNvPr id="65" name="TextBox 64"/>
            <p:cNvSpPr txBox="1"/>
            <p:nvPr/>
          </p:nvSpPr>
          <p:spPr>
            <a:xfrm>
              <a:off x="5947721" y="1753066"/>
              <a:ext cx="1219200" cy="369332"/>
            </a:xfrm>
            <a:prstGeom prst="rect">
              <a:avLst/>
            </a:prstGeom>
            <a:noFill/>
          </p:spPr>
          <p:txBody>
            <a:bodyPr wrap="square" rtlCol="0">
              <a:spAutoFit/>
            </a:bodyPr>
            <a:lstStyle/>
            <a:p>
              <a:r>
                <a:rPr lang="en-US" sz="1200" dirty="0"/>
                <a:t>X4 2015</a:t>
              </a:r>
            </a:p>
          </p:txBody>
        </p:sp>
        <p:sp>
          <p:nvSpPr>
            <p:cNvPr id="66" name="TextBox 65"/>
            <p:cNvSpPr txBox="1"/>
            <p:nvPr/>
          </p:nvSpPr>
          <p:spPr>
            <a:xfrm>
              <a:off x="7665185" y="1753066"/>
              <a:ext cx="1219200" cy="369332"/>
            </a:xfrm>
            <a:prstGeom prst="rect">
              <a:avLst/>
            </a:prstGeom>
            <a:noFill/>
          </p:spPr>
          <p:txBody>
            <a:bodyPr wrap="square" rtlCol="0">
              <a:spAutoFit/>
            </a:bodyPr>
            <a:lstStyle/>
            <a:p>
              <a:r>
                <a:rPr lang="en-US" sz="1200" dirty="0"/>
                <a:t>X1 2016</a:t>
              </a:r>
            </a:p>
          </p:txBody>
        </p:sp>
        <p:sp>
          <p:nvSpPr>
            <p:cNvPr id="67" name="TextBox 66"/>
            <p:cNvSpPr txBox="1"/>
            <p:nvPr/>
          </p:nvSpPr>
          <p:spPr>
            <a:xfrm>
              <a:off x="9382648" y="1753066"/>
              <a:ext cx="1219200" cy="369332"/>
            </a:xfrm>
            <a:prstGeom prst="rect">
              <a:avLst/>
            </a:prstGeom>
            <a:noFill/>
          </p:spPr>
          <p:txBody>
            <a:bodyPr wrap="square" rtlCol="0">
              <a:spAutoFit/>
            </a:bodyPr>
            <a:lstStyle/>
            <a:p>
              <a:r>
                <a:rPr lang="en-US" sz="1200" dirty="0"/>
                <a:t>X2 2016</a:t>
              </a:r>
            </a:p>
          </p:txBody>
        </p:sp>
        <p:grpSp>
          <p:nvGrpSpPr>
            <p:cNvPr id="81" name="Group 80"/>
            <p:cNvGrpSpPr/>
            <p:nvPr/>
          </p:nvGrpSpPr>
          <p:grpSpPr>
            <a:xfrm rot="10800000">
              <a:off x="800100" y="1673225"/>
              <a:ext cx="10363200" cy="101600"/>
              <a:chOff x="685800" y="1215390"/>
              <a:chExt cx="7772400" cy="137160"/>
            </a:xfrm>
          </p:grpSpPr>
          <p:cxnSp>
            <p:nvCxnSpPr>
              <p:cNvPr id="68" name="Straight Connector 67"/>
              <p:cNvCxnSpPr/>
              <p:nvPr/>
            </p:nvCxnSpPr>
            <p:spPr>
              <a:xfrm>
                <a:off x="685800" y="1352550"/>
                <a:ext cx="7772400" cy="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flipV="1">
                <a:off x="45720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flipV="1">
                <a:off x="685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flipV="1">
                <a:off x="1981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32766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flipV="1">
                <a:off x="58674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flipV="1">
                <a:off x="7162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flipV="1">
                <a:off x="8458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grpSp>
      </p:grpSp>
      <p:cxnSp>
        <p:nvCxnSpPr>
          <p:cNvPr id="86" name="Straight Connector 85"/>
          <p:cNvCxnSpPr/>
          <p:nvPr/>
        </p:nvCxnSpPr>
        <p:spPr>
          <a:xfrm>
            <a:off x="-1413409" y="2994314"/>
            <a:ext cx="2105894" cy="0"/>
          </a:xfrm>
          <a:prstGeom prst="line">
            <a:avLst/>
          </a:prstGeom>
          <a:ln w="19050"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81960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200"/>
                                        <p:tgtEl>
                                          <p:spTgt spid="86"/>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2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200"/>
                                        <p:tgtEl>
                                          <p:spTgt spid="55"/>
                                        </p:tgtEl>
                                      </p:cBhvr>
                                    </p:animEffect>
                                  </p:childTnLst>
                                </p:cTn>
                              </p:par>
                            </p:childTnLst>
                          </p:cTn>
                        </p:par>
                        <p:par>
                          <p:cTn id="15" fill="hold">
                            <p:stCondLst>
                              <p:cond delay="400"/>
                            </p:stCondLst>
                            <p:childTnLst>
                              <p:par>
                                <p:cTn id="16" presetID="22" presetClass="entr" presetSubtype="8" fill="hold"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left)">
                                      <p:cBhvr>
                                        <p:cTn id="18" dur="200"/>
                                        <p:tgtEl>
                                          <p:spTgt spid="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200"/>
                                        <p:tgtEl>
                                          <p:spTgt spid="23"/>
                                        </p:tgtEl>
                                      </p:cBhvr>
                                    </p:animEffect>
                                  </p:childTnLst>
                                </p:cTn>
                              </p:par>
                              <p:par>
                                <p:cTn id="22" presetID="10" presetClass="entr" presetSubtype="0" fill="hold" grpId="0" nodeType="withEffect">
                                  <p:stCondLst>
                                    <p:cond delay="1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2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0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childTnLst>
                          </p:cTn>
                        </p:par>
                        <p:par>
                          <p:cTn id="33" fill="hold">
                            <p:stCondLst>
                              <p:cond delay="200"/>
                            </p:stCondLst>
                            <p:childTnLst>
                              <p:par>
                                <p:cTn id="34" presetID="10" presetClass="entr" presetSubtype="0" fill="hold" grpId="0" nodeType="afterEffect">
                                  <p:stCondLst>
                                    <p:cond delay="10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200"/>
                                        <p:tgtEl>
                                          <p:spTgt spid="1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200"/>
                                        <p:tgtEl>
                                          <p:spTgt spid="24"/>
                                        </p:tgtEl>
                                      </p:cBhvr>
                                    </p:animEffect>
                                  </p:childTnLst>
                                </p:cTn>
                              </p:par>
                              <p:par>
                                <p:cTn id="40" presetID="22" presetClass="entr" presetSubtype="8" fill="hold"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left)">
                                      <p:cBhvr>
                                        <p:cTn id="42" dur="200"/>
                                        <p:tgtEl>
                                          <p:spTgt spid="4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300"/>
                                        <p:tgtEl>
                                          <p:spTgt spid="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fade">
                                      <p:cBhvr>
                                        <p:cTn id="50" dur="300"/>
                                        <p:tgtEl>
                                          <p:spTgt spid="54"/>
                                        </p:tgtEl>
                                      </p:cBhvr>
                                    </p:animEffect>
                                  </p:childTnLst>
                                </p:cTn>
                              </p:par>
                            </p:childTnLst>
                          </p:cTn>
                        </p:par>
                        <p:par>
                          <p:cTn id="51" fill="hold">
                            <p:stCondLst>
                              <p:cond delay="300"/>
                            </p:stCondLst>
                            <p:childTnLst>
                              <p:par>
                                <p:cTn id="52" presetID="10" presetClass="entr" presetSubtype="0"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Effect transition="in" filter="fade">
                                      <p:cBhvr>
                                        <p:cTn id="54" dur="300"/>
                                        <p:tgtEl>
                                          <p:spTgt spid="25"/>
                                        </p:tgtEl>
                                      </p:cBhvr>
                                    </p:animEffect>
                                  </p:childTnLst>
                                </p:cTn>
                              </p:par>
                              <p:par>
                                <p:cTn id="55" presetID="10" presetClass="entr" presetSubtype="0" fill="hold" grpId="0" nodeType="withEffect">
                                  <p:stCondLst>
                                    <p:cond delay="10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300"/>
                                        <p:tgtEl>
                                          <p:spTgt spid="14"/>
                                        </p:tgtEl>
                                      </p:cBhvr>
                                    </p:animEffect>
                                  </p:childTnLst>
                                </p:cTn>
                              </p:par>
                              <p:par>
                                <p:cTn id="58" presetID="22" presetClass="entr" presetSubtype="4" fill="hold" nodeType="withEffect">
                                  <p:stCondLst>
                                    <p:cond delay="0"/>
                                  </p:stCondLst>
                                  <p:childTnLst>
                                    <p:set>
                                      <p:cBhvr>
                                        <p:cTn id="59" dur="1" fill="hold">
                                          <p:stCondLst>
                                            <p:cond delay="0"/>
                                          </p:stCondLst>
                                        </p:cTn>
                                        <p:tgtEl>
                                          <p:spTgt spid="57"/>
                                        </p:tgtEl>
                                        <p:attrNameLst>
                                          <p:attrName>style.visibility</p:attrName>
                                        </p:attrNameLst>
                                      </p:cBhvr>
                                      <p:to>
                                        <p:strVal val="visible"/>
                                      </p:to>
                                    </p:set>
                                    <p:animEffect transition="in" filter="wipe(down)">
                                      <p:cBhvr>
                                        <p:cTn id="60" dur="300"/>
                                        <p:tgtEl>
                                          <p:spTgt spid="5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300"/>
                                        <p:tgtEl>
                                          <p:spTgt spid="11"/>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300"/>
                                        <p:tgtEl>
                                          <p:spTgt spid="56"/>
                                        </p:tgtEl>
                                      </p:cBhvr>
                                    </p:animEffect>
                                  </p:childTnLst>
                                </p:cTn>
                              </p:par>
                            </p:childTnLst>
                          </p:cTn>
                        </p:par>
                        <p:par>
                          <p:cTn id="69" fill="hold">
                            <p:stCondLst>
                              <p:cond delay="300"/>
                            </p:stCondLst>
                            <p:childTnLst>
                              <p:par>
                                <p:cTn id="70" presetID="10" presetClass="entr" presetSubtype="0"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300"/>
                                        <p:tgtEl>
                                          <p:spTgt spid="26"/>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300"/>
                                        <p:tgtEl>
                                          <p:spTgt spid="15"/>
                                        </p:tgtEl>
                                      </p:cBhvr>
                                    </p:animEffect>
                                  </p:childTnLst>
                                </p:cTn>
                              </p:par>
                              <p:par>
                                <p:cTn id="76" presetID="22" presetClass="entr" presetSubtype="8" fill="hold"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wipe(left)">
                                      <p:cBhvr>
                                        <p:cTn id="78" dur="300"/>
                                        <p:tgtEl>
                                          <p:spTgt spid="5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4"/>
                                        </p:tgtEl>
                                        <p:attrNameLst>
                                          <p:attrName>style.visibility</p:attrName>
                                        </p:attrNameLst>
                                      </p:cBhvr>
                                      <p:to>
                                        <p:strVal val="visible"/>
                                      </p:to>
                                    </p:set>
                                    <p:animEffect transition="in" filter="fade">
                                      <p:cBhvr>
                                        <p:cTn id="81" dur="500"/>
                                        <p:tgtEl>
                                          <p:spTgt spid="3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23" grpId="0"/>
      <p:bldP spid="8" grpId="0" animBg="1"/>
      <p:bldP spid="13" grpId="0"/>
      <p:bldP spid="24" grpId="0"/>
      <p:bldP spid="9" grpId="0" animBg="1"/>
      <p:bldP spid="14" grpId="0"/>
      <p:bldP spid="25" grpId="0"/>
      <p:bldP spid="11" grpId="0" animBg="1"/>
      <p:bldP spid="15" grpId="0"/>
      <p:bldP spid="26" grpId="0"/>
      <p:bldP spid="34" grpId="0"/>
      <p:bldP spid="35" grpId="0"/>
      <p:bldP spid="53" grpId="0" animBg="1"/>
      <p:bldP spid="54" grpId="0" animBg="1"/>
      <p:bldP spid="55" grpId="0" animBg="1"/>
      <p:bldP spid="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SMBs</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Founders</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Corporate</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6427699" y="1973427"/>
            <a:ext cx="1996730" cy="1053622"/>
          </a:xfrm>
          <a:prstGeom prst="rect">
            <a:avLst/>
          </a:prstGeom>
          <a:noFill/>
        </p:spPr>
        <p:txBody>
          <a:bodyPr wrap="square" lIns="91440" rIns="91440" rtlCol="0">
            <a:spAutoFit/>
          </a:bodyPr>
          <a:lstStyle/>
          <a:p>
            <a:pPr>
              <a:lnSpc>
                <a:spcPct val="90000"/>
              </a:lnSpc>
              <a:spcBef>
                <a:spcPts val="800"/>
              </a:spcBef>
            </a:pPr>
            <a:r>
              <a:rPr lang="en-US" sz="1400" dirty="0"/>
              <a:t> </a:t>
            </a:r>
          </a:p>
          <a:p>
            <a:pPr>
              <a:lnSpc>
                <a:spcPct val="90000"/>
              </a:lnSpc>
              <a:spcBef>
                <a:spcPts val="800"/>
              </a:spcBef>
            </a:pPr>
            <a:r>
              <a:rPr lang="en-US" sz="1200" dirty="0"/>
              <a:t>Innovators seek the latest studies and resources when it comes to defining organizational culture</a:t>
            </a:r>
          </a:p>
        </p:txBody>
      </p:sp>
      <p:sp>
        <p:nvSpPr>
          <p:cNvPr id="43" name="TextBox 42"/>
          <p:cNvSpPr txBox="1"/>
          <p:nvPr/>
        </p:nvSpPr>
        <p:spPr>
          <a:xfrm>
            <a:off x="6427699" y="4194656"/>
            <a:ext cx="1888718" cy="1233671"/>
          </a:xfrm>
          <a:prstGeom prst="rect">
            <a:avLst/>
          </a:prstGeom>
          <a:noFill/>
        </p:spPr>
        <p:txBody>
          <a:bodyPr wrap="square" lIns="91440" rIns="91440" rtlCol="0">
            <a:spAutoFit/>
          </a:bodyPr>
          <a:lstStyle/>
          <a:p>
            <a:pPr>
              <a:lnSpc>
                <a:spcPct val="90000"/>
              </a:lnSpc>
              <a:spcBef>
                <a:spcPts val="800"/>
              </a:spcBef>
            </a:pPr>
            <a:r>
              <a:rPr lang="en-US" sz="1500" dirty="0"/>
              <a:t> </a:t>
            </a:r>
          </a:p>
          <a:p>
            <a:pPr>
              <a:lnSpc>
                <a:spcPct val="90000"/>
              </a:lnSpc>
              <a:spcBef>
                <a:spcPts val="800"/>
              </a:spcBef>
            </a:pPr>
            <a:r>
              <a:rPr lang="en-US" sz="1200" dirty="0"/>
              <a:t>Enterprises seek to hire the best-in-class engineers, managers, designers in their industry</a:t>
            </a:r>
          </a:p>
        </p:txBody>
      </p:sp>
      <p:sp>
        <p:nvSpPr>
          <p:cNvPr id="47" name="TextBox 46"/>
          <p:cNvSpPr txBox="1"/>
          <p:nvPr/>
        </p:nvSpPr>
        <p:spPr>
          <a:xfrm>
            <a:off x="1359853" y="419465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Corporate employees have few mentors and resources to guide them to success</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59292" y="3247398"/>
            <a:ext cx="557846" cy="276999"/>
          </a:xfrm>
          <a:prstGeom prst="rect">
            <a:avLst/>
          </a:prstGeom>
          <a:noFill/>
        </p:spPr>
        <p:txBody>
          <a:bodyPr wrap="square" lIns="0" rIns="0" rtlCol="0">
            <a:spAutoFit/>
          </a:bodyPr>
          <a:lstStyle/>
          <a:p>
            <a:pPr algn="r"/>
            <a:r>
              <a:rPr lang="en-US" sz="1200" dirty="0"/>
              <a:t>Style</a:t>
            </a:r>
          </a:p>
        </p:txBody>
      </p:sp>
      <p:sp>
        <p:nvSpPr>
          <p:cNvPr id="55" name="TextBox 54"/>
          <p:cNvSpPr txBox="1"/>
          <p:nvPr/>
        </p:nvSpPr>
        <p:spPr>
          <a:xfrm>
            <a:off x="4612925" y="1880829"/>
            <a:ext cx="267702" cy="276999"/>
          </a:xfrm>
          <a:prstGeom prst="rect">
            <a:avLst/>
          </a:prstGeom>
          <a:noFill/>
        </p:spPr>
        <p:txBody>
          <a:bodyPr wrap="none" lIns="0" rIns="0" rtlCol="0">
            <a:spAutoFit/>
          </a:bodyPr>
          <a:lstStyle/>
          <a:p>
            <a:pPr algn="ctr"/>
            <a:r>
              <a:rPr lang="en-US" sz="1200" dirty="0"/>
              <a:t>Size</a:t>
            </a:r>
          </a:p>
        </p:txBody>
      </p:sp>
      <p:sp>
        <p:nvSpPr>
          <p:cNvPr id="20" name="TextBox 19"/>
          <p:cNvSpPr txBox="1"/>
          <p:nvPr/>
        </p:nvSpPr>
        <p:spPr>
          <a:xfrm>
            <a:off x="1401340" y="200778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Small/medium business need digital resources and services to help them compete</a:t>
            </a:r>
          </a:p>
        </p:txBody>
      </p:sp>
      <p:pic>
        <p:nvPicPr>
          <p:cNvPr id="22" name="Picture 21">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3321611" y="1277595"/>
            <a:ext cx="2665288" cy="2665288"/>
            <a:chOff x="3170172" y="418973"/>
            <a:chExt cx="2668031" cy="2668031"/>
          </a:xfrm>
        </p:grpSpPr>
        <p:sp>
          <p:nvSpPr>
            <p:cNvPr id="33" name="Oval 32"/>
            <p:cNvSpPr/>
            <p:nvPr/>
          </p:nvSpPr>
          <p:spPr>
            <a:xfrm>
              <a:off x="3170172" y="418973"/>
              <a:ext cx="2668031" cy="2668031"/>
            </a:xfrm>
            <a:prstGeom prst="ellipse">
              <a:avLst/>
            </a:prstGeom>
            <a:solidFill>
              <a:schemeClr val="bg1">
                <a:lumMod val="50000"/>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5" name="Group 24"/>
            <p:cNvGrpSpPr/>
            <p:nvPr/>
          </p:nvGrpSpPr>
          <p:grpSpPr>
            <a:xfrm>
              <a:off x="3524030" y="761387"/>
              <a:ext cx="2205364" cy="2215738"/>
              <a:chOff x="3539901" y="1188309"/>
              <a:chExt cx="2396058" cy="2407330"/>
            </a:xfrm>
          </p:grpSpPr>
          <p:sp>
            <p:nvSpPr>
              <p:cNvPr id="8" name="Arc 7"/>
              <p:cNvSpPr/>
              <p:nvPr/>
            </p:nvSpPr>
            <p:spPr>
              <a:xfrm rot="7200000">
                <a:off x="3578894" y="1251915"/>
                <a:ext cx="2041163" cy="2041163"/>
              </a:xfrm>
              <a:prstGeom prst="arc">
                <a:avLst>
                  <a:gd name="adj1" fmla="val 13037108"/>
                  <a:gd name="adj2" fmla="val 20341672"/>
                </a:avLst>
              </a:prstGeom>
              <a:ln w="307975">
                <a:gradFill flip="none" rotWithShape="1">
                  <a:gsLst>
                    <a:gs pos="58000">
                      <a:schemeClr val="accent4"/>
                    </a:gs>
                    <a:gs pos="93000">
                      <a:schemeClr val="accent4">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p:nvSpPr>
            <p:spPr>
              <a:xfrm>
                <a:off x="3578894" y="1251915"/>
                <a:ext cx="2041163" cy="2041163"/>
              </a:xfrm>
              <a:prstGeom prst="arc">
                <a:avLst>
                  <a:gd name="adj1" fmla="val 13124794"/>
                  <a:gd name="adj2" fmla="val 20319424"/>
                </a:avLst>
              </a:prstGeom>
              <a:ln w="307975">
                <a:gradFill flip="none" rotWithShape="1">
                  <a:gsLst>
                    <a:gs pos="58000">
                      <a:schemeClr val="accent1"/>
                    </a:gs>
                    <a:gs pos="93000">
                      <a:schemeClr val="accent1">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p:nvSpPr>
            <p:spPr>
              <a:xfrm rot="14400000">
                <a:off x="3578894" y="1251915"/>
                <a:ext cx="2041163" cy="2041163"/>
              </a:xfrm>
              <a:prstGeom prst="arc">
                <a:avLst>
                  <a:gd name="adj1" fmla="val 13009644"/>
                  <a:gd name="adj2" fmla="val 20438234"/>
                </a:avLst>
              </a:prstGeom>
              <a:ln w="307975">
                <a:gradFill flip="none" rotWithShape="1">
                  <a:gsLst>
                    <a:gs pos="58000">
                      <a:schemeClr val="bg2"/>
                    </a:gs>
                    <a:gs pos="93000">
                      <a:schemeClr val="bg2">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Isosceles Triangle 10"/>
              <p:cNvSpPr/>
              <p:nvPr/>
            </p:nvSpPr>
            <p:spPr>
              <a:xfrm rot="9936452">
                <a:off x="5181733" y="1772462"/>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Isosceles Triangle 11"/>
              <p:cNvSpPr/>
              <p:nvPr/>
            </p:nvSpPr>
            <p:spPr>
              <a:xfrm rot="2734381">
                <a:off x="3532432" y="1317404"/>
                <a:ext cx="754226" cy="496035"/>
              </a:xfrm>
              <a:prstGeom prst="triangl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Isosceles Triangle 13"/>
              <p:cNvSpPr/>
              <p:nvPr/>
            </p:nvSpPr>
            <p:spPr>
              <a:xfrm rot="17179612">
                <a:off x="3959244" y="2970508"/>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TextBox 14"/>
              <p:cNvSpPr txBox="1"/>
              <p:nvPr/>
            </p:nvSpPr>
            <p:spPr>
              <a:xfrm rot="4336820">
                <a:off x="3571589" y="1228377"/>
                <a:ext cx="2093976" cy="2093976"/>
              </a:xfrm>
              <a:prstGeom prst="rect">
                <a:avLst/>
              </a:prstGeom>
              <a:noFill/>
            </p:spPr>
            <p:txBody>
              <a:bodyPr wrap="none" rtlCol="0">
                <a:prstTxWarp prst="textArchDown">
                  <a:avLst/>
                </a:prstTxWarp>
                <a:spAutoFit/>
              </a:bodyPr>
              <a:lstStyle/>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p>
            </p:txBody>
          </p:sp>
          <p:sp>
            <p:nvSpPr>
              <p:cNvPr id="16" name="TextBox 15"/>
              <p:cNvSpPr txBox="1"/>
              <p:nvPr/>
            </p:nvSpPr>
            <p:spPr>
              <a:xfrm rot="18996785">
                <a:off x="3539901" y="1207953"/>
                <a:ext cx="2093976" cy="2093976"/>
              </a:xfrm>
              <a:prstGeom prst="rect">
                <a:avLst/>
              </a:prstGeom>
              <a:noFill/>
            </p:spPr>
            <p:txBody>
              <a:bodyPr wrap="none" rtlCol="0">
                <a:prstTxWarp prst="textArchDown">
                  <a:avLst/>
                </a:prstTxWarp>
                <a:spAutoFit/>
              </a:bodyPr>
              <a:lstStyle/>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p>
            </p:txBody>
          </p:sp>
          <p:sp>
            <p:nvSpPr>
              <p:cNvPr id="17" name="TextBox 16"/>
              <p:cNvSpPr txBox="1"/>
              <p:nvPr/>
            </p:nvSpPr>
            <p:spPr>
              <a:xfrm rot="1084592">
                <a:off x="3607861" y="1263040"/>
                <a:ext cx="1992856" cy="1992856"/>
              </a:xfrm>
              <a:prstGeom prst="rect">
                <a:avLst/>
              </a:prstGeom>
              <a:noFill/>
            </p:spPr>
            <p:txBody>
              <a:bodyPr wrap="none" rtlCol="0">
                <a:prstTxWarp prst="textArchUp">
                  <a:avLst/>
                </a:prstTxWarp>
                <a:spAutoFit/>
              </a:bodyPr>
              <a:lstStyle/>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p>
            </p:txBody>
          </p:sp>
        </p:grpSp>
      </p:grpSp>
      <p:sp>
        <p:nvSpPr>
          <p:cNvPr id="18" name="TextBox 17"/>
          <p:cNvSpPr txBox="1"/>
          <p:nvPr/>
        </p:nvSpPr>
        <p:spPr>
          <a:xfrm>
            <a:off x="631278" y="4527928"/>
            <a:ext cx="2489182" cy="338554"/>
          </a:xfrm>
          <a:prstGeom prst="rect">
            <a:avLst/>
          </a:prstGeom>
          <a:solidFill>
            <a:schemeClr val="accent1"/>
          </a:solidFill>
        </p:spPr>
        <p:txBody>
          <a:bodyPr wrap="square" lIns="91440" tIns="45720" rIns="91440" bIns="45720" rtlCol="0" anchor="b" anchorCtr="0">
            <a:spAutoFit/>
          </a:bodyPr>
          <a:lstStyle/>
          <a:p>
            <a:r>
              <a:rPr lang="en-US" sz="1600" dirty="0" err="1">
                <a:solidFill>
                  <a:schemeClr val="bg1"/>
                </a:solidFill>
              </a:rPr>
              <a:t>Xxxxx</a:t>
            </a:r>
            <a:r>
              <a:rPr lang="en-US" sz="1600" dirty="0">
                <a:solidFill>
                  <a:schemeClr val="bg1"/>
                </a:solidFill>
              </a:rPr>
              <a:t> xx </a:t>
            </a:r>
          </a:p>
        </p:txBody>
      </p:sp>
      <p:sp>
        <p:nvSpPr>
          <p:cNvPr id="19" name="TextBox 18"/>
          <p:cNvSpPr txBox="1"/>
          <p:nvPr/>
        </p:nvSpPr>
        <p:spPr>
          <a:xfrm>
            <a:off x="632627" y="4866482"/>
            <a:ext cx="2489182" cy="261610"/>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0" name="TextBox 19"/>
          <p:cNvSpPr txBox="1"/>
          <p:nvPr/>
        </p:nvSpPr>
        <p:spPr>
          <a:xfrm>
            <a:off x="3405038" y="4527927"/>
            <a:ext cx="2489182" cy="338554"/>
          </a:xfrm>
          <a:prstGeom prst="rect">
            <a:avLst/>
          </a:prstGeom>
          <a:solidFill>
            <a:schemeClr val="accent4"/>
          </a:solidFill>
        </p:spPr>
        <p:txBody>
          <a:bodyPr wrap="square" lIns="91440" tIns="45720" rIns="91440" bIns="45720" rtlCol="0" anchor="b" anchorCtr="0">
            <a:spAutoFit/>
          </a:bodyPr>
          <a:lstStyle/>
          <a:p>
            <a:r>
              <a:rPr lang="en-US" sz="1600" dirty="0" err="1">
                <a:solidFill>
                  <a:schemeClr val="bg1"/>
                </a:solidFill>
              </a:rPr>
              <a:t>Xxxx</a:t>
            </a:r>
            <a:r>
              <a:rPr lang="en-US" sz="1600" dirty="0">
                <a:solidFill>
                  <a:schemeClr val="bg1"/>
                </a:solidFill>
              </a:rPr>
              <a:t> xx </a:t>
            </a:r>
          </a:p>
        </p:txBody>
      </p:sp>
      <p:sp>
        <p:nvSpPr>
          <p:cNvPr id="21" name="TextBox 20"/>
          <p:cNvSpPr txBox="1"/>
          <p:nvPr/>
        </p:nvSpPr>
        <p:spPr>
          <a:xfrm>
            <a:off x="3405038" y="4866481"/>
            <a:ext cx="2489182" cy="261610"/>
          </a:xfrm>
          <a:prstGeom prst="rect">
            <a:avLst/>
          </a:prstGeom>
          <a:solidFill>
            <a:schemeClr val="accent4">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2" name="TextBox 21"/>
          <p:cNvSpPr txBox="1"/>
          <p:nvPr/>
        </p:nvSpPr>
        <p:spPr>
          <a:xfrm>
            <a:off x="6178796" y="4527928"/>
            <a:ext cx="2489182" cy="338554"/>
          </a:xfrm>
          <a:prstGeom prst="rect">
            <a:avLst/>
          </a:prstGeom>
          <a:solidFill>
            <a:schemeClr val="bg2"/>
          </a:solidFill>
        </p:spPr>
        <p:txBody>
          <a:bodyPr wrap="square" lIns="91440" tIns="45720" rIns="91440" bIns="45720" rtlCol="0" anchor="b" anchorCtr="0">
            <a:spAutoFit/>
          </a:bodyPr>
          <a:lstStyle/>
          <a:p>
            <a:r>
              <a:rPr lang="en-US" sz="1600" dirty="0" err="1">
                <a:solidFill>
                  <a:schemeClr val="bg1"/>
                </a:solidFill>
              </a:rPr>
              <a:t>Xxxx</a:t>
            </a:r>
            <a:r>
              <a:rPr lang="en-US" sz="1600" dirty="0">
                <a:solidFill>
                  <a:schemeClr val="bg1"/>
                </a:solidFill>
              </a:rPr>
              <a:t> xx </a:t>
            </a:r>
          </a:p>
        </p:txBody>
      </p:sp>
      <p:sp>
        <p:nvSpPr>
          <p:cNvPr id="23" name="TextBox 22"/>
          <p:cNvSpPr txBox="1"/>
          <p:nvPr/>
        </p:nvSpPr>
        <p:spPr>
          <a:xfrm>
            <a:off x="6180144" y="4866482"/>
            <a:ext cx="2489182" cy="261610"/>
          </a:xfrm>
          <a:prstGeom prst="rect">
            <a:avLst/>
          </a:prstGeom>
          <a:solidFill>
            <a:schemeClr val="bg2">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35" name="Elbow Connector 34"/>
          <p:cNvCxnSpPr>
            <a:stCxn id="18" idx="0"/>
            <a:endCxn id="22" idx="0"/>
          </p:cNvCxnSpPr>
          <p:nvPr/>
        </p:nvCxnSpPr>
        <p:spPr>
          <a:xfrm rot="5400000" flipH="1" flipV="1">
            <a:off x="4649628" y="1754169"/>
            <a:ext cx="12700" cy="5547518"/>
          </a:xfrm>
          <a:prstGeom prst="bentConnector3">
            <a:avLst>
              <a:gd name="adj1" fmla="val 1800000"/>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46" name="Straight Connector 45"/>
          <p:cNvCxnSpPr>
            <a:stCxn id="33" idx="4"/>
            <a:endCxn id="20" idx="0"/>
          </p:cNvCxnSpPr>
          <p:nvPr/>
        </p:nvCxnSpPr>
        <p:spPr>
          <a:xfrm flipH="1">
            <a:off x="4649629" y="3942883"/>
            <a:ext cx="4626" cy="585044"/>
          </a:xfrm>
          <a:prstGeom prst="line">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47" name="Rectangle 46"/>
          <p:cNvSpPr/>
          <p:nvPr/>
        </p:nvSpPr>
        <p:spPr>
          <a:xfrm>
            <a:off x="4052433" y="2325744"/>
            <a:ext cx="1203644" cy="671209"/>
          </a:xfrm>
          <a:prstGeom prst="rect">
            <a:avLst/>
          </a:prstGeom>
        </p:spPr>
        <p:txBody>
          <a:bodyPr wrap="square" lIns="0" tIns="0" rIns="0" bIns="0">
            <a:spAutoFit/>
          </a:bodyPr>
          <a:lstStyle/>
          <a:p>
            <a:pPr algn="ctr">
              <a:lnSpc>
                <a:spcPct val="89000"/>
              </a:lnSpc>
            </a:pPr>
            <a:r>
              <a:rPr lang="en-US" sz="1600" dirty="0" err="1"/>
              <a:t>Xxxx</a:t>
            </a:r>
            <a:r>
              <a:rPr lang="en-US" sz="1600" dirty="0"/>
              <a:t> xxx</a:t>
            </a:r>
          </a:p>
          <a:p>
            <a:pPr algn="ctr">
              <a:lnSpc>
                <a:spcPct val="89000"/>
              </a:lnSpc>
            </a:pP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55" name="Left Arrow Callout 54"/>
          <p:cNvSpPr/>
          <p:nvPr/>
        </p:nvSpPr>
        <p:spPr>
          <a:xfrm>
            <a:off x="6240210" y="1609242"/>
            <a:ext cx="2429117" cy="2095317"/>
          </a:xfrm>
          <a:prstGeom prst="leftArrowCallout">
            <a:avLst>
              <a:gd name="adj1" fmla="val 25000"/>
              <a:gd name="adj2" fmla="val 18055"/>
              <a:gd name="adj3" fmla="val 16318"/>
              <a:gd name="adj4" fmla="val 87657"/>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ctr">
            <a:spAutoFit/>
          </a:bodyPr>
          <a:lstStyle/>
          <a:p>
            <a:pPr>
              <a:lnSpc>
                <a:spcPct val="89000"/>
              </a:lnSpc>
            </a:pPr>
            <a:r>
              <a:rPr lang="en-US" sz="1600" dirty="0" err="1">
                <a:solidFill>
                  <a:schemeClr val="tx1"/>
                </a:solidFill>
              </a:rPr>
              <a:t>Xxxxxx</a:t>
            </a:r>
            <a:r>
              <a:rPr lang="en-US" sz="1600" dirty="0">
                <a:solidFill>
                  <a:schemeClr val="tx1"/>
                </a:solidFill>
              </a:rPr>
              <a:t> </a:t>
            </a:r>
          </a:p>
          <a:p>
            <a:pPr>
              <a:lnSpc>
                <a:spcPct val="89000"/>
              </a:lnSpc>
            </a:pPr>
            <a:r>
              <a:rPr lang="en-US" sz="1100" dirty="0">
                <a:solidFill>
                  <a:schemeClr val="tx1"/>
                </a:solidFill>
              </a:rPr>
              <a:t> </a:t>
            </a:r>
            <a:r>
              <a:rPr lang="en-US" sz="1100" dirty="0" err="1">
                <a:solidFill>
                  <a:schemeClr val="tx1"/>
                </a:solidFill>
              </a:rPr>
              <a:t>xxxx</a:t>
            </a:r>
            <a:r>
              <a:rPr lang="en-US" sz="1100" dirty="0">
                <a:solidFill>
                  <a:schemeClr val="tx1"/>
                </a:solidFill>
              </a:rPr>
              <a:t> 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r>
              <a:rPr lang="en-US" sz="1100" dirty="0">
                <a:solidFill>
                  <a:schemeClr val="tx1"/>
                </a:solidFill>
              </a:rPr>
              <a:t> </a:t>
            </a:r>
            <a:r>
              <a:rPr lang="en-US" sz="1100" dirty="0" err="1">
                <a:solidFill>
                  <a:schemeClr val="tx1"/>
                </a:solidFill>
              </a:rPr>
              <a:t>xxxxxx</a:t>
            </a:r>
            <a:r>
              <a:rPr lang="en-US" sz="1100" dirty="0">
                <a:solidFill>
                  <a:schemeClr val="tx1"/>
                </a:solidFill>
              </a:rPr>
              <a:t> x </a:t>
            </a:r>
            <a:r>
              <a:rPr lang="en-US" sz="1100" dirty="0" err="1">
                <a:solidFill>
                  <a:schemeClr val="tx1"/>
                </a:solidFill>
              </a:rPr>
              <a:t>xxxx</a:t>
            </a:r>
            <a:r>
              <a:rPr lang="en-US" sz="1100" dirty="0">
                <a:solidFill>
                  <a:schemeClr val="tx1"/>
                </a:solidFill>
              </a:rPr>
              <a:t> Xx 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xxxxxxxxx</a:t>
            </a:r>
            <a:r>
              <a:rPr lang="en-US" sz="1100" dirty="0">
                <a:solidFill>
                  <a:schemeClr val="tx1"/>
                </a:solidFill>
              </a:rPr>
              <a:t> x </a:t>
            </a:r>
            <a:r>
              <a:rPr lang="en-US" sz="1100" dirty="0" err="1">
                <a:solidFill>
                  <a:schemeClr val="tx1"/>
                </a:solidFill>
              </a:rPr>
              <a:t>Xxxxxxx</a:t>
            </a:r>
            <a:r>
              <a:rPr lang="en-US" sz="1100" dirty="0">
                <a:solidFill>
                  <a:schemeClr val="tx1"/>
                </a:solidFill>
              </a:rPr>
              <a:t> 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 xx </a:t>
            </a:r>
            <a:r>
              <a:rPr lang="en-US" sz="1100" dirty="0" err="1">
                <a:solidFill>
                  <a:schemeClr val="tx1"/>
                </a:solidFill>
              </a:rPr>
              <a:t>xx</a:t>
            </a:r>
            <a:r>
              <a:rPr lang="en-US" sz="1100" dirty="0">
                <a:solidFill>
                  <a:schemeClr val="tx1"/>
                </a:solidFill>
              </a:rPr>
              <a:t> </a:t>
            </a:r>
            <a:r>
              <a:rPr lang="en-US" sz="1100" dirty="0" err="1">
                <a:solidFill>
                  <a:schemeClr val="tx1"/>
                </a:solidFill>
              </a:rPr>
              <a:t>xxxxxxxxx</a:t>
            </a:r>
            <a:r>
              <a:rPr lang="en-US" sz="1100" dirty="0">
                <a:solidFill>
                  <a:schemeClr val="tx1"/>
                </a:solidFill>
              </a:rPr>
              <a:t> x xx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a:t>
            </a:r>
            <a:r>
              <a:rPr lang="en-US" sz="1100" dirty="0">
                <a:solidFill>
                  <a:schemeClr val="tx1"/>
                </a:solidFill>
              </a:rPr>
              <a:t> xxx x </a:t>
            </a:r>
            <a:r>
              <a:rPr lang="en-US" sz="1100" dirty="0" err="1">
                <a:solidFill>
                  <a:schemeClr val="tx1"/>
                </a:solidFill>
              </a:rPr>
              <a:t>xxxxxxxxxx</a:t>
            </a:r>
            <a:r>
              <a:rPr lang="en-US" sz="1100" dirty="0">
                <a:solidFill>
                  <a:schemeClr val="tx1"/>
                </a:solidFill>
              </a:rPr>
              <a:t> x xxx x </a:t>
            </a:r>
            <a:r>
              <a:rPr lang="en-US" sz="1100" dirty="0" err="1">
                <a:solidFill>
                  <a:schemeClr val="tx1"/>
                </a:solidFill>
              </a:rPr>
              <a:t>xxxxxxxxxxxxxx</a:t>
            </a:r>
            <a:r>
              <a:rPr lang="en-US" sz="1100" dirty="0">
                <a:solidFill>
                  <a:schemeClr val="tx1"/>
                </a:solidFill>
              </a:rPr>
              <a:t> </a:t>
            </a:r>
            <a:r>
              <a:rPr lang="en-US" sz="1100" dirty="0" err="1">
                <a:solidFill>
                  <a:schemeClr val="tx1"/>
                </a:solidFill>
              </a:rPr>
              <a:t>xxxxx</a:t>
            </a:r>
            <a:r>
              <a:rPr lang="en-US" sz="1100" dirty="0">
                <a:solidFill>
                  <a:schemeClr val="tx1"/>
                </a:solidFill>
              </a:rPr>
              <a:t> xx </a:t>
            </a:r>
            <a:r>
              <a:rPr lang="en-US" sz="1100" dirty="0" err="1">
                <a:solidFill>
                  <a:schemeClr val="tx1"/>
                </a:solidFill>
              </a:rPr>
              <a:t>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p>
        </p:txBody>
      </p:sp>
      <p:sp>
        <p:nvSpPr>
          <p:cNvPr id="56" name="Left Arrow Callout 55"/>
          <p:cNvSpPr/>
          <p:nvPr/>
        </p:nvSpPr>
        <p:spPr>
          <a:xfrm flipH="1">
            <a:off x="631279" y="1609242"/>
            <a:ext cx="2429117" cy="2095317"/>
          </a:xfrm>
          <a:prstGeom prst="leftArrowCallout">
            <a:avLst>
              <a:gd name="adj1" fmla="val 25000"/>
              <a:gd name="adj2" fmla="val 18055"/>
              <a:gd name="adj3" fmla="val 16318"/>
              <a:gd name="adj4" fmla="val 87657"/>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ctr">
            <a:spAutoFit/>
          </a:bodyPr>
          <a:lstStyle/>
          <a:p>
            <a:pPr>
              <a:lnSpc>
                <a:spcPct val="89000"/>
              </a:lnSpc>
            </a:pPr>
            <a:r>
              <a:rPr lang="en-US" sz="1600" dirty="0" err="1">
                <a:solidFill>
                  <a:schemeClr val="tx1"/>
                </a:solidFill>
              </a:rPr>
              <a:t>Xxxxx</a:t>
            </a:r>
            <a:r>
              <a:rPr lang="en-US" sz="1600" dirty="0">
                <a:solidFill>
                  <a:schemeClr val="tx1"/>
                </a:solidFill>
              </a:rPr>
              <a:t> </a:t>
            </a:r>
          </a:p>
          <a:p>
            <a:pPr>
              <a:lnSpc>
                <a:spcPct val="89000"/>
              </a:lnSpc>
            </a:pPr>
            <a:r>
              <a:rPr lang="en-US" sz="1100" dirty="0">
                <a:solidFill>
                  <a:schemeClr val="tx1"/>
                </a:solidFill>
              </a:rPr>
              <a:t> </a:t>
            </a:r>
            <a:r>
              <a:rPr lang="en-US" sz="1100" dirty="0" err="1">
                <a:solidFill>
                  <a:schemeClr val="tx1"/>
                </a:solidFill>
              </a:rPr>
              <a:t>xxxx</a:t>
            </a:r>
            <a:r>
              <a:rPr lang="en-US" sz="1100" dirty="0">
                <a:solidFill>
                  <a:schemeClr val="tx1"/>
                </a:solidFill>
              </a:rPr>
              <a:t> 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r>
              <a:rPr lang="en-US" sz="1100" dirty="0">
                <a:solidFill>
                  <a:schemeClr val="tx1"/>
                </a:solidFill>
              </a:rPr>
              <a:t> </a:t>
            </a:r>
            <a:r>
              <a:rPr lang="en-US" sz="1100" dirty="0" err="1">
                <a:solidFill>
                  <a:schemeClr val="tx1"/>
                </a:solidFill>
              </a:rPr>
              <a:t>xxxxxx</a:t>
            </a:r>
            <a:r>
              <a:rPr lang="en-US" sz="1100" dirty="0">
                <a:solidFill>
                  <a:schemeClr val="tx1"/>
                </a:solidFill>
              </a:rPr>
              <a:t> x </a:t>
            </a:r>
            <a:r>
              <a:rPr lang="en-US" sz="1100" dirty="0" err="1">
                <a:solidFill>
                  <a:schemeClr val="tx1"/>
                </a:solidFill>
              </a:rPr>
              <a:t>xxxx</a:t>
            </a:r>
            <a:r>
              <a:rPr lang="en-US" sz="1100" dirty="0">
                <a:solidFill>
                  <a:schemeClr val="tx1"/>
                </a:solidFill>
              </a:rPr>
              <a:t> Xx 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xxxxxxxxx</a:t>
            </a:r>
            <a:r>
              <a:rPr lang="en-US" sz="1100" dirty="0">
                <a:solidFill>
                  <a:schemeClr val="tx1"/>
                </a:solidFill>
              </a:rPr>
              <a:t> x </a:t>
            </a:r>
            <a:r>
              <a:rPr lang="en-US" sz="1100" dirty="0" err="1">
                <a:solidFill>
                  <a:schemeClr val="tx1"/>
                </a:solidFill>
              </a:rPr>
              <a:t>Xxxxxxx</a:t>
            </a:r>
            <a:r>
              <a:rPr lang="en-US" sz="1100" dirty="0">
                <a:solidFill>
                  <a:schemeClr val="tx1"/>
                </a:solidFill>
              </a:rPr>
              <a:t> 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 xx </a:t>
            </a:r>
            <a:r>
              <a:rPr lang="en-US" sz="1100" dirty="0" err="1">
                <a:solidFill>
                  <a:schemeClr val="tx1"/>
                </a:solidFill>
              </a:rPr>
              <a:t>xx</a:t>
            </a:r>
            <a:r>
              <a:rPr lang="en-US" sz="1100" dirty="0">
                <a:solidFill>
                  <a:schemeClr val="tx1"/>
                </a:solidFill>
              </a:rPr>
              <a:t> </a:t>
            </a:r>
            <a:r>
              <a:rPr lang="en-US" sz="1100" dirty="0" err="1">
                <a:solidFill>
                  <a:schemeClr val="tx1"/>
                </a:solidFill>
              </a:rPr>
              <a:t>xxxxxxxxx</a:t>
            </a:r>
            <a:r>
              <a:rPr lang="en-US" sz="1100" dirty="0">
                <a:solidFill>
                  <a:schemeClr val="tx1"/>
                </a:solidFill>
              </a:rPr>
              <a:t> x xx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a:t>
            </a:r>
            <a:r>
              <a:rPr lang="en-US" sz="1100" dirty="0">
                <a:solidFill>
                  <a:schemeClr val="tx1"/>
                </a:solidFill>
              </a:rPr>
              <a:t> xxx x </a:t>
            </a:r>
            <a:r>
              <a:rPr lang="en-US" sz="1100" dirty="0" err="1">
                <a:solidFill>
                  <a:schemeClr val="tx1"/>
                </a:solidFill>
              </a:rPr>
              <a:t>xxxxxxxxxx</a:t>
            </a:r>
            <a:r>
              <a:rPr lang="en-US" sz="1100" dirty="0">
                <a:solidFill>
                  <a:schemeClr val="tx1"/>
                </a:solidFill>
              </a:rPr>
              <a:t> x xxx x </a:t>
            </a:r>
            <a:r>
              <a:rPr lang="en-US" sz="1100" dirty="0" err="1">
                <a:solidFill>
                  <a:schemeClr val="tx1"/>
                </a:solidFill>
              </a:rPr>
              <a:t>xxxxxxxxxxxxxx</a:t>
            </a:r>
            <a:r>
              <a:rPr lang="en-US" sz="1100" dirty="0">
                <a:solidFill>
                  <a:schemeClr val="tx1"/>
                </a:solidFill>
              </a:rPr>
              <a:t> </a:t>
            </a:r>
            <a:r>
              <a:rPr lang="en-US" sz="1100" dirty="0" err="1">
                <a:solidFill>
                  <a:schemeClr val="tx1"/>
                </a:solidFill>
              </a:rPr>
              <a:t>xxxxx</a:t>
            </a:r>
            <a:r>
              <a:rPr lang="en-US" sz="1100" dirty="0">
                <a:solidFill>
                  <a:schemeClr val="tx1"/>
                </a:solidFill>
              </a:rPr>
              <a:t> xx </a:t>
            </a:r>
            <a:r>
              <a:rPr lang="en-US" sz="1100" dirty="0" err="1">
                <a:solidFill>
                  <a:schemeClr val="tx1"/>
                </a:solidFill>
              </a:rPr>
              <a:t>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p>
        </p:txBody>
      </p:sp>
    </p:spTree>
    <p:extLst>
      <p:ext uri="{BB962C8B-B14F-4D97-AF65-F5344CB8AC3E}">
        <p14:creationId xmlns:p14="http://schemas.microsoft.com/office/powerpoint/2010/main" val="2578486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500"/>
                                        <p:tgtEl>
                                          <p:spTgt spid="5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up)">
                                      <p:cBhvr>
                                        <p:cTn id="23" dur="500"/>
                                        <p:tgtEl>
                                          <p:spTgt spid="35"/>
                                        </p:tgtEl>
                                      </p:cBhvr>
                                    </p:animEffect>
                                  </p:childTnLst>
                                </p:cTn>
                              </p:par>
                              <p:par>
                                <p:cTn id="24" presetID="22" presetClass="entr" presetSubtype="1" fill="hold" nodeType="withEffect">
                                  <p:stCondLst>
                                    <p:cond delay="100"/>
                                  </p:stCondLst>
                                  <p:childTnLst>
                                    <p:set>
                                      <p:cBhvr>
                                        <p:cTn id="25" dur="1" fill="hold">
                                          <p:stCondLst>
                                            <p:cond delay="0"/>
                                          </p:stCondLst>
                                        </p:cTn>
                                        <p:tgtEl>
                                          <p:spTgt spid="46"/>
                                        </p:tgtEl>
                                        <p:attrNameLst>
                                          <p:attrName>style.visibility</p:attrName>
                                        </p:attrNameLst>
                                      </p:cBhvr>
                                      <p:to>
                                        <p:strVal val="visible"/>
                                      </p:to>
                                    </p:set>
                                    <p:animEffect transition="in" filter="wipe(up)">
                                      <p:cBhvr>
                                        <p:cTn id="26" dur="500"/>
                                        <p:tgtEl>
                                          <p:spTgt spid="46"/>
                                        </p:tgtEl>
                                      </p:cBhvr>
                                    </p:animEffect>
                                  </p:childTnLst>
                                </p:cTn>
                              </p:par>
                            </p:childTnLst>
                          </p:cTn>
                        </p:par>
                        <p:par>
                          <p:cTn id="27" fill="hold">
                            <p:stCondLst>
                              <p:cond delay="6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10" presetClass="entr" presetSubtype="0" fill="hold" grpId="0" nodeType="withEffect">
                                  <p:stCondLst>
                                    <p:cond delay="20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par>
                                <p:cTn id="40" presetID="10" presetClass="entr" presetSubtype="0" fill="hold" grpId="0" nodeType="withEffect">
                                  <p:stCondLst>
                                    <p:cond delay="4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40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47" grpId="0"/>
      <p:bldP spid="55" grpId="0" animBg="1"/>
      <p:bldP spid="5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2429104" y="2242048"/>
            <a:ext cx="738740" cy="736380"/>
            <a:chOff x="2552700" y="-1971675"/>
            <a:chExt cx="1935163" cy="1938338"/>
          </a:xfrm>
        </p:grpSpPr>
        <p:sp>
          <p:nvSpPr>
            <p:cNvPr id="29"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2908300" y="-1620838"/>
              <a:ext cx="1228725" cy="1236663"/>
              <a:chOff x="2908300" y="-1620838"/>
              <a:chExt cx="1228725" cy="1236663"/>
            </a:xfrm>
          </p:grpSpPr>
          <p:sp>
            <p:nvSpPr>
              <p:cNvPr id="31"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6" name="Group 35"/>
          <p:cNvGrpSpPr/>
          <p:nvPr/>
        </p:nvGrpSpPr>
        <p:grpSpPr>
          <a:xfrm>
            <a:off x="6137517" y="2240869"/>
            <a:ext cx="738740" cy="738740"/>
            <a:chOff x="-776288" y="2445544"/>
            <a:chExt cx="600075" cy="601663"/>
          </a:xfrm>
        </p:grpSpPr>
        <p:sp>
          <p:nvSpPr>
            <p:cNvPr id="37" name="Oval 36"/>
            <p:cNvSpPr>
              <a:spLocks noChangeArrowheads="1"/>
            </p:cNvSpPr>
            <p:nvPr/>
          </p:nvSpPr>
          <p:spPr bwMode="auto">
            <a:xfrm>
              <a:off x="-776288" y="2445544"/>
              <a:ext cx="600075"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8" name="Group 37"/>
            <p:cNvGrpSpPr/>
            <p:nvPr/>
          </p:nvGrpSpPr>
          <p:grpSpPr>
            <a:xfrm>
              <a:off x="-606426" y="2534444"/>
              <a:ext cx="260350" cy="423863"/>
              <a:chOff x="2832100" y="2760663"/>
              <a:chExt cx="260350" cy="423863"/>
            </a:xfrm>
          </p:grpSpPr>
          <p:sp>
            <p:nvSpPr>
              <p:cNvPr id="39" name="Freeform 38"/>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5" name="Rectangle 44"/>
          <p:cNvSpPr/>
          <p:nvPr/>
        </p:nvSpPr>
        <p:spPr>
          <a:xfrm flipH="1">
            <a:off x="631277" y="2349975"/>
            <a:ext cx="1824527" cy="52052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182880" bIns="0" rtlCol="0" anchor="ctr">
            <a:spAutoFit/>
          </a:bodyPr>
          <a:lstStyle/>
          <a:p>
            <a:pPr algn="r">
              <a:lnSpc>
                <a:spcPct val="89000"/>
              </a:lnSpc>
            </a:pPr>
            <a:r>
              <a:rPr lang="en-US" sz="1600" dirty="0">
                <a:solidFill>
                  <a:schemeClr val="tx1"/>
                </a:solidFill>
              </a:rPr>
              <a:t> xxx x</a:t>
            </a:r>
          </a:p>
          <a:p>
            <a:pPr algn="r">
              <a:lnSpc>
                <a:spcPct val="89000"/>
              </a:lnSpc>
            </a:pP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a:t>
            </a:r>
            <a:br>
              <a:rPr lang="en-US" sz="1100" dirty="0">
                <a:solidFill>
                  <a:schemeClr val="tx1"/>
                </a:solidFill>
              </a:rPr>
            </a:br>
            <a:r>
              <a:rPr lang="en-US" sz="1100" dirty="0">
                <a:solidFill>
                  <a:schemeClr val="tx1"/>
                </a:solidFill>
              </a:rPr>
              <a:t>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endParaRPr lang="en-US" sz="1100" dirty="0">
              <a:solidFill>
                <a:schemeClr val="tx1"/>
              </a:solidFill>
            </a:endParaRPr>
          </a:p>
        </p:txBody>
      </p:sp>
      <p:sp>
        <p:nvSpPr>
          <p:cNvPr id="49" name="Rectangle 48"/>
          <p:cNvSpPr/>
          <p:nvPr/>
        </p:nvSpPr>
        <p:spPr>
          <a:xfrm flipH="1">
            <a:off x="6876255" y="2349974"/>
            <a:ext cx="1793071" cy="52052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182880" tIns="0" rIns="0" bIns="0" rtlCol="0" anchor="ctr">
            <a:spAutoFit/>
          </a:bodyPr>
          <a:lstStyle/>
          <a:p>
            <a:pPr>
              <a:lnSpc>
                <a:spcPct val="89000"/>
              </a:lnSpc>
            </a:pPr>
            <a:r>
              <a:rPr lang="en-US" sz="1600" dirty="0">
                <a:solidFill>
                  <a:schemeClr val="tx1"/>
                </a:solidFill>
              </a:rPr>
              <a:t> xxx Xxx</a:t>
            </a:r>
          </a:p>
          <a:p>
            <a:pPr>
              <a:lnSpc>
                <a:spcPct val="89000"/>
              </a:lnSpc>
            </a:pPr>
            <a:r>
              <a:rPr lang="en-US" sz="1100" dirty="0" err="1">
                <a:solidFill>
                  <a:schemeClr val="tx1"/>
                </a:solidFill>
              </a:rPr>
              <a:t>Xxxxxxx</a:t>
            </a:r>
            <a:r>
              <a:rPr lang="en-US" sz="1100" dirty="0">
                <a:solidFill>
                  <a:schemeClr val="tx1"/>
                </a:solidFill>
              </a:rPr>
              <a:t> xx </a:t>
            </a:r>
            <a:r>
              <a:rPr lang="en-US" sz="1100" dirty="0" err="1">
                <a:solidFill>
                  <a:schemeClr val="tx1"/>
                </a:solidFill>
              </a:rPr>
              <a:t>xxxx</a:t>
            </a:r>
            <a:r>
              <a:rPr lang="en-US" sz="1100" dirty="0">
                <a:solidFill>
                  <a:schemeClr val="tx1"/>
                </a:solidFill>
              </a:rPr>
              <a:t> xxx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a:t>
            </a:r>
          </a:p>
        </p:txBody>
      </p:sp>
      <p:grpSp>
        <p:nvGrpSpPr>
          <p:cNvPr id="50" name="Group 49"/>
          <p:cNvGrpSpPr/>
          <p:nvPr/>
        </p:nvGrpSpPr>
        <p:grpSpPr>
          <a:xfrm>
            <a:off x="3321611" y="1277595"/>
            <a:ext cx="2665288" cy="2665288"/>
            <a:chOff x="3170172" y="418973"/>
            <a:chExt cx="2668031" cy="2668031"/>
          </a:xfrm>
        </p:grpSpPr>
        <p:sp>
          <p:nvSpPr>
            <p:cNvPr id="51" name="Oval 50"/>
            <p:cNvSpPr/>
            <p:nvPr/>
          </p:nvSpPr>
          <p:spPr>
            <a:xfrm>
              <a:off x="3170172" y="418973"/>
              <a:ext cx="2668031" cy="2668031"/>
            </a:xfrm>
            <a:prstGeom prst="ellipse">
              <a:avLst/>
            </a:prstGeom>
            <a:solidFill>
              <a:schemeClr val="bg1">
                <a:lumMod val="50000"/>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2" name="Group 51"/>
            <p:cNvGrpSpPr/>
            <p:nvPr/>
          </p:nvGrpSpPr>
          <p:grpSpPr>
            <a:xfrm>
              <a:off x="3524030" y="525737"/>
              <a:ext cx="1927323" cy="2515390"/>
              <a:chOff x="3539901" y="932283"/>
              <a:chExt cx="2093975" cy="2732892"/>
            </a:xfrm>
          </p:grpSpPr>
          <p:sp>
            <p:nvSpPr>
              <p:cNvPr id="53" name="Arc 52"/>
              <p:cNvSpPr/>
              <p:nvPr/>
            </p:nvSpPr>
            <p:spPr>
              <a:xfrm rot="7200000">
                <a:off x="3578894" y="1251915"/>
                <a:ext cx="2041163" cy="2041163"/>
              </a:xfrm>
              <a:prstGeom prst="arc">
                <a:avLst>
                  <a:gd name="adj1" fmla="val 8709740"/>
                  <a:gd name="adj2" fmla="val 20385626"/>
                </a:avLst>
              </a:prstGeom>
              <a:ln w="307975">
                <a:gradFill flip="none" rotWithShape="1">
                  <a:gsLst>
                    <a:gs pos="50000">
                      <a:schemeClr val="accent4"/>
                    </a:gs>
                    <a:gs pos="100000">
                      <a:schemeClr val="accent4">
                        <a:lumMod val="50000"/>
                      </a:schemeClr>
                    </a:gs>
                  </a:gsLst>
                  <a:lin ang="4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Arc 53"/>
              <p:cNvSpPr/>
              <p:nvPr/>
            </p:nvSpPr>
            <p:spPr>
              <a:xfrm>
                <a:off x="3578894" y="1251915"/>
                <a:ext cx="2041163" cy="2041163"/>
              </a:xfrm>
              <a:prstGeom prst="arc">
                <a:avLst>
                  <a:gd name="adj1" fmla="val 5589548"/>
                  <a:gd name="adj2" fmla="val 15840859"/>
                </a:avLst>
              </a:prstGeom>
              <a:ln w="307975">
                <a:gradFill flip="none" rotWithShape="1">
                  <a:gsLst>
                    <a:gs pos="65000">
                      <a:schemeClr val="accent1"/>
                    </a:gs>
                    <a:gs pos="100000">
                      <a:schemeClr val="accent1">
                        <a:lumMod val="75000"/>
                      </a:schemeClr>
                    </a:gs>
                  </a:gsLst>
                  <a:lin ang="1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Isosceles Triangle 61"/>
              <p:cNvSpPr/>
              <p:nvPr/>
            </p:nvSpPr>
            <p:spPr>
              <a:xfrm rot="5400000">
                <a:off x="4227698" y="1061378"/>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Isosceles Triangle 62"/>
              <p:cNvSpPr/>
              <p:nvPr/>
            </p:nvSpPr>
            <p:spPr>
              <a:xfrm rot="16200000">
                <a:off x="4086009" y="3040044"/>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TextBox 64"/>
              <p:cNvSpPr txBox="1"/>
              <p:nvPr/>
            </p:nvSpPr>
            <p:spPr>
              <a:xfrm rot="5400000">
                <a:off x="3539900" y="1207953"/>
                <a:ext cx="2093977" cy="2093975"/>
              </a:xfrm>
              <a:prstGeom prst="rect">
                <a:avLst/>
              </a:prstGeom>
              <a:noFill/>
            </p:spPr>
            <p:txBody>
              <a:bodyPr wrap="none" rtlCol="0">
                <a:prstTxWarp prst="textArchDown">
                  <a:avLst/>
                </a:prstTxWarp>
                <a:spAutoFit/>
              </a:bodyPr>
              <a:lstStyle/>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p>
            </p:txBody>
          </p:sp>
          <p:sp>
            <p:nvSpPr>
              <p:cNvPr id="66" name="TextBox 65"/>
              <p:cNvSpPr txBox="1"/>
              <p:nvPr/>
            </p:nvSpPr>
            <p:spPr>
              <a:xfrm rot="5400000">
                <a:off x="3607860" y="1263040"/>
                <a:ext cx="1992857" cy="1992855"/>
              </a:xfrm>
              <a:prstGeom prst="rect">
                <a:avLst/>
              </a:prstGeom>
              <a:noFill/>
            </p:spPr>
            <p:txBody>
              <a:bodyPr wrap="none" rtlCol="0">
                <a:prstTxWarp prst="textArchUp">
                  <a:avLst/>
                </a:prstTxWarp>
                <a:spAutoFit/>
              </a:bodyPr>
              <a:lstStyle/>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p>
            </p:txBody>
          </p:sp>
        </p:grpSp>
      </p:grpSp>
      <p:sp>
        <p:nvSpPr>
          <p:cNvPr id="67" name="TextBox 66"/>
          <p:cNvSpPr txBox="1"/>
          <p:nvPr/>
        </p:nvSpPr>
        <p:spPr>
          <a:xfrm>
            <a:off x="631278" y="4527928"/>
            <a:ext cx="2489182" cy="338554"/>
          </a:xfrm>
          <a:prstGeom prst="rect">
            <a:avLst/>
          </a:prstGeom>
          <a:solidFill>
            <a:schemeClr val="accent1"/>
          </a:solidFill>
        </p:spPr>
        <p:txBody>
          <a:bodyPr wrap="square" lIns="91440" tIns="45720" rIns="91440" bIns="45720" rtlCol="0" anchor="b" anchorCtr="0">
            <a:spAutoFit/>
          </a:bodyPr>
          <a:lstStyle/>
          <a:p>
            <a:r>
              <a:rPr lang="en-US" sz="1600" dirty="0" err="1">
                <a:solidFill>
                  <a:schemeClr val="bg1"/>
                </a:solidFill>
              </a:rPr>
              <a:t>Xxxxx</a:t>
            </a:r>
            <a:r>
              <a:rPr lang="en-US" sz="1600" dirty="0">
                <a:solidFill>
                  <a:schemeClr val="bg1"/>
                </a:solidFill>
              </a:rPr>
              <a:t> xx </a:t>
            </a:r>
          </a:p>
        </p:txBody>
      </p:sp>
      <p:sp>
        <p:nvSpPr>
          <p:cNvPr id="68" name="TextBox 67"/>
          <p:cNvSpPr txBox="1"/>
          <p:nvPr/>
        </p:nvSpPr>
        <p:spPr>
          <a:xfrm>
            <a:off x="632627" y="4866482"/>
            <a:ext cx="2489182" cy="261610"/>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9" name="TextBox 68"/>
          <p:cNvSpPr txBox="1"/>
          <p:nvPr/>
        </p:nvSpPr>
        <p:spPr>
          <a:xfrm>
            <a:off x="3405038" y="4527927"/>
            <a:ext cx="2489182" cy="338554"/>
          </a:xfrm>
          <a:prstGeom prst="rect">
            <a:avLst/>
          </a:prstGeom>
          <a:solidFill>
            <a:schemeClr val="accent4"/>
          </a:solidFill>
        </p:spPr>
        <p:txBody>
          <a:bodyPr wrap="square" lIns="91440" tIns="45720" rIns="91440" bIns="45720" rtlCol="0" anchor="b" anchorCtr="0">
            <a:spAutoFit/>
          </a:bodyPr>
          <a:lstStyle/>
          <a:p>
            <a:r>
              <a:rPr lang="en-US" sz="1600" dirty="0" err="1">
                <a:solidFill>
                  <a:schemeClr val="bg1"/>
                </a:solidFill>
              </a:rPr>
              <a:t>Xxxx</a:t>
            </a:r>
            <a:r>
              <a:rPr lang="en-US" sz="1600" dirty="0">
                <a:solidFill>
                  <a:schemeClr val="bg1"/>
                </a:solidFill>
              </a:rPr>
              <a:t> xx </a:t>
            </a:r>
          </a:p>
        </p:txBody>
      </p:sp>
      <p:sp>
        <p:nvSpPr>
          <p:cNvPr id="70" name="TextBox 69"/>
          <p:cNvSpPr txBox="1"/>
          <p:nvPr/>
        </p:nvSpPr>
        <p:spPr>
          <a:xfrm>
            <a:off x="3405038" y="4866481"/>
            <a:ext cx="2489182" cy="261610"/>
          </a:xfrm>
          <a:prstGeom prst="rect">
            <a:avLst/>
          </a:prstGeom>
          <a:solidFill>
            <a:schemeClr val="accent4">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71" name="TextBox 70"/>
          <p:cNvSpPr txBox="1"/>
          <p:nvPr/>
        </p:nvSpPr>
        <p:spPr>
          <a:xfrm>
            <a:off x="6178796" y="4527928"/>
            <a:ext cx="2489182" cy="338554"/>
          </a:xfrm>
          <a:prstGeom prst="rect">
            <a:avLst/>
          </a:prstGeom>
          <a:solidFill>
            <a:schemeClr val="bg2"/>
          </a:solidFill>
        </p:spPr>
        <p:txBody>
          <a:bodyPr wrap="square" lIns="91440" tIns="45720" rIns="91440" bIns="45720" rtlCol="0" anchor="b" anchorCtr="0">
            <a:spAutoFit/>
          </a:bodyPr>
          <a:lstStyle/>
          <a:p>
            <a:r>
              <a:rPr lang="en-US" sz="1600" dirty="0" err="1">
                <a:solidFill>
                  <a:schemeClr val="bg1"/>
                </a:solidFill>
              </a:rPr>
              <a:t>Xxxx</a:t>
            </a:r>
            <a:r>
              <a:rPr lang="en-US" sz="1600" dirty="0">
                <a:solidFill>
                  <a:schemeClr val="bg1"/>
                </a:solidFill>
              </a:rPr>
              <a:t> xx </a:t>
            </a:r>
          </a:p>
        </p:txBody>
      </p:sp>
      <p:sp>
        <p:nvSpPr>
          <p:cNvPr id="72" name="TextBox 71"/>
          <p:cNvSpPr txBox="1"/>
          <p:nvPr/>
        </p:nvSpPr>
        <p:spPr>
          <a:xfrm>
            <a:off x="6180144" y="4866482"/>
            <a:ext cx="2489182" cy="261610"/>
          </a:xfrm>
          <a:prstGeom prst="rect">
            <a:avLst/>
          </a:prstGeom>
          <a:solidFill>
            <a:schemeClr val="bg2">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73" name="Elbow Connector 72"/>
          <p:cNvCxnSpPr>
            <a:stCxn id="67" idx="0"/>
            <a:endCxn id="71" idx="0"/>
          </p:cNvCxnSpPr>
          <p:nvPr/>
        </p:nvCxnSpPr>
        <p:spPr>
          <a:xfrm rot="5400000" flipH="1" flipV="1">
            <a:off x="4649628" y="1754169"/>
            <a:ext cx="12700" cy="5547518"/>
          </a:xfrm>
          <a:prstGeom prst="bentConnector3">
            <a:avLst>
              <a:gd name="adj1" fmla="val 1800000"/>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74" name="Straight Connector 73"/>
          <p:cNvCxnSpPr>
            <a:stCxn id="51" idx="4"/>
            <a:endCxn id="69" idx="0"/>
          </p:cNvCxnSpPr>
          <p:nvPr/>
        </p:nvCxnSpPr>
        <p:spPr>
          <a:xfrm flipH="1">
            <a:off x="4649629" y="3942883"/>
            <a:ext cx="4626" cy="585044"/>
          </a:xfrm>
          <a:prstGeom prst="line">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75" name="Rectangle 74"/>
          <p:cNvSpPr/>
          <p:nvPr/>
        </p:nvSpPr>
        <p:spPr>
          <a:xfrm>
            <a:off x="4052433" y="2325744"/>
            <a:ext cx="1203644" cy="671209"/>
          </a:xfrm>
          <a:prstGeom prst="rect">
            <a:avLst/>
          </a:prstGeom>
        </p:spPr>
        <p:txBody>
          <a:bodyPr wrap="square" lIns="0" tIns="0" rIns="0" bIns="0">
            <a:spAutoFit/>
          </a:bodyPr>
          <a:lstStyle/>
          <a:p>
            <a:pPr algn="ctr">
              <a:lnSpc>
                <a:spcPct val="89000"/>
              </a:lnSpc>
            </a:pPr>
            <a:r>
              <a:rPr lang="en-US" sz="1600" dirty="0" err="1"/>
              <a:t>Xxxx</a:t>
            </a:r>
            <a:r>
              <a:rPr lang="en-US" sz="1600" dirty="0"/>
              <a:t> xxx</a:t>
            </a:r>
          </a:p>
          <a:p>
            <a:pPr algn="ctr">
              <a:lnSpc>
                <a:spcPct val="89000"/>
              </a:lnSpc>
            </a:pP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Tree>
    <p:extLst>
      <p:ext uri="{BB962C8B-B14F-4D97-AF65-F5344CB8AC3E}">
        <p14:creationId xmlns:p14="http://schemas.microsoft.com/office/powerpoint/2010/main" val="2660595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5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fade">
                                      <p:cBhvr>
                                        <p:cTn id="21" dur="500"/>
                                        <p:tgtEl>
                                          <p:spTgt spid="75"/>
                                        </p:tgtEl>
                                      </p:cBhvr>
                                    </p:animEffect>
                                  </p:childTnLst>
                                </p:cTn>
                              </p:par>
                              <p:par>
                                <p:cTn id="22" presetID="10" presetClass="entr" presetSubtype="0" fill="hold"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73"/>
                                        </p:tgtEl>
                                        <p:attrNameLst>
                                          <p:attrName>style.visibility</p:attrName>
                                        </p:attrNameLst>
                                      </p:cBhvr>
                                      <p:to>
                                        <p:strVal val="visible"/>
                                      </p:to>
                                    </p:set>
                                    <p:animEffect transition="in" filter="wipe(up)">
                                      <p:cBhvr>
                                        <p:cTn id="29" dur="500"/>
                                        <p:tgtEl>
                                          <p:spTgt spid="73"/>
                                        </p:tgtEl>
                                      </p:cBhvr>
                                    </p:animEffect>
                                  </p:childTnLst>
                                </p:cTn>
                              </p:par>
                              <p:par>
                                <p:cTn id="30" presetID="22" presetClass="entr" presetSubtype="1" fill="hold" nodeType="withEffect">
                                  <p:stCondLst>
                                    <p:cond delay="100"/>
                                  </p:stCondLst>
                                  <p:childTnLst>
                                    <p:set>
                                      <p:cBhvr>
                                        <p:cTn id="31" dur="1" fill="hold">
                                          <p:stCondLst>
                                            <p:cond delay="0"/>
                                          </p:stCondLst>
                                        </p:cTn>
                                        <p:tgtEl>
                                          <p:spTgt spid="74"/>
                                        </p:tgtEl>
                                        <p:attrNameLst>
                                          <p:attrName>style.visibility</p:attrName>
                                        </p:attrNameLst>
                                      </p:cBhvr>
                                      <p:to>
                                        <p:strVal val="visible"/>
                                      </p:to>
                                    </p:set>
                                    <p:animEffect transition="in" filter="wipe(up)">
                                      <p:cBhvr>
                                        <p:cTn id="32" dur="500"/>
                                        <p:tgtEl>
                                          <p:spTgt spid="74"/>
                                        </p:tgtEl>
                                      </p:cBhvr>
                                    </p:animEffect>
                                  </p:childTnLst>
                                </p:cTn>
                              </p:par>
                            </p:childTnLst>
                          </p:cTn>
                        </p:par>
                        <p:par>
                          <p:cTn id="33" fill="hold">
                            <p:stCondLst>
                              <p:cond delay="600"/>
                            </p:stCondLst>
                            <p:childTnLst>
                              <p:par>
                                <p:cTn id="34" presetID="10" presetClass="entr" presetSubtype="0" fill="hold" grpId="0"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fade">
                                      <p:cBhvr>
                                        <p:cTn id="36" dur="500"/>
                                        <p:tgtEl>
                                          <p:spTgt spid="6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fade">
                                      <p:cBhvr>
                                        <p:cTn id="39" dur="500"/>
                                        <p:tgtEl>
                                          <p:spTgt spid="68"/>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69"/>
                                        </p:tgtEl>
                                        <p:attrNameLst>
                                          <p:attrName>style.visibility</p:attrName>
                                        </p:attrNameLst>
                                      </p:cBhvr>
                                      <p:to>
                                        <p:strVal val="visible"/>
                                      </p:to>
                                    </p:set>
                                    <p:animEffect transition="in" filter="fade">
                                      <p:cBhvr>
                                        <p:cTn id="42" dur="500"/>
                                        <p:tgtEl>
                                          <p:spTgt spid="69"/>
                                        </p:tgtEl>
                                      </p:cBhvr>
                                    </p:animEffect>
                                  </p:childTnLst>
                                </p:cTn>
                              </p:par>
                              <p:par>
                                <p:cTn id="43" presetID="10" presetClass="entr" presetSubtype="0" fill="hold" grpId="0" nodeType="withEffect">
                                  <p:stCondLst>
                                    <p:cond delay="200"/>
                                  </p:stCondLst>
                                  <p:childTnLst>
                                    <p:set>
                                      <p:cBhvr>
                                        <p:cTn id="44" dur="1" fill="hold">
                                          <p:stCondLst>
                                            <p:cond delay="0"/>
                                          </p:stCondLst>
                                        </p:cTn>
                                        <p:tgtEl>
                                          <p:spTgt spid="70"/>
                                        </p:tgtEl>
                                        <p:attrNameLst>
                                          <p:attrName>style.visibility</p:attrName>
                                        </p:attrNameLst>
                                      </p:cBhvr>
                                      <p:to>
                                        <p:strVal val="visible"/>
                                      </p:to>
                                    </p:set>
                                    <p:animEffect transition="in" filter="fade">
                                      <p:cBhvr>
                                        <p:cTn id="45" dur="500"/>
                                        <p:tgtEl>
                                          <p:spTgt spid="70"/>
                                        </p:tgtEl>
                                      </p:cBhvr>
                                    </p:animEffect>
                                  </p:childTnLst>
                                </p:cTn>
                              </p:par>
                              <p:par>
                                <p:cTn id="46" presetID="10" presetClass="entr" presetSubtype="0" fill="hold" grpId="0" nodeType="withEffect">
                                  <p:stCondLst>
                                    <p:cond delay="400"/>
                                  </p:stCondLst>
                                  <p:childTnLst>
                                    <p:set>
                                      <p:cBhvr>
                                        <p:cTn id="47" dur="1" fill="hold">
                                          <p:stCondLst>
                                            <p:cond delay="0"/>
                                          </p:stCondLst>
                                        </p:cTn>
                                        <p:tgtEl>
                                          <p:spTgt spid="71"/>
                                        </p:tgtEl>
                                        <p:attrNameLst>
                                          <p:attrName>style.visibility</p:attrName>
                                        </p:attrNameLst>
                                      </p:cBhvr>
                                      <p:to>
                                        <p:strVal val="visible"/>
                                      </p:to>
                                    </p:set>
                                    <p:animEffect transition="in" filter="fade">
                                      <p:cBhvr>
                                        <p:cTn id="48" dur="500"/>
                                        <p:tgtEl>
                                          <p:spTgt spid="71"/>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72"/>
                                        </p:tgtEl>
                                        <p:attrNameLst>
                                          <p:attrName>style.visibility</p:attrName>
                                        </p:attrNameLst>
                                      </p:cBhvr>
                                      <p:to>
                                        <p:strVal val="visible"/>
                                      </p:to>
                                    </p:set>
                                    <p:animEffect transition="in" filter="fade">
                                      <p:cBhvr>
                                        <p:cTn id="5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9" grpId="0"/>
      <p:bldP spid="67" grpId="0" animBg="1"/>
      <p:bldP spid="68" grpId="0" animBg="1"/>
      <p:bldP spid="69" grpId="0" animBg="1"/>
      <p:bldP spid="70" grpId="0" animBg="1"/>
      <p:bldP spid="71" grpId="0" animBg="1"/>
      <p:bldP spid="72" grpId="0" animBg="1"/>
      <p:bldP spid="7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5568648" y="4087662"/>
            <a:ext cx="641027" cy="644417"/>
            <a:chOff x="776288" y="2444750"/>
            <a:chExt cx="600075" cy="603250"/>
          </a:xfrm>
        </p:grpSpPr>
        <p:sp>
          <p:nvSpPr>
            <p:cNvPr id="4" name="Oval 3"/>
            <p:cNvSpPr>
              <a:spLocks noChangeArrowheads="1"/>
            </p:cNvSpPr>
            <p:nvPr/>
          </p:nvSpPr>
          <p:spPr bwMode="auto">
            <a:xfrm>
              <a:off x="776288"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 name="Group 4"/>
            <p:cNvGrpSpPr/>
            <p:nvPr/>
          </p:nvGrpSpPr>
          <p:grpSpPr>
            <a:xfrm>
              <a:off x="862013" y="2624931"/>
              <a:ext cx="430213" cy="242888"/>
              <a:chOff x="862013" y="2847975"/>
              <a:chExt cx="430213" cy="242888"/>
            </a:xfrm>
          </p:grpSpPr>
          <p:sp>
            <p:nvSpPr>
              <p:cNvPr id="6" name="Freeform 5"/>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 name="Group 9"/>
          <p:cNvGrpSpPr/>
          <p:nvPr/>
        </p:nvGrpSpPr>
        <p:grpSpPr>
          <a:xfrm>
            <a:off x="6421100" y="3235706"/>
            <a:ext cx="641027" cy="642723"/>
            <a:chOff x="0" y="2445544"/>
            <a:chExt cx="600075" cy="601663"/>
          </a:xfrm>
        </p:grpSpPr>
        <p:sp>
          <p:nvSpPr>
            <p:cNvPr id="11" name="Oval 10"/>
            <p:cNvSpPr>
              <a:spLocks noChangeArrowheads="1"/>
            </p:cNvSpPr>
            <p:nvPr/>
          </p:nvSpPr>
          <p:spPr bwMode="auto">
            <a:xfrm>
              <a:off x="0" y="2445544"/>
              <a:ext cx="600075" cy="60166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 name="Group 11"/>
            <p:cNvGrpSpPr/>
            <p:nvPr/>
          </p:nvGrpSpPr>
          <p:grpSpPr>
            <a:xfrm>
              <a:off x="119063" y="2594769"/>
              <a:ext cx="361950" cy="303213"/>
              <a:chOff x="119063" y="2792413"/>
              <a:chExt cx="361950" cy="303213"/>
            </a:xfrm>
          </p:grpSpPr>
          <p:sp>
            <p:nvSpPr>
              <p:cNvPr id="13" name="Freeform 12"/>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4656873" y="3235706"/>
            <a:ext cx="642722" cy="642723"/>
            <a:chOff x="6209163" y="3171274"/>
            <a:chExt cx="856963" cy="856964"/>
          </a:xfrm>
        </p:grpSpPr>
        <p:sp>
          <p:nvSpPr>
            <p:cNvPr id="16" name="Oval 15"/>
            <p:cNvSpPr>
              <a:spLocks noChangeArrowheads="1"/>
            </p:cNvSpPr>
            <p:nvPr/>
          </p:nvSpPr>
          <p:spPr bwMode="auto">
            <a:xfrm>
              <a:off x="6209163" y="3171274"/>
              <a:ext cx="856963" cy="85696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7" name="Group 16"/>
            <p:cNvGrpSpPr/>
            <p:nvPr/>
          </p:nvGrpSpPr>
          <p:grpSpPr>
            <a:xfrm>
              <a:off x="6405880" y="3320507"/>
              <a:ext cx="465789" cy="558496"/>
              <a:chOff x="1712913" y="2809875"/>
              <a:chExt cx="327025" cy="392113"/>
            </a:xfrm>
          </p:grpSpPr>
          <p:sp>
            <p:nvSpPr>
              <p:cNvPr id="18" name="Freeform 17"/>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 name="Group 21"/>
          <p:cNvGrpSpPr/>
          <p:nvPr/>
        </p:nvGrpSpPr>
        <p:grpSpPr>
          <a:xfrm>
            <a:off x="5568648" y="2342852"/>
            <a:ext cx="641027" cy="642723"/>
            <a:chOff x="-776288" y="2445544"/>
            <a:chExt cx="600075" cy="601663"/>
          </a:xfrm>
        </p:grpSpPr>
        <p:sp>
          <p:nvSpPr>
            <p:cNvPr id="23" name="Oval 22"/>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06426" y="2534444"/>
              <a:ext cx="260350" cy="423863"/>
              <a:chOff x="2832100" y="2760663"/>
              <a:chExt cx="260350" cy="423863"/>
            </a:xfrm>
          </p:grpSpPr>
          <p:sp>
            <p:nvSpPr>
              <p:cNvPr id="25" name="Freeform 2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4" name="Bent Arrow 33"/>
          <p:cNvSpPr/>
          <p:nvPr/>
        </p:nvSpPr>
        <p:spPr>
          <a:xfrm flipH="1" flipV="1">
            <a:off x="6209673" y="3875024"/>
            <a:ext cx="544636" cy="589605"/>
          </a:xfrm>
          <a:prstGeom prst="bentArrow">
            <a:avLst>
              <a:gd name="adj1" fmla="val 5904"/>
              <a:gd name="adj2" fmla="val 9301"/>
              <a:gd name="adj3" fmla="val 12699"/>
              <a:gd name="adj4" fmla="val 37633"/>
            </a:avLst>
          </a:prstGeom>
          <a:gradFill>
            <a:gsLst>
              <a:gs pos="93000">
                <a:schemeClr val="accent3"/>
              </a:gs>
              <a:gs pos="64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0" name="Bent Arrow 39"/>
          <p:cNvSpPr/>
          <p:nvPr/>
        </p:nvSpPr>
        <p:spPr>
          <a:xfrm rot="16200000" flipH="1" flipV="1">
            <a:off x="6178058" y="2611567"/>
            <a:ext cx="589605" cy="666075"/>
          </a:xfrm>
          <a:prstGeom prst="bentArrow">
            <a:avLst>
              <a:gd name="adj1" fmla="val 5470"/>
              <a:gd name="adj2" fmla="val 9301"/>
              <a:gd name="adj3" fmla="val 12699"/>
              <a:gd name="adj4" fmla="val 39482"/>
            </a:avLst>
          </a:prstGeom>
          <a:gradFill>
            <a:gsLst>
              <a:gs pos="58000">
                <a:schemeClr val="accent3"/>
              </a:gs>
              <a:gs pos="93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4" name="Bent Arrow 43"/>
          <p:cNvSpPr/>
          <p:nvPr/>
        </p:nvSpPr>
        <p:spPr>
          <a:xfrm rot="10800000" flipH="1" flipV="1">
            <a:off x="4957658" y="2612321"/>
            <a:ext cx="618357" cy="623385"/>
          </a:xfrm>
          <a:prstGeom prst="bentArrow">
            <a:avLst>
              <a:gd name="adj1" fmla="val 5470"/>
              <a:gd name="adj2" fmla="val 9301"/>
              <a:gd name="adj3" fmla="val 12699"/>
              <a:gd name="adj4" fmla="val 39549"/>
            </a:avLst>
          </a:prstGeom>
          <a:gradFill>
            <a:gsLst>
              <a:gs pos="91000">
                <a:schemeClr val="accent3"/>
              </a:gs>
              <a:gs pos="59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9" name="Bent Arrow 48"/>
          <p:cNvSpPr/>
          <p:nvPr/>
        </p:nvSpPr>
        <p:spPr>
          <a:xfrm rot="5400000" flipH="1" flipV="1">
            <a:off x="4979131" y="3812574"/>
            <a:ext cx="550277" cy="672032"/>
          </a:xfrm>
          <a:prstGeom prst="bentArrow">
            <a:avLst>
              <a:gd name="adj1" fmla="val 5470"/>
              <a:gd name="adj2" fmla="val 9301"/>
              <a:gd name="adj3" fmla="val 12699"/>
              <a:gd name="adj4" fmla="val 44027"/>
            </a:avLst>
          </a:prstGeom>
          <a:gradFill>
            <a:gsLst>
              <a:gs pos="58000">
                <a:schemeClr val="accent3"/>
              </a:gs>
              <a:gs pos="93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64" name="Rectangle 63"/>
          <p:cNvSpPr/>
          <p:nvPr/>
        </p:nvSpPr>
        <p:spPr>
          <a:xfrm>
            <a:off x="7139033" y="3217852"/>
            <a:ext cx="1501420" cy="647870"/>
          </a:xfrm>
          <a:prstGeom prst="rect">
            <a:avLst/>
          </a:prstGeom>
        </p:spPr>
        <p:txBody>
          <a:bodyPr wrap="square">
            <a:spAutoFit/>
          </a:bodyPr>
          <a:lstStyle/>
          <a:p>
            <a:pPr>
              <a:lnSpc>
                <a:spcPct val="95000"/>
              </a:lnSpc>
            </a:pPr>
            <a:r>
              <a:rPr lang="en-US" sz="1600" dirty="0"/>
              <a:t>Xx </a:t>
            </a:r>
            <a:r>
              <a:rPr lang="en-US" sz="1600" dirty="0" err="1"/>
              <a:t>xx</a:t>
            </a:r>
            <a:r>
              <a:rPr lang="en-US" sz="1600" dirty="0"/>
              <a:t> </a:t>
            </a:r>
            <a:r>
              <a:rPr lang="en-US" sz="1600" dirty="0" err="1"/>
              <a:t>xxxx</a:t>
            </a:r>
            <a:endParaRPr lang="en-US" sz="1600" dirty="0"/>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5" name="Rectangle 64"/>
          <p:cNvSpPr/>
          <p:nvPr/>
        </p:nvSpPr>
        <p:spPr>
          <a:xfrm>
            <a:off x="3044496" y="3217852"/>
            <a:ext cx="1548172" cy="647870"/>
          </a:xfrm>
          <a:prstGeom prst="rect">
            <a:avLst/>
          </a:prstGeom>
        </p:spPr>
        <p:txBody>
          <a:bodyPr wrap="square">
            <a:spAutoFit/>
          </a:bodyPr>
          <a:lstStyle/>
          <a:p>
            <a:pPr algn="r">
              <a:lnSpc>
                <a:spcPct val="95000"/>
              </a:lnSpc>
            </a:pPr>
            <a:r>
              <a:rPr lang="en-US" sz="1600" dirty="0"/>
              <a:t>Xx </a:t>
            </a:r>
            <a:r>
              <a:rPr lang="en-US" sz="1600" dirty="0" err="1"/>
              <a:t>xx</a:t>
            </a:r>
            <a:r>
              <a:rPr lang="en-US" sz="1600" dirty="0"/>
              <a:t> </a:t>
            </a:r>
            <a:r>
              <a:rPr lang="en-US" sz="1600" dirty="0" err="1"/>
              <a:t>xxxx</a:t>
            </a:r>
            <a:endParaRPr lang="en-US" sz="1600" dirty="0"/>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6" name="Rectangle 65"/>
          <p:cNvSpPr/>
          <p:nvPr/>
        </p:nvSpPr>
        <p:spPr>
          <a:xfrm>
            <a:off x="5092756" y="4797354"/>
            <a:ext cx="1634978" cy="647870"/>
          </a:xfrm>
          <a:prstGeom prst="rect">
            <a:avLst/>
          </a:prstGeom>
        </p:spPr>
        <p:txBody>
          <a:bodyPr wrap="square">
            <a:spAutoFit/>
          </a:bodyPr>
          <a:lstStyle/>
          <a:p>
            <a:pPr algn="ctr">
              <a:lnSpc>
                <a:spcPct val="95000"/>
              </a:lnSpc>
            </a:pPr>
            <a:r>
              <a:rPr lang="en-US" sz="1600" dirty="0"/>
              <a:t>Xx </a:t>
            </a:r>
            <a:r>
              <a:rPr lang="en-US" sz="1600" dirty="0" err="1"/>
              <a:t>xx</a:t>
            </a:r>
            <a:r>
              <a:rPr lang="en-US" sz="1600" dirty="0"/>
              <a:t> </a:t>
            </a:r>
            <a:r>
              <a:rPr lang="en-US" sz="1600" dirty="0" err="1"/>
              <a:t>xxxx</a:t>
            </a:r>
            <a:endParaRPr lang="en-US" sz="1600" dirty="0"/>
          </a:p>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70" name="Rectangle 69"/>
          <p:cNvSpPr/>
          <p:nvPr/>
        </p:nvSpPr>
        <p:spPr>
          <a:xfrm>
            <a:off x="4902133" y="1629205"/>
            <a:ext cx="1995017" cy="647870"/>
          </a:xfrm>
          <a:prstGeom prst="rect">
            <a:avLst/>
          </a:prstGeom>
        </p:spPr>
        <p:txBody>
          <a:bodyPr wrap="square">
            <a:spAutoFit/>
          </a:bodyPr>
          <a:lstStyle/>
          <a:p>
            <a:pPr algn="ctr">
              <a:lnSpc>
                <a:spcPct val="95000"/>
              </a:lnSpc>
            </a:pPr>
            <a:r>
              <a:rPr lang="en-US" sz="1600" dirty="0"/>
              <a:t>Xx </a:t>
            </a:r>
            <a:r>
              <a:rPr lang="en-US" sz="1600" dirty="0" err="1"/>
              <a:t>xx</a:t>
            </a:r>
            <a:r>
              <a:rPr lang="en-US" sz="1600" dirty="0"/>
              <a:t> </a:t>
            </a:r>
            <a:r>
              <a:rPr lang="en-US" sz="1600" dirty="0" err="1"/>
              <a:t>xxxx</a:t>
            </a:r>
            <a:endParaRPr lang="en-US" sz="1600" dirty="0"/>
          </a:p>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71" name="Title 70"/>
          <p:cNvSpPr>
            <a:spLocks noGrp="1"/>
          </p:cNvSpPr>
          <p:nvPr>
            <p:ph type="title"/>
          </p:nvPr>
        </p:nvSpPr>
        <p:spPr/>
        <p:txBody>
          <a:bodyPr/>
          <a:lstStyle/>
          <a:p>
            <a:pPr algn="l"/>
            <a:r>
              <a:rPr lang="en-US" dirty="0" err="1"/>
              <a:t>Xxxxx</a:t>
            </a:r>
            <a:r>
              <a:rPr lang="en-US" dirty="0"/>
              <a:t> </a:t>
            </a:r>
            <a:r>
              <a:rPr lang="en-US" dirty="0" err="1"/>
              <a:t>xxxxxx</a:t>
            </a:r>
            <a:r>
              <a:rPr lang="en-US" dirty="0"/>
              <a:t> </a:t>
            </a:r>
            <a:r>
              <a:rPr lang="en-US" dirty="0" err="1"/>
              <a:t>xxxxx</a:t>
            </a:r>
            <a:endParaRPr lang="en-US" dirty="0"/>
          </a:p>
        </p:txBody>
      </p:sp>
      <p:sp>
        <p:nvSpPr>
          <p:cNvPr id="72" name="Text Placeholder 71"/>
          <p:cNvSpPr>
            <a:spLocks noGrp="1"/>
          </p:cNvSpPr>
          <p:nvPr>
            <p:ph type="body" sz="quarter" idx="10"/>
          </p:nvPr>
        </p:nvSpPr>
        <p:spPr/>
        <p:txBody>
          <a:bodyPr/>
          <a:lstStyle/>
          <a:p>
            <a:pPr algn="l"/>
            <a:r>
              <a:rPr lang="en-US" dirty="0" err="1"/>
              <a:t>Xxxxxxxxxxx</a:t>
            </a:r>
            <a:r>
              <a:rPr lang="en-US" dirty="0"/>
              <a:t> xx xxx </a:t>
            </a:r>
            <a:r>
              <a:rPr lang="en-US" dirty="0" err="1"/>
              <a:t>xxxxxx</a:t>
            </a:r>
            <a:endParaRPr lang="en-US" dirty="0"/>
          </a:p>
        </p:txBody>
      </p:sp>
      <p:grpSp>
        <p:nvGrpSpPr>
          <p:cNvPr id="84" name="Group 83"/>
          <p:cNvGrpSpPr/>
          <p:nvPr/>
        </p:nvGrpSpPr>
        <p:grpSpPr>
          <a:xfrm>
            <a:off x="631279" y="2292471"/>
            <a:ext cx="2137953" cy="769440"/>
            <a:chOff x="631278" y="3670678"/>
            <a:chExt cx="2490530" cy="769439"/>
          </a:xfrm>
        </p:grpSpPr>
        <p:sp>
          <p:nvSpPr>
            <p:cNvPr id="75" name="TextBox 74"/>
            <p:cNvSpPr txBox="1"/>
            <p:nvPr/>
          </p:nvSpPr>
          <p:spPr>
            <a:xfrm>
              <a:off x="631278" y="3670678"/>
              <a:ext cx="2489182" cy="338553"/>
            </a:xfrm>
            <a:prstGeom prst="rect">
              <a:avLst/>
            </a:prstGeom>
            <a:solidFill>
              <a:schemeClr val="accent1"/>
            </a:solidFill>
          </p:spPr>
          <p:txBody>
            <a:bodyPr wrap="square" lIns="91440" tIns="45720" rIns="91440" bIns="45720" rtlCol="0" anchor="b" anchorCtr="0">
              <a:spAutoFit/>
            </a:bodyPr>
            <a:lstStyle/>
            <a:p>
              <a:r>
                <a:rPr lang="en-US" sz="1600" dirty="0" err="1">
                  <a:solidFill>
                    <a:srgbClr val="FFFFFF"/>
                  </a:solidFill>
                </a:rPr>
                <a:t>Xxxxx</a:t>
              </a:r>
              <a:r>
                <a:rPr lang="en-US" sz="1600" dirty="0">
                  <a:solidFill>
                    <a:srgbClr val="FFFFFF"/>
                  </a:solidFill>
                </a:rPr>
                <a:t> xx </a:t>
              </a:r>
            </a:p>
          </p:txBody>
        </p:sp>
        <p:sp>
          <p:nvSpPr>
            <p:cNvPr id="76" name="TextBox 75"/>
            <p:cNvSpPr txBox="1"/>
            <p:nvPr/>
          </p:nvSpPr>
          <p:spPr>
            <a:xfrm>
              <a:off x="632626" y="4009231"/>
              <a:ext cx="2489182" cy="430886"/>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grpSp>
        <p:nvGrpSpPr>
          <p:cNvPr id="82" name="Group 81"/>
          <p:cNvGrpSpPr/>
          <p:nvPr/>
        </p:nvGrpSpPr>
        <p:grpSpPr>
          <a:xfrm>
            <a:off x="631278" y="3178095"/>
            <a:ext cx="2136796" cy="769440"/>
            <a:chOff x="3405037" y="3670677"/>
            <a:chExt cx="2489182" cy="769439"/>
          </a:xfrm>
        </p:grpSpPr>
        <p:sp>
          <p:nvSpPr>
            <p:cNvPr id="77" name="TextBox 76"/>
            <p:cNvSpPr txBox="1"/>
            <p:nvPr/>
          </p:nvSpPr>
          <p:spPr>
            <a:xfrm>
              <a:off x="3405037" y="3670677"/>
              <a:ext cx="2489182" cy="338553"/>
            </a:xfrm>
            <a:prstGeom prst="rect">
              <a:avLst/>
            </a:prstGeom>
            <a:solidFill>
              <a:schemeClr val="accent3"/>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xx </a:t>
              </a:r>
            </a:p>
          </p:txBody>
        </p:sp>
        <p:sp>
          <p:nvSpPr>
            <p:cNvPr id="78" name="TextBox 77"/>
            <p:cNvSpPr txBox="1"/>
            <p:nvPr/>
          </p:nvSpPr>
          <p:spPr>
            <a:xfrm>
              <a:off x="3405037" y="4009230"/>
              <a:ext cx="2489182" cy="430886"/>
            </a:xfrm>
            <a:prstGeom prst="rect">
              <a:avLst/>
            </a:prstGeom>
            <a:solidFill>
              <a:schemeClr val="accent3">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grpSp>
        <p:nvGrpSpPr>
          <p:cNvPr id="83" name="Group 82"/>
          <p:cNvGrpSpPr/>
          <p:nvPr/>
        </p:nvGrpSpPr>
        <p:grpSpPr>
          <a:xfrm>
            <a:off x="632438" y="4063717"/>
            <a:ext cx="2137954" cy="769440"/>
            <a:chOff x="6178795" y="3670678"/>
            <a:chExt cx="2490531" cy="769439"/>
          </a:xfrm>
        </p:grpSpPr>
        <p:sp>
          <p:nvSpPr>
            <p:cNvPr id="79" name="TextBox 78"/>
            <p:cNvSpPr txBox="1"/>
            <p:nvPr/>
          </p:nvSpPr>
          <p:spPr>
            <a:xfrm>
              <a:off x="6178795" y="3670678"/>
              <a:ext cx="2489182" cy="338553"/>
            </a:xfrm>
            <a:prstGeom prst="rect">
              <a:avLst/>
            </a:prstGeom>
            <a:solidFill>
              <a:schemeClr val="accent5"/>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xx </a:t>
              </a:r>
            </a:p>
          </p:txBody>
        </p:sp>
        <p:sp>
          <p:nvSpPr>
            <p:cNvPr id="80" name="TextBox 79"/>
            <p:cNvSpPr txBox="1"/>
            <p:nvPr/>
          </p:nvSpPr>
          <p:spPr>
            <a:xfrm>
              <a:off x="6180144" y="4009231"/>
              <a:ext cx="2489182" cy="430886"/>
            </a:xfrm>
            <a:prstGeom prst="rect">
              <a:avLst/>
            </a:prstGeom>
            <a:solidFill>
              <a:schemeClr val="accent5">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spTree>
    <p:extLst>
      <p:ext uri="{BB962C8B-B14F-4D97-AF65-F5344CB8AC3E}">
        <p14:creationId xmlns:p14="http://schemas.microsoft.com/office/powerpoint/2010/main" val="2598812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200"/>
                                  </p:stCondLst>
                                  <p:childTnLst>
                                    <p:set>
                                      <p:cBhvr>
                                        <p:cTn id="9" dur="1" fill="hold">
                                          <p:stCondLst>
                                            <p:cond delay="0"/>
                                          </p:stCondLst>
                                        </p:cTn>
                                        <p:tgtEl>
                                          <p:spTgt spid="82"/>
                                        </p:tgtEl>
                                        <p:attrNameLst>
                                          <p:attrName>style.visibility</p:attrName>
                                        </p:attrNameLst>
                                      </p:cBhvr>
                                      <p:to>
                                        <p:strVal val="visible"/>
                                      </p:to>
                                    </p:set>
                                    <p:animEffect transition="in" filter="fade">
                                      <p:cBhvr>
                                        <p:cTn id="10" dur="500"/>
                                        <p:tgtEl>
                                          <p:spTgt spid="82"/>
                                        </p:tgtEl>
                                      </p:cBhvr>
                                    </p:animEffect>
                                  </p:childTnLst>
                                </p:cTn>
                              </p:par>
                              <p:par>
                                <p:cTn id="11" presetID="10" presetClass="entr" presetSubtype="0" fill="hold" nodeType="withEffect">
                                  <p:stCondLst>
                                    <p:cond delay="400"/>
                                  </p:stCondLst>
                                  <p:childTnLst>
                                    <p:set>
                                      <p:cBhvr>
                                        <p:cTn id="12" dur="1" fill="hold">
                                          <p:stCondLst>
                                            <p:cond delay="0"/>
                                          </p:stCondLst>
                                        </p:cTn>
                                        <p:tgtEl>
                                          <p:spTgt spid="83"/>
                                        </p:tgtEl>
                                        <p:attrNameLst>
                                          <p:attrName>style.visibility</p:attrName>
                                        </p:attrNameLst>
                                      </p:cBhvr>
                                      <p:to>
                                        <p:strVal val="visible"/>
                                      </p:to>
                                    </p:set>
                                    <p:animEffect transition="in" filter="fade">
                                      <p:cBhvr>
                                        <p:cTn id="13" dur="500"/>
                                        <p:tgtEl>
                                          <p:spTgt spid="83"/>
                                        </p:tgtEl>
                                      </p:cBhvr>
                                    </p:animEffect>
                                  </p:childTnLst>
                                </p:cTn>
                              </p:par>
                              <p:par>
                                <p:cTn id="14" presetID="10" presetClass="entr" presetSubtype="0" fill="hold" nodeType="withEffect">
                                  <p:stCondLst>
                                    <p:cond delay="6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6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6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10" presetClass="entr" presetSubtype="0" fill="hold" nodeType="withEffect">
                                  <p:stCondLst>
                                    <p:cond delay="60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par>
                                <p:cTn id="26" presetID="22" presetClass="entr" presetSubtype="4" fill="hold" grpId="0" nodeType="withEffect">
                                  <p:stCondLst>
                                    <p:cond delay="900"/>
                                  </p:stCondLst>
                                  <p:childTnLst>
                                    <p:set>
                                      <p:cBhvr>
                                        <p:cTn id="27" dur="1" fill="hold">
                                          <p:stCondLst>
                                            <p:cond delay="0"/>
                                          </p:stCondLst>
                                        </p:cTn>
                                        <p:tgtEl>
                                          <p:spTgt spid="44"/>
                                        </p:tgtEl>
                                        <p:attrNameLst>
                                          <p:attrName>style.visibility</p:attrName>
                                        </p:attrNameLst>
                                      </p:cBhvr>
                                      <p:to>
                                        <p:strVal val="visible"/>
                                      </p:to>
                                    </p:set>
                                    <p:animEffect transition="in" filter="wipe(down)">
                                      <p:cBhvr>
                                        <p:cTn id="28" dur="500"/>
                                        <p:tgtEl>
                                          <p:spTgt spid="44"/>
                                        </p:tgtEl>
                                      </p:cBhvr>
                                    </p:animEffect>
                                  </p:childTnLst>
                                </p:cTn>
                              </p:par>
                              <p:par>
                                <p:cTn id="29" presetID="22" presetClass="entr" presetSubtype="8" fill="hold" grpId="0" nodeType="withEffect">
                                  <p:stCondLst>
                                    <p:cond delay="900"/>
                                  </p:stCondLst>
                                  <p:childTnLst>
                                    <p:set>
                                      <p:cBhvr>
                                        <p:cTn id="30" dur="1" fill="hold">
                                          <p:stCondLst>
                                            <p:cond delay="0"/>
                                          </p:stCondLst>
                                        </p:cTn>
                                        <p:tgtEl>
                                          <p:spTgt spid="40"/>
                                        </p:tgtEl>
                                        <p:attrNameLst>
                                          <p:attrName>style.visibility</p:attrName>
                                        </p:attrNameLst>
                                      </p:cBhvr>
                                      <p:to>
                                        <p:strVal val="visible"/>
                                      </p:to>
                                    </p:set>
                                    <p:animEffect transition="in" filter="wipe(left)">
                                      <p:cBhvr>
                                        <p:cTn id="31" dur="500"/>
                                        <p:tgtEl>
                                          <p:spTgt spid="40"/>
                                        </p:tgtEl>
                                      </p:cBhvr>
                                    </p:animEffect>
                                  </p:childTnLst>
                                </p:cTn>
                              </p:par>
                              <p:par>
                                <p:cTn id="32" presetID="22" presetClass="entr" presetSubtype="1" fill="hold" grpId="0" nodeType="withEffect">
                                  <p:stCondLst>
                                    <p:cond delay="900"/>
                                  </p:stCondLst>
                                  <p:childTnLst>
                                    <p:set>
                                      <p:cBhvr>
                                        <p:cTn id="33" dur="1" fill="hold">
                                          <p:stCondLst>
                                            <p:cond delay="0"/>
                                          </p:stCondLst>
                                        </p:cTn>
                                        <p:tgtEl>
                                          <p:spTgt spid="34"/>
                                        </p:tgtEl>
                                        <p:attrNameLst>
                                          <p:attrName>style.visibility</p:attrName>
                                        </p:attrNameLst>
                                      </p:cBhvr>
                                      <p:to>
                                        <p:strVal val="visible"/>
                                      </p:to>
                                    </p:set>
                                    <p:animEffect transition="in" filter="wipe(up)">
                                      <p:cBhvr>
                                        <p:cTn id="34" dur="500"/>
                                        <p:tgtEl>
                                          <p:spTgt spid="34"/>
                                        </p:tgtEl>
                                      </p:cBhvr>
                                    </p:animEffect>
                                  </p:childTnLst>
                                </p:cTn>
                              </p:par>
                              <p:par>
                                <p:cTn id="35" presetID="22" presetClass="entr" presetSubtype="2" fill="hold" grpId="0" nodeType="withEffect">
                                  <p:stCondLst>
                                    <p:cond delay="900"/>
                                  </p:stCondLst>
                                  <p:childTnLst>
                                    <p:set>
                                      <p:cBhvr>
                                        <p:cTn id="36" dur="1" fill="hold">
                                          <p:stCondLst>
                                            <p:cond delay="0"/>
                                          </p:stCondLst>
                                        </p:cTn>
                                        <p:tgtEl>
                                          <p:spTgt spid="49"/>
                                        </p:tgtEl>
                                        <p:attrNameLst>
                                          <p:attrName>style.visibility</p:attrName>
                                        </p:attrNameLst>
                                      </p:cBhvr>
                                      <p:to>
                                        <p:strVal val="visible"/>
                                      </p:to>
                                    </p:set>
                                    <p:animEffect transition="in" filter="wipe(right)">
                                      <p:cBhvr>
                                        <p:cTn id="37" dur="500"/>
                                        <p:tgtEl>
                                          <p:spTgt spid="49"/>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250"/>
                                        <p:tgtEl>
                                          <p:spTgt spid="65"/>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70"/>
                                        </p:tgtEl>
                                        <p:attrNameLst>
                                          <p:attrName>style.visibility</p:attrName>
                                        </p:attrNameLst>
                                      </p:cBhvr>
                                      <p:to>
                                        <p:strVal val="visible"/>
                                      </p:to>
                                    </p:set>
                                    <p:animEffect transition="in" filter="fade">
                                      <p:cBhvr>
                                        <p:cTn id="43" dur="250"/>
                                        <p:tgtEl>
                                          <p:spTgt spid="70"/>
                                        </p:tgtEl>
                                      </p:cBhvr>
                                    </p:animEffect>
                                  </p:childTnLst>
                                </p:cTn>
                              </p:par>
                              <p:par>
                                <p:cTn id="44" presetID="10" presetClass="entr" presetSubtype="0" fill="hold" grpId="0" nodeType="withEffect">
                                  <p:stCondLst>
                                    <p:cond delay="12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250"/>
                                        <p:tgtEl>
                                          <p:spTgt spid="64"/>
                                        </p:tgtEl>
                                      </p:cBhvr>
                                    </p:animEffect>
                                  </p:childTnLst>
                                </p:cTn>
                              </p:par>
                              <p:par>
                                <p:cTn id="47" presetID="10" presetClass="entr" presetSubtype="0" fill="hold" grpId="0" nodeType="withEffect">
                                  <p:stCondLst>
                                    <p:cond delay="1200"/>
                                  </p:stCondLst>
                                  <p:childTnLst>
                                    <p:set>
                                      <p:cBhvr>
                                        <p:cTn id="48" dur="1" fill="hold">
                                          <p:stCondLst>
                                            <p:cond delay="0"/>
                                          </p:stCondLst>
                                        </p:cTn>
                                        <p:tgtEl>
                                          <p:spTgt spid="66"/>
                                        </p:tgtEl>
                                        <p:attrNameLst>
                                          <p:attrName>style.visibility</p:attrName>
                                        </p:attrNameLst>
                                      </p:cBhvr>
                                      <p:to>
                                        <p:strVal val="visible"/>
                                      </p:to>
                                    </p:set>
                                    <p:animEffect transition="in" filter="fade">
                                      <p:cBhvr>
                                        <p:cTn id="49" dur="25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0" grpId="0" animBg="1"/>
      <p:bldP spid="44" grpId="0" animBg="1"/>
      <p:bldP spid="49" grpId="0" animBg="1"/>
      <p:bldP spid="64" grpId="0"/>
      <p:bldP spid="65" grpId="0"/>
      <p:bldP spid="66" grpId="0"/>
      <p:bldP spid="7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1</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2</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3</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4</a:t>
            </a:r>
          </a:p>
        </p:txBody>
      </p:sp>
      <p:sp>
        <p:nvSpPr>
          <p:cNvPr id="2" name="Title 1"/>
          <p:cNvSpPr>
            <a:spLocks noGrp="1"/>
          </p:cNvSpPr>
          <p:nvPr>
            <p:ph type="title"/>
          </p:nvPr>
        </p:nvSpPr>
        <p:spPr/>
        <p:txBody>
          <a:bodyPr/>
          <a:lstStyle/>
          <a:p>
            <a:r>
              <a:rPr lang="en-US" dirty="0"/>
              <a:t>X xxx x </a:t>
            </a:r>
            <a:r>
              <a:rPr lang="en-US" dirty="0" err="1"/>
              <a:t>xxxxxxxx</a:t>
            </a:r>
            <a:r>
              <a:rPr lang="en-US" dirty="0"/>
              <a:t> – x </a:t>
            </a:r>
            <a:r>
              <a:rPr lang="en-US" dirty="0" err="1"/>
              <a:t>xxxx</a:t>
            </a:r>
            <a:r>
              <a:rPr lang="en-US" dirty="0"/>
              <a:t> </a:t>
            </a:r>
            <a:r>
              <a:rPr lang="en-US" dirty="0" err="1"/>
              <a:t>xxxxxx</a:t>
            </a:r>
            <a:endParaRPr lang="en-US" dirty="0"/>
          </a:p>
        </p:txBody>
      </p:sp>
      <p:sp>
        <p:nvSpPr>
          <p:cNvPr id="25" name="TextBox 24"/>
          <p:cNvSpPr txBox="1"/>
          <p:nvPr/>
        </p:nvSpPr>
        <p:spPr>
          <a:xfrm>
            <a:off x="6427699" y="1973427"/>
            <a:ext cx="1888718" cy="887422"/>
          </a:xfrm>
          <a:prstGeom prst="rect">
            <a:avLst/>
          </a:prstGeom>
          <a:noFill/>
        </p:spPr>
        <p:txBody>
          <a:bodyPr wrap="square" lIns="91440" rIns="91440" rtlCol="0">
            <a:spAutoFit/>
          </a:bodyPr>
          <a:lstStyle/>
          <a:p>
            <a:pPr>
              <a:lnSpc>
                <a:spcPct val="90000"/>
              </a:lnSpc>
              <a:spcBef>
                <a:spcPts val="800"/>
              </a:spcBef>
            </a:pPr>
            <a:r>
              <a:rPr lang="en-US" sz="1400" dirty="0"/>
              <a:t>Xx </a:t>
            </a:r>
            <a:r>
              <a:rPr lang="en-US" sz="1400" dirty="0" err="1"/>
              <a:t>xx</a:t>
            </a:r>
            <a:r>
              <a:rPr lang="en-US" sz="1400" dirty="0"/>
              <a:t> 2</a:t>
            </a:r>
          </a:p>
          <a:p>
            <a:pP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3" name="TextBox 42"/>
          <p:cNvSpPr txBox="1"/>
          <p:nvPr/>
        </p:nvSpPr>
        <p:spPr>
          <a:xfrm>
            <a:off x="6427699" y="4194656"/>
            <a:ext cx="1888718" cy="901272"/>
          </a:xfrm>
          <a:prstGeom prst="rect">
            <a:avLst/>
          </a:prstGeom>
          <a:noFill/>
        </p:spPr>
        <p:txBody>
          <a:bodyPr wrap="square" lIns="91440" rIns="91440" rtlCol="0">
            <a:spAutoFit/>
          </a:bodyPr>
          <a:lstStyle/>
          <a:p>
            <a:pPr>
              <a:lnSpc>
                <a:spcPct val="90000"/>
              </a:lnSpc>
              <a:spcBef>
                <a:spcPts val="800"/>
              </a:spcBef>
            </a:pPr>
            <a:r>
              <a:rPr lang="en-US" sz="1500" dirty="0"/>
              <a:t>Xx </a:t>
            </a:r>
            <a:r>
              <a:rPr lang="en-US" sz="1500" dirty="0" err="1"/>
              <a:t>xx</a:t>
            </a:r>
            <a:r>
              <a:rPr lang="en-US" sz="1500" dirty="0"/>
              <a:t> 4</a:t>
            </a:r>
          </a:p>
          <a:p>
            <a:pP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4" name="TextBox 43"/>
          <p:cNvSpPr txBox="1"/>
          <p:nvPr/>
        </p:nvSpPr>
        <p:spPr>
          <a:xfrm>
            <a:off x="1359853" y="1973427"/>
            <a:ext cx="1704506" cy="901272"/>
          </a:xfrm>
          <a:prstGeom prst="rect">
            <a:avLst/>
          </a:prstGeom>
          <a:noFill/>
        </p:spPr>
        <p:txBody>
          <a:bodyPr wrap="square" lIns="91440" rIns="91440" rtlCol="0">
            <a:spAutoFit/>
          </a:bodyPr>
          <a:lstStyle/>
          <a:p>
            <a:pPr algn="r">
              <a:lnSpc>
                <a:spcPct val="90000"/>
              </a:lnSpc>
              <a:spcBef>
                <a:spcPts val="800"/>
              </a:spcBef>
            </a:pPr>
            <a:r>
              <a:rPr lang="en-US" sz="1500" dirty="0"/>
              <a:t>Xx </a:t>
            </a:r>
            <a:r>
              <a:rPr lang="en-US" sz="1500" dirty="0" err="1"/>
              <a:t>xx</a:t>
            </a:r>
            <a:r>
              <a:rPr lang="en-US" sz="1500" dirty="0"/>
              <a:t> 1</a:t>
            </a:r>
          </a:p>
          <a:p>
            <a:pPr algn="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7" name="TextBox 46"/>
          <p:cNvSpPr txBox="1"/>
          <p:nvPr/>
        </p:nvSpPr>
        <p:spPr>
          <a:xfrm>
            <a:off x="1359853" y="4194656"/>
            <a:ext cx="1704506" cy="901272"/>
          </a:xfrm>
          <a:prstGeom prst="rect">
            <a:avLst/>
          </a:prstGeom>
          <a:noFill/>
        </p:spPr>
        <p:txBody>
          <a:bodyPr wrap="square" lIns="91440" rIns="91440" rtlCol="0">
            <a:spAutoFit/>
          </a:bodyPr>
          <a:lstStyle/>
          <a:p>
            <a:pPr algn="r">
              <a:lnSpc>
                <a:spcPct val="90000"/>
              </a:lnSpc>
              <a:spcBef>
                <a:spcPts val="800"/>
              </a:spcBef>
            </a:pPr>
            <a:r>
              <a:rPr lang="en-US" sz="1500" dirty="0"/>
              <a:t>Xx </a:t>
            </a:r>
            <a:r>
              <a:rPr lang="en-US" sz="1500" dirty="0" err="1"/>
              <a:t>xx</a:t>
            </a:r>
            <a:r>
              <a:rPr lang="en-US" sz="1500" dirty="0"/>
              <a:t> 3</a:t>
            </a:r>
          </a:p>
          <a:p>
            <a:pPr algn="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62114" y="3247398"/>
            <a:ext cx="555024" cy="276999"/>
          </a:xfrm>
          <a:prstGeom prst="rect">
            <a:avLst/>
          </a:prstGeom>
          <a:noFill/>
        </p:spPr>
        <p:txBody>
          <a:bodyPr wrap="none" lIns="0" rIns="0" rtlCol="0">
            <a:spAutoFit/>
          </a:bodyPr>
          <a:lstStyle/>
          <a:p>
            <a:pPr algn="r"/>
            <a:r>
              <a:rPr lang="en-US" sz="1200" dirty="0"/>
              <a:t>Xxx </a:t>
            </a:r>
            <a:r>
              <a:rPr lang="en-US" sz="1200" dirty="0" err="1"/>
              <a:t>xxxx</a:t>
            </a:r>
            <a:endParaRPr lang="en-US" sz="1200" dirty="0"/>
          </a:p>
        </p:txBody>
      </p:sp>
      <p:sp>
        <p:nvSpPr>
          <p:cNvPr id="55" name="TextBox 54"/>
          <p:cNvSpPr txBox="1"/>
          <p:nvPr/>
        </p:nvSpPr>
        <p:spPr>
          <a:xfrm>
            <a:off x="4500716" y="1880829"/>
            <a:ext cx="492122" cy="276999"/>
          </a:xfrm>
          <a:prstGeom prst="rect">
            <a:avLst/>
          </a:prstGeom>
          <a:noFill/>
        </p:spPr>
        <p:txBody>
          <a:bodyPr wrap="none" lIns="0" rIns="0" rtlCol="0">
            <a:spAutoFit/>
          </a:bodyPr>
          <a:lstStyle/>
          <a:p>
            <a:pPr algn="ctr"/>
            <a:r>
              <a:rPr lang="en-US" sz="1200" dirty="0"/>
              <a:t>X </a:t>
            </a:r>
            <a:r>
              <a:rPr lang="en-US" sz="1200" dirty="0" err="1"/>
              <a:t>xxxxx</a:t>
            </a:r>
            <a:endParaRPr lang="en-US" sz="1200" dirty="0"/>
          </a:p>
        </p:txBody>
      </p:sp>
    </p:spTree>
    <p:extLst>
      <p:ext uri="{BB962C8B-B14F-4D97-AF65-F5344CB8AC3E}">
        <p14:creationId xmlns:p14="http://schemas.microsoft.com/office/powerpoint/2010/main" val="1744529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25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250"/>
                                        <p:tgtEl>
                                          <p:spTgt spid="44"/>
                                        </p:tgtEl>
                                      </p:cBhvr>
                                    </p:animEffect>
                                  </p:childTnLst>
                                </p:cTn>
                              </p:par>
                              <p:par>
                                <p:cTn id="30" presetID="10" presetClass="entr" presetSubtype="0" fill="hold" grpId="0" nodeType="withEffect">
                                  <p:stCondLst>
                                    <p:cond delay="15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250"/>
                                        <p:tgtEl>
                                          <p:spTgt spid="7"/>
                                        </p:tgtEl>
                                      </p:cBhvr>
                                    </p:animEffect>
                                  </p:childTnLst>
                                </p:cTn>
                              </p:par>
                              <p:par>
                                <p:cTn id="33" presetID="22" presetClass="entr" presetSubtype="8" fill="hold" grpId="0" nodeType="withEffect">
                                  <p:stCondLst>
                                    <p:cond delay="1750"/>
                                  </p:stCondLst>
                                  <p:childTnLst>
                                    <p:set>
                                      <p:cBhvr>
                                        <p:cTn id="34" dur="1" fill="hold">
                                          <p:stCondLst>
                                            <p:cond delay="0"/>
                                          </p:stCondLst>
                                        </p:cTn>
                                        <p:tgtEl>
                                          <p:spTgt spid="40"/>
                                        </p:tgtEl>
                                        <p:attrNameLst>
                                          <p:attrName>style.visibility</p:attrName>
                                        </p:attrNameLst>
                                      </p:cBhvr>
                                      <p:to>
                                        <p:strVal val="visible"/>
                                      </p:to>
                                    </p:set>
                                    <p:animEffect transition="in" filter="wipe(left)">
                                      <p:cBhvr>
                                        <p:cTn id="35" dur="250"/>
                                        <p:tgtEl>
                                          <p:spTgt spid="40"/>
                                        </p:tgtEl>
                                      </p:cBhvr>
                                    </p:animEffect>
                                  </p:childTnLst>
                                </p:cTn>
                              </p:par>
                              <p:par>
                                <p:cTn id="36" presetID="10" presetClass="entr" presetSubtype="0" fill="hold" grpId="0" nodeType="withEffect">
                                  <p:stCondLst>
                                    <p:cond delay="200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250"/>
                                        <p:tgtEl>
                                          <p:spTgt spid="25"/>
                                        </p:tgtEl>
                                      </p:cBhvr>
                                    </p:animEffect>
                                  </p:childTnLst>
                                </p:cTn>
                              </p:par>
                              <p:par>
                                <p:cTn id="39" presetID="10" presetClass="entr" presetSubtype="0" fill="hold" grpId="0" nodeType="withEffect">
                                  <p:stCondLst>
                                    <p:cond delay="225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250"/>
                                        <p:tgtEl>
                                          <p:spTgt spid="8"/>
                                        </p:tgtEl>
                                      </p:cBhvr>
                                    </p:animEffect>
                                  </p:childTnLst>
                                </p:cTn>
                              </p:par>
                              <p:par>
                                <p:cTn id="42" presetID="22" presetClass="entr" presetSubtype="2" fill="hold" grpId="0" nodeType="withEffect">
                                  <p:stCondLst>
                                    <p:cond delay="2500"/>
                                  </p:stCondLst>
                                  <p:childTnLst>
                                    <p:set>
                                      <p:cBhvr>
                                        <p:cTn id="43" dur="1" fill="hold">
                                          <p:stCondLst>
                                            <p:cond delay="0"/>
                                          </p:stCondLst>
                                        </p:cTn>
                                        <p:tgtEl>
                                          <p:spTgt spid="46"/>
                                        </p:tgtEl>
                                        <p:attrNameLst>
                                          <p:attrName>style.visibility</p:attrName>
                                        </p:attrNameLst>
                                      </p:cBhvr>
                                      <p:to>
                                        <p:strVal val="visible"/>
                                      </p:to>
                                    </p:set>
                                    <p:animEffect transition="in" filter="wipe(right)">
                                      <p:cBhvr>
                                        <p:cTn id="44" dur="250"/>
                                        <p:tgtEl>
                                          <p:spTgt spid="46"/>
                                        </p:tgtEl>
                                      </p:cBhvr>
                                    </p:animEffect>
                                  </p:childTnLst>
                                </p:cTn>
                              </p:par>
                              <p:par>
                                <p:cTn id="45" presetID="10" presetClass="entr" presetSubtype="0" fill="hold" grpId="0" nodeType="withEffect">
                                  <p:stCondLst>
                                    <p:cond delay="2750"/>
                                  </p:stCondLst>
                                  <p:childTnLst>
                                    <p:set>
                                      <p:cBhvr>
                                        <p:cTn id="46" dur="1" fill="hold">
                                          <p:stCondLst>
                                            <p:cond delay="0"/>
                                          </p:stCondLst>
                                        </p:cTn>
                                        <p:tgtEl>
                                          <p:spTgt spid="47"/>
                                        </p:tgtEl>
                                        <p:attrNameLst>
                                          <p:attrName>style.visibility</p:attrName>
                                        </p:attrNameLst>
                                      </p:cBhvr>
                                      <p:to>
                                        <p:strVal val="visible"/>
                                      </p:to>
                                    </p:set>
                                    <p:animEffect transition="in" filter="fade">
                                      <p:cBhvr>
                                        <p:cTn id="47" dur="250"/>
                                        <p:tgtEl>
                                          <p:spTgt spid="47"/>
                                        </p:tgtEl>
                                      </p:cBhvr>
                                    </p:animEffect>
                                  </p:childTnLst>
                                </p:cTn>
                              </p:par>
                              <p:par>
                                <p:cTn id="48" presetID="10" presetClass="entr" presetSubtype="0" fill="hold" grpId="0" nodeType="withEffect">
                                  <p:stCondLst>
                                    <p:cond delay="300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250"/>
                                        <p:tgtEl>
                                          <p:spTgt spid="9"/>
                                        </p:tgtEl>
                                      </p:cBhvr>
                                    </p:animEffect>
                                  </p:childTnLst>
                                </p:cTn>
                              </p:par>
                              <p:par>
                                <p:cTn id="51" presetID="22" presetClass="entr" presetSubtype="8" fill="hold" grpId="0" nodeType="withEffect">
                                  <p:stCondLst>
                                    <p:cond delay="3250"/>
                                  </p:stCondLst>
                                  <p:childTnLst>
                                    <p:set>
                                      <p:cBhvr>
                                        <p:cTn id="52" dur="1" fill="hold">
                                          <p:stCondLst>
                                            <p:cond delay="0"/>
                                          </p:stCondLst>
                                        </p:cTn>
                                        <p:tgtEl>
                                          <p:spTgt spid="42"/>
                                        </p:tgtEl>
                                        <p:attrNameLst>
                                          <p:attrName>style.visibility</p:attrName>
                                        </p:attrNameLst>
                                      </p:cBhvr>
                                      <p:to>
                                        <p:strVal val="visible"/>
                                      </p:to>
                                    </p:set>
                                    <p:animEffect transition="in" filter="wipe(left)">
                                      <p:cBhvr>
                                        <p:cTn id="53" dur="250"/>
                                        <p:tgtEl>
                                          <p:spTgt spid="42"/>
                                        </p:tgtEl>
                                      </p:cBhvr>
                                    </p:animEffect>
                                  </p:childTnLst>
                                </p:cTn>
                              </p:par>
                              <p:par>
                                <p:cTn id="54" presetID="10" presetClass="entr" presetSubtype="0" fill="hold" grpId="0" nodeType="withEffect">
                                  <p:stCondLst>
                                    <p:cond delay="3500"/>
                                  </p:stCondLst>
                                  <p:childTnLst>
                                    <p:set>
                                      <p:cBhvr>
                                        <p:cTn id="55" dur="1" fill="hold">
                                          <p:stCondLst>
                                            <p:cond delay="0"/>
                                          </p:stCondLst>
                                        </p:cTn>
                                        <p:tgtEl>
                                          <p:spTgt spid="43"/>
                                        </p:tgtEl>
                                        <p:attrNameLst>
                                          <p:attrName>style.visibility</p:attrName>
                                        </p:attrNameLst>
                                      </p:cBhvr>
                                      <p:to>
                                        <p:strVal val="visible"/>
                                      </p:to>
                                    </p:set>
                                    <p:animEffect transition="in" filter="fade">
                                      <p:cBhvr>
                                        <p:cTn id="56" dur="2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4" grpId="0"/>
      <p:bldP spid="47" grpId="0"/>
      <p:bldP spid="54" grpId="0"/>
      <p:bldP spid="5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2026133"/>
            <a:ext cx="1803870"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3" name="Rectangle 42"/>
          <p:cNvSpPr/>
          <p:nvPr/>
        </p:nvSpPr>
        <p:spPr>
          <a:xfrm>
            <a:off x="5677131" y="2026133"/>
            <a:ext cx="1893670"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4" name="Rectangle 43"/>
          <p:cNvSpPr/>
          <p:nvPr/>
        </p:nvSpPr>
        <p:spPr>
          <a:xfrm>
            <a:off x="1587600" y="4803325"/>
            <a:ext cx="1803870"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5" name="Rectangle 44"/>
          <p:cNvSpPr/>
          <p:nvPr/>
        </p:nvSpPr>
        <p:spPr>
          <a:xfrm>
            <a:off x="5817531" y="4803325"/>
            <a:ext cx="1893670"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8" name="Rectangle 47"/>
          <p:cNvSpPr/>
          <p:nvPr/>
        </p:nvSpPr>
        <p:spPr>
          <a:xfrm>
            <a:off x="7333340" y="3319216"/>
            <a:ext cx="1667786"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9" name="Rectangle 48"/>
          <p:cNvSpPr/>
          <p:nvPr/>
        </p:nvSpPr>
        <p:spPr>
          <a:xfrm>
            <a:off x="178593" y="3319216"/>
            <a:ext cx="1643915"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50" name="Freeform 78"/>
          <p:cNvSpPr>
            <a:spLocks noEditPoints="1"/>
          </p:cNvSpPr>
          <p:nvPr/>
        </p:nvSpPr>
        <p:spPr bwMode="auto">
          <a:xfrm>
            <a:off x="5905786" y="4215851"/>
            <a:ext cx="336614" cy="338402"/>
          </a:xfrm>
          <a:custGeom>
            <a:avLst/>
            <a:gdLst>
              <a:gd name="T0" fmla="*/ 135 w 631"/>
              <a:gd name="T1" fmla="*/ 621 h 635"/>
              <a:gd name="T2" fmla="*/ 79 w 631"/>
              <a:gd name="T3" fmla="*/ 595 h 635"/>
              <a:gd name="T4" fmla="*/ 14 w 631"/>
              <a:gd name="T5" fmla="*/ 595 h 635"/>
              <a:gd name="T6" fmla="*/ 14 w 631"/>
              <a:gd name="T7" fmla="*/ 530 h 635"/>
              <a:gd name="T8" fmla="*/ 294 w 631"/>
              <a:gd name="T9" fmla="*/ 49 h 635"/>
              <a:gd name="T10" fmla="*/ 544 w 631"/>
              <a:gd name="T11" fmla="*/ 65 h 635"/>
              <a:gd name="T12" fmla="*/ 448 w 631"/>
              <a:gd name="T13" fmla="*/ 363 h 635"/>
              <a:gd name="T14" fmla="*/ 346 w 631"/>
              <a:gd name="T15" fmla="*/ 328 h 635"/>
              <a:gd name="T16" fmla="*/ 273 w 631"/>
              <a:gd name="T17" fmla="*/ 483 h 635"/>
              <a:gd name="T18" fmla="*/ 273 w 631"/>
              <a:gd name="T19" fmla="*/ 547 h 635"/>
              <a:gd name="T20" fmla="*/ 167 w 631"/>
              <a:gd name="T21" fmla="*/ 635 h 635"/>
              <a:gd name="T22" fmla="*/ 94 w 631"/>
              <a:gd name="T23" fmla="*/ 563 h 635"/>
              <a:gd name="T24" fmla="*/ 145 w 631"/>
              <a:gd name="T25" fmla="*/ 611 h 635"/>
              <a:gd name="T26" fmla="*/ 189 w 631"/>
              <a:gd name="T27" fmla="*/ 611 h 635"/>
              <a:gd name="T28" fmla="*/ 273 w 631"/>
              <a:gd name="T29" fmla="*/ 515 h 635"/>
              <a:gd name="T30" fmla="*/ 218 w 631"/>
              <a:gd name="T31" fmla="*/ 447 h 635"/>
              <a:gd name="T32" fmla="*/ 218 w 631"/>
              <a:gd name="T33" fmla="*/ 437 h 635"/>
              <a:gd name="T34" fmla="*/ 349 w 631"/>
              <a:gd name="T35" fmla="*/ 313 h 635"/>
              <a:gd name="T36" fmla="*/ 448 w 631"/>
              <a:gd name="T37" fmla="*/ 349 h 635"/>
              <a:gd name="T38" fmla="*/ 534 w 631"/>
              <a:gd name="T39" fmla="*/ 75 h 635"/>
              <a:gd name="T40" fmla="*/ 304 w 631"/>
              <a:gd name="T41" fmla="*/ 58 h 635"/>
              <a:gd name="T42" fmla="*/ 295 w 631"/>
              <a:gd name="T43" fmla="*/ 268 h 635"/>
              <a:gd name="T44" fmla="*/ 14 w 631"/>
              <a:gd name="T45" fmla="*/ 562 h 635"/>
              <a:gd name="T46" fmla="*/ 46 w 631"/>
              <a:gd name="T47" fmla="*/ 594 h 635"/>
              <a:gd name="T48" fmla="*/ 89 w 631"/>
              <a:gd name="T49" fmla="*/ 565 h 635"/>
              <a:gd name="T50" fmla="*/ 448 w 631"/>
              <a:gd name="T51" fmla="*/ 285 h 635"/>
              <a:gd name="T52" fmla="*/ 350 w 631"/>
              <a:gd name="T53" fmla="*/ 104 h 635"/>
              <a:gd name="T54" fmla="*/ 488 w 631"/>
              <a:gd name="T55" fmla="*/ 120 h 635"/>
              <a:gd name="T56" fmla="*/ 504 w 631"/>
              <a:gd name="T57" fmla="*/ 259 h 635"/>
              <a:gd name="T58" fmla="*/ 406 w 631"/>
              <a:gd name="T59" fmla="*/ 93 h 635"/>
              <a:gd name="T60" fmla="*/ 376 w 631"/>
              <a:gd name="T61" fmla="*/ 233 h 635"/>
              <a:gd name="T62" fmla="*/ 514 w 631"/>
              <a:gd name="T63" fmla="*/ 186 h 635"/>
              <a:gd name="T64" fmla="*/ 406 w 631"/>
              <a:gd name="T65" fmla="*/ 9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1" h="635">
                <a:moveTo>
                  <a:pt x="167" y="635"/>
                </a:moveTo>
                <a:cubicBezTo>
                  <a:pt x="155" y="635"/>
                  <a:pt x="143" y="630"/>
                  <a:pt x="135" y="621"/>
                </a:cubicBezTo>
                <a:cubicBezTo>
                  <a:pt x="94" y="580"/>
                  <a:pt x="94" y="580"/>
                  <a:pt x="94" y="580"/>
                </a:cubicBezTo>
                <a:cubicBezTo>
                  <a:pt x="79" y="595"/>
                  <a:pt x="79" y="595"/>
                  <a:pt x="79" y="595"/>
                </a:cubicBezTo>
                <a:cubicBezTo>
                  <a:pt x="70" y="604"/>
                  <a:pt x="59" y="608"/>
                  <a:pt x="46" y="608"/>
                </a:cubicBezTo>
                <a:cubicBezTo>
                  <a:pt x="34" y="608"/>
                  <a:pt x="22" y="604"/>
                  <a:pt x="14" y="595"/>
                </a:cubicBezTo>
                <a:cubicBezTo>
                  <a:pt x="5" y="586"/>
                  <a:pt x="0" y="575"/>
                  <a:pt x="0" y="562"/>
                </a:cubicBezTo>
                <a:cubicBezTo>
                  <a:pt x="0" y="550"/>
                  <a:pt x="5" y="538"/>
                  <a:pt x="14" y="530"/>
                </a:cubicBezTo>
                <a:cubicBezTo>
                  <a:pt x="281" y="262"/>
                  <a:pt x="281" y="262"/>
                  <a:pt x="281" y="262"/>
                </a:cubicBezTo>
                <a:cubicBezTo>
                  <a:pt x="230" y="189"/>
                  <a:pt x="235" y="108"/>
                  <a:pt x="294" y="49"/>
                </a:cubicBezTo>
                <a:cubicBezTo>
                  <a:pt x="326" y="17"/>
                  <a:pt x="364" y="0"/>
                  <a:pt x="406" y="0"/>
                </a:cubicBezTo>
                <a:cubicBezTo>
                  <a:pt x="453" y="0"/>
                  <a:pt x="503" y="23"/>
                  <a:pt x="544" y="65"/>
                </a:cubicBezTo>
                <a:cubicBezTo>
                  <a:pt x="625" y="145"/>
                  <a:pt x="631" y="243"/>
                  <a:pt x="560" y="314"/>
                </a:cubicBezTo>
                <a:cubicBezTo>
                  <a:pt x="528" y="346"/>
                  <a:pt x="489" y="363"/>
                  <a:pt x="448" y="363"/>
                </a:cubicBezTo>
                <a:cubicBezTo>
                  <a:pt x="448" y="363"/>
                  <a:pt x="448" y="363"/>
                  <a:pt x="448" y="363"/>
                </a:cubicBezTo>
                <a:cubicBezTo>
                  <a:pt x="414" y="363"/>
                  <a:pt x="379" y="351"/>
                  <a:pt x="346" y="328"/>
                </a:cubicBezTo>
                <a:cubicBezTo>
                  <a:pt x="232" y="442"/>
                  <a:pt x="232" y="442"/>
                  <a:pt x="232" y="442"/>
                </a:cubicBezTo>
                <a:cubicBezTo>
                  <a:pt x="273" y="483"/>
                  <a:pt x="273" y="483"/>
                  <a:pt x="273" y="483"/>
                </a:cubicBezTo>
                <a:cubicBezTo>
                  <a:pt x="282" y="491"/>
                  <a:pt x="287" y="503"/>
                  <a:pt x="287" y="515"/>
                </a:cubicBezTo>
                <a:cubicBezTo>
                  <a:pt x="287" y="527"/>
                  <a:pt x="282" y="538"/>
                  <a:pt x="273" y="547"/>
                </a:cubicBezTo>
                <a:cubicBezTo>
                  <a:pt x="199" y="621"/>
                  <a:pt x="199" y="621"/>
                  <a:pt x="199" y="621"/>
                </a:cubicBezTo>
                <a:cubicBezTo>
                  <a:pt x="191" y="630"/>
                  <a:pt x="179" y="635"/>
                  <a:pt x="167" y="635"/>
                </a:cubicBezTo>
                <a:close/>
                <a:moveTo>
                  <a:pt x="94" y="563"/>
                </a:moveTo>
                <a:cubicBezTo>
                  <a:pt x="94" y="563"/>
                  <a:pt x="94" y="563"/>
                  <a:pt x="94" y="563"/>
                </a:cubicBezTo>
                <a:cubicBezTo>
                  <a:pt x="96" y="563"/>
                  <a:pt x="97" y="564"/>
                  <a:pt x="99" y="565"/>
                </a:cubicBezTo>
                <a:cubicBezTo>
                  <a:pt x="145" y="611"/>
                  <a:pt x="145" y="611"/>
                  <a:pt x="145" y="611"/>
                </a:cubicBezTo>
                <a:cubicBezTo>
                  <a:pt x="151" y="617"/>
                  <a:pt x="159" y="621"/>
                  <a:pt x="167" y="621"/>
                </a:cubicBezTo>
                <a:cubicBezTo>
                  <a:pt x="175" y="621"/>
                  <a:pt x="183" y="617"/>
                  <a:pt x="189" y="611"/>
                </a:cubicBezTo>
                <a:cubicBezTo>
                  <a:pt x="263" y="537"/>
                  <a:pt x="263" y="537"/>
                  <a:pt x="263" y="537"/>
                </a:cubicBezTo>
                <a:cubicBezTo>
                  <a:pt x="269" y="531"/>
                  <a:pt x="273" y="523"/>
                  <a:pt x="273" y="515"/>
                </a:cubicBezTo>
                <a:cubicBezTo>
                  <a:pt x="273" y="506"/>
                  <a:pt x="269" y="498"/>
                  <a:pt x="263" y="493"/>
                </a:cubicBezTo>
                <a:cubicBezTo>
                  <a:pt x="218" y="447"/>
                  <a:pt x="218" y="447"/>
                  <a:pt x="218" y="447"/>
                </a:cubicBezTo>
                <a:cubicBezTo>
                  <a:pt x="216" y="445"/>
                  <a:pt x="215" y="443"/>
                  <a:pt x="215" y="442"/>
                </a:cubicBezTo>
                <a:cubicBezTo>
                  <a:pt x="215" y="440"/>
                  <a:pt x="216" y="438"/>
                  <a:pt x="218" y="437"/>
                </a:cubicBezTo>
                <a:cubicBezTo>
                  <a:pt x="340" y="314"/>
                  <a:pt x="340" y="314"/>
                  <a:pt x="340" y="314"/>
                </a:cubicBezTo>
                <a:cubicBezTo>
                  <a:pt x="343" y="312"/>
                  <a:pt x="346" y="311"/>
                  <a:pt x="349" y="313"/>
                </a:cubicBezTo>
                <a:cubicBezTo>
                  <a:pt x="381" y="337"/>
                  <a:pt x="415" y="349"/>
                  <a:pt x="448" y="349"/>
                </a:cubicBezTo>
                <a:cubicBezTo>
                  <a:pt x="448" y="349"/>
                  <a:pt x="448" y="349"/>
                  <a:pt x="448" y="349"/>
                </a:cubicBezTo>
                <a:cubicBezTo>
                  <a:pt x="486" y="349"/>
                  <a:pt x="521" y="334"/>
                  <a:pt x="550" y="304"/>
                </a:cubicBezTo>
                <a:cubicBezTo>
                  <a:pt x="615" y="239"/>
                  <a:pt x="609" y="149"/>
                  <a:pt x="534" y="75"/>
                </a:cubicBezTo>
                <a:cubicBezTo>
                  <a:pt x="495" y="36"/>
                  <a:pt x="450" y="14"/>
                  <a:pt x="406" y="14"/>
                </a:cubicBezTo>
                <a:cubicBezTo>
                  <a:pt x="368" y="14"/>
                  <a:pt x="333" y="30"/>
                  <a:pt x="304" y="58"/>
                </a:cubicBezTo>
                <a:cubicBezTo>
                  <a:pt x="249" y="114"/>
                  <a:pt x="246" y="191"/>
                  <a:pt x="295" y="259"/>
                </a:cubicBezTo>
                <a:cubicBezTo>
                  <a:pt x="297" y="262"/>
                  <a:pt x="297" y="266"/>
                  <a:pt x="295" y="268"/>
                </a:cubicBezTo>
                <a:cubicBezTo>
                  <a:pt x="23" y="539"/>
                  <a:pt x="23" y="539"/>
                  <a:pt x="23" y="539"/>
                </a:cubicBezTo>
                <a:cubicBezTo>
                  <a:pt x="17" y="546"/>
                  <a:pt x="14" y="554"/>
                  <a:pt x="14" y="562"/>
                </a:cubicBezTo>
                <a:cubicBezTo>
                  <a:pt x="14" y="571"/>
                  <a:pt x="17" y="579"/>
                  <a:pt x="23" y="585"/>
                </a:cubicBezTo>
                <a:cubicBezTo>
                  <a:pt x="30" y="591"/>
                  <a:pt x="38" y="594"/>
                  <a:pt x="46" y="594"/>
                </a:cubicBezTo>
                <a:cubicBezTo>
                  <a:pt x="55" y="594"/>
                  <a:pt x="63" y="591"/>
                  <a:pt x="69" y="585"/>
                </a:cubicBezTo>
                <a:cubicBezTo>
                  <a:pt x="89" y="565"/>
                  <a:pt x="89" y="565"/>
                  <a:pt x="89" y="565"/>
                </a:cubicBezTo>
                <a:cubicBezTo>
                  <a:pt x="90" y="564"/>
                  <a:pt x="92" y="563"/>
                  <a:pt x="94" y="563"/>
                </a:cubicBezTo>
                <a:close/>
                <a:moveTo>
                  <a:pt x="448" y="285"/>
                </a:moveTo>
                <a:cubicBezTo>
                  <a:pt x="421" y="285"/>
                  <a:pt x="394" y="271"/>
                  <a:pt x="366" y="243"/>
                </a:cubicBezTo>
                <a:cubicBezTo>
                  <a:pt x="296" y="173"/>
                  <a:pt x="331" y="122"/>
                  <a:pt x="350" y="104"/>
                </a:cubicBezTo>
                <a:cubicBezTo>
                  <a:pt x="367" y="87"/>
                  <a:pt x="386" y="79"/>
                  <a:pt x="406" y="79"/>
                </a:cubicBezTo>
                <a:cubicBezTo>
                  <a:pt x="442" y="79"/>
                  <a:pt x="473" y="105"/>
                  <a:pt x="488" y="120"/>
                </a:cubicBezTo>
                <a:cubicBezTo>
                  <a:pt x="509" y="141"/>
                  <a:pt x="523" y="162"/>
                  <a:pt x="528" y="183"/>
                </a:cubicBezTo>
                <a:cubicBezTo>
                  <a:pt x="535" y="210"/>
                  <a:pt x="527" y="236"/>
                  <a:pt x="504" y="259"/>
                </a:cubicBezTo>
                <a:cubicBezTo>
                  <a:pt x="487" y="276"/>
                  <a:pt x="468" y="285"/>
                  <a:pt x="448" y="285"/>
                </a:cubicBezTo>
                <a:close/>
                <a:moveTo>
                  <a:pt x="406" y="93"/>
                </a:moveTo>
                <a:cubicBezTo>
                  <a:pt x="389" y="93"/>
                  <a:pt x="374" y="100"/>
                  <a:pt x="360" y="114"/>
                </a:cubicBezTo>
                <a:cubicBezTo>
                  <a:pt x="341" y="133"/>
                  <a:pt x="317" y="174"/>
                  <a:pt x="376" y="233"/>
                </a:cubicBezTo>
                <a:cubicBezTo>
                  <a:pt x="420" y="277"/>
                  <a:pt x="460" y="283"/>
                  <a:pt x="495" y="249"/>
                </a:cubicBezTo>
                <a:cubicBezTo>
                  <a:pt x="514" y="229"/>
                  <a:pt x="520" y="209"/>
                  <a:pt x="514" y="186"/>
                </a:cubicBezTo>
                <a:cubicBezTo>
                  <a:pt x="510" y="168"/>
                  <a:pt x="498" y="149"/>
                  <a:pt x="478" y="130"/>
                </a:cubicBezTo>
                <a:cubicBezTo>
                  <a:pt x="465" y="116"/>
                  <a:pt x="437" y="93"/>
                  <a:pt x="406" y="93"/>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1" name="Freeform 81"/>
          <p:cNvSpPr>
            <a:spLocks noEditPoints="1"/>
          </p:cNvSpPr>
          <p:nvPr/>
        </p:nvSpPr>
        <p:spPr bwMode="auto">
          <a:xfrm>
            <a:off x="6673253" y="3413684"/>
            <a:ext cx="351405" cy="351787"/>
          </a:xfrm>
          <a:custGeom>
            <a:avLst/>
            <a:gdLst>
              <a:gd name="T0" fmla="*/ 293 w 659"/>
              <a:gd name="T1" fmla="*/ 658 h 658"/>
              <a:gd name="T2" fmla="*/ 288 w 659"/>
              <a:gd name="T3" fmla="*/ 656 h 658"/>
              <a:gd name="T4" fmla="*/ 2 w 659"/>
              <a:gd name="T5" fmla="*/ 370 h 658"/>
              <a:gd name="T6" fmla="*/ 0 w 659"/>
              <a:gd name="T7" fmla="*/ 366 h 658"/>
              <a:gd name="T8" fmla="*/ 2 w 659"/>
              <a:gd name="T9" fmla="*/ 361 h 658"/>
              <a:gd name="T10" fmla="*/ 361 w 659"/>
              <a:gd name="T11" fmla="*/ 2 h 658"/>
              <a:gd name="T12" fmla="*/ 366 w 659"/>
              <a:gd name="T13" fmla="*/ 0 h 658"/>
              <a:gd name="T14" fmla="*/ 366 w 659"/>
              <a:gd name="T15" fmla="*/ 0 h 658"/>
              <a:gd name="T16" fmla="*/ 652 w 659"/>
              <a:gd name="T17" fmla="*/ 0 h 658"/>
              <a:gd name="T18" fmla="*/ 659 w 659"/>
              <a:gd name="T19" fmla="*/ 7 h 658"/>
              <a:gd name="T20" fmla="*/ 659 w 659"/>
              <a:gd name="T21" fmla="*/ 292 h 658"/>
              <a:gd name="T22" fmla="*/ 657 w 659"/>
              <a:gd name="T23" fmla="*/ 297 h 658"/>
              <a:gd name="T24" fmla="*/ 298 w 659"/>
              <a:gd name="T25" fmla="*/ 656 h 658"/>
              <a:gd name="T26" fmla="*/ 293 w 659"/>
              <a:gd name="T27" fmla="*/ 658 h 658"/>
              <a:gd name="T28" fmla="*/ 17 w 659"/>
              <a:gd name="T29" fmla="*/ 366 h 658"/>
              <a:gd name="T30" fmla="*/ 293 w 659"/>
              <a:gd name="T31" fmla="*/ 641 h 658"/>
              <a:gd name="T32" fmla="*/ 645 w 659"/>
              <a:gd name="T33" fmla="*/ 289 h 658"/>
              <a:gd name="T34" fmla="*/ 645 w 659"/>
              <a:gd name="T35" fmla="*/ 14 h 658"/>
              <a:gd name="T36" fmla="*/ 369 w 659"/>
              <a:gd name="T37" fmla="*/ 14 h 658"/>
              <a:gd name="T38" fmla="*/ 17 w 659"/>
              <a:gd name="T39" fmla="*/ 366 h 658"/>
              <a:gd name="T40" fmla="*/ 515 w 659"/>
              <a:gd name="T41" fmla="*/ 206 h 658"/>
              <a:gd name="T42" fmla="*/ 452 w 659"/>
              <a:gd name="T43" fmla="*/ 144 h 658"/>
              <a:gd name="T44" fmla="*/ 470 w 659"/>
              <a:gd name="T45" fmla="*/ 100 h 658"/>
              <a:gd name="T46" fmla="*/ 515 w 659"/>
              <a:gd name="T47" fmla="*/ 81 h 658"/>
              <a:gd name="T48" fmla="*/ 515 w 659"/>
              <a:gd name="T49" fmla="*/ 81 h 658"/>
              <a:gd name="T50" fmla="*/ 577 w 659"/>
              <a:gd name="T51" fmla="*/ 144 h 658"/>
              <a:gd name="T52" fmla="*/ 515 w 659"/>
              <a:gd name="T53" fmla="*/ 206 h 658"/>
              <a:gd name="T54" fmla="*/ 515 w 659"/>
              <a:gd name="T55" fmla="*/ 95 h 658"/>
              <a:gd name="T56" fmla="*/ 480 w 659"/>
              <a:gd name="T57" fmla="*/ 110 h 658"/>
              <a:gd name="T58" fmla="*/ 466 w 659"/>
              <a:gd name="T59" fmla="*/ 144 h 658"/>
              <a:gd name="T60" fmla="*/ 515 w 659"/>
              <a:gd name="T61" fmla="*/ 192 h 658"/>
              <a:gd name="T62" fmla="*/ 563 w 659"/>
              <a:gd name="T63" fmla="*/ 144 h 658"/>
              <a:gd name="T64" fmla="*/ 515 w 659"/>
              <a:gd name="T65" fmla="*/ 9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9" h="658">
                <a:moveTo>
                  <a:pt x="293" y="658"/>
                </a:moveTo>
                <a:cubicBezTo>
                  <a:pt x="291" y="658"/>
                  <a:pt x="289" y="657"/>
                  <a:pt x="288" y="656"/>
                </a:cubicBezTo>
                <a:cubicBezTo>
                  <a:pt x="2" y="370"/>
                  <a:pt x="2" y="370"/>
                  <a:pt x="2" y="370"/>
                </a:cubicBezTo>
                <a:cubicBezTo>
                  <a:pt x="1" y="369"/>
                  <a:pt x="0" y="367"/>
                  <a:pt x="0" y="366"/>
                </a:cubicBezTo>
                <a:cubicBezTo>
                  <a:pt x="0" y="364"/>
                  <a:pt x="1" y="362"/>
                  <a:pt x="2" y="361"/>
                </a:cubicBezTo>
                <a:cubicBezTo>
                  <a:pt x="361" y="2"/>
                  <a:pt x="361" y="2"/>
                  <a:pt x="361" y="2"/>
                </a:cubicBezTo>
                <a:cubicBezTo>
                  <a:pt x="362" y="0"/>
                  <a:pt x="364" y="0"/>
                  <a:pt x="366" y="0"/>
                </a:cubicBezTo>
                <a:cubicBezTo>
                  <a:pt x="366" y="0"/>
                  <a:pt x="366" y="0"/>
                  <a:pt x="366" y="0"/>
                </a:cubicBezTo>
                <a:cubicBezTo>
                  <a:pt x="652" y="0"/>
                  <a:pt x="652" y="0"/>
                  <a:pt x="652" y="0"/>
                </a:cubicBezTo>
                <a:cubicBezTo>
                  <a:pt x="655" y="0"/>
                  <a:pt x="659" y="3"/>
                  <a:pt x="659" y="7"/>
                </a:cubicBezTo>
                <a:cubicBezTo>
                  <a:pt x="659" y="292"/>
                  <a:pt x="659" y="292"/>
                  <a:pt x="659" y="292"/>
                </a:cubicBezTo>
                <a:cubicBezTo>
                  <a:pt x="659" y="294"/>
                  <a:pt x="658" y="296"/>
                  <a:pt x="657" y="297"/>
                </a:cubicBezTo>
                <a:cubicBezTo>
                  <a:pt x="298" y="656"/>
                  <a:pt x="298" y="656"/>
                  <a:pt x="298" y="656"/>
                </a:cubicBezTo>
                <a:cubicBezTo>
                  <a:pt x="296" y="657"/>
                  <a:pt x="295" y="658"/>
                  <a:pt x="293" y="658"/>
                </a:cubicBezTo>
                <a:close/>
                <a:moveTo>
                  <a:pt x="17" y="366"/>
                </a:moveTo>
                <a:cubicBezTo>
                  <a:pt x="293" y="641"/>
                  <a:pt x="293" y="641"/>
                  <a:pt x="293" y="641"/>
                </a:cubicBezTo>
                <a:cubicBezTo>
                  <a:pt x="645" y="289"/>
                  <a:pt x="645" y="289"/>
                  <a:pt x="645" y="289"/>
                </a:cubicBezTo>
                <a:cubicBezTo>
                  <a:pt x="645" y="14"/>
                  <a:pt x="645" y="14"/>
                  <a:pt x="645" y="14"/>
                </a:cubicBezTo>
                <a:cubicBezTo>
                  <a:pt x="369" y="14"/>
                  <a:pt x="369" y="14"/>
                  <a:pt x="369" y="14"/>
                </a:cubicBezTo>
                <a:lnTo>
                  <a:pt x="17" y="366"/>
                </a:lnTo>
                <a:close/>
                <a:moveTo>
                  <a:pt x="515" y="206"/>
                </a:moveTo>
                <a:cubicBezTo>
                  <a:pt x="480" y="206"/>
                  <a:pt x="452" y="178"/>
                  <a:pt x="452" y="144"/>
                </a:cubicBezTo>
                <a:cubicBezTo>
                  <a:pt x="452" y="127"/>
                  <a:pt x="459" y="111"/>
                  <a:pt x="470" y="100"/>
                </a:cubicBezTo>
                <a:cubicBezTo>
                  <a:pt x="482" y="88"/>
                  <a:pt x="498" y="81"/>
                  <a:pt x="515" y="81"/>
                </a:cubicBezTo>
                <a:cubicBezTo>
                  <a:pt x="515" y="81"/>
                  <a:pt x="515" y="81"/>
                  <a:pt x="515" y="81"/>
                </a:cubicBezTo>
                <a:cubicBezTo>
                  <a:pt x="549" y="81"/>
                  <a:pt x="577" y="109"/>
                  <a:pt x="577" y="144"/>
                </a:cubicBezTo>
                <a:cubicBezTo>
                  <a:pt x="577" y="178"/>
                  <a:pt x="549" y="206"/>
                  <a:pt x="515" y="206"/>
                </a:cubicBezTo>
                <a:close/>
                <a:moveTo>
                  <a:pt x="515" y="95"/>
                </a:moveTo>
                <a:cubicBezTo>
                  <a:pt x="502" y="95"/>
                  <a:pt x="489" y="100"/>
                  <a:pt x="480" y="110"/>
                </a:cubicBezTo>
                <a:cubicBezTo>
                  <a:pt x="471" y="119"/>
                  <a:pt x="466" y="131"/>
                  <a:pt x="466" y="144"/>
                </a:cubicBezTo>
                <a:cubicBezTo>
                  <a:pt x="466" y="171"/>
                  <a:pt x="488" y="192"/>
                  <a:pt x="515" y="192"/>
                </a:cubicBezTo>
                <a:cubicBezTo>
                  <a:pt x="541" y="192"/>
                  <a:pt x="563" y="171"/>
                  <a:pt x="563" y="144"/>
                </a:cubicBezTo>
                <a:cubicBezTo>
                  <a:pt x="563" y="117"/>
                  <a:pt x="541" y="95"/>
                  <a:pt x="515" y="95"/>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2" name="Freeform 82"/>
          <p:cNvSpPr>
            <a:spLocks noEditPoints="1"/>
          </p:cNvSpPr>
          <p:nvPr/>
        </p:nvSpPr>
        <p:spPr bwMode="auto">
          <a:xfrm>
            <a:off x="3055923" y="2721784"/>
            <a:ext cx="367434" cy="310716"/>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3" name="Freeform 101"/>
          <p:cNvSpPr>
            <a:spLocks noEditPoints="1"/>
          </p:cNvSpPr>
          <p:nvPr/>
        </p:nvSpPr>
        <p:spPr bwMode="auto">
          <a:xfrm>
            <a:off x="2026656" y="3450698"/>
            <a:ext cx="423997" cy="245634"/>
          </a:xfrm>
          <a:custGeom>
            <a:avLst/>
            <a:gdLst>
              <a:gd name="T0" fmla="*/ 329 w 794"/>
              <a:gd name="T1" fmla="*/ 0 h 460"/>
              <a:gd name="T2" fmla="*/ 212 w 794"/>
              <a:gd name="T3" fmla="*/ 39 h 460"/>
              <a:gd name="T4" fmla="*/ 3 w 794"/>
              <a:gd name="T5" fmla="*/ 211 h 460"/>
              <a:gd name="T6" fmla="*/ 13 w 794"/>
              <a:gd name="T7" fmla="*/ 212 h 460"/>
              <a:gd name="T8" fmla="*/ 283 w 794"/>
              <a:gd name="T9" fmla="*/ 32 h 460"/>
              <a:gd name="T10" fmla="*/ 280 w 794"/>
              <a:gd name="T11" fmla="*/ 244 h 460"/>
              <a:gd name="T12" fmla="*/ 241 w 794"/>
              <a:gd name="T13" fmla="*/ 270 h 460"/>
              <a:gd name="T14" fmla="*/ 450 w 794"/>
              <a:gd name="T15" fmla="*/ 182 h 460"/>
              <a:gd name="T16" fmla="*/ 492 w 794"/>
              <a:gd name="T17" fmla="*/ 261 h 460"/>
              <a:gd name="T18" fmla="*/ 371 w 794"/>
              <a:gd name="T19" fmla="*/ 324 h 460"/>
              <a:gd name="T20" fmla="*/ 369 w 794"/>
              <a:gd name="T21" fmla="*/ 326 h 460"/>
              <a:gd name="T22" fmla="*/ 274 w 794"/>
              <a:gd name="T23" fmla="*/ 409 h 460"/>
              <a:gd name="T24" fmla="*/ 74 w 794"/>
              <a:gd name="T25" fmla="*/ 431 h 460"/>
              <a:gd name="T26" fmla="*/ 81 w 794"/>
              <a:gd name="T27" fmla="*/ 438 h 460"/>
              <a:gd name="T28" fmla="*/ 310 w 794"/>
              <a:gd name="T29" fmla="*/ 406 h 460"/>
              <a:gd name="T30" fmla="*/ 354 w 794"/>
              <a:gd name="T31" fmla="*/ 436 h 460"/>
              <a:gd name="T32" fmla="*/ 386 w 794"/>
              <a:gd name="T33" fmla="*/ 428 h 460"/>
              <a:gd name="T34" fmla="*/ 431 w 794"/>
              <a:gd name="T35" fmla="*/ 460 h 460"/>
              <a:gd name="T36" fmla="*/ 485 w 794"/>
              <a:gd name="T37" fmla="*/ 410 h 460"/>
              <a:gd name="T38" fmla="*/ 530 w 794"/>
              <a:gd name="T39" fmla="*/ 442 h 460"/>
              <a:gd name="T40" fmla="*/ 611 w 794"/>
              <a:gd name="T41" fmla="*/ 337 h 460"/>
              <a:gd name="T42" fmla="*/ 794 w 794"/>
              <a:gd name="T43" fmla="*/ 288 h 460"/>
              <a:gd name="T44" fmla="*/ 745 w 794"/>
              <a:gd name="T45" fmla="*/ 0 h 460"/>
              <a:gd name="T46" fmla="*/ 780 w 794"/>
              <a:gd name="T47" fmla="*/ 82 h 460"/>
              <a:gd name="T48" fmla="*/ 294 w 794"/>
              <a:gd name="T49" fmla="*/ 134 h 460"/>
              <a:gd name="T50" fmla="*/ 329 w 794"/>
              <a:gd name="T51" fmla="*/ 14 h 460"/>
              <a:gd name="T52" fmla="*/ 780 w 794"/>
              <a:gd name="T53" fmla="*/ 49 h 460"/>
              <a:gd name="T54" fmla="*/ 294 w 794"/>
              <a:gd name="T55" fmla="*/ 68 h 460"/>
              <a:gd name="T56" fmla="*/ 329 w 794"/>
              <a:gd name="T57" fmla="*/ 14 h 460"/>
              <a:gd name="T58" fmla="*/ 321 w 794"/>
              <a:gd name="T59" fmla="*/ 396 h 460"/>
              <a:gd name="T60" fmla="*/ 378 w 794"/>
              <a:gd name="T61" fmla="*/ 337 h 460"/>
              <a:gd name="T62" fmla="*/ 383 w 794"/>
              <a:gd name="T63" fmla="*/ 403 h 460"/>
              <a:gd name="T64" fmla="*/ 461 w 794"/>
              <a:gd name="T65" fmla="*/ 428 h 460"/>
              <a:gd name="T66" fmla="*/ 400 w 794"/>
              <a:gd name="T67" fmla="*/ 424 h 460"/>
              <a:gd name="T68" fmla="*/ 432 w 794"/>
              <a:gd name="T69" fmla="*/ 337 h 460"/>
              <a:gd name="T70" fmla="*/ 488 w 794"/>
              <a:gd name="T71" fmla="*/ 374 h 460"/>
              <a:gd name="T72" fmla="*/ 461 w 794"/>
              <a:gd name="T73" fmla="*/ 428 h 460"/>
              <a:gd name="T74" fmla="*/ 515 w 794"/>
              <a:gd name="T75" fmla="*/ 425 h 460"/>
              <a:gd name="T76" fmla="*/ 522 w 794"/>
              <a:gd name="T77" fmla="*/ 337 h 460"/>
              <a:gd name="T78" fmla="*/ 560 w 794"/>
              <a:gd name="T79" fmla="*/ 410 h 460"/>
              <a:gd name="T80" fmla="*/ 398 w 794"/>
              <a:gd name="T81" fmla="*/ 323 h 460"/>
              <a:gd name="T82" fmla="*/ 500 w 794"/>
              <a:gd name="T83" fmla="*/ 273 h 460"/>
              <a:gd name="T84" fmla="*/ 445 w 794"/>
              <a:gd name="T85" fmla="*/ 169 h 460"/>
              <a:gd name="T86" fmla="*/ 294 w 794"/>
              <a:gd name="T87" fmla="*/ 148 h 460"/>
              <a:gd name="T88" fmla="*/ 780 w 794"/>
              <a:gd name="T89" fmla="*/ 28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4" h="460">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close/>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close/>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close/>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4" name="Freeform 117"/>
          <p:cNvSpPr>
            <a:spLocks noEditPoints="1"/>
          </p:cNvSpPr>
          <p:nvPr/>
        </p:nvSpPr>
        <p:spPr bwMode="auto">
          <a:xfrm>
            <a:off x="5784160" y="2714674"/>
            <a:ext cx="279578" cy="315032"/>
          </a:xfrm>
          <a:custGeom>
            <a:avLst/>
            <a:gdLst>
              <a:gd name="T0" fmla="*/ 430 w 524"/>
              <a:gd name="T1" fmla="*/ 53 h 591"/>
              <a:gd name="T2" fmla="*/ 402 w 524"/>
              <a:gd name="T3" fmla="*/ 0 h 591"/>
              <a:gd name="T4" fmla="*/ 373 w 524"/>
              <a:gd name="T5" fmla="*/ 53 h 591"/>
              <a:gd name="T6" fmla="*/ 151 w 524"/>
              <a:gd name="T7" fmla="*/ 29 h 591"/>
              <a:gd name="T8" fmla="*/ 93 w 524"/>
              <a:gd name="T9" fmla="*/ 29 h 591"/>
              <a:gd name="T10" fmla="*/ 7 w 524"/>
              <a:gd name="T11" fmla="*/ 53 h 591"/>
              <a:gd name="T12" fmla="*/ 0 w 524"/>
              <a:gd name="T13" fmla="*/ 584 h 591"/>
              <a:gd name="T14" fmla="*/ 517 w 524"/>
              <a:gd name="T15" fmla="*/ 591 h 591"/>
              <a:gd name="T16" fmla="*/ 524 w 524"/>
              <a:gd name="T17" fmla="*/ 60 h 591"/>
              <a:gd name="T18" fmla="*/ 387 w 524"/>
              <a:gd name="T19" fmla="*/ 29 h 591"/>
              <a:gd name="T20" fmla="*/ 416 w 524"/>
              <a:gd name="T21" fmla="*/ 29 h 591"/>
              <a:gd name="T22" fmla="*/ 402 w 524"/>
              <a:gd name="T23" fmla="*/ 107 h 591"/>
              <a:gd name="T24" fmla="*/ 387 w 524"/>
              <a:gd name="T25" fmla="*/ 29 h 591"/>
              <a:gd name="T26" fmla="*/ 122 w 524"/>
              <a:gd name="T27" fmla="*/ 14 h 591"/>
              <a:gd name="T28" fmla="*/ 137 w 524"/>
              <a:gd name="T29" fmla="*/ 92 h 591"/>
              <a:gd name="T30" fmla="*/ 107 w 524"/>
              <a:gd name="T31" fmla="*/ 92 h 591"/>
              <a:gd name="T32" fmla="*/ 93 w 524"/>
              <a:gd name="T33" fmla="*/ 67 h 591"/>
              <a:gd name="T34" fmla="*/ 122 w 524"/>
              <a:gd name="T35" fmla="*/ 121 h 591"/>
              <a:gd name="T36" fmla="*/ 151 w 524"/>
              <a:gd name="T37" fmla="*/ 67 h 591"/>
              <a:gd name="T38" fmla="*/ 373 w 524"/>
              <a:gd name="T39" fmla="*/ 92 h 591"/>
              <a:gd name="T40" fmla="*/ 430 w 524"/>
              <a:gd name="T41" fmla="*/ 92 h 591"/>
              <a:gd name="T42" fmla="*/ 510 w 524"/>
              <a:gd name="T43" fmla="*/ 67 h 591"/>
              <a:gd name="T44" fmla="*/ 14 w 524"/>
              <a:gd name="T45" fmla="*/ 163 h 591"/>
              <a:gd name="T46" fmla="*/ 93 w 524"/>
              <a:gd name="T47" fmla="*/ 67 h 591"/>
              <a:gd name="T48" fmla="*/ 14 w 524"/>
              <a:gd name="T49" fmla="*/ 177 h 591"/>
              <a:gd name="T50" fmla="*/ 510 w 524"/>
              <a:gd name="T51" fmla="*/ 577 h 591"/>
              <a:gd name="T52" fmla="*/ 175 w 524"/>
              <a:gd name="T53" fmla="*/ 256 h 591"/>
              <a:gd name="T54" fmla="*/ 168 w 524"/>
              <a:gd name="T55" fmla="*/ 522 h 591"/>
              <a:gd name="T56" fmla="*/ 161 w 524"/>
              <a:gd name="T57" fmla="*/ 279 h 591"/>
              <a:gd name="T58" fmla="*/ 81 w 524"/>
              <a:gd name="T59" fmla="*/ 306 h 591"/>
              <a:gd name="T60" fmla="*/ 162 w 524"/>
              <a:gd name="T61" fmla="*/ 254 h 591"/>
              <a:gd name="T62" fmla="*/ 175 w 524"/>
              <a:gd name="T63" fmla="*/ 256 h 591"/>
              <a:gd name="T64" fmla="*/ 420 w 524"/>
              <a:gd name="T65" fmla="*/ 514 h 591"/>
              <a:gd name="T66" fmla="*/ 247 w 524"/>
              <a:gd name="T67" fmla="*/ 512 h 591"/>
              <a:gd name="T68" fmla="*/ 265 w 524"/>
              <a:gd name="T69" fmla="*/ 458 h 591"/>
              <a:gd name="T70" fmla="*/ 363 w 524"/>
              <a:gd name="T71" fmla="*/ 385 h 591"/>
              <a:gd name="T72" fmla="*/ 335 w 524"/>
              <a:gd name="T73" fmla="*/ 260 h 591"/>
              <a:gd name="T74" fmla="*/ 257 w 524"/>
              <a:gd name="T75" fmla="*/ 348 h 591"/>
              <a:gd name="T76" fmla="*/ 270 w 524"/>
              <a:gd name="T77" fmla="*/ 276 h 591"/>
              <a:gd name="T78" fmla="*/ 415 w 524"/>
              <a:gd name="T79" fmla="*/ 318 h 591"/>
              <a:gd name="T80" fmla="*/ 343 w 524"/>
              <a:gd name="T81" fmla="*/ 415 h 591"/>
              <a:gd name="T82" fmla="*/ 261 w 524"/>
              <a:gd name="T83" fmla="*/ 500 h 591"/>
              <a:gd name="T84" fmla="*/ 427 w 524"/>
              <a:gd name="T85" fmla="*/ 507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591">
                <a:moveTo>
                  <a:pt x="517"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7" y="591"/>
                  <a:pt x="517" y="591"/>
                  <a:pt x="517" y="591"/>
                </a:cubicBezTo>
                <a:cubicBezTo>
                  <a:pt x="521" y="591"/>
                  <a:pt x="524" y="588"/>
                  <a:pt x="524" y="584"/>
                </a:cubicBezTo>
                <a:cubicBezTo>
                  <a:pt x="524" y="60"/>
                  <a:pt x="524" y="60"/>
                  <a:pt x="524" y="60"/>
                </a:cubicBezTo>
                <a:cubicBezTo>
                  <a:pt x="524" y="56"/>
                  <a:pt x="521" y="53"/>
                  <a:pt x="517"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93" y="67"/>
                </a:move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0" y="67"/>
                  <a:pt x="510" y="67"/>
                  <a:pt x="510" y="67"/>
                </a:cubicBezTo>
                <a:cubicBezTo>
                  <a:pt x="510" y="163"/>
                  <a:pt x="510" y="163"/>
                  <a:pt x="510" y="163"/>
                </a:cubicBezTo>
                <a:cubicBezTo>
                  <a:pt x="14" y="163"/>
                  <a:pt x="14" y="163"/>
                  <a:pt x="14" y="163"/>
                </a:cubicBezTo>
                <a:cubicBezTo>
                  <a:pt x="14" y="67"/>
                  <a:pt x="14" y="67"/>
                  <a:pt x="14" y="67"/>
                </a:cubicBezTo>
                <a:lnTo>
                  <a:pt x="93" y="67"/>
                </a:lnTo>
                <a:close/>
                <a:moveTo>
                  <a:pt x="14" y="577"/>
                </a:moveTo>
                <a:cubicBezTo>
                  <a:pt x="14" y="177"/>
                  <a:pt x="14" y="177"/>
                  <a:pt x="14" y="177"/>
                </a:cubicBezTo>
                <a:cubicBezTo>
                  <a:pt x="510" y="177"/>
                  <a:pt x="510" y="177"/>
                  <a:pt x="510" y="177"/>
                </a:cubicBezTo>
                <a:cubicBezTo>
                  <a:pt x="510" y="577"/>
                  <a:pt x="510" y="577"/>
                  <a:pt x="510" y="577"/>
                </a:cubicBezTo>
                <a:lnTo>
                  <a:pt x="14" y="577"/>
                </a:lnTo>
                <a:close/>
                <a:moveTo>
                  <a:pt x="175" y="256"/>
                </a:moveTo>
                <a:cubicBezTo>
                  <a:pt x="175" y="515"/>
                  <a:pt x="175" y="515"/>
                  <a:pt x="175" y="515"/>
                </a:cubicBezTo>
                <a:cubicBezTo>
                  <a:pt x="175" y="519"/>
                  <a:pt x="172" y="522"/>
                  <a:pt x="168" y="522"/>
                </a:cubicBezTo>
                <a:cubicBezTo>
                  <a:pt x="165" y="522"/>
                  <a:pt x="161" y="519"/>
                  <a:pt x="161" y="515"/>
                </a:cubicBezTo>
                <a:cubicBezTo>
                  <a:pt x="161" y="279"/>
                  <a:pt x="161" y="279"/>
                  <a:pt x="161" y="279"/>
                </a:cubicBezTo>
                <a:cubicBezTo>
                  <a:pt x="142" y="299"/>
                  <a:pt x="108" y="313"/>
                  <a:pt x="88" y="313"/>
                </a:cubicBezTo>
                <a:cubicBezTo>
                  <a:pt x="85" y="313"/>
                  <a:pt x="81" y="310"/>
                  <a:pt x="81" y="306"/>
                </a:cubicBezTo>
                <a:cubicBezTo>
                  <a:pt x="81" y="303"/>
                  <a:pt x="85" y="299"/>
                  <a:pt x="88" y="299"/>
                </a:cubicBezTo>
                <a:cubicBezTo>
                  <a:pt x="109" y="299"/>
                  <a:pt x="155" y="276"/>
                  <a:pt x="162" y="254"/>
                </a:cubicBezTo>
                <a:cubicBezTo>
                  <a:pt x="163" y="251"/>
                  <a:pt x="166" y="249"/>
                  <a:pt x="169" y="250"/>
                </a:cubicBezTo>
                <a:cubicBezTo>
                  <a:pt x="173" y="250"/>
                  <a:pt x="175" y="253"/>
                  <a:pt x="175" y="256"/>
                </a:cubicBezTo>
                <a:close/>
                <a:moveTo>
                  <a:pt x="427" y="507"/>
                </a:moveTo>
                <a:cubicBezTo>
                  <a:pt x="427" y="511"/>
                  <a:pt x="424" y="514"/>
                  <a:pt x="420" y="514"/>
                </a:cubicBezTo>
                <a:cubicBezTo>
                  <a:pt x="253" y="514"/>
                  <a:pt x="253" y="514"/>
                  <a:pt x="253" y="514"/>
                </a:cubicBezTo>
                <a:cubicBezTo>
                  <a:pt x="251" y="514"/>
                  <a:pt x="249" y="513"/>
                  <a:pt x="247" y="512"/>
                </a:cubicBezTo>
                <a:cubicBezTo>
                  <a:pt x="246" y="510"/>
                  <a:pt x="245" y="508"/>
                  <a:pt x="246" y="506"/>
                </a:cubicBezTo>
                <a:cubicBezTo>
                  <a:pt x="246" y="505"/>
                  <a:pt x="250" y="475"/>
                  <a:pt x="265" y="458"/>
                </a:cubicBezTo>
                <a:cubicBezTo>
                  <a:pt x="287" y="433"/>
                  <a:pt x="313" y="417"/>
                  <a:pt x="336" y="403"/>
                </a:cubicBezTo>
                <a:cubicBezTo>
                  <a:pt x="346" y="397"/>
                  <a:pt x="356" y="391"/>
                  <a:pt x="363" y="385"/>
                </a:cubicBezTo>
                <a:cubicBezTo>
                  <a:pt x="388" y="368"/>
                  <a:pt x="401" y="343"/>
                  <a:pt x="401" y="318"/>
                </a:cubicBezTo>
                <a:cubicBezTo>
                  <a:pt x="401" y="312"/>
                  <a:pt x="399" y="260"/>
                  <a:pt x="335" y="260"/>
                </a:cubicBezTo>
                <a:cubicBezTo>
                  <a:pt x="318" y="260"/>
                  <a:pt x="264" y="266"/>
                  <a:pt x="264" y="341"/>
                </a:cubicBezTo>
                <a:cubicBezTo>
                  <a:pt x="264" y="345"/>
                  <a:pt x="261" y="348"/>
                  <a:pt x="257" y="348"/>
                </a:cubicBezTo>
                <a:cubicBezTo>
                  <a:pt x="253" y="348"/>
                  <a:pt x="250" y="345"/>
                  <a:pt x="250" y="341"/>
                </a:cubicBezTo>
                <a:cubicBezTo>
                  <a:pt x="250" y="315"/>
                  <a:pt x="257" y="293"/>
                  <a:pt x="270" y="276"/>
                </a:cubicBezTo>
                <a:cubicBezTo>
                  <a:pt x="285" y="256"/>
                  <a:pt x="307" y="246"/>
                  <a:pt x="335" y="246"/>
                </a:cubicBezTo>
                <a:cubicBezTo>
                  <a:pt x="398" y="246"/>
                  <a:pt x="415" y="291"/>
                  <a:pt x="415" y="318"/>
                </a:cubicBezTo>
                <a:cubicBezTo>
                  <a:pt x="415" y="348"/>
                  <a:pt x="399" y="376"/>
                  <a:pt x="372" y="397"/>
                </a:cubicBezTo>
                <a:cubicBezTo>
                  <a:pt x="363" y="403"/>
                  <a:pt x="354" y="409"/>
                  <a:pt x="343" y="415"/>
                </a:cubicBezTo>
                <a:cubicBezTo>
                  <a:pt x="321" y="429"/>
                  <a:pt x="296" y="444"/>
                  <a:pt x="276" y="467"/>
                </a:cubicBezTo>
                <a:cubicBezTo>
                  <a:pt x="267" y="476"/>
                  <a:pt x="263" y="491"/>
                  <a:pt x="261" y="500"/>
                </a:cubicBezTo>
                <a:cubicBezTo>
                  <a:pt x="420" y="500"/>
                  <a:pt x="420" y="500"/>
                  <a:pt x="420" y="500"/>
                </a:cubicBezTo>
                <a:cubicBezTo>
                  <a:pt x="424" y="500"/>
                  <a:pt x="427" y="503"/>
                  <a:pt x="427" y="507"/>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7" name="Freeform 135"/>
          <p:cNvSpPr>
            <a:spLocks noEditPoints="1"/>
          </p:cNvSpPr>
          <p:nvPr/>
        </p:nvSpPr>
        <p:spPr bwMode="auto">
          <a:xfrm>
            <a:off x="2888504" y="4209377"/>
            <a:ext cx="312566" cy="28359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9" name="Title 38"/>
          <p:cNvSpPr>
            <a:spLocks noGrp="1"/>
          </p:cNvSpPr>
          <p:nvPr>
            <p:ph type="title"/>
          </p:nvPr>
        </p:nvSpPr>
        <p:spPr/>
        <p:txBody>
          <a:bodyPr/>
          <a:lstStyle/>
          <a:p>
            <a:r>
              <a:rPr lang="en-US" dirty="0"/>
              <a:t> xx xxx </a:t>
            </a:r>
            <a:r>
              <a:rPr lang="en-US" dirty="0" err="1"/>
              <a:t>xxxx</a:t>
            </a:r>
            <a:r>
              <a:rPr lang="en-US" dirty="0"/>
              <a:t> x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894490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xx </a:t>
            </a:r>
            <a:r>
              <a:rPr lang="en-US" dirty="0" err="1"/>
              <a:t>xxxx</a:t>
            </a:r>
            <a:r>
              <a:rPr lang="en-US" dirty="0"/>
              <a:t> </a:t>
            </a:r>
            <a:r>
              <a:rPr lang="en-US" dirty="0" err="1"/>
              <a:t>xxxxxxxxxxxxx</a:t>
            </a:r>
            <a:endParaRPr lang="en-US" dirty="0"/>
          </a:p>
        </p:txBody>
      </p:sp>
      <p:sp>
        <p:nvSpPr>
          <p:cNvPr id="3" name="Text Placeholder 2"/>
          <p:cNvSpPr>
            <a:spLocks noGrp="1"/>
          </p:cNvSpPr>
          <p:nvPr>
            <p:ph type="body" sz="quarter" idx="10"/>
          </p:nvPr>
        </p:nvSpPr>
        <p:spPr/>
        <p:txBody>
          <a:bodyPr/>
          <a:lstStyle/>
          <a:p>
            <a:r>
              <a:rPr lang="en-US" dirty="0" err="1"/>
              <a:t>Xxxxxxx</a:t>
            </a:r>
            <a:r>
              <a:rPr lang="en-US" dirty="0"/>
              <a:t> </a:t>
            </a:r>
            <a:r>
              <a:rPr lang="en-US" dirty="0" err="1"/>
              <a:t>xxxxxxxx</a:t>
            </a:r>
            <a:r>
              <a:rPr lang="en-US" dirty="0"/>
              <a:t> </a:t>
            </a:r>
            <a:r>
              <a:rPr lang="en-US" dirty="0" err="1"/>
              <a:t>xxxx</a:t>
            </a:r>
            <a:r>
              <a:rPr lang="en-US" dirty="0"/>
              <a:t> </a:t>
            </a:r>
            <a:r>
              <a:rPr lang="en-US" dirty="0" err="1"/>
              <a:t>xxxx</a:t>
            </a:r>
            <a:endParaRPr lang="en-US" dirty="0"/>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45" name="Picture 4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33"/>
          <p:cNvSpPr>
            <a:spLocks noChangeAspect="1" noEditPoints="1"/>
          </p:cNvSpPr>
          <p:nvPr/>
        </p:nvSpPr>
        <p:spPr bwMode="auto">
          <a:xfrm>
            <a:off x="2448902" y="3598207"/>
            <a:ext cx="357502" cy="34727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err="1"/>
              <a:t>Xxxxxxxxx</a:t>
            </a:r>
            <a:endParaRPr lang="en-US" sz="1600" dirty="0"/>
          </a:p>
          <a:p>
            <a:pPr algn="r">
              <a:lnSpc>
                <a:spcPct val="89000"/>
              </a:lnSpc>
            </a:pPr>
            <a:r>
              <a:rPr lang="en-US" sz="1100" dirty="0"/>
              <a:t>Xx </a:t>
            </a:r>
            <a:r>
              <a:rPr lang="en-US" sz="1100" dirty="0" err="1"/>
              <a:t>xxxxxxxx</a:t>
            </a:r>
            <a:r>
              <a:rPr lang="en-US" sz="1100" dirty="0"/>
              <a:t> </a:t>
            </a:r>
            <a:r>
              <a:rPr lang="en-US" sz="1100" dirty="0" err="1"/>
              <a:t>xxxx</a:t>
            </a:r>
            <a:r>
              <a:rPr lang="en-US" sz="1100" dirty="0"/>
              <a:t> </a:t>
            </a:r>
            <a:r>
              <a:rPr lang="en-US" sz="1100" dirty="0" err="1"/>
              <a:t>xxxxxxx</a:t>
            </a:r>
            <a:r>
              <a:rPr lang="en-US" sz="1100" dirty="0"/>
              <a:t> x xxx xx </a:t>
            </a:r>
            <a:r>
              <a:rPr lang="en-US" sz="1100" dirty="0" err="1"/>
              <a:t>xx</a:t>
            </a:r>
            <a:r>
              <a:rPr lang="en-US" sz="1100" dirty="0"/>
              <a:t> </a:t>
            </a:r>
            <a:r>
              <a:rPr lang="en-US" sz="1100" dirty="0" err="1"/>
              <a:t>xxxx</a:t>
            </a:r>
            <a:r>
              <a:rPr lang="en-US" sz="1100" dirty="0"/>
              <a:t> xx </a:t>
            </a:r>
            <a:r>
              <a:rPr lang="en-US" sz="1100" dirty="0" err="1"/>
              <a:t>xxxxxxx</a:t>
            </a:r>
            <a:r>
              <a:rPr lang="en-US" sz="1100" dirty="0"/>
              <a:t> xxx </a:t>
            </a:r>
            <a:r>
              <a:rPr lang="en-US" sz="1100" dirty="0" err="1"/>
              <a:t>Xxxx</a:t>
            </a:r>
            <a:r>
              <a:rPr lang="en-US" sz="1100" dirty="0"/>
              <a:t> x </a:t>
            </a:r>
            <a:r>
              <a:rPr lang="en-US" sz="1100" dirty="0" err="1"/>
              <a:t>xxxx</a:t>
            </a:r>
            <a:r>
              <a:rPr lang="en-US" sz="1100" dirty="0"/>
              <a:t> </a:t>
            </a:r>
            <a:r>
              <a:rPr lang="en-US" sz="1100" dirty="0" err="1"/>
              <a:t>xxxx</a:t>
            </a:r>
            <a:r>
              <a:rPr lang="en-US" sz="1100" dirty="0"/>
              <a:t> </a:t>
            </a:r>
            <a:r>
              <a:rPr lang="en-US" sz="1100" dirty="0" err="1"/>
              <a:t>xxxx</a:t>
            </a:r>
            <a:r>
              <a:rPr lang="en-US" sz="1100" dirty="0"/>
              <a:t> </a:t>
            </a:r>
            <a:r>
              <a:rPr lang="en-US" sz="1100" dirty="0" err="1"/>
              <a:t>xxxxxxxxx</a:t>
            </a:r>
            <a:r>
              <a:rPr lang="en-US" sz="1100" dirty="0"/>
              <a:t> x </a:t>
            </a:r>
            <a:r>
              <a:rPr lang="en-US" sz="1100" dirty="0" err="1"/>
              <a:t>xxxx</a:t>
            </a:r>
            <a:r>
              <a:rPr lang="en-US" sz="1100" dirty="0"/>
              <a:t> x</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4"/>
            <a:ext cx="1828800" cy="941925"/>
          </a:xfrm>
          <a:prstGeom prst="rect">
            <a:avLst/>
          </a:prstGeom>
        </p:spPr>
        <p:txBody>
          <a:bodyPr wrap="square" lIns="182880" rIns="182880" bIns="73152">
            <a:spAutoFit/>
          </a:bodyPr>
          <a:lstStyle/>
          <a:p>
            <a:pPr>
              <a:lnSpc>
                <a:spcPct val="89000"/>
              </a:lnSpc>
            </a:pPr>
            <a:r>
              <a:rPr lang="en-US" sz="1600" dirty="0"/>
              <a:t>Xx </a:t>
            </a:r>
            <a:r>
              <a:rPr lang="en-US" sz="1600" dirty="0" err="1"/>
              <a:t>xxxxx</a:t>
            </a:r>
            <a:r>
              <a:rPr lang="en-US" sz="1600" dirty="0"/>
              <a:t> xxx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endParaRPr lang="en-US" sz="1100" dirty="0"/>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8089" y="2522169"/>
            <a:ext cx="472826" cy="268710"/>
          </a:xfrm>
          <a:prstGeom prst="rect">
            <a:avLst/>
          </a:prstGeom>
        </p:spPr>
      </p:pic>
      <p:sp>
        <p:nvSpPr>
          <p:cNvPr id="56" name="Freeform 21"/>
          <p:cNvSpPr>
            <a:spLocks noEditPoints="1"/>
          </p:cNvSpPr>
          <p:nvPr/>
        </p:nvSpPr>
        <p:spPr bwMode="auto">
          <a:xfrm>
            <a:off x="6229937" y="4208051"/>
            <a:ext cx="329130" cy="32855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Xxx 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endParaRPr lang="en-US" sz="1100" dirty="0"/>
          </a:p>
        </p:txBody>
      </p:sp>
    </p:spTree>
    <p:extLst>
      <p:ext uri="{BB962C8B-B14F-4D97-AF65-F5344CB8AC3E}">
        <p14:creationId xmlns:p14="http://schemas.microsoft.com/office/powerpoint/2010/main" val="3648654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1100"/>
                                  </p:stCondLst>
                                  <p:childTnLst>
                                    <p:set>
                                      <p:cBhvr>
                                        <p:cTn id="16" dur="1" fill="hold">
                                          <p:stCondLst>
                                            <p:cond delay="0"/>
                                          </p:stCondLst>
                                        </p:cTn>
                                        <p:tgtEl>
                                          <p:spTgt spid="45"/>
                                        </p:tgtEl>
                                        <p:attrNameLst>
                                          <p:attrName>style.visibility</p:attrName>
                                        </p:attrNameLst>
                                      </p:cBhvr>
                                      <p:to>
                                        <p:strVal val="visible"/>
                                      </p:to>
                                    </p:set>
                                    <p:animEffect transition="in" filter="fade">
                                      <p:cBhvr>
                                        <p:cTn id="17" dur="500"/>
                                        <p:tgtEl>
                                          <p:spTgt spid="45"/>
                                        </p:tgtEl>
                                      </p:cBhvr>
                                    </p:animEffect>
                                  </p:childTnLst>
                                </p:cTn>
                              </p:par>
                              <p:par>
                                <p:cTn id="18" presetID="10" presetClass="entr" presetSubtype="0" fill="hold" nodeType="withEffect">
                                  <p:stCondLst>
                                    <p:cond delay="30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200"/>
                                        <p:tgtEl>
                                          <p:spTgt spid="51"/>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56"/>
                                        </p:tgtEl>
                                        <p:attrNameLst>
                                          <p:attrName>style.visibility</p:attrName>
                                        </p:attrNameLst>
                                      </p:cBhvr>
                                      <p:to>
                                        <p:strVal val="visible"/>
                                      </p:to>
                                    </p:set>
                                    <p:animEffect transition="in" filter="fade">
                                      <p:cBhvr>
                                        <p:cTn id="26" dur="200"/>
                                        <p:tgtEl>
                                          <p:spTgt spid="56"/>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200"/>
                                        <p:tgtEl>
                                          <p:spTgt spid="57"/>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200"/>
                                        <p:tgtEl>
                                          <p:spTgt spid="46"/>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200"/>
                                        <p:tgtEl>
                                          <p:spTgt spid="47"/>
                                        </p:tgtEl>
                                      </p:cBhvr>
                                    </p:animEffect>
                                  </p:childTnLst>
                                </p:cTn>
                              </p:par>
                              <p:par>
                                <p:cTn id="36" presetID="10" presetClass="entr" presetSubtype="0" fill="hold" nodeType="withEffect">
                                  <p:stCondLst>
                                    <p:cond delay="900"/>
                                  </p:stCondLst>
                                  <p:childTnLst>
                                    <p:set>
                                      <p:cBhvr>
                                        <p:cTn id="37" dur="1" fill="hold">
                                          <p:stCondLst>
                                            <p:cond delay="0"/>
                                          </p:stCondLst>
                                        </p:cTn>
                                        <p:tgtEl>
                                          <p:spTgt spid="49"/>
                                        </p:tgtEl>
                                        <p:attrNameLst>
                                          <p:attrName>style.visibility</p:attrName>
                                        </p:attrNameLst>
                                      </p:cBhvr>
                                      <p:to>
                                        <p:strVal val="visible"/>
                                      </p:to>
                                    </p:set>
                                    <p:animEffect transition="in" filter="fade">
                                      <p:cBhvr>
                                        <p:cTn id="38" dur="200"/>
                                        <p:tgtEl>
                                          <p:spTgt spid="49"/>
                                        </p:tgtEl>
                                      </p:cBhvr>
                                    </p:animEffect>
                                  </p:childTnLst>
                                </p:cTn>
                              </p:par>
                              <p:par>
                                <p:cTn id="39" presetID="10" presetClass="entr" presetSubtype="0" fill="hold" grpId="0" nodeType="withEffect">
                                  <p:stCondLst>
                                    <p:cond delay="900"/>
                                  </p:stCondLst>
                                  <p:childTnLst>
                                    <p:set>
                                      <p:cBhvr>
                                        <p:cTn id="40" dur="1" fill="hold">
                                          <p:stCondLst>
                                            <p:cond delay="0"/>
                                          </p:stCondLst>
                                        </p:cTn>
                                        <p:tgtEl>
                                          <p:spTgt spid="50"/>
                                        </p:tgtEl>
                                        <p:attrNameLst>
                                          <p:attrName>style.visibility</p:attrName>
                                        </p:attrNameLst>
                                      </p:cBhvr>
                                      <p:to>
                                        <p:strVal val="visible"/>
                                      </p:to>
                                    </p:set>
                                    <p:animEffect transition="in" filter="fade">
                                      <p:cBhvr>
                                        <p:cTn id="41" dur="200"/>
                                        <p:tgtEl>
                                          <p:spTgt spid="50"/>
                                        </p:tgtEl>
                                      </p:cBhvr>
                                    </p:animEffect>
                                  </p:childTnLst>
                                </p:cTn>
                              </p:par>
                              <p:par>
                                <p:cTn id="42" presetID="10" presetClass="entr" presetSubtype="0" fill="hold" nodeType="withEffect">
                                  <p:stCondLst>
                                    <p:cond delay="110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200"/>
                                        <p:tgtEl>
                                          <p:spTgt spid="48"/>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52"/>
                                        </p:tgtEl>
                                        <p:attrNameLst>
                                          <p:attrName>style.visibility</p:attrName>
                                        </p:attrNameLst>
                                      </p:cBhvr>
                                      <p:to>
                                        <p:strVal val="visible"/>
                                      </p:to>
                                    </p:set>
                                    <p:animEffect transition="in" filter="fade">
                                      <p:cBhvr>
                                        <p:cTn id="47" dur="200"/>
                                        <p:tgtEl>
                                          <p:spTgt spid="52"/>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200"/>
                                        <p:tgtEl>
                                          <p:spTgt spid="53"/>
                                        </p:tgtEl>
                                      </p:cBhvr>
                                    </p:animEffect>
                                  </p:childTnLst>
                                </p:cTn>
                              </p:par>
                              <p:par>
                                <p:cTn id="51" presetID="10" presetClass="entr" presetSubtype="0" fill="hold" nodeType="withEffect">
                                  <p:stCondLst>
                                    <p:cond delay="130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2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47" grpId="0" animBg="1"/>
      <p:bldP spid="50" grpId="0"/>
      <p:bldP spid="52" grpId="0"/>
      <p:bldP spid="53" grpId="0" animBg="1"/>
      <p:bldP spid="54" grpId="0" animBg="1"/>
      <p:bldP spid="56" grpId="0" animBg="1"/>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ChangeArrowheads="1"/>
          </p:cNvSpPr>
          <p:nvPr/>
        </p:nvSpPr>
        <p:spPr bwMode="auto">
          <a:xfrm>
            <a:off x="4605339" y="3713163"/>
            <a:ext cx="4995862" cy="755650"/>
          </a:xfrm>
          <a:prstGeom prst="rect">
            <a:avLst/>
          </a:prstGeom>
          <a:solidFill>
            <a:schemeClr val="accent1"/>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12" name="Group 11"/>
          <p:cNvGrpSpPr/>
          <p:nvPr/>
        </p:nvGrpSpPr>
        <p:grpSpPr>
          <a:xfrm>
            <a:off x="2438400" y="3144165"/>
            <a:ext cx="4333877" cy="2261275"/>
            <a:chOff x="3251200" y="3049219"/>
            <a:chExt cx="5778502" cy="3015033"/>
          </a:xfrm>
        </p:grpSpPr>
        <p:sp>
          <p:nvSpPr>
            <p:cNvPr id="14" name="Freeform 11"/>
            <p:cNvSpPr>
              <a:spLocks/>
            </p:cNvSpPr>
            <p:nvPr/>
          </p:nvSpPr>
          <p:spPr bwMode="auto">
            <a:xfrm>
              <a:off x="3251200" y="3807885"/>
              <a:ext cx="2889251" cy="2256367"/>
            </a:xfrm>
            <a:custGeom>
              <a:avLst/>
              <a:gdLst>
                <a:gd name="T0" fmla="*/ 0 w 1365"/>
                <a:gd name="T1" fmla="*/ 476 h 1066"/>
                <a:gd name="T2" fmla="*/ 1365 w 1365"/>
                <a:gd name="T3" fmla="*/ 1066 h 1066"/>
                <a:gd name="T4" fmla="*/ 1365 w 1365"/>
                <a:gd name="T5" fmla="*/ 393 h 1066"/>
                <a:gd name="T6" fmla="*/ 454 w 1365"/>
                <a:gd name="T7" fmla="*/ 0 h 1066"/>
                <a:gd name="T8" fmla="*/ 0 w 1365"/>
                <a:gd name="T9" fmla="*/ 476 h 1066"/>
              </a:gdLst>
              <a:ahLst/>
              <a:cxnLst>
                <a:cxn ang="0">
                  <a:pos x="T0" y="T1"/>
                </a:cxn>
                <a:cxn ang="0">
                  <a:pos x="T2" y="T3"/>
                </a:cxn>
                <a:cxn ang="0">
                  <a:pos x="T4" y="T5"/>
                </a:cxn>
                <a:cxn ang="0">
                  <a:pos x="T6" y="T7"/>
                </a:cxn>
                <a:cxn ang="0">
                  <a:pos x="T8" y="T9"/>
                </a:cxn>
              </a:cxnLst>
              <a:rect l="0" t="0" r="r" b="b"/>
              <a:pathLst>
                <a:path w="1365" h="1066">
                  <a:moveTo>
                    <a:pt x="0" y="476"/>
                  </a:moveTo>
                  <a:lnTo>
                    <a:pt x="1365" y="1066"/>
                  </a:lnTo>
                  <a:lnTo>
                    <a:pt x="1365" y="393"/>
                  </a:lnTo>
                  <a:lnTo>
                    <a:pt x="454" y="0"/>
                  </a:lnTo>
                  <a:lnTo>
                    <a:pt x="0" y="476"/>
                  </a:lnTo>
                  <a:close/>
                </a:path>
              </a:pathLst>
            </a:custGeom>
            <a:solidFill>
              <a:schemeClr val="accent1"/>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6140451" y="3807885"/>
              <a:ext cx="2889251" cy="2256367"/>
            </a:xfrm>
            <a:custGeom>
              <a:avLst/>
              <a:gdLst>
                <a:gd name="T0" fmla="*/ 0 w 1365"/>
                <a:gd name="T1" fmla="*/ 1066 h 1066"/>
                <a:gd name="T2" fmla="*/ 1365 w 1365"/>
                <a:gd name="T3" fmla="*/ 476 h 1066"/>
                <a:gd name="T4" fmla="*/ 910 w 1365"/>
                <a:gd name="T5" fmla="*/ 0 h 1066"/>
                <a:gd name="T6" fmla="*/ 0 w 1365"/>
                <a:gd name="T7" fmla="*/ 393 h 1066"/>
                <a:gd name="T8" fmla="*/ 0 w 1365"/>
                <a:gd name="T9" fmla="*/ 1066 h 1066"/>
              </a:gdLst>
              <a:ahLst/>
              <a:cxnLst>
                <a:cxn ang="0">
                  <a:pos x="T0" y="T1"/>
                </a:cxn>
                <a:cxn ang="0">
                  <a:pos x="T2" y="T3"/>
                </a:cxn>
                <a:cxn ang="0">
                  <a:pos x="T4" y="T5"/>
                </a:cxn>
                <a:cxn ang="0">
                  <a:pos x="T6" y="T7"/>
                </a:cxn>
                <a:cxn ang="0">
                  <a:pos x="T8" y="T9"/>
                </a:cxn>
              </a:cxnLst>
              <a:rect l="0" t="0" r="r" b="b"/>
              <a:pathLst>
                <a:path w="1365" h="1066">
                  <a:moveTo>
                    <a:pt x="0" y="1066"/>
                  </a:moveTo>
                  <a:lnTo>
                    <a:pt x="1365" y="476"/>
                  </a:lnTo>
                  <a:lnTo>
                    <a:pt x="910" y="0"/>
                  </a:lnTo>
                  <a:lnTo>
                    <a:pt x="0" y="393"/>
                  </a:lnTo>
                  <a:lnTo>
                    <a:pt x="0" y="1066"/>
                  </a:lnTo>
                  <a:close/>
                </a:path>
              </a:pathLst>
            </a:custGeom>
            <a:solidFill>
              <a:schemeClr val="accent1">
                <a:lumMod val="75000"/>
              </a:schemeClr>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 name="Parallelogram 3"/>
            <p:cNvSpPr/>
            <p:nvPr/>
          </p:nvSpPr>
          <p:spPr>
            <a:xfrm>
              <a:off x="4205574" y="3049219"/>
              <a:ext cx="3863897" cy="1592773"/>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xxx xx </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a:t>
            </a:r>
            <a:r>
              <a:rPr lang="en-US" dirty="0"/>
              <a:t> </a:t>
            </a:r>
            <a:r>
              <a:rPr lang="en-US" dirty="0" err="1"/>
              <a:t>xxxxx</a:t>
            </a:r>
            <a:r>
              <a:rPr lang="en-US" dirty="0"/>
              <a:t> </a:t>
            </a:r>
            <a:r>
              <a:rPr lang="en-US" dirty="0" err="1"/>
              <a:t>xxxxxxx</a:t>
            </a:r>
            <a:endParaRPr lang="en-US" dirty="0"/>
          </a:p>
        </p:txBody>
      </p:sp>
      <p:sp>
        <p:nvSpPr>
          <p:cNvPr id="9" name="Rectangle 6"/>
          <p:cNvSpPr>
            <a:spLocks noChangeArrowheads="1"/>
          </p:cNvSpPr>
          <p:nvPr/>
        </p:nvSpPr>
        <p:spPr bwMode="auto">
          <a:xfrm>
            <a:off x="4605339" y="2955925"/>
            <a:ext cx="4995862" cy="757238"/>
          </a:xfrm>
          <a:prstGeom prst="rect">
            <a:avLst/>
          </a:prstGeom>
          <a:solidFill>
            <a:schemeClr val="accent3"/>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2" name="Rectangle 41"/>
          <p:cNvSpPr/>
          <p:nvPr/>
        </p:nvSpPr>
        <p:spPr>
          <a:xfrm>
            <a:off x="6509218" y="3149334"/>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43" name="Rectangle 42"/>
          <p:cNvSpPr/>
          <p:nvPr/>
        </p:nvSpPr>
        <p:spPr>
          <a:xfrm>
            <a:off x="7156918" y="3860358"/>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44" name="Rectangle 43"/>
          <p:cNvSpPr/>
          <p:nvPr/>
        </p:nvSpPr>
        <p:spPr>
          <a:xfrm>
            <a:off x="6069981" y="3125752"/>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02</a:t>
            </a:r>
          </a:p>
        </p:txBody>
      </p:sp>
      <p:sp>
        <p:nvSpPr>
          <p:cNvPr id="45" name="Rectangle 44"/>
          <p:cNvSpPr/>
          <p:nvPr/>
        </p:nvSpPr>
        <p:spPr>
          <a:xfrm>
            <a:off x="6717681" y="3843548"/>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01</a:t>
            </a:r>
          </a:p>
        </p:txBody>
      </p:sp>
      <p:sp>
        <p:nvSpPr>
          <p:cNvPr id="46" name="Rectangle 45"/>
          <p:cNvSpPr/>
          <p:nvPr/>
        </p:nvSpPr>
        <p:spPr>
          <a:xfrm>
            <a:off x="410022" y="2140766"/>
            <a:ext cx="3247578" cy="873060"/>
          </a:xfrm>
          <a:prstGeom prst="rect">
            <a:avLst/>
          </a:prstGeom>
        </p:spPr>
        <p:txBody>
          <a:bodyPr wrap="square" lIns="91440" rIns="91440" bIns="45720">
            <a:spAutoFit/>
          </a:bodyPr>
          <a:lstStyle/>
          <a:p>
            <a:pPr>
              <a:lnSpc>
                <a:spcPct val="89000"/>
              </a:lnSpc>
            </a:pPr>
            <a:r>
              <a:rPr lang="en-US" dirty="0"/>
              <a:t>Xxx </a:t>
            </a:r>
            <a:r>
              <a:rPr lang="en-US" dirty="0" err="1"/>
              <a:t>xxxxxxxxxxxx</a:t>
            </a:r>
            <a:endParaRPr lang="en-US" dirty="0"/>
          </a:p>
          <a:p>
            <a:pPr>
              <a:lnSpc>
                <a:spcPct val="89000"/>
              </a:lnSpc>
            </a:pPr>
            <a:r>
              <a:rPr lang="en-US" sz="1100" dirty="0" err="1"/>
              <a:t>xxxxxxxxxxxxx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xxxxxx</a:t>
            </a:r>
            <a:r>
              <a:rPr lang="en-US" sz="1100" dirty="0"/>
              <a:t> </a:t>
            </a:r>
            <a:r>
              <a:rPr lang="en-US" sz="1100" dirty="0" err="1"/>
              <a:t>Xxxxx</a:t>
            </a:r>
            <a:r>
              <a:rPr lang="en-US" sz="1100" dirty="0"/>
              <a:t> </a:t>
            </a:r>
            <a:r>
              <a:rPr lang="en-US" sz="1100" dirty="0" err="1"/>
              <a:t>xxxxxxxxx</a:t>
            </a:r>
            <a:r>
              <a:rPr lang="en-US" sz="1100" dirty="0"/>
              <a:t> </a:t>
            </a:r>
            <a:r>
              <a:rPr lang="en-US" sz="1100" dirty="0" err="1"/>
              <a:t>xxxxxxxxxxx</a:t>
            </a:r>
            <a:r>
              <a:rPr lang="en-US" sz="1100" dirty="0"/>
              <a:t> x xx xxx </a:t>
            </a:r>
            <a:r>
              <a:rPr lang="en-US" sz="1100" dirty="0" err="1"/>
              <a:t>xxxxx</a:t>
            </a:r>
            <a:r>
              <a:rPr lang="en-US" sz="1100" dirty="0"/>
              <a:t> x “</a:t>
            </a:r>
            <a:r>
              <a:rPr lang="en-US" sz="1100" dirty="0" err="1"/>
              <a:t>xxxxxxxxxxx</a:t>
            </a:r>
            <a:r>
              <a:rPr lang="en-US" sz="1100" dirty="0"/>
              <a:t> </a:t>
            </a:r>
            <a:r>
              <a:rPr lang="en-US" sz="1100" dirty="0" err="1"/>
              <a:t>xxxx</a:t>
            </a:r>
            <a:r>
              <a:rPr lang="en-US" sz="1100" dirty="0"/>
              <a:t>” xx </a:t>
            </a:r>
            <a:r>
              <a:rPr lang="en-US" sz="1100" dirty="0" err="1"/>
              <a:t>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a:t>
            </a:r>
          </a:p>
        </p:txBody>
      </p:sp>
      <p:grpSp>
        <p:nvGrpSpPr>
          <p:cNvPr id="11" name="Group 10"/>
          <p:cNvGrpSpPr/>
          <p:nvPr/>
        </p:nvGrpSpPr>
        <p:grpSpPr>
          <a:xfrm>
            <a:off x="3159126" y="2662238"/>
            <a:ext cx="2890838" cy="1674813"/>
            <a:chOff x="4212167" y="2406651"/>
            <a:chExt cx="3854451" cy="2233084"/>
          </a:xfrm>
        </p:grpSpPr>
        <p:grpSp>
          <p:nvGrpSpPr>
            <p:cNvPr id="6" name="Group 5"/>
            <p:cNvGrpSpPr/>
            <p:nvPr/>
          </p:nvGrpSpPr>
          <p:grpSpPr>
            <a:xfrm>
              <a:off x="4212167" y="2783418"/>
              <a:ext cx="3854451" cy="1856317"/>
              <a:chOff x="4212167" y="2783418"/>
              <a:chExt cx="3854451" cy="1856317"/>
            </a:xfrm>
          </p:grpSpPr>
          <p:sp>
            <p:nvSpPr>
              <p:cNvPr id="15" name="Freeform 12"/>
              <p:cNvSpPr>
                <a:spLocks/>
              </p:cNvSpPr>
              <p:nvPr/>
            </p:nvSpPr>
            <p:spPr bwMode="auto">
              <a:xfrm>
                <a:off x="4212167" y="2783418"/>
                <a:ext cx="1928284" cy="1856317"/>
              </a:xfrm>
              <a:custGeom>
                <a:avLst/>
                <a:gdLst>
                  <a:gd name="T0" fmla="*/ 462 w 911"/>
                  <a:gd name="T1" fmla="*/ 0 h 877"/>
                  <a:gd name="T2" fmla="*/ 0 w 911"/>
                  <a:gd name="T3" fmla="*/ 484 h 877"/>
                  <a:gd name="T4" fmla="*/ 911 w 911"/>
                  <a:gd name="T5" fmla="*/ 877 h 877"/>
                  <a:gd name="T6" fmla="*/ 911 w 911"/>
                  <a:gd name="T7" fmla="*/ 194 h 877"/>
                  <a:gd name="T8" fmla="*/ 462 w 911"/>
                  <a:gd name="T9" fmla="*/ 0 h 877"/>
                </a:gdLst>
                <a:ahLst/>
                <a:cxnLst>
                  <a:cxn ang="0">
                    <a:pos x="T0" y="T1"/>
                  </a:cxn>
                  <a:cxn ang="0">
                    <a:pos x="T2" y="T3"/>
                  </a:cxn>
                  <a:cxn ang="0">
                    <a:pos x="T4" y="T5"/>
                  </a:cxn>
                  <a:cxn ang="0">
                    <a:pos x="T6" y="T7"/>
                  </a:cxn>
                  <a:cxn ang="0">
                    <a:pos x="T8" y="T9"/>
                  </a:cxn>
                </a:cxnLst>
                <a:rect l="0" t="0" r="r" b="b"/>
                <a:pathLst>
                  <a:path w="911" h="877">
                    <a:moveTo>
                      <a:pt x="462" y="0"/>
                    </a:moveTo>
                    <a:lnTo>
                      <a:pt x="0" y="484"/>
                    </a:lnTo>
                    <a:lnTo>
                      <a:pt x="911" y="877"/>
                    </a:lnTo>
                    <a:lnTo>
                      <a:pt x="911" y="194"/>
                    </a:lnTo>
                    <a:lnTo>
                      <a:pt x="462" y="0"/>
                    </a:lnTo>
                    <a:close/>
                  </a:path>
                </a:pathLst>
              </a:custGeom>
              <a:solidFill>
                <a:schemeClr val="accent3"/>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6140451" y="2783418"/>
                <a:ext cx="1926167" cy="1856317"/>
              </a:xfrm>
              <a:custGeom>
                <a:avLst/>
                <a:gdLst>
                  <a:gd name="T0" fmla="*/ 0 w 910"/>
                  <a:gd name="T1" fmla="*/ 194 h 877"/>
                  <a:gd name="T2" fmla="*/ 0 w 910"/>
                  <a:gd name="T3" fmla="*/ 877 h 877"/>
                  <a:gd name="T4" fmla="*/ 910 w 910"/>
                  <a:gd name="T5" fmla="*/ 484 h 877"/>
                  <a:gd name="T6" fmla="*/ 448 w 910"/>
                  <a:gd name="T7" fmla="*/ 0 h 877"/>
                  <a:gd name="T8" fmla="*/ 0 w 910"/>
                  <a:gd name="T9" fmla="*/ 194 h 877"/>
                </a:gdLst>
                <a:ahLst/>
                <a:cxnLst>
                  <a:cxn ang="0">
                    <a:pos x="T0" y="T1"/>
                  </a:cxn>
                  <a:cxn ang="0">
                    <a:pos x="T2" y="T3"/>
                  </a:cxn>
                  <a:cxn ang="0">
                    <a:pos x="T4" y="T5"/>
                  </a:cxn>
                  <a:cxn ang="0">
                    <a:pos x="T6" y="T7"/>
                  </a:cxn>
                  <a:cxn ang="0">
                    <a:pos x="T8" y="T9"/>
                  </a:cxn>
                </a:cxnLst>
                <a:rect l="0" t="0" r="r" b="b"/>
                <a:pathLst>
                  <a:path w="910" h="877">
                    <a:moveTo>
                      <a:pt x="0" y="194"/>
                    </a:moveTo>
                    <a:lnTo>
                      <a:pt x="0" y="877"/>
                    </a:lnTo>
                    <a:lnTo>
                      <a:pt x="910" y="484"/>
                    </a:lnTo>
                    <a:lnTo>
                      <a:pt x="448" y="0"/>
                    </a:lnTo>
                    <a:lnTo>
                      <a:pt x="0" y="194"/>
                    </a:lnTo>
                    <a:close/>
                  </a:path>
                </a:pathLst>
              </a:custGeom>
              <a:solidFill>
                <a:schemeClr val="accent3">
                  <a:lumMod val="75000"/>
                </a:schemeClr>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22" name="Parallelogram 3"/>
            <p:cNvSpPr/>
            <p:nvPr/>
          </p:nvSpPr>
          <p:spPr>
            <a:xfrm>
              <a:off x="5190067" y="2406651"/>
              <a:ext cx="1901952" cy="787401"/>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8" name="Rectangle 5"/>
          <p:cNvSpPr>
            <a:spLocks noChangeArrowheads="1"/>
          </p:cNvSpPr>
          <p:nvPr/>
        </p:nvSpPr>
        <p:spPr bwMode="auto">
          <a:xfrm>
            <a:off x="4605339" y="2200275"/>
            <a:ext cx="4995862" cy="755650"/>
          </a:xfrm>
          <a:prstGeom prst="rect">
            <a:avLst/>
          </a:prstGeom>
          <a:solidFill>
            <a:schemeClr val="bg2"/>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0" name="Rectangle 39"/>
          <p:cNvSpPr/>
          <p:nvPr/>
        </p:nvSpPr>
        <p:spPr>
          <a:xfrm>
            <a:off x="5422281" y="2362201"/>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03</a:t>
            </a:r>
          </a:p>
        </p:txBody>
      </p:sp>
      <p:sp>
        <p:nvSpPr>
          <p:cNvPr id="41" name="Rectangle 40"/>
          <p:cNvSpPr/>
          <p:nvPr/>
        </p:nvSpPr>
        <p:spPr>
          <a:xfrm>
            <a:off x="5861518" y="2392557"/>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grpSp>
        <p:nvGrpSpPr>
          <p:cNvPr id="7" name="Group 6"/>
          <p:cNvGrpSpPr/>
          <p:nvPr/>
        </p:nvGrpSpPr>
        <p:grpSpPr>
          <a:xfrm>
            <a:off x="3892551" y="2200276"/>
            <a:ext cx="1423988" cy="1052513"/>
            <a:chOff x="5190067" y="1790701"/>
            <a:chExt cx="1898651" cy="1403351"/>
          </a:xfrm>
        </p:grpSpPr>
        <p:sp>
          <p:nvSpPr>
            <p:cNvPr id="16" name="Freeform 13"/>
            <p:cNvSpPr>
              <a:spLocks/>
            </p:cNvSpPr>
            <p:nvPr/>
          </p:nvSpPr>
          <p:spPr bwMode="auto">
            <a:xfrm>
              <a:off x="6140451" y="1790701"/>
              <a:ext cx="948267" cy="1403351"/>
            </a:xfrm>
            <a:custGeom>
              <a:avLst/>
              <a:gdLst>
                <a:gd name="T0" fmla="*/ 0 w 448"/>
                <a:gd name="T1" fmla="*/ 0 h 663"/>
                <a:gd name="T2" fmla="*/ 0 w 448"/>
                <a:gd name="T3" fmla="*/ 663 h 663"/>
                <a:gd name="T4" fmla="*/ 448 w 448"/>
                <a:gd name="T5" fmla="*/ 469 h 663"/>
                <a:gd name="T6" fmla="*/ 0 w 448"/>
                <a:gd name="T7" fmla="*/ 0 h 663"/>
              </a:gdLst>
              <a:ahLst/>
              <a:cxnLst>
                <a:cxn ang="0">
                  <a:pos x="T0" y="T1"/>
                </a:cxn>
                <a:cxn ang="0">
                  <a:pos x="T2" y="T3"/>
                </a:cxn>
                <a:cxn ang="0">
                  <a:pos x="T4" y="T5"/>
                </a:cxn>
                <a:cxn ang="0">
                  <a:pos x="T6" y="T7"/>
                </a:cxn>
              </a:cxnLst>
              <a:rect l="0" t="0" r="r" b="b"/>
              <a:pathLst>
                <a:path w="448" h="663">
                  <a:moveTo>
                    <a:pt x="0" y="0"/>
                  </a:moveTo>
                  <a:lnTo>
                    <a:pt x="0" y="663"/>
                  </a:lnTo>
                  <a:lnTo>
                    <a:pt x="448" y="469"/>
                  </a:lnTo>
                  <a:lnTo>
                    <a:pt x="0" y="0"/>
                  </a:lnTo>
                  <a:close/>
                </a:path>
              </a:pathLst>
            </a:custGeom>
            <a:solidFill>
              <a:schemeClr val="bg2">
                <a:lumMod val="75000"/>
              </a:schemeClr>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3" name="Freeform 10"/>
            <p:cNvSpPr>
              <a:spLocks/>
            </p:cNvSpPr>
            <p:nvPr/>
          </p:nvSpPr>
          <p:spPr bwMode="auto">
            <a:xfrm>
              <a:off x="5190067" y="1790701"/>
              <a:ext cx="950384" cy="1403351"/>
            </a:xfrm>
            <a:custGeom>
              <a:avLst/>
              <a:gdLst>
                <a:gd name="T0" fmla="*/ 449 w 449"/>
                <a:gd name="T1" fmla="*/ 0 h 663"/>
                <a:gd name="T2" fmla="*/ 0 w 449"/>
                <a:gd name="T3" fmla="*/ 469 h 663"/>
                <a:gd name="T4" fmla="*/ 449 w 449"/>
                <a:gd name="T5" fmla="*/ 663 h 663"/>
                <a:gd name="T6" fmla="*/ 449 w 449"/>
                <a:gd name="T7" fmla="*/ 0 h 663"/>
              </a:gdLst>
              <a:ahLst/>
              <a:cxnLst>
                <a:cxn ang="0">
                  <a:pos x="T0" y="T1"/>
                </a:cxn>
                <a:cxn ang="0">
                  <a:pos x="T2" y="T3"/>
                </a:cxn>
                <a:cxn ang="0">
                  <a:pos x="T4" y="T5"/>
                </a:cxn>
                <a:cxn ang="0">
                  <a:pos x="T6" y="T7"/>
                </a:cxn>
              </a:cxnLst>
              <a:rect l="0" t="0" r="r" b="b"/>
              <a:pathLst>
                <a:path w="449" h="663">
                  <a:moveTo>
                    <a:pt x="449" y="0"/>
                  </a:moveTo>
                  <a:lnTo>
                    <a:pt x="0" y="469"/>
                  </a:lnTo>
                  <a:lnTo>
                    <a:pt x="449" y="663"/>
                  </a:lnTo>
                  <a:lnTo>
                    <a:pt x="449" y="0"/>
                  </a:lnTo>
                  <a:close/>
                </a:path>
              </a:pathLst>
            </a:custGeom>
            <a:solidFill>
              <a:schemeClr val="bg2"/>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73957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777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900" fill="hold"/>
                                        <p:tgtEl>
                                          <p:spTgt spid="12"/>
                                        </p:tgtEl>
                                        <p:attrNameLst>
                                          <p:attrName>ppt_x</p:attrName>
                                        </p:attrNameLst>
                                      </p:cBhvr>
                                      <p:tavLst>
                                        <p:tav tm="0">
                                          <p:val>
                                            <p:strVal val="#ppt_x"/>
                                          </p:val>
                                        </p:tav>
                                        <p:tav tm="100000">
                                          <p:val>
                                            <p:strVal val="#ppt_x"/>
                                          </p:val>
                                        </p:tav>
                                      </p:tavLst>
                                    </p:anim>
                                    <p:anim calcmode="lin" valueType="num">
                                      <p:cBhvr additive="base">
                                        <p:cTn id="8" dur="900" fill="hold"/>
                                        <p:tgtEl>
                                          <p:spTgt spid="1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70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45"/>
                                        </p:tgtEl>
                                        <p:attrNameLst>
                                          <p:attrName>style.visibility</p:attrName>
                                        </p:attrNameLst>
                                      </p:cBhvr>
                                      <p:to>
                                        <p:strVal val="visible"/>
                                      </p:to>
                                    </p:set>
                                    <p:animEffect transition="in" filter="fade">
                                      <p:cBhvr>
                                        <p:cTn id="14" dur="500"/>
                                        <p:tgtEl>
                                          <p:spTgt spid="45"/>
                                        </p:tgtEl>
                                      </p:cBhvr>
                                    </p:animEffect>
                                  </p:childTnLst>
                                </p:cTn>
                              </p:par>
                              <p:par>
                                <p:cTn id="15" presetID="10" presetClass="entr" presetSubtype="0" fill="hold" grpId="0" nodeType="withEffect">
                                  <p:stCondLst>
                                    <p:cond delay="11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2" presetClass="entr" presetSubtype="1" decel="80000" fill="hold" nodeType="withEffect">
                                  <p:stCondLst>
                                    <p:cond delay="7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2" presetClass="entr" presetSubtype="8" fill="hold" grpId="0" nodeType="withEffect">
                                  <p:stCondLst>
                                    <p:cond delay="1100"/>
                                  </p:stCondLst>
                                  <p:childTnLst>
                                    <p:set>
                                      <p:cBhvr>
                                        <p:cTn id="23" dur="1" fill="hold">
                                          <p:stCondLst>
                                            <p:cond delay="0"/>
                                          </p:stCondLst>
                                        </p:cTn>
                                        <p:tgtEl>
                                          <p:spTgt spid="9"/>
                                        </p:tgtEl>
                                        <p:attrNameLst>
                                          <p:attrName>style.visibility</p:attrName>
                                        </p:attrNameLst>
                                      </p:cBhvr>
                                      <p:to>
                                        <p:strVal val="visible"/>
                                      </p:to>
                                    </p:set>
                                    <p:animEffect transition="in" filter="wipe(left)">
                                      <p:cBhvr>
                                        <p:cTn id="24" dur="500"/>
                                        <p:tgtEl>
                                          <p:spTgt spid="9"/>
                                        </p:tgtEl>
                                      </p:cBhvr>
                                    </p:animEffect>
                                  </p:childTnLst>
                                </p:cTn>
                              </p:par>
                              <p:par>
                                <p:cTn id="25" presetID="10" presetClass="entr" presetSubtype="0" fill="hold" grpId="0" nodeType="withEffect">
                                  <p:stCondLst>
                                    <p:cond delay="14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par>
                                <p:cTn id="28" presetID="10" presetClass="entr" presetSubtype="0" fill="hold" grpId="0" nodeType="withEffect">
                                  <p:stCondLst>
                                    <p:cond delay="150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500"/>
                                        <p:tgtEl>
                                          <p:spTgt spid="42"/>
                                        </p:tgtEl>
                                      </p:cBhvr>
                                    </p:animEffect>
                                  </p:childTnLst>
                                </p:cTn>
                              </p:par>
                              <p:par>
                                <p:cTn id="31" presetID="2" presetClass="entr" presetSubtype="1" decel="80000" fill="hold" nodeType="withEffect">
                                  <p:stCondLst>
                                    <p:cond delay="120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0-#ppt_h/2"/>
                                          </p:val>
                                        </p:tav>
                                        <p:tav tm="100000">
                                          <p:val>
                                            <p:strVal val="#ppt_y"/>
                                          </p:val>
                                        </p:tav>
                                      </p:tavLst>
                                    </p:anim>
                                  </p:childTnLst>
                                </p:cTn>
                              </p:par>
                              <p:par>
                                <p:cTn id="35" presetID="22" presetClass="entr" presetSubtype="8" fill="hold" grpId="0" nodeType="withEffect">
                                  <p:stCondLst>
                                    <p:cond delay="160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par>
                                <p:cTn id="38" presetID="10" presetClass="entr" presetSubtype="0" fill="hold" grpId="0" nodeType="withEffect">
                                  <p:stCondLst>
                                    <p:cond delay="180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500"/>
                                        <p:tgtEl>
                                          <p:spTgt spid="40"/>
                                        </p:tgtEl>
                                      </p:cBhvr>
                                    </p:animEffect>
                                  </p:childTnLst>
                                </p:cTn>
                              </p:par>
                              <p:par>
                                <p:cTn id="41" presetID="10" presetClass="entr" presetSubtype="0" fill="hold" grpId="0" nodeType="withEffect">
                                  <p:stCondLst>
                                    <p:cond delay="190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par>
                                <p:cTn id="44" presetID="10" presetClass="entr" presetSubtype="0" fill="hold" grpId="0" nodeType="withEffect">
                                  <p:stCondLst>
                                    <p:cond delay="16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9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42" grpId="0"/>
      <p:bldP spid="43" grpId="0"/>
      <p:bldP spid="44" grpId="0"/>
      <p:bldP spid="45" grpId="0"/>
      <p:bldP spid="46" grpId="0"/>
      <p:bldP spid="8" grpId="0" animBg="1"/>
      <p:bldP spid="40" grpId="0"/>
      <p:bldP spid="4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7"/>
          <p:cNvSpPr>
            <a:spLocks noChangeArrowheads="1"/>
          </p:cNvSpPr>
          <p:nvPr/>
        </p:nvSpPr>
        <p:spPr bwMode="auto">
          <a:xfrm>
            <a:off x="4629150" y="3919538"/>
            <a:ext cx="4819650" cy="5730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4" name="Group 3"/>
          <p:cNvGrpSpPr/>
          <p:nvPr/>
        </p:nvGrpSpPr>
        <p:grpSpPr>
          <a:xfrm>
            <a:off x="2438400" y="3251989"/>
            <a:ext cx="4381500" cy="2181817"/>
            <a:chOff x="3251200" y="3199611"/>
            <a:chExt cx="5842000" cy="2909089"/>
          </a:xfrm>
        </p:grpSpPr>
        <p:sp>
          <p:nvSpPr>
            <p:cNvPr id="28" name="Freeform 12"/>
            <p:cNvSpPr>
              <a:spLocks/>
            </p:cNvSpPr>
            <p:nvPr/>
          </p:nvSpPr>
          <p:spPr bwMode="auto">
            <a:xfrm>
              <a:off x="6172200" y="4083049"/>
              <a:ext cx="2921000" cy="2025651"/>
            </a:xfrm>
            <a:custGeom>
              <a:avLst/>
              <a:gdLst>
                <a:gd name="T0" fmla="*/ 1380 w 1380"/>
                <a:gd name="T1" fmla="*/ 361 h 957"/>
                <a:gd name="T2" fmla="*/ 1035 w 1380"/>
                <a:gd name="T3" fmla="*/ 0 h 957"/>
                <a:gd name="T4" fmla="*/ 0 w 1380"/>
                <a:gd name="T5" fmla="*/ 447 h 957"/>
                <a:gd name="T6" fmla="*/ 0 w 1380"/>
                <a:gd name="T7" fmla="*/ 957 h 957"/>
                <a:gd name="T8" fmla="*/ 1380 w 1380"/>
                <a:gd name="T9" fmla="*/ 361 h 957"/>
              </a:gdLst>
              <a:ahLst/>
              <a:cxnLst>
                <a:cxn ang="0">
                  <a:pos x="T0" y="T1"/>
                </a:cxn>
                <a:cxn ang="0">
                  <a:pos x="T2" y="T3"/>
                </a:cxn>
                <a:cxn ang="0">
                  <a:pos x="T4" y="T5"/>
                </a:cxn>
                <a:cxn ang="0">
                  <a:pos x="T6" y="T7"/>
                </a:cxn>
                <a:cxn ang="0">
                  <a:pos x="T8" y="T9"/>
                </a:cxn>
              </a:cxnLst>
              <a:rect l="0" t="0" r="r" b="b"/>
              <a:pathLst>
                <a:path w="1380" h="957">
                  <a:moveTo>
                    <a:pt x="1380" y="361"/>
                  </a:moveTo>
                  <a:lnTo>
                    <a:pt x="1035" y="0"/>
                  </a:lnTo>
                  <a:lnTo>
                    <a:pt x="0" y="447"/>
                  </a:lnTo>
                  <a:lnTo>
                    <a:pt x="0" y="957"/>
                  </a:lnTo>
                  <a:lnTo>
                    <a:pt x="1380" y="36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2" name="Freeform 16"/>
            <p:cNvSpPr>
              <a:spLocks/>
            </p:cNvSpPr>
            <p:nvPr/>
          </p:nvSpPr>
          <p:spPr bwMode="auto">
            <a:xfrm>
              <a:off x="3251200" y="4083049"/>
              <a:ext cx="2921000" cy="2025651"/>
            </a:xfrm>
            <a:custGeom>
              <a:avLst/>
              <a:gdLst>
                <a:gd name="T0" fmla="*/ 0 w 1380"/>
                <a:gd name="T1" fmla="*/ 361 h 957"/>
                <a:gd name="T2" fmla="*/ 345 w 1380"/>
                <a:gd name="T3" fmla="*/ 0 h 957"/>
                <a:gd name="T4" fmla="*/ 1380 w 1380"/>
                <a:gd name="T5" fmla="*/ 447 h 957"/>
                <a:gd name="T6" fmla="*/ 1380 w 1380"/>
                <a:gd name="T7" fmla="*/ 957 h 957"/>
                <a:gd name="T8" fmla="*/ 0 w 1380"/>
                <a:gd name="T9" fmla="*/ 361 h 957"/>
              </a:gdLst>
              <a:ahLst/>
              <a:cxnLst>
                <a:cxn ang="0">
                  <a:pos x="T0" y="T1"/>
                </a:cxn>
                <a:cxn ang="0">
                  <a:pos x="T2" y="T3"/>
                </a:cxn>
                <a:cxn ang="0">
                  <a:pos x="T4" y="T5"/>
                </a:cxn>
                <a:cxn ang="0">
                  <a:pos x="T6" y="T7"/>
                </a:cxn>
                <a:cxn ang="0">
                  <a:pos x="T8" y="T9"/>
                </a:cxn>
              </a:cxnLst>
              <a:rect l="0" t="0" r="r" b="b"/>
              <a:pathLst>
                <a:path w="1380" h="957">
                  <a:moveTo>
                    <a:pt x="0" y="361"/>
                  </a:moveTo>
                  <a:lnTo>
                    <a:pt x="345" y="0"/>
                  </a:lnTo>
                  <a:lnTo>
                    <a:pt x="1380" y="447"/>
                  </a:lnTo>
                  <a:lnTo>
                    <a:pt x="1380" y="957"/>
                  </a:lnTo>
                  <a:lnTo>
                    <a:pt x="0" y="36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5" name="Parallelogram 3"/>
            <p:cNvSpPr/>
            <p:nvPr/>
          </p:nvSpPr>
          <p:spPr>
            <a:xfrm>
              <a:off x="3981451" y="3199611"/>
              <a:ext cx="4381498" cy="183621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2" name="Rectangle 6"/>
          <p:cNvSpPr>
            <a:spLocks noChangeArrowheads="1"/>
          </p:cNvSpPr>
          <p:nvPr/>
        </p:nvSpPr>
        <p:spPr bwMode="auto">
          <a:xfrm>
            <a:off x="4629150" y="2773362"/>
            <a:ext cx="4819650" cy="57308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4" name="Rectangle 8"/>
          <p:cNvSpPr>
            <a:spLocks noChangeArrowheads="1"/>
          </p:cNvSpPr>
          <p:nvPr/>
        </p:nvSpPr>
        <p:spPr bwMode="auto">
          <a:xfrm>
            <a:off x="4629150" y="3346451"/>
            <a:ext cx="4819650" cy="573088"/>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5" name="Group 4"/>
          <p:cNvGrpSpPr/>
          <p:nvPr/>
        </p:nvGrpSpPr>
        <p:grpSpPr>
          <a:xfrm>
            <a:off x="2986089" y="2908857"/>
            <a:ext cx="3286126" cy="1720293"/>
            <a:chOff x="3981451" y="2735476"/>
            <a:chExt cx="4381501" cy="2293724"/>
          </a:xfrm>
        </p:grpSpPr>
        <p:sp>
          <p:nvSpPr>
            <p:cNvPr id="27" name="Freeform 11"/>
            <p:cNvSpPr>
              <a:spLocks/>
            </p:cNvSpPr>
            <p:nvPr/>
          </p:nvSpPr>
          <p:spPr bwMode="auto">
            <a:xfrm>
              <a:off x="6172201" y="3316816"/>
              <a:ext cx="2190751" cy="1712384"/>
            </a:xfrm>
            <a:custGeom>
              <a:avLst/>
              <a:gdLst>
                <a:gd name="T0" fmla="*/ 689 w 1035"/>
                <a:gd name="T1" fmla="*/ 0 h 809"/>
                <a:gd name="T2" fmla="*/ 0 w 1035"/>
                <a:gd name="T3" fmla="*/ 298 h 809"/>
                <a:gd name="T4" fmla="*/ 0 w 1035"/>
                <a:gd name="T5" fmla="*/ 639 h 809"/>
                <a:gd name="T6" fmla="*/ 0 w 1035"/>
                <a:gd name="T7" fmla="*/ 809 h 809"/>
                <a:gd name="T8" fmla="*/ 1035 w 1035"/>
                <a:gd name="T9" fmla="*/ 362 h 809"/>
                <a:gd name="T10" fmla="*/ 689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689" y="0"/>
                  </a:moveTo>
                  <a:lnTo>
                    <a:pt x="0" y="298"/>
                  </a:lnTo>
                  <a:lnTo>
                    <a:pt x="0" y="639"/>
                  </a:lnTo>
                  <a:lnTo>
                    <a:pt x="0" y="809"/>
                  </a:lnTo>
                  <a:lnTo>
                    <a:pt x="1035" y="362"/>
                  </a:lnTo>
                  <a:lnTo>
                    <a:pt x="689" y="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1" name="Freeform 15"/>
            <p:cNvSpPr>
              <a:spLocks/>
            </p:cNvSpPr>
            <p:nvPr/>
          </p:nvSpPr>
          <p:spPr bwMode="auto">
            <a:xfrm>
              <a:off x="3981451" y="3316816"/>
              <a:ext cx="2190751" cy="1712384"/>
            </a:xfrm>
            <a:custGeom>
              <a:avLst/>
              <a:gdLst>
                <a:gd name="T0" fmla="*/ 346 w 1035"/>
                <a:gd name="T1" fmla="*/ 0 h 809"/>
                <a:gd name="T2" fmla="*/ 1035 w 1035"/>
                <a:gd name="T3" fmla="*/ 298 h 809"/>
                <a:gd name="T4" fmla="*/ 1035 w 1035"/>
                <a:gd name="T5" fmla="*/ 639 h 809"/>
                <a:gd name="T6" fmla="*/ 1035 w 1035"/>
                <a:gd name="T7" fmla="*/ 809 h 809"/>
                <a:gd name="T8" fmla="*/ 0 w 1035"/>
                <a:gd name="T9" fmla="*/ 362 h 809"/>
                <a:gd name="T10" fmla="*/ 346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346" y="0"/>
                  </a:moveTo>
                  <a:lnTo>
                    <a:pt x="1035" y="298"/>
                  </a:lnTo>
                  <a:lnTo>
                    <a:pt x="1035" y="639"/>
                  </a:lnTo>
                  <a:lnTo>
                    <a:pt x="1035" y="809"/>
                  </a:lnTo>
                  <a:lnTo>
                    <a:pt x="0" y="362"/>
                  </a:lnTo>
                  <a:lnTo>
                    <a:pt x="34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6" name="Parallelogram 3"/>
            <p:cNvSpPr/>
            <p:nvPr/>
          </p:nvSpPr>
          <p:spPr>
            <a:xfrm>
              <a:off x="4704292" y="2735476"/>
              <a:ext cx="2935224" cy="1212108"/>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a:off x="3535363" y="2509725"/>
            <a:ext cx="2187575" cy="1313614"/>
            <a:chOff x="4713817" y="2196099"/>
            <a:chExt cx="2916767" cy="1751485"/>
          </a:xfrm>
        </p:grpSpPr>
        <p:sp>
          <p:nvSpPr>
            <p:cNvPr id="25" name="Freeform 9"/>
            <p:cNvSpPr>
              <a:spLocks/>
            </p:cNvSpPr>
            <p:nvPr/>
          </p:nvSpPr>
          <p:spPr bwMode="auto">
            <a:xfrm>
              <a:off x="6172200" y="2554817"/>
              <a:ext cx="1458384" cy="1392767"/>
            </a:xfrm>
            <a:custGeom>
              <a:avLst/>
              <a:gdLst>
                <a:gd name="T0" fmla="*/ 345 w 689"/>
                <a:gd name="T1" fmla="*/ 0 h 658"/>
                <a:gd name="T2" fmla="*/ 0 w 689"/>
                <a:gd name="T3" fmla="*/ 149 h 658"/>
                <a:gd name="T4" fmla="*/ 0 w 689"/>
                <a:gd name="T5" fmla="*/ 658 h 658"/>
                <a:gd name="T6" fmla="*/ 689 w 689"/>
                <a:gd name="T7" fmla="*/ 360 h 658"/>
                <a:gd name="T8" fmla="*/ 345 w 689"/>
                <a:gd name="T9" fmla="*/ 0 h 658"/>
              </a:gdLst>
              <a:ahLst/>
              <a:cxnLst>
                <a:cxn ang="0">
                  <a:pos x="T0" y="T1"/>
                </a:cxn>
                <a:cxn ang="0">
                  <a:pos x="T2" y="T3"/>
                </a:cxn>
                <a:cxn ang="0">
                  <a:pos x="T4" y="T5"/>
                </a:cxn>
                <a:cxn ang="0">
                  <a:pos x="T6" y="T7"/>
                </a:cxn>
                <a:cxn ang="0">
                  <a:pos x="T8" y="T9"/>
                </a:cxn>
              </a:cxnLst>
              <a:rect l="0" t="0" r="r" b="b"/>
              <a:pathLst>
                <a:path w="689" h="658">
                  <a:moveTo>
                    <a:pt x="345" y="0"/>
                  </a:moveTo>
                  <a:lnTo>
                    <a:pt x="0" y="149"/>
                  </a:lnTo>
                  <a:lnTo>
                    <a:pt x="0" y="658"/>
                  </a:lnTo>
                  <a:lnTo>
                    <a:pt x="689" y="360"/>
                  </a:lnTo>
                  <a:lnTo>
                    <a:pt x="345"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9" name="Freeform 13"/>
            <p:cNvSpPr>
              <a:spLocks/>
            </p:cNvSpPr>
            <p:nvPr/>
          </p:nvSpPr>
          <p:spPr bwMode="auto">
            <a:xfrm>
              <a:off x="4713817" y="2554817"/>
              <a:ext cx="1458384" cy="1392767"/>
            </a:xfrm>
            <a:custGeom>
              <a:avLst/>
              <a:gdLst>
                <a:gd name="T0" fmla="*/ 344 w 689"/>
                <a:gd name="T1" fmla="*/ 0 h 658"/>
                <a:gd name="T2" fmla="*/ 689 w 689"/>
                <a:gd name="T3" fmla="*/ 149 h 658"/>
                <a:gd name="T4" fmla="*/ 689 w 689"/>
                <a:gd name="T5" fmla="*/ 658 h 658"/>
                <a:gd name="T6" fmla="*/ 0 w 689"/>
                <a:gd name="T7" fmla="*/ 360 h 658"/>
                <a:gd name="T8" fmla="*/ 344 w 689"/>
                <a:gd name="T9" fmla="*/ 0 h 658"/>
              </a:gdLst>
              <a:ahLst/>
              <a:cxnLst>
                <a:cxn ang="0">
                  <a:pos x="T0" y="T1"/>
                </a:cxn>
                <a:cxn ang="0">
                  <a:pos x="T2" y="T3"/>
                </a:cxn>
                <a:cxn ang="0">
                  <a:pos x="T4" y="T5"/>
                </a:cxn>
                <a:cxn ang="0">
                  <a:pos x="T6" y="T7"/>
                </a:cxn>
                <a:cxn ang="0">
                  <a:pos x="T8" y="T9"/>
                </a:cxn>
              </a:cxnLst>
              <a:rect l="0" t="0" r="r" b="b"/>
              <a:pathLst>
                <a:path w="689" h="658">
                  <a:moveTo>
                    <a:pt x="344" y="0"/>
                  </a:moveTo>
                  <a:lnTo>
                    <a:pt x="689" y="149"/>
                  </a:lnTo>
                  <a:lnTo>
                    <a:pt x="689" y="658"/>
                  </a:lnTo>
                  <a:lnTo>
                    <a:pt x="0" y="360"/>
                  </a:lnTo>
                  <a:lnTo>
                    <a:pt x="34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7" name="Parallelogram 3"/>
            <p:cNvSpPr/>
            <p:nvPr/>
          </p:nvSpPr>
          <p:spPr>
            <a:xfrm flipV="1">
              <a:off x="5437496" y="2196099"/>
              <a:ext cx="1475650" cy="67665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 name="Title 1"/>
          <p:cNvSpPr>
            <a:spLocks noGrp="1"/>
          </p:cNvSpPr>
          <p:nvPr>
            <p:ph type="title"/>
          </p:nvPr>
        </p:nvSpPr>
        <p:spPr/>
        <p:txBody>
          <a:bodyPr/>
          <a:lstStyle/>
          <a:p>
            <a:r>
              <a:rPr lang="en-US" dirty="0" err="1"/>
              <a:t>Xxxx</a:t>
            </a:r>
            <a:r>
              <a:rPr lang="en-US" dirty="0"/>
              <a:t> </a:t>
            </a:r>
            <a:r>
              <a:rPr lang="en-US" dirty="0" err="1"/>
              <a:t>xxxxxxxxxxx</a:t>
            </a:r>
            <a:r>
              <a:rPr lang="en-US" dirty="0"/>
              <a:t>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xxxxxxxx</a:t>
            </a:r>
            <a:r>
              <a:rPr lang="en-US" dirty="0"/>
              <a:t> x xxx x </a:t>
            </a:r>
            <a:r>
              <a:rPr lang="en-US" dirty="0" err="1"/>
              <a:t>XxxxxXxx</a:t>
            </a:r>
            <a:r>
              <a:rPr lang="en-US" dirty="0"/>
              <a:t> x xxx x </a:t>
            </a:r>
            <a:r>
              <a:rPr lang="en-US" dirty="0" err="1"/>
              <a:t>xxxxxxxxx</a:t>
            </a:r>
            <a:endParaRPr lang="en-US" dirty="0"/>
          </a:p>
        </p:txBody>
      </p:sp>
      <p:sp>
        <p:nvSpPr>
          <p:cNvPr id="21" name="Rectangle 5"/>
          <p:cNvSpPr>
            <a:spLocks noChangeArrowheads="1"/>
          </p:cNvSpPr>
          <p:nvPr/>
        </p:nvSpPr>
        <p:spPr bwMode="auto">
          <a:xfrm>
            <a:off x="4629150" y="2220851"/>
            <a:ext cx="4819650" cy="57308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7" name="Group 6"/>
          <p:cNvGrpSpPr/>
          <p:nvPr/>
        </p:nvGrpSpPr>
        <p:grpSpPr>
          <a:xfrm>
            <a:off x="4081463" y="2210645"/>
            <a:ext cx="1095375" cy="809625"/>
            <a:chOff x="5441951" y="1790701"/>
            <a:chExt cx="1460500" cy="1079500"/>
          </a:xfrm>
        </p:grpSpPr>
        <p:sp>
          <p:nvSpPr>
            <p:cNvPr id="26" name="Freeform 10"/>
            <p:cNvSpPr>
              <a:spLocks/>
            </p:cNvSpPr>
            <p:nvPr/>
          </p:nvSpPr>
          <p:spPr bwMode="auto">
            <a:xfrm>
              <a:off x="6172200" y="1790701"/>
              <a:ext cx="730251" cy="1079500"/>
            </a:xfrm>
            <a:custGeom>
              <a:avLst/>
              <a:gdLst>
                <a:gd name="T0" fmla="*/ 0 w 345"/>
                <a:gd name="T1" fmla="*/ 0 h 510"/>
                <a:gd name="T2" fmla="*/ 0 w 345"/>
                <a:gd name="T3" fmla="*/ 510 h 510"/>
                <a:gd name="T4" fmla="*/ 345 w 345"/>
                <a:gd name="T5" fmla="*/ 361 h 510"/>
                <a:gd name="T6" fmla="*/ 0 w 345"/>
                <a:gd name="T7" fmla="*/ 0 h 510"/>
              </a:gdLst>
              <a:ahLst/>
              <a:cxnLst>
                <a:cxn ang="0">
                  <a:pos x="T0" y="T1"/>
                </a:cxn>
                <a:cxn ang="0">
                  <a:pos x="T2" y="T3"/>
                </a:cxn>
                <a:cxn ang="0">
                  <a:pos x="T4" y="T5"/>
                </a:cxn>
                <a:cxn ang="0">
                  <a:pos x="T6" y="T7"/>
                </a:cxn>
              </a:cxnLst>
              <a:rect l="0" t="0" r="r" b="b"/>
              <a:pathLst>
                <a:path w="345" h="510">
                  <a:moveTo>
                    <a:pt x="0" y="0"/>
                  </a:moveTo>
                  <a:lnTo>
                    <a:pt x="0" y="510"/>
                  </a:lnTo>
                  <a:lnTo>
                    <a:pt x="345" y="361"/>
                  </a:lnTo>
                  <a:lnTo>
                    <a:pt x="0" y="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0" name="Freeform 14"/>
            <p:cNvSpPr>
              <a:spLocks/>
            </p:cNvSpPr>
            <p:nvPr/>
          </p:nvSpPr>
          <p:spPr bwMode="auto">
            <a:xfrm>
              <a:off x="5441951" y="1790701"/>
              <a:ext cx="730251" cy="1079500"/>
            </a:xfrm>
            <a:custGeom>
              <a:avLst/>
              <a:gdLst>
                <a:gd name="T0" fmla="*/ 345 w 345"/>
                <a:gd name="T1" fmla="*/ 0 h 510"/>
                <a:gd name="T2" fmla="*/ 345 w 345"/>
                <a:gd name="T3" fmla="*/ 510 h 510"/>
                <a:gd name="T4" fmla="*/ 0 w 345"/>
                <a:gd name="T5" fmla="*/ 361 h 510"/>
                <a:gd name="T6" fmla="*/ 345 w 345"/>
                <a:gd name="T7" fmla="*/ 0 h 510"/>
              </a:gdLst>
              <a:ahLst/>
              <a:cxnLst>
                <a:cxn ang="0">
                  <a:pos x="T0" y="T1"/>
                </a:cxn>
                <a:cxn ang="0">
                  <a:pos x="T2" y="T3"/>
                </a:cxn>
                <a:cxn ang="0">
                  <a:pos x="T4" y="T5"/>
                </a:cxn>
                <a:cxn ang="0">
                  <a:pos x="T6" y="T7"/>
                </a:cxn>
              </a:cxnLst>
              <a:rect l="0" t="0" r="r" b="b"/>
              <a:pathLst>
                <a:path w="345" h="510">
                  <a:moveTo>
                    <a:pt x="345" y="0"/>
                  </a:moveTo>
                  <a:lnTo>
                    <a:pt x="345" y="510"/>
                  </a:lnTo>
                  <a:lnTo>
                    <a:pt x="0" y="361"/>
                  </a:lnTo>
                  <a:lnTo>
                    <a:pt x="345"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17" name="Rectangle 16"/>
          <p:cNvSpPr/>
          <p:nvPr/>
        </p:nvSpPr>
        <p:spPr>
          <a:xfrm>
            <a:off x="5659678" y="2333184"/>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18" name="Rectangle 17"/>
          <p:cNvSpPr/>
          <p:nvPr/>
        </p:nvSpPr>
        <p:spPr>
          <a:xfrm>
            <a:off x="5193681" y="2298889"/>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04</a:t>
            </a:r>
          </a:p>
        </p:txBody>
      </p:sp>
      <p:sp>
        <p:nvSpPr>
          <p:cNvPr id="19" name="Rectangle 18"/>
          <p:cNvSpPr/>
          <p:nvPr/>
        </p:nvSpPr>
        <p:spPr>
          <a:xfrm>
            <a:off x="5727081" y="2858174"/>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03</a:t>
            </a:r>
          </a:p>
        </p:txBody>
      </p:sp>
      <p:sp>
        <p:nvSpPr>
          <p:cNvPr id="33" name="Rectangle 32"/>
          <p:cNvSpPr/>
          <p:nvPr/>
        </p:nvSpPr>
        <p:spPr>
          <a:xfrm>
            <a:off x="6193078" y="2885695"/>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4" name="Rectangle 33"/>
          <p:cNvSpPr/>
          <p:nvPr/>
        </p:nvSpPr>
        <p:spPr>
          <a:xfrm>
            <a:off x="6650278" y="3448146"/>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5" name="Rectangle 34"/>
          <p:cNvSpPr/>
          <p:nvPr/>
        </p:nvSpPr>
        <p:spPr>
          <a:xfrm>
            <a:off x="7183678" y="4000657"/>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6" name="Rectangle 35"/>
          <p:cNvSpPr/>
          <p:nvPr/>
        </p:nvSpPr>
        <p:spPr>
          <a:xfrm>
            <a:off x="6184281" y="3427397"/>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02</a:t>
            </a:r>
          </a:p>
        </p:txBody>
      </p:sp>
      <p:sp>
        <p:nvSpPr>
          <p:cNvPr id="37" name="Rectangle 36"/>
          <p:cNvSpPr/>
          <p:nvPr/>
        </p:nvSpPr>
        <p:spPr>
          <a:xfrm>
            <a:off x="6717681" y="3986683"/>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01</a:t>
            </a:r>
          </a:p>
        </p:txBody>
      </p:sp>
      <p:sp>
        <p:nvSpPr>
          <p:cNvPr id="38" name="Rectangle 37"/>
          <p:cNvSpPr/>
          <p:nvPr/>
        </p:nvSpPr>
        <p:spPr>
          <a:xfrm>
            <a:off x="4162945" y="2624377"/>
            <a:ext cx="529312"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 xxx</a:t>
            </a:r>
          </a:p>
        </p:txBody>
      </p:sp>
      <p:sp>
        <p:nvSpPr>
          <p:cNvPr id="39" name="Rectangle 38"/>
          <p:cNvSpPr/>
          <p:nvPr/>
        </p:nvSpPr>
        <p:spPr>
          <a:xfrm>
            <a:off x="3431359" y="4010527"/>
            <a:ext cx="952505"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err="1">
                <a:solidFill>
                  <a:srgbClr val="FFFFFF"/>
                </a:solidFill>
              </a:rPr>
              <a:t>Xxxxxxxxx</a:t>
            </a:r>
            <a:r>
              <a:rPr lang="en-US" sz="1200" dirty="0">
                <a:solidFill>
                  <a:srgbClr val="FFFFFF"/>
                </a:solidFill>
              </a:rPr>
              <a:t> x</a:t>
            </a:r>
          </a:p>
        </p:txBody>
      </p:sp>
      <p:sp>
        <p:nvSpPr>
          <p:cNvPr id="40" name="Rectangle 39"/>
          <p:cNvSpPr/>
          <p:nvPr/>
        </p:nvSpPr>
        <p:spPr>
          <a:xfrm>
            <a:off x="3742754" y="3305545"/>
            <a:ext cx="853118"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 xx </a:t>
            </a:r>
            <a:r>
              <a:rPr lang="en-US" sz="1200" dirty="0" err="1">
                <a:solidFill>
                  <a:srgbClr val="FFFFFF"/>
                </a:solidFill>
              </a:rPr>
              <a:t>xxxxx</a:t>
            </a:r>
            <a:endParaRPr lang="en-US" sz="1200" dirty="0">
              <a:solidFill>
                <a:srgbClr val="FFFFFF"/>
              </a:solidFill>
            </a:endParaRPr>
          </a:p>
        </p:txBody>
      </p:sp>
      <p:sp>
        <p:nvSpPr>
          <p:cNvPr id="41" name="Rectangle 40"/>
          <p:cNvSpPr/>
          <p:nvPr/>
        </p:nvSpPr>
        <p:spPr>
          <a:xfrm>
            <a:off x="3293057" y="4681396"/>
            <a:ext cx="712054"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Xxx </a:t>
            </a:r>
            <a:r>
              <a:rPr lang="en-US" sz="1200" dirty="0" err="1">
                <a:solidFill>
                  <a:srgbClr val="FFFFFF"/>
                </a:solidFill>
              </a:rPr>
              <a:t>xxx</a:t>
            </a:r>
            <a:r>
              <a:rPr lang="en-US" sz="1200" dirty="0">
                <a:solidFill>
                  <a:srgbClr val="FFFFFF"/>
                </a:solidFill>
              </a:rPr>
              <a:t> </a:t>
            </a:r>
          </a:p>
        </p:txBody>
      </p:sp>
      <p:sp>
        <p:nvSpPr>
          <p:cNvPr id="51" name="Rectangle 50"/>
          <p:cNvSpPr/>
          <p:nvPr/>
        </p:nvSpPr>
        <p:spPr>
          <a:xfrm>
            <a:off x="999517" y="2221653"/>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2" name="Rectangle 51"/>
          <p:cNvSpPr/>
          <p:nvPr/>
        </p:nvSpPr>
        <p:spPr>
          <a:xfrm>
            <a:off x="999517" y="2821774"/>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3" name="Rectangle 52"/>
          <p:cNvSpPr/>
          <p:nvPr/>
        </p:nvSpPr>
        <p:spPr>
          <a:xfrm>
            <a:off x="999517" y="3488722"/>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4" name="Rectangle 53"/>
          <p:cNvSpPr/>
          <p:nvPr/>
        </p:nvSpPr>
        <p:spPr>
          <a:xfrm>
            <a:off x="999517" y="4117174"/>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grpSp>
        <p:nvGrpSpPr>
          <p:cNvPr id="9" name="Group 8"/>
          <p:cNvGrpSpPr/>
          <p:nvPr/>
        </p:nvGrpSpPr>
        <p:grpSpPr>
          <a:xfrm>
            <a:off x="533401" y="2756636"/>
            <a:ext cx="564821" cy="564816"/>
            <a:chOff x="711201" y="2532515"/>
            <a:chExt cx="753095" cy="753088"/>
          </a:xfrm>
        </p:grpSpPr>
        <p:sp>
          <p:nvSpPr>
            <p:cNvPr id="42" name="Oval 12"/>
            <p:cNvSpPr>
              <a:spLocks noChangeArrowheads="1"/>
            </p:cNvSpPr>
            <p:nvPr/>
          </p:nvSpPr>
          <p:spPr bwMode="auto">
            <a:xfrm>
              <a:off x="711201" y="2532515"/>
              <a:ext cx="753095" cy="753088"/>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p>
          </p:txBody>
        </p:sp>
        <p:pic>
          <p:nvPicPr>
            <p:cNvPr id="10" name="Picture 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6464" y="2763940"/>
              <a:ext cx="502565" cy="290241"/>
            </a:xfrm>
            <a:prstGeom prst="rect">
              <a:avLst/>
            </a:prstGeom>
          </p:spPr>
        </p:pic>
      </p:grpSp>
      <p:grpSp>
        <p:nvGrpSpPr>
          <p:cNvPr id="11" name="Group 10"/>
          <p:cNvGrpSpPr/>
          <p:nvPr/>
        </p:nvGrpSpPr>
        <p:grpSpPr>
          <a:xfrm>
            <a:off x="533401" y="3393183"/>
            <a:ext cx="564821" cy="564816"/>
            <a:chOff x="711201" y="3381244"/>
            <a:chExt cx="753095" cy="753088"/>
          </a:xfrm>
        </p:grpSpPr>
        <p:sp>
          <p:nvSpPr>
            <p:cNvPr id="44" name="Oval 12"/>
            <p:cNvSpPr>
              <a:spLocks noChangeArrowheads="1"/>
            </p:cNvSpPr>
            <p:nvPr/>
          </p:nvSpPr>
          <p:spPr bwMode="auto">
            <a:xfrm>
              <a:off x="711201" y="3381244"/>
              <a:ext cx="753095" cy="753088"/>
            </a:xfrm>
            <a:prstGeom prst="ellipse">
              <a:avLst/>
            </a:prstGeom>
            <a:solidFill>
              <a:schemeClr val="accent3"/>
            </a:solid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38649" y="3534720"/>
              <a:ext cx="298195" cy="446136"/>
            </a:xfrm>
            <a:prstGeom prst="rect">
              <a:avLst/>
            </a:prstGeom>
          </p:spPr>
        </p:pic>
      </p:grpSp>
      <p:grpSp>
        <p:nvGrpSpPr>
          <p:cNvPr id="13" name="Group 12"/>
          <p:cNvGrpSpPr/>
          <p:nvPr/>
        </p:nvGrpSpPr>
        <p:grpSpPr>
          <a:xfrm>
            <a:off x="533401" y="4021808"/>
            <a:ext cx="564821" cy="564816"/>
            <a:chOff x="711201" y="4219411"/>
            <a:chExt cx="753095" cy="753088"/>
          </a:xfrm>
        </p:grpSpPr>
        <p:sp>
          <p:nvSpPr>
            <p:cNvPr id="46" name="Oval 12"/>
            <p:cNvSpPr>
              <a:spLocks noChangeArrowheads="1"/>
            </p:cNvSpPr>
            <p:nvPr/>
          </p:nvSpPr>
          <p:spPr bwMode="auto">
            <a:xfrm>
              <a:off x="711201" y="4219411"/>
              <a:ext cx="753095" cy="75308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15" name="Picture 1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7444" y="4461175"/>
              <a:ext cx="500609" cy="269560"/>
            </a:xfrm>
            <a:prstGeom prst="rect">
              <a:avLst/>
            </a:prstGeom>
          </p:spPr>
        </p:pic>
      </p:grpSp>
      <p:grpSp>
        <p:nvGrpSpPr>
          <p:cNvPr id="8" name="Group 7"/>
          <p:cNvGrpSpPr/>
          <p:nvPr/>
        </p:nvGrpSpPr>
        <p:grpSpPr>
          <a:xfrm>
            <a:off x="533401" y="2133601"/>
            <a:ext cx="564821" cy="564815"/>
            <a:chOff x="711201" y="1701801"/>
            <a:chExt cx="753095" cy="753087"/>
          </a:xfrm>
        </p:grpSpPr>
        <p:sp>
          <p:nvSpPr>
            <p:cNvPr id="49" name="Oval 12"/>
            <p:cNvSpPr>
              <a:spLocks noChangeArrowheads="1"/>
            </p:cNvSpPr>
            <p:nvPr/>
          </p:nvSpPr>
          <p:spPr bwMode="auto">
            <a:xfrm>
              <a:off x="711201" y="1701801"/>
              <a:ext cx="753095" cy="753087"/>
            </a:xfrm>
            <a:prstGeom prst="ellipse">
              <a:avLst/>
            </a:pr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dirty="0"/>
            </a:p>
          </p:txBody>
        </p:sp>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86633" y="1885687"/>
              <a:ext cx="402231" cy="385312"/>
            </a:xfrm>
            <a:prstGeom prst="rect">
              <a:avLst/>
            </a:prstGeom>
          </p:spPr>
        </p:pic>
      </p:grpSp>
    </p:spTree>
    <p:extLst>
      <p:ext uri="{BB962C8B-B14F-4D97-AF65-F5344CB8AC3E}">
        <p14:creationId xmlns:p14="http://schemas.microsoft.com/office/powerpoint/2010/main" val="12418485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14:presetBounceEnd="61111">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14:bounceEnd="61111">
                                          <p:cBhvr additive="base">
                                            <p:cTn id="71" dur="900" fill="hold"/>
                                            <p:tgtEl>
                                              <p:spTgt spid="8"/>
                                            </p:tgtEl>
                                            <p:attrNameLst>
                                              <p:attrName>ppt_x</p:attrName>
                                            </p:attrNameLst>
                                          </p:cBhvr>
                                          <p:tavLst>
                                            <p:tav tm="0">
                                              <p:val>
                                                <p:strVal val="#ppt_x"/>
                                              </p:val>
                                            </p:tav>
                                            <p:tav tm="100000">
                                              <p:val>
                                                <p:strVal val="#ppt_x"/>
                                              </p:val>
                                            </p:tav>
                                          </p:tavLst>
                                        </p:anim>
                                        <p:anim calcmode="lin" valueType="num" p14:bounceEnd="61111">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14:presetBounceEnd="61111">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14:bounceEnd="61111">
                                          <p:cBhvr additive="base">
                                            <p:cTn id="75" dur="900" fill="hold"/>
                                            <p:tgtEl>
                                              <p:spTgt spid="9"/>
                                            </p:tgtEl>
                                            <p:attrNameLst>
                                              <p:attrName>ppt_x</p:attrName>
                                            </p:attrNameLst>
                                          </p:cBhvr>
                                          <p:tavLst>
                                            <p:tav tm="0">
                                              <p:val>
                                                <p:strVal val="#ppt_x"/>
                                              </p:val>
                                            </p:tav>
                                            <p:tav tm="100000">
                                              <p:val>
                                                <p:strVal val="#ppt_x"/>
                                              </p:val>
                                            </p:tav>
                                          </p:tavLst>
                                        </p:anim>
                                        <p:anim calcmode="lin" valueType="num" p14:bounceEnd="61111">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14:presetBounceEnd="61111">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14:bounceEnd="61111">
                                          <p:cBhvr additive="base">
                                            <p:cTn id="79" dur="900" fill="hold"/>
                                            <p:tgtEl>
                                              <p:spTgt spid="11"/>
                                            </p:tgtEl>
                                            <p:attrNameLst>
                                              <p:attrName>ppt_x</p:attrName>
                                            </p:attrNameLst>
                                          </p:cBhvr>
                                          <p:tavLst>
                                            <p:tav tm="0">
                                              <p:val>
                                                <p:strVal val="#ppt_x"/>
                                              </p:val>
                                            </p:tav>
                                            <p:tav tm="100000">
                                              <p:val>
                                                <p:strVal val="#ppt_x"/>
                                              </p:val>
                                            </p:tav>
                                          </p:tavLst>
                                        </p:anim>
                                        <p:anim calcmode="lin" valueType="num" p14:bounceEnd="61111">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14:presetBounceEnd="61111">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14:bounceEnd="61111">
                                          <p:cBhvr additive="base">
                                            <p:cTn id="83" dur="900" fill="hold"/>
                                            <p:tgtEl>
                                              <p:spTgt spid="13"/>
                                            </p:tgtEl>
                                            <p:attrNameLst>
                                              <p:attrName>ppt_x</p:attrName>
                                            </p:attrNameLst>
                                          </p:cBhvr>
                                          <p:tavLst>
                                            <p:tav tm="0">
                                              <p:val>
                                                <p:strVal val="#ppt_x"/>
                                              </p:val>
                                            </p:tav>
                                            <p:tav tm="100000">
                                              <p:val>
                                                <p:strVal val="#ppt_x"/>
                                              </p:val>
                                            </p:tav>
                                          </p:tavLst>
                                        </p:anim>
                                        <p:anim calcmode="lin" valueType="num" p14:bounceEnd="61111">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900" fill="hold"/>
                                            <p:tgtEl>
                                              <p:spTgt spid="8"/>
                                            </p:tgtEl>
                                            <p:attrNameLst>
                                              <p:attrName>ppt_x</p:attrName>
                                            </p:attrNameLst>
                                          </p:cBhvr>
                                          <p:tavLst>
                                            <p:tav tm="0">
                                              <p:val>
                                                <p:strVal val="#ppt_x"/>
                                              </p:val>
                                            </p:tav>
                                            <p:tav tm="100000">
                                              <p:val>
                                                <p:strVal val="#ppt_x"/>
                                              </p:val>
                                            </p:tav>
                                          </p:tavLst>
                                        </p:anim>
                                        <p:anim calcmode="lin" valueType="num">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cBhvr additive="base">
                                            <p:cTn id="75" dur="900" fill="hold"/>
                                            <p:tgtEl>
                                              <p:spTgt spid="9"/>
                                            </p:tgtEl>
                                            <p:attrNameLst>
                                              <p:attrName>ppt_x</p:attrName>
                                            </p:attrNameLst>
                                          </p:cBhvr>
                                          <p:tavLst>
                                            <p:tav tm="0">
                                              <p:val>
                                                <p:strVal val="#ppt_x"/>
                                              </p:val>
                                            </p:tav>
                                            <p:tav tm="100000">
                                              <p:val>
                                                <p:strVal val="#ppt_x"/>
                                              </p:val>
                                            </p:tav>
                                          </p:tavLst>
                                        </p:anim>
                                        <p:anim calcmode="lin" valueType="num">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cBhvr additive="base">
                                            <p:cTn id="79" dur="900" fill="hold"/>
                                            <p:tgtEl>
                                              <p:spTgt spid="11"/>
                                            </p:tgtEl>
                                            <p:attrNameLst>
                                              <p:attrName>ppt_x</p:attrName>
                                            </p:attrNameLst>
                                          </p:cBhvr>
                                          <p:tavLst>
                                            <p:tav tm="0">
                                              <p:val>
                                                <p:strVal val="#ppt_x"/>
                                              </p:val>
                                            </p:tav>
                                            <p:tav tm="100000">
                                              <p:val>
                                                <p:strVal val="#ppt_x"/>
                                              </p:val>
                                            </p:tav>
                                          </p:tavLst>
                                        </p:anim>
                                        <p:anim calcmode="lin" valueType="num">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cBhvr additive="base">
                                            <p:cTn id="83" dur="900" fill="hold"/>
                                            <p:tgtEl>
                                              <p:spTgt spid="13"/>
                                            </p:tgtEl>
                                            <p:attrNameLst>
                                              <p:attrName>ppt_x</p:attrName>
                                            </p:attrNameLst>
                                          </p:cBhvr>
                                          <p:tavLst>
                                            <p:tav tm="0">
                                              <p:val>
                                                <p:strVal val="#ppt_x"/>
                                              </p:val>
                                            </p:tav>
                                            <p:tav tm="100000">
                                              <p:val>
                                                <p:strVal val="#ppt_x"/>
                                              </p:val>
                                            </p:tav>
                                          </p:tavLst>
                                        </p:anim>
                                        <p:anim calcmode="lin" valueType="num">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X xxx x </a:t>
            </a:r>
            <a:r>
              <a:rPr lang="en-US" dirty="0" err="1"/>
              <a:t>xxxx</a:t>
            </a:r>
            <a:r>
              <a:rPr lang="en-US" dirty="0"/>
              <a:t> </a:t>
            </a:r>
            <a:r>
              <a:rPr lang="en-US" dirty="0" err="1"/>
              <a:t>xxxxxxxx’x</a:t>
            </a:r>
            <a:r>
              <a:rPr lang="en-US" dirty="0"/>
              <a:t> xx </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02</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01</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03</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04</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err="1">
                <a:solidFill>
                  <a:srgbClr val="FFFFFF"/>
                </a:solidFill>
              </a:rPr>
              <a:t>Xxxxx</a:t>
            </a:r>
            <a:r>
              <a:rPr lang="en-US" sz="1600" dirty="0">
                <a:solidFill>
                  <a:srgbClr val="FFFFFF"/>
                </a:solidFill>
              </a:rPr>
              <a:t> xxx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xxxxxx</a:t>
            </a:r>
            <a:r>
              <a:rPr lang="en-US" sz="1600" dirty="0">
                <a:solidFill>
                  <a:srgbClr val="FFFFFF"/>
                </a:solidFill>
              </a:rPr>
              <a:t>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Freeform 33"/>
          <p:cNvSpPr>
            <a:spLocks noEditPoints="1"/>
          </p:cNvSpPr>
          <p:nvPr/>
        </p:nvSpPr>
        <p:spPr bwMode="auto">
          <a:xfrm>
            <a:off x="2206938" y="2346416"/>
            <a:ext cx="1156558" cy="1232394"/>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Tree>
    <p:extLst>
      <p:ext uri="{BB962C8B-B14F-4D97-AF65-F5344CB8AC3E}">
        <p14:creationId xmlns:p14="http://schemas.microsoft.com/office/powerpoint/2010/main" val="12289634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1345196" y="2527019"/>
            <a:ext cx="6251139"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345196" y="3248733"/>
            <a:ext cx="6251139"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345196" y="3971573"/>
            <a:ext cx="6251139"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345196" y="1805304"/>
            <a:ext cx="6251139"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Rectangle 4"/>
          <p:cNvSpPr/>
          <p:nvPr/>
        </p:nvSpPr>
        <p:spPr>
          <a:xfrm>
            <a:off x="8006545" y="2524892"/>
            <a:ext cx="1146956"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6" name="Rectangle 5"/>
          <p:cNvSpPr/>
          <p:nvPr/>
        </p:nvSpPr>
        <p:spPr>
          <a:xfrm>
            <a:off x="8006545" y="1555753"/>
            <a:ext cx="1146956"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7" name="Rectangle 6"/>
          <p:cNvSpPr/>
          <p:nvPr/>
        </p:nvSpPr>
        <p:spPr>
          <a:xfrm>
            <a:off x="8006545" y="3513199"/>
            <a:ext cx="1146956"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8" name="Rectangle 7"/>
          <p:cNvSpPr/>
          <p:nvPr/>
        </p:nvSpPr>
        <p:spPr>
          <a:xfrm>
            <a:off x="8006545" y="4477659"/>
            <a:ext cx="1146956"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17" name="Freeform 16"/>
          <p:cNvSpPr/>
          <p:nvPr/>
        </p:nvSpPr>
        <p:spPr>
          <a:xfrm rot="5400000" flipH="1">
            <a:off x="634173"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18" name="Freeform 17"/>
          <p:cNvSpPr/>
          <p:nvPr/>
        </p:nvSpPr>
        <p:spPr>
          <a:xfrm rot="5400000" flipH="1">
            <a:off x="505461"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19" name="Freeform 18"/>
          <p:cNvSpPr/>
          <p:nvPr/>
        </p:nvSpPr>
        <p:spPr>
          <a:xfrm rot="5400000" flipH="1">
            <a:off x="367164" y="3774070"/>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0" name="Freeform 19"/>
          <p:cNvSpPr/>
          <p:nvPr/>
        </p:nvSpPr>
        <p:spPr>
          <a:xfrm rot="5400000" flipH="1">
            <a:off x="234568"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1" name="Rectangle 20"/>
          <p:cNvSpPr/>
          <p:nvPr/>
        </p:nvSpPr>
        <p:spPr>
          <a:xfrm>
            <a:off x="-396552" y="2794446"/>
            <a:ext cx="129293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2" name="Rectangle 21"/>
          <p:cNvSpPr/>
          <p:nvPr/>
        </p:nvSpPr>
        <p:spPr>
          <a:xfrm>
            <a:off x="-396552" y="1805305"/>
            <a:ext cx="129293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3" name="Rectangle 22"/>
          <p:cNvSpPr/>
          <p:nvPr/>
        </p:nvSpPr>
        <p:spPr>
          <a:xfrm>
            <a:off x="-396552" y="3782753"/>
            <a:ext cx="129293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4" name="Rectangle 23"/>
          <p:cNvSpPr/>
          <p:nvPr/>
        </p:nvSpPr>
        <p:spPr>
          <a:xfrm>
            <a:off x="-396552" y="4770788"/>
            <a:ext cx="129293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39" name="Freeform 38"/>
          <p:cNvSpPr/>
          <p:nvPr/>
        </p:nvSpPr>
        <p:spPr>
          <a:xfrm rot="16200000" flipH="1">
            <a:off x="7281877" y="1823219"/>
            <a:ext cx="992136" cy="457201"/>
          </a:xfrm>
          <a:custGeom>
            <a:avLst/>
            <a:gdLst>
              <a:gd name="connsiteX0" fmla="*/ 0 w 992136"/>
              <a:gd name="connsiteY0" fmla="*/ 457201 h 457201"/>
              <a:gd name="connsiteX1" fmla="*/ 257639 w 992136"/>
              <a:gd name="connsiteY1" fmla="*/ 457201 h 457201"/>
              <a:gd name="connsiteX2" fmla="*/ 493991 w 992136"/>
              <a:gd name="connsiteY2" fmla="*/ 457201 h 457201"/>
              <a:gd name="connsiteX3" fmla="*/ 992136 w 992136"/>
              <a:gd name="connsiteY3" fmla="*/ 457201 h 457201"/>
              <a:gd name="connsiteX4" fmla="*/ 984053 w 992136"/>
              <a:gd name="connsiteY4" fmla="*/ 0 h 457201"/>
              <a:gd name="connsiteX5" fmla="*/ 742580 w 992136"/>
              <a:gd name="connsiteY5" fmla="*/ 0 h 457201"/>
              <a:gd name="connsiteX6" fmla="*/ 249556 w 992136"/>
              <a:gd name="connsiteY6" fmla="*/ 0 h 457201"/>
              <a:gd name="connsiteX7" fmla="*/ 248589 w 992136"/>
              <a:gd name="connsiteY7" fmla="*/ 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6" h="457201">
                <a:moveTo>
                  <a:pt x="0" y="457201"/>
                </a:moveTo>
                <a:lnTo>
                  <a:pt x="257639" y="457201"/>
                </a:lnTo>
                <a:lnTo>
                  <a:pt x="493991" y="457201"/>
                </a:lnTo>
                <a:lnTo>
                  <a:pt x="992136" y="457201"/>
                </a:lnTo>
                <a:lnTo>
                  <a:pt x="984053" y="0"/>
                </a:lnTo>
                <a:lnTo>
                  <a:pt x="742580" y="0"/>
                </a:lnTo>
                <a:lnTo>
                  <a:pt x="249556" y="0"/>
                </a:lnTo>
                <a:lnTo>
                  <a:pt x="248589"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Freeform 37"/>
          <p:cNvSpPr/>
          <p:nvPr/>
        </p:nvSpPr>
        <p:spPr>
          <a:xfrm rot="5400000" flipH="1" flipV="1">
            <a:off x="7287708" y="2798186"/>
            <a:ext cx="980479" cy="457203"/>
          </a:xfrm>
          <a:custGeom>
            <a:avLst/>
            <a:gdLst>
              <a:gd name="connsiteX0" fmla="*/ 980479 w 980479"/>
              <a:gd name="connsiteY0" fmla="*/ 2 h 457203"/>
              <a:gd name="connsiteX1" fmla="*/ 970809 w 980479"/>
              <a:gd name="connsiteY1" fmla="*/ 457203 h 457203"/>
              <a:gd name="connsiteX2" fmla="*/ 330526 w 980479"/>
              <a:gd name="connsiteY2" fmla="*/ 457203 h 457203"/>
              <a:gd name="connsiteX3" fmla="*/ 330526 w 980479"/>
              <a:gd name="connsiteY3" fmla="*/ 457202 h 457203"/>
              <a:gd name="connsiteX4" fmla="*/ 0 w 980479"/>
              <a:gd name="connsiteY4" fmla="*/ 457202 h 457203"/>
              <a:gd name="connsiteX5" fmla="*/ 267641 w 980479"/>
              <a:gd name="connsiteY5" fmla="*/ 0 h 457203"/>
              <a:gd name="connsiteX6" fmla="*/ 742581 w 980479"/>
              <a:gd name="connsiteY6" fmla="*/ 0 h 457203"/>
              <a:gd name="connsiteX7" fmla="*/ 742580 w 980479"/>
              <a:gd name="connsiteY7" fmla="*/ 2 h 4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0479" h="457203">
                <a:moveTo>
                  <a:pt x="980479" y="2"/>
                </a:moveTo>
                <a:lnTo>
                  <a:pt x="970809" y="457203"/>
                </a:lnTo>
                <a:lnTo>
                  <a:pt x="330526" y="457203"/>
                </a:lnTo>
                <a:lnTo>
                  <a:pt x="330526" y="457202"/>
                </a:lnTo>
                <a:lnTo>
                  <a:pt x="0" y="457202"/>
                </a:lnTo>
                <a:lnTo>
                  <a:pt x="267641" y="0"/>
                </a:lnTo>
                <a:lnTo>
                  <a:pt x="742581" y="0"/>
                </a:lnTo>
                <a:lnTo>
                  <a:pt x="742580" y="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36"/>
          <p:cNvSpPr/>
          <p:nvPr/>
        </p:nvSpPr>
        <p:spPr>
          <a:xfrm rot="5400000" flipH="1" flipV="1">
            <a:off x="7149649" y="3648430"/>
            <a:ext cx="1256600" cy="457202"/>
          </a:xfrm>
          <a:custGeom>
            <a:avLst/>
            <a:gdLst>
              <a:gd name="connsiteX0" fmla="*/ 1256600 w 1256600"/>
              <a:gd name="connsiteY0" fmla="*/ 1 h 457202"/>
              <a:gd name="connsiteX1" fmla="*/ 1001820 w 1256600"/>
              <a:gd name="connsiteY1" fmla="*/ 457202 h 457202"/>
              <a:gd name="connsiteX2" fmla="*/ 392257 w 1256600"/>
              <a:gd name="connsiteY2" fmla="*/ 457202 h 457202"/>
              <a:gd name="connsiteX3" fmla="*/ 392258 w 1256600"/>
              <a:gd name="connsiteY3" fmla="*/ 457201 h 457202"/>
              <a:gd name="connsiteX4" fmla="*/ 0 w 1256600"/>
              <a:gd name="connsiteY4" fmla="*/ 457201 h 457202"/>
              <a:gd name="connsiteX5" fmla="*/ 538153 w 1256600"/>
              <a:gd name="connsiteY5" fmla="*/ 0 h 457202"/>
              <a:gd name="connsiteX6" fmla="*/ 1076333 w 1256600"/>
              <a:gd name="connsiteY6" fmla="*/ 0 h 457202"/>
              <a:gd name="connsiteX7" fmla="*/ 1076332 w 1256600"/>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600" h="457202">
                <a:moveTo>
                  <a:pt x="1256600" y="1"/>
                </a:moveTo>
                <a:lnTo>
                  <a:pt x="1001820" y="457202"/>
                </a:lnTo>
                <a:lnTo>
                  <a:pt x="392257" y="457202"/>
                </a:lnTo>
                <a:lnTo>
                  <a:pt x="392258" y="457201"/>
                </a:lnTo>
                <a:lnTo>
                  <a:pt x="0" y="457201"/>
                </a:lnTo>
                <a:lnTo>
                  <a:pt x="538153" y="0"/>
                </a:lnTo>
                <a:lnTo>
                  <a:pt x="1076333" y="0"/>
                </a:lnTo>
                <a:lnTo>
                  <a:pt x="1076332" y="1"/>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Freeform 35"/>
          <p:cNvSpPr/>
          <p:nvPr/>
        </p:nvSpPr>
        <p:spPr>
          <a:xfrm rot="5400000" flipH="1" flipV="1">
            <a:off x="7028838" y="4492081"/>
            <a:ext cx="1498222" cy="457202"/>
          </a:xfrm>
          <a:custGeom>
            <a:avLst/>
            <a:gdLst>
              <a:gd name="connsiteX0" fmla="*/ 1498222 w 1498222"/>
              <a:gd name="connsiteY0" fmla="*/ 1 h 457202"/>
              <a:gd name="connsiteX1" fmla="*/ 988173 w 1498222"/>
              <a:gd name="connsiteY1" fmla="*/ 457202 h 457202"/>
              <a:gd name="connsiteX2" fmla="*/ 564630 w 1498222"/>
              <a:gd name="connsiteY2" fmla="*/ 457202 h 457202"/>
              <a:gd name="connsiteX3" fmla="*/ 564631 w 1498222"/>
              <a:gd name="connsiteY3" fmla="*/ 457201 h 457202"/>
              <a:gd name="connsiteX4" fmla="*/ 0 w 1498222"/>
              <a:gd name="connsiteY4" fmla="*/ 457201 h 457202"/>
              <a:gd name="connsiteX5" fmla="*/ 778184 w 1498222"/>
              <a:gd name="connsiteY5" fmla="*/ 0 h 457202"/>
              <a:gd name="connsiteX6" fmla="*/ 1356718 w 1498222"/>
              <a:gd name="connsiteY6" fmla="*/ 0 h 457202"/>
              <a:gd name="connsiteX7" fmla="*/ 1356716 w 1498222"/>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222" h="457202">
                <a:moveTo>
                  <a:pt x="1498222" y="1"/>
                </a:moveTo>
                <a:lnTo>
                  <a:pt x="988173" y="457202"/>
                </a:lnTo>
                <a:lnTo>
                  <a:pt x="564630" y="457202"/>
                </a:lnTo>
                <a:lnTo>
                  <a:pt x="564631" y="457201"/>
                </a:lnTo>
                <a:lnTo>
                  <a:pt x="0" y="457201"/>
                </a:lnTo>
                <a:lnTo>
                  <a:pt x="778184" y="0"/>
                </a:lnTo>
                <a:lnTo>
                  <a:pt x="1356718" y="0"/>
                </a:lnTo>
                <a:lnTo>
                  <a:pt x="1356716" y="1"/>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0" name="Group 39"/>
          <p:cNvGrpSpPr/>
          <p:nvPr/>
        </p:nvGrpSpPr>
        <p:grpSpPr>
          <a:xfrm>
            <a:off x="1945797" y="1924990"/>
            <a:ext cx="681988" cy="514520"/>
            <a:chOff x="1001712" y="1679575"/>
            <a:chExt cx="1428751" cy="1077913"/>
          </a:xfrm>
        </p:grpSpPr>
        <p:sp>
          <p:nvSpPr>
            <p:cNvPr id="41" name="Freeform 40"/>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0" name="Picture 4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14235" y="1945603"/>
            <a:ext cx="731576" cy="325988"/>
          </a:xfrm>
          <a:prstGeom prst="rect">
            <a:avLst/>
          </a:prstGeom>
          <a:ln w="6350">
            <a:noFill/>
          </a:ln>
        </p:spPr>
      </p:pic>
      <p:pic>
        <p:nvPicPr>
          <p:cNvPr id="51" name="Picture 5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31724" y="3810262"/>
            <a:ext cx="530066" cy="374162"/>
          </a:xfrm>
          <a:prstGeom prst="rect">
            <a:avLst/>
          </a:prstGeom>
          <a:ln>
            <a:noFill/>
          </a:ln>
        </p:spPr>
      </p:pic>
      <p:grpSp>
        <p:nvGrpSpPr>
          <p:cNvPr id="52" name="Group 51"/>
          <p:cNvGrpSpPr/>
          <p:nvPr/>
        </p:nvGrpSpPr>
        <p:grpSpPr>
          <a:xfrm>
            <a:off x="8417411" y="2812454"/>
            <a:ext cx="292812" cy="483042"/>
            <a:chOff x="6531329" y="2691707"/>
            <a:chExt cx="444716" cy="733318"/>
          </a:xfrm>
        </p:grpSpPr>
        <p:sp>
          <p:nvSpPr>
            <p:cNvPr id="53"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4"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5"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6"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7"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grpSp>
        <p:nvGrpSpPr>
          <p:cNvPr id="65" name="Group 17"/>
          <p:cNvGrpSpPr>
            <a:grpSpLocks noChangeAspect="1"/>
          </p:cNvGrpSpPr>
          <p:nvPr/>
        </p:nvGrpSpPr>
        <p:grpSpPr bwMode="auto">
          <a:xfrm>
            <a:off x="8346746" y="4745708"/>
            <a:ext cx="430039" cy="439431"/>
            <a:chOff x="3263" y="1117"/>
            <a:chExt cx="229" cy="234"/>
          </a:xfrm>
        </p:grpSpPr>
        <p:sp>
          <p:nvSpPr>
            <p:cNvPr id="6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30"/>
          <p:cNvGrpSpPr>
            <a:grpSpLocks noChangeAspect="1"/>
          </p:cNvGrpSpPr>
          <p:nvPr/>
        </p:nvGrpSpPr>
        <p:grpSpPr bwMode="auto">
          <a:xfrm>
            <a:off x="2106426" y="2690015"/>
            <a:ext cx="360731" cy="400811"/>
            <a:chOff x="3714" y="830"/>
            <a:chExt cx="198" cy="220"/>
          </a:xfrm>
        </p:grpSpPr>
        <p:sp>
          <p:nvSpPr>
            <p:cNvPr id="7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1" name="Group 80"/>
          <p:cNvGrpSpPr/>
          <p:nvPr/>
        </p:nvGrpSpPr>
        <p:grpSpPr>
          <a:xfrm>
            <a:off x="1977757" y="3436631"/>
            <a:ext cx="618066" cy="351007"/>
            <a:chOff x="8048185" y="1753515"/>
            <a:chExt cx="1162873" cy="660413"/>
          </a:xfrm>
        </p:grpSpPr>
        <p:sp>
          <p:nvSpPr>
            <p:cNvPr id="8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207"/>
            <p:cNvSpPr>
              <a:spLocks noChangeShapeType="1"/>
            </p:cNvSpPr>
            <p:nvPr/>
          </p:nvSpPr>
          <p:spPr bwMode="auto">
            <a:xfrm flipH="1">
              <a:off x="8048185" y="2120772"/>
              <a:ext cx="169003" cy="219704"/>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208"/>
            <p:cNvSpPr>
              <a:spLocks noChangeShapeType="1"/>
            </p:cNvSpPr>
            <p:nvPr/>
          </p:nvSpPr>
          <p:spPr bwMode="auto">
            <a:xfrm flipH="1" flipV="1">
              <a:off x="8315340" y="2119472"/>
              <a:ext cx="150803" cy="165754"/>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209"/>
            <p:cNvSpPr>
              <a:spLocks noChangeShapeType="1"/>
            </p:cNvSpPr>
            <p:nvPr/>
          </p:nvSpPr>
          <p:spPr bwMode="auto">
            <a:xfrm flipH="1">
              <a:off x="8548695" y="2057721"/>
              <a:ext cx="104652" cy="216455"/>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210"/>
            <p:cNvSpPr>
              <a:spLocks noChangeShapeType="1"/>
            </p:cNvSpPr>
            <p:nvPr/>
          </p:nvSpPr>
          <p:spPr bwMode="auto">
            <a:xfrm flipH="1" flipV="1">
              <a:off x="8763849" y="2019370"/>
              <a:ext cx="169003" cy="96852"/>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211"/>
            <p:cNvSpPr>
              <a:spLocks noChangeShapeType="1"/>
            </p:cNvSpPr>
            <p:nvPr/>
          </p:nvSpPr>
          <p:spPr bwMode="auto">
            <a:xfrm flipH="1">
              <a:off x="9038805" y="1753515"/>
              <a:ext cx="139753" cy="325657"/>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Oval 212"/>
            <p:cNvSpPr>
              <a:spLocks noChangeArrowheads="1"/>
            </p:cNvSpPr>
            <p:nvPr/>
          </p:nvSpPr>
          <p:spPr bwMode="auto">
            <a:xfrm>
              <a:off x="8927003" y="2070071"/>
              <a:ext cx="14690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Oval 213"/>
            <p:cNvSpPr>
              <a:spLocks noChangeArrowheads="1"/>
            </p:cNvSpPr>
            <p:nvPr/>
          </p:nvSpPr>
          <p:spPr bwMode="auto">
            <a:xfrm>
              <a:off x="8619547" y="1922518"/>
              <a:ext cx="14755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Oval 214"/>
            <p:cNvSpPr>
              <a:spLocks noChangeArrowheads="1"/>
            </p:cNvSpPr>
            <p:nvPr/>
          </p:nvSpPr>
          <p:spPr bwMode="auto">
            <a:xfrm>
              <a:off x="8443393" y="2266375"/>
              <a:ext cx="14690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Oval 215"/>
            <p:cNvSpPr>
              <a:spLocks noChangeArrowheads="1"/>
            </p:cNvSpPr>
            <p:nvPr/>
          </p:nvSpPr>
          <p:spPr bwMode="auto">
            <a:xfrm>
              <a:off x="8191188" y="1990119"/>
              <a:ext cx="14755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92" name="Freeform 21"/>
          <p:cNvSpPr>
            <a:spLocks noEditPoints="1"/>
          </p:cNvSpPr>
          <p:nvPr/>
        </p:nvSpPr>
        <p:spPr bwMode="auto">
          <a:xfrm>
            <a:off x="2124430" y="4167907"/>
            <a:ext cx="324722" cy="32415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0" name="Rectangle 99"/>
          <p:cNvSpPr/>
          <p:nvPr/>
        </p:nvSpPr>
        <p:spPr>
          <a:xfrm>
            <a:off x="3131840" y="1952837"/>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1" name="Rectangle 100"/>
          <p:cNvSpPr/>
          <p:nvPr/>
        </p:nvSpPr>
        <p:spPr>
          <a:xfrm>
            <a:off x="3131840" y="2669682"/>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2" name="Rectangle 101"/>
          <p:cNvSpPr/>
          <p:nvPr/>
        </p:nvSpPr>
        <p:spPr>
          <a:xfrm>
            <a:off x="3131840" y="3386527"/>
            <a:ext cx="2590800" cy="445507"/>
          </a:xfrm>
          <a:prstGeom prst="rect">
            <a:avLst/>
          </a:prstGeom>
        </p:spPr>
        <p:txBody>
          <a:bodyPr wrap="square" lIns="0" rIns="0">
            <a:spAutoFit/>
          </a:bodyPr>
          <a:lstStyle/>
          <a:p>
            <a:pPr>
              <a:lnSpc>
                <a:spcPct val="85000"/>
              </a:lnSpc>
            </a:pPr>
            <a:r>
              <a:rPr lang="en-US" sz="1600" dirty="0" err="1">
                <a:solidFill>
                  <a:srgbClr val="FFFFFF"/>
                </a:solidFill>
              </a:rPr>
              <a:t>Xxxxx</a:t>
            </a:r>
            <a:r>
              <a:rPr lang="en-US" sz="1600" dirty="0">
                <a:solidFill>
                  <a:srgbClr val="FFFFFF"/>
                </a:solidFill>
              </a:rPr>
              <a:t> xxx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3" name="Rectangle 102"/>
          <p:cNvSpPr/>
          <p:nvPr/>
        </p:nvSpPr>
        <p:spPr>
          <a:xfrm>
            <a:off x="3131840" y="4103372"/>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xxxxxx</a:t>
            </a:r>
            <a:r>
              <a:rPr lang="en-US" sz="1600" dirty="0">
                <a:solidFill>
                  <a:srgbClr val="FFFFFF"/>
                </a:solidFill>
              </a:rPr>
              <a:t>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Tree>
    <p:extLst>
      <p:ext uri="{BB962C8B-B14F-4D97-AF65-F5344CB8AC3E}">
        <p14:creationId xmlns:p14="http://schemas.microsoft.com/office/powerpoint/2010/main" val="183543760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100"/>
                                        <p:tgtEl>
                                          <p:spTgt spid="17"/>
                                        </p:tgtEl>
                                      </p:cBhvr>
                                    </p:animEffect>
                                  </p:childTnLst>
                                </p:cTn>
                              </p:par>
                              <p:par>
                                <p:cTn id="8" presetID="22" presetClass="entr" presetSubtype="4" fill="hold" grpId="0" nodeType="withEffect">
                                  <p:stCondLst>
                                    <p:cond delay="100"/>
                                  </p:stCondLst>
                                  <p:childTnLst>
                                    <p:set>
                                      <p:cBhvr>
                                        <p:cTn id="9" dur="1" fill="hold">
                                          <p:stCondLst>
                                            <p:cond delay="0"/>
                                          </p:stCondLst>
                                        </p:cTn>
                                        <p:tgtEl>
                                          <p:spTgt spid="18"/>
                                        </p:tgtEl>
                                        <p:attrNameLst>
                                          <p:attrName>style.visibility</p:attrName>
                                        </p:attrNameLst>
                                      </p:cBhvr>
                                      <p:to>
                                        <p:strVal val="visible"/>
                                      </p:to>
                                    </p:set>
                                    <p:animEffect transition="in" filter="wipe(down)">
                                      <p:cBhvr>
                                        <p:cTn id="10" dur="100"/>
                                        <p:tgtEl>
                                          <p:spTgt spid="18"/>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100"/>
                                        <p:tgtEl>
                                          <p:spTgt spid="19"/>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100"/>
                                        <p:tgtEl>
                                          <p:spTgt spid="20"/>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25"/>
                                        </p:tgtEl>
                                        <p:attrNameLst>
                                          <p:attrName>style.visibility</p:attrName>
                                        </p:attrNameLst>
                                      </p:cBhvr>
                                      <p:to>
                                        <p:strVal val="visible"/>
                                      </p:to>
                                    </p:set>
                                    <p:animEffect transition="in" filter="wipe(left)">
                                      <p:cBhvr>
                                        <p:cTn id="22" dur="500"/>
                                        <p:tgtEl>
                                          <p:spTgt spid="25"/>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26"/>
                                        </p:tgtEl>
                                        <p:attrNameLst>
                                          <p:attrName>style.visibility</p:attrName>
                                        </p:attrNameLst>
                                      </p:cBhvr>
                                      <p:to>
                                        <p:strVal val="visible"/>
                                      </p:to>
                                    </p:set>
                                    <p:animEffect transition="in" filter="wipe(left)">
                                      <p:cBhvr>
                                        <p:cTn id="25" dur="500"/>
                                        <p:tgtEl>
                                          <p:spTgt spid="26"/>
                                        </p:tgtEl>
                                      </p:cBhvr>
                                    </p:animEffect>
                                  </p:childTnLst>
                                </p:cTn>
                              </p:par>
                              <p:par>
                                <p:cTn id="26" presetID="22" presetClass="entr" presetSubtype="8" fill="hold" grpId="0" nodeType="withEffect">
                                  <p:stCondLst>
                                    <p:cond delay="40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100"/>
                                        <p:tgtEl>
                                          <p:spTgt spid="39"/>
                                        </p:tgtEl>
                                      </p:cBhvr>
                                    </p:animEffect>
                                  </p:childTnLst>
                                </p:cTn>
                              </p:par>
                              <p:par>
                                <p:cTn id="32" presetID="22" presetClass="entr" presetSubtype="8" fill="hold" grpId="0" nodeType="withEffect">
                                  <p:stCondLst>
                                    <p:cond delay="70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100"/>
                                        <p:tgtEl>
                                          <p:spTgt spid="38"/>
                                        </p:tgtEl>
                                      </p:cBhvr>
                                    </p:animEffect>
                                  </p:childTnLst>
                                </p:cTn>
                              </p:par>
                              <p:par>
                                <p:cTn id="35" presetID="22" presetClass="entr" presetSubtype="8" fill="hold" grpId="0" nodeType="withEffect">
                                  <p:stCondLst>
                                    <p:cond delay="80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100"/>
                                        <p:tgtEl>
                                          <p:spTgt spid="37"/>
                                        </p:tgtEl>
                                      </p:cBhvr>
                                    </p:animEffect>
                                  </p:childTnLst>
                                </p:cTn>
                              </p:par>
                              <p:par>
                                <p:cTn id="38" presetID="22" presetClass="entr" presetSubtype="8" fill="hold" grpId="0" nodeType="withEffect">
                                  <p:stCondLst>
                                    <p:cond delay="9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100"/>
                                        <p:tgtEl>
                                          <p:spTgt spid="36"/>
                                        </p:tgtEl>
                                      </p:cBhvr>
                                    </p:animEffect>
                                  </p:childTnLst>
                                </p:cTn>
                              </p:par>
                              <p:par>
                                <p:cTn id="41" presetID="22" presetClass="entr" presetSubtype="8" fill="hold" grpId="0" nodeType="withEffect">
                                  <p:stCondLst>
                                    <p:cond delay="100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300"/>
                                        <p:tgtEl>
                                          <p:spTgt spid="6"/>
                                        </p:tgtEl>
                                      </p:cBhvr>
                                    </p:animEffect>
                                  </p:childTnLst>
                                </p:cTn>
                              </p:par>
                              <p:par>
                                <p:cTn id="44" presetID="22" presetClass="entr" presetSubtype="8" fill="hold" grpId="0" nodeType="withEffect">
                                  <p:stCondLst>
                                    <p:cond delay="1100"/>
                                  </p:stCondLst>
                                  <p:childTnLst>
                                    <p:set>
                                      <p:cBhvr>
                                        <p:cTn id="45" dur="1" fill="hold">
                                          <p:stCondLst>
                                            <p:cond delay="0"/>
                                          </p:stCondLst>
                                        </p:cTn>
                                        <p:tgtEl>
                                          <p:spTgt spid="5"/>
                                        </p:tgtEl>
                                        <p:attrNameLst>
                                          <p:attrName>style.visibility</p:attrName>
                                        </p:attrNameLst>
                                      </p:cBhvr>
                                      <p:to>
                                        <p:strVal val="visible"/>
                                      </p:to>
                                    </p:set>
                                    <p:animEffect transition="in" filter="wipe(left)">
                                      <p:cBhvr>
                                        <p:cTn id="46" dur="300"/>
                                        <p:tgtEl>
                                          <p:spTgt spid="5"/>
                                        </p:tgtEl>
                                      </p:cBhvr>
                                    </p:animEffect>
                                  </p:childTnLst>
                                </p:cTn>
                              </p:par>
                              <p:par>
                                <p:cTn id="47" presetID="22" presetClass="entr" presetSubtype="8" fill="hold" grpId="0" nodeType="withEffect">
                                  <p:stCondLst>
                                    <p:cond delay="120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300"/>
                                        <p:tgtEl>
                                          <p:spTgt spid="7"/>
                                        </p:tgtEl>
                                      </p:cBhvr>
                                    </p:animEffect>
                                  </p:childTnLst>
                                </p:cTn>
                              </p:par>
                              <p:par>
                                <p:cTn id="50" presetID="22" presetClass="entr" presetSubtype="8" fill="hold" grpId="0" nodeType="withEffect">
                                  <p:stCondLst>
                                    <p:cond delay="1300"/>
                                  </p:stCondLst>
                                  <p:childTnLst>
                                    <p:set>
                                      <p:cBhvr>
                                        <p:cTn id="51" dur="1" fill="hold">
                                          <p:stCondLst>
                                            <p:cond delay="0"/>
                                          </p:stCondLst>
                                        </p:cTn>
                                        <p:tgtEl>
                                          <p:spTgt spid="8"/>
                                        </p:tgtEl>
                                        <p:attrNameLst>
                                          <p:attrName>style.visibility</p:attrName>
                                        </p:attrNameLst>
                                      </p:cBhvr>
                                      <p:to>
                                        <p:strVal val="visible"/>
                                      </p:to>
                                    </p:set>
                                    <p:animEffect transition="in" filter="wipe(left)">
                                      <p:cBhvr>
                                        <p:cTn id="52" dur="3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5" grpId="0" animBg="1"/>
      <p:bldP spid="6" grpId="0" animBg="1"/>
      <p:bldP spid="7" grpId="0" animBg="1"/>
      <p:bldP spid="8" grpId="0" animBg="1"/>
      <p:bldP spid="17" grpId="0" animBg="1"/>
      <p:bldP spid="18" grpId="0" animBg="1"/>
      <p:bldP spid="19" grpId="0" animBg="1"/>
      <p:bldP spid="20" grpId="0" animBg="1"/>
      <p:bldP spid="39" grpId="0" animBg="1"/>
      <p:bldP spid="38" grpId="0" animBg="1"/>
      <p:bldP spid="37" grpId="0" animBg="1"/>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sp>
        <p:nvSpPr>
          <p:cNvPr id="41" name="Rectangle 40"/>
          <p:cNvSpPr/>
          <p:nvPr/>
        </p:nvSpPr>
        <p:spPr>
          <a:xfrm>
            <a:off x="5868744" y="2717007"/>
            <a:ext cx="2819400" cy="1883593"/>
          </a:xfrm>
          <a:prstGeom prst="rect">
            <a:avLst/>
          </a:prstGeom>
        </p:spPr>
        <p:txBody>
          <a:bodyPr wrap="square">
            <a:spAutoFit/>
          </a:bodyPr>
          <a:lstStyle/>
          <a:p>
            <a:pPr>
              <a:lnSpc>
                <a:spcPct val="90000"/>
              </a:lnSpc>
              <a:spcBef>
                <a:spcPts val="900"/>
              </a:spcBef>
            </a:pPr>
            <a:r>
              <a:rPr lang="en-US" sz="1200" dirty="0" err="1"/>
              <a:t>xxxxxx</a:t>
            </a:r>
            <a:r>
              <a:rPr lang="en-US" sz="1200" dirty="0"/>
              <a:t> x </a:t>
            </a:r>
            <a:r>
              <a:rPr lang="en-US" sz="1200" dirty="0" err="1"/>
              <a:t>xxxxxxxxxxxxxxx</a:t>
            </a:r>
            <a:r>
              <a:rPr lang="en-US" sz="1200" dirty="0"/>
              <a:t> x </a:t>
            </a:r>
            <a:r>
              <a:rPr lang="en-US" sz="1200" dirty="0" err="1"/>
              <a:t>xxxxxx</a:t>
            </a:r>
            <a:r>
              <a:rPr lang="en-US" sz="1200" dirty="0"/>
              <a:t> x xxx x xxx xx xxx </a:t>
            </a:r>
            <a:r>
              <a:rPr lang="en-US" sz="1200" dirty="0" err="1"/>
              <a:t>xxx</a:t>
            </a:r>
            <a:r>
              <a:rPr lang="en-US" sz="1200" dirty="0"/>
              <a:t> </a:t>
            </a:r>
            <a:r>
              <a:rPr lang="en-US" sz="1200" dirty="0" err="1"/>
              <a:t>xxxx</a:t>
            </a:r>
            <a:r>
              <a:rPr lang="en-US" sz="1200" dirty="0"/>
              <a:t> x </a:t>
            </a:r>
            <a:r>
              <a:rPr lang="en-US" sz="1200" dirty="0" err="1"/>
              <a:t>xxxxxx</a:t>
            </a:r>
            <a:r>
              <a:rPr lang="en-US" sz="1200" dirty="0"/>
              <a:t> xxx </a:t>
            </a:r>
            <a:r>
              <a:rPr lang="en-US" sz="1200" dirty="0" err="1"/>
              <a:t>xxxxxxx</a:t>
            </a:r>
            <a:r>
              <a:rPr lang="en-US" sz="1200" dirty="0"/>
              <a:t> xxx</a:t>
            </a:r>
          </a:p>
          <a:p>
            <a:pPr>
              <a:lnSpc>
                <a:spcPct val="90000"/>
              </a:lnSpc>
              <a:spcBef>
                <a:spcPts val="900"/>
              </a:spcBef>
            </a:pPr>
            <a:endParaRPr lang="en-US" sz="1200" dirty="0"/>
          </a:p>
          <a:p>
            <a:pPr>
              <a:lnSpc>
                <a:spcPct val="90000"/>
              </a:lnSpc>
              <a:spcBef>
                <a:spcPts val="900"/>
              </a:spcBef>
            </a:pPr>
            <a:r>
              <a:rPr lang="en-US" sz="1200" dirty="0" err="1"/>
              <a:t>Xxxxx</a:t>
            </a:r>
            <a:r>
              <a:rPr lang="en-US" sz="1200" dirty="0"/>
              <a:t> xxx </a:t>
            </a:r>
            <a:r>
              <a:rPr lang="en-US" sz="1200" dirty="0" err="1"/>
              <a:t>xxxx</a:t>
            </a:r>
            <a:r>
              <a:rPr lang="en-US" sz="1200" dirty="0"/>
              <a:t> </a:t>
            </a:r>
            <a:r>
              <a:rPr lang="en-US" sz="1200" dirty="0" err="1"/>
              <a:t>xxxxx</a:t>
            </a:r>
            <a:r>
              <a:rPr lang="en-US" sz="1200" dirty="0"/>
              <a:t> xx </a:t>
            </a:r>
            <a:r>
              <a:rPr lang="en-US" sz="1200" dirty="0" err="1"/>
              <a:t>xxxx</a:t>
            </a:r>
            <a:r>
              <a:rPr lang="en-US" sz="1200" dirty="0"/>
              <a:t> </a:t>
            </a:r>
            <a:r>
              <a:rPr lang="en-US" sz="1200" dirty="0" err="1"/>
              <a:t>xxxx</a:t>
            </a:r>
            <a:r>
              <a:rPr lang="en-US" sz="1200" dirty="0"/>
              <a:t> </a:t>
            </a:r>
            <a:r>
              <a:rPr lang="en-US" sz="1200" dirty="0" err="1"/>
              <a:t>xxxxxx</a:t>
            </a:r>
            <a:endParaRPr lang="en-US" sz="1200" dirty="0"/>
          </a:p>
          <a:p>
            <a:pPr>
              <a:lnSpc>
                <a:spcPct val="90000"/>
              </a:lnSpc>
              <a:spcBef>
                <a:spcPts val="900"/>
              </a:spcBef>
            </a:pPr>
            <a:r>
              <a:rPr lang="en-US" sz="1200" dirty="0" err="1"/>
              <a:t>Xxxxx</a:t>
            </a:r>
            <a:endParaRPr lang="en-US" sz="1200" dirty="0"/>
          </a:p>
          <a:p>
            <a:pPr>
              <a:lnSpc>
                <a:spcPct val="90000"/>
              </a:lnSpc>
              <a:spcBef>
                <a:spcPts val="900"/>
              </a:spcBef>
            </a:pP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a:t>
            </a:r>
            <a:r>
              <a:rPr lang="en-US" sz="1200" dirty="0"/>
              <a:t> </a:t>
            </a:r>
            <a:r>
              <a:rPr lang="en-US" sz="1200" dirty="0" err="1"/>
              <a:t>xxxxx</a:t>
            </a:r>
            <a:r>
              <a:rPr lang="en-US" sz="1200" dirty="0"/>
              <a:t> xxx </a:t>
            </a:r>
            <a:r>
              <a:rPr lang="en-US" sz="1200" dirty="0" err="1"/>
              <a:t>xxx</a:t>
            </a:r>
            <a:r>
              <a:rPr lang="en-US" sz="1200" dirty="0"/>
              <a:t> </a:t>
            </a:r>
            <a:r>
              <a:rPr lang="en-US" sz="1200" dirty="0" err="1"/>
              <a:t>xxx</a:t>
            </a:r>
            <a:r>
              <a:rPr lang="en-US" sz="1200" dirty="0"/>
              <a:t> </a:t>
            </a:r>
            <a:r>
              <a:rPr lang="en-US" sz="1200" dirty="0" err="1"/>
              <a:t>xxxx</a:t>
            </a:r>
            <a:r>
              <a:rPr lang="en-US" sz="1200" dirty="0"/>
              <a:t> </a:t>
            </a:r>
            <a:r>
              <a:rPr lang="en-US" sz="1200" dirty="0" err="1"/>
              <a:t>xxxxx</a:t>
            </a:r>
            <a:r>
              <a:rPr lang="en-US" sz="1200" dirty="0"/>
              <a:t> x </a:t>
            </a:r>
          </a:p>
        </p:txBody>
      </p:sp>
      <p:sp>
        <p:nvSpPr>
          <p:cNvPr id="42" name="Rectangle 41"/>
          <p:cNvSpPr/>
          <p:nvPr/>
        </p:nvSpPr>
        <p:spPr>
          <a:xfrm>
            <a:off x="5486400" y="2152076"/>
            <a:ext cx="2819400" cy="584775"/>
          </a:xfrm>
          <a:prstGeom prst="rect">
            <a:avLst/>
          </a:prstGeom>
        </p:spPr>
        <p:txBody>
          <a:bodyPr wrap="square">
            <a:spAutoFit/>
          </a:bodyPr>
          <a:lstStyle/>
          <a:p>
            <a:r>
              <a:rPr lang="en-US" sz="3200" spc="-60" dirty="0"/>
              <a:t>Xxx </a:t>
            </a:r>
            <a:r>
              <a:rPr lang="en-US" sz="3200" spc="-60" dirty="0" err="1"/>
              <a:t>xxxxx</a:t>
            </a:r>
            <a:r>
              <a:rPr lang="en-US" sz="3200" spc="-60" dirty="0"/>
              <a:t> </a:t>
            </a:r>
          </a:p>
        </p:txBody>
      </p:sp>
      <p:sp>
        <p:nvSpPr>
          <p:cNvPr id="53" name="Oval 52"/>
          <p:cNvSpPr/>
          <p:nvPr/>
        </p:nvSpPr>
        <p:spPr>
          <a:xfrm>
            <a:off x="5499769" y="3558562"/>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6" name="Oval 55"/>
          <p:cNvSpPr/>
          <p:nvPr/>
        </p:nvSpPr>
        <p:spPr>
          <a:xfrm>
            <a:off x="5499769" y="4180194"/>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9" name="Oval 58"/>
          <p:cNvSpPr/>
          <p:nvPr/>
        </p:nvSpPr>
        <p:spPr>
          <a:xfrm>
            <a:off x="5499769" y="2781402"/>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pic>
        <p:nvPicPr>
          <p:cNvPr id="48" name="Picture 47">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grpSp>
        <p:nvGrpSpPr>
          <p:cNvPr id="83" name="Group 82"/>
          <p:cNvGrpSpPr/>
          <p:nvPr/>
        </p:nvGrpSpPr>
        <p:grpSpPr>
          <a:xfrm>
            <a:off x="3695917" y="3243015"/>
            <a:ext cx="444127" cy="444127"/>
            <a:chOff x="7952682" y="1352549"/>
            <a:chExt cx="533399" cy="533399"/>
          </a:xfrm>
        </p:grpSpPr>
        <p:sp>
          <p:nvSpPr>
            <p:cNvPr id="84" name="Teardrop 83"/>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85" name="Oval 84"/>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86" name="Group 85"/>
          <p:cNvGrpSpPr/>
          <p:nvPr/>
        </p:nvGrpSpPr>
        <p:grpSpPr>
          <a:xfrm>
            <a:off x="3014103" y="2408145"/>
            <a:ext cx="444127" cy="444127"/>
            <a:chOff x="7952682" y="1352549"/>
            <a:chExt cx="533399" cy="533399"/>
          </a:xfrm>
        </p:grpSpPr>
        <p:sp>
          <p:nvSpPr>
            <p:cNvPr id="87" name="Teardrop 86"/>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88" name="Oval 87"/>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89" name="Group 88"/>
          <p:cNvGrpSpPr/>
          <p:nvPr/>
        </p:nvGrpSpPr>
        <p:grpSpPr>
          <a:xfrm>
            <a:off x="1833014" y="4161744"/>
            <a:ext cx="444127" cy="444127"/>
            <a:chOff x="7952682" y="1352549"/>
            <a:chExt cx="533399" cy="533399"/>
          </a:xfrm>
        </p:grpSpPr>
        <p:sp>
          <p:nvSpPr>
            <p:cNvPr id="90" name="Teardrop 89"/>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91" name="Oval 90"/>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sp>
        <p:nvSpPr>
          <p:cNvPr id="92" name="TextBox 91"/>
          <p:cNvSpPr txBox="1"/>
          <p:nvPr/>
        </p:nvSpPr>
        <p:spPr>
          <a:xfrm rot="16200000">
            <a:off x="655819" y="4390638"/>
            <a:ext cx="612347" cy="338554"/>
          </a:xfrm>
          <a:prstGeom prst="rect">
            <a:avLst/>
          </a:prstGeom>
          <a:noFill/>
        </p:spPr>
        <p:txBody>
          <a:bodyPr wrap="none" lIns="0" rIns="0" rtlCol="0">
            <a:spAutoFit/>
          </a:bodyPr>
          <a:lstStyle/>
          <a:p>
            <a:r>
              <a:rPr lang="en-US" sz="1600" dirty="0"/>
              <a:t>Xx xxx </a:t>
            </a:r>
          </a:p>
        </p:txBody>
      </p:sp>
      <p:sp>
        <p:nvSpPr>
          <p:cNvPr id="93" name="TextBox 92"/>
          <p:cNvSpPr txBox="1"/>
          <p:nvPr/>
        </p:nvSpPr>
        <p:spPr>
          <a:xfrm>
            <a:off x="1103734" y="4979868"/>
            <a:ext cx="706925" cy="338554"/>
          </a:xfrm>
          <a:prstGeom prst="rect">
            <a:avLst/>
          </a:prstGeom>
          <a:noFill/>
        </p:spPr>
        <p:txBody>
          <a:bodyPr wrap="none" lIns="0" rIns="0" rtlCol="0">
            <a:spAutoFit/>
          </a:bodyPr>
          <a:lstStyle/>
          <a:p>
            <a:r>
              <a:rPr lang="en-US" sz="1600" dirty="0"/>
              <a:t>Xxx </a:t>
            </a:r>
            <a:r>
              <a:rPr lang="en-US" sz="1600" dirty="0" err="1"/>
              <a:t>xxx</a:t>
            </a:r>
            <a:r>
              <a:rPr lang="en-US" sz="1600" dirty="0"/>
              <a:t> </a:t>
            </a:r>
          </a:p>
        </p:txBody>
      </p:sp>
      <p:grpSp>
        <p:nvGrpSpPr>
          <p:cNvPr id="94" name="Group 93"/>
          <p:cNvGrpSpPr/>
          <p:nvPr/>
        </p:nvGrpSpPr>
        <p:grpSpPr>
          <a:xfrm>
            <a:off x="1170508" y="2340574"/>
            <a:ext cx="3572084" cy="2626821"/>
            <a:chOff x="5257800" y="2038350"/>
            <a:chExt cx="2209800" cy="2133600"/>
          </a:xfrm>
        </p:grpSpPr>
        <p:grpSp>
          <p:nvGrpSpPr>
            <p:cNvPr id="95" name="Group 94"/>
            <p:cNvGrpSpPr/>
            <p:nvPr/>
          </p:nvGrpSpPr>
          <p:grpSpPr>
            <a:xfrm>
              <a:off x="5257800" y="2038350"/>
              <a:ext cx="2209800" cy="2133600"/>
              <a:chOff x="5257800" y="2038350"/>
              <a:chExt cx="2209800" cy="2133600"/>
            </a:xfrm>
          </p:grpSpPr>
          <p:cxnSp>
            <p:nvCxnSpPr>
              <p:cNvPr id="100" name="Straight Connector 99"/>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96" name="Group 95"/>
            <p:cNvGrpSpPr/>
            <p:nvPr/>
          </p:nvGrpSpPr>
          <p:grpSpPr>
            <a:xfrm>
              <a:off x="5257800" y="2038350"/>
              <a:ext cx="2209800" cy="2133600"/>
              <a:chOff x="5295900" y="2038350"/>
              <a:chExt cx="2133600" cy="2209800"/>
            </a:xfrm>
          </p:grpSpPr>
          <p:cxnSp>
            <p:nvCxnSpPr>
              <p:cNvPr id="97" name="Straight Connector 96"/>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103" name="TextBox 102"/>
          <p:cNvSpPr txBox="1"/>
          <p:nvPr/>
        </p:nvSpPr>
        <p:spPr>
          <a:xfrm>
            <a:off x="1170508" y="2075875"/>
            <a:ext cx="527388" cy="276999"/>
          </a:xfrm>
          <a:prstGeom prst="rect">
            <a:avLst/>
          </a:prstGeom>
          <a:noFill/>
        </p:spPr>
        <p:txBody>
          <a:bodyPr wrap="none" lIns="0" rIns="0" rtlCol="0">
            <a:spAutoFit/>
          </a:bodyPr>
          <a:lstStyle/>
          <a:p>
            <a:r>
              <a:rPr lang="en-US" sz="1200" dirty="0"/>
              <a:t>Xxx xxx </a:t>
            </a:r>
          </a:p>
        </p:txBody>
      </p:sp>
      <p:sp>
        <p:nvSpPr>
          <p:cNvPr id="104" name="TextBox 103"/>
          <p:cNvSpPr txBox="1"/>
          <p:nvPr/>
        </p:nvSpPr>
        <p:spPr>
          <a:xfrm>
            <a:off x="2957020" y="2075875"/>
            <a:ext cx="569067" cy="276999"/>
          </a:xfrm>
          <a:prstGeom prst="rect">
            <a:avLst/>
          </a:prstGeom>
          <a:noFill/>
        </p:spPr>
        <p:txBody>
          <a:bodyPr wrap="none" lIns="0" rIns="0" rtlCol="0">
            <a:spAutoFit/>
          </a:bodyPr>
          <a:lstStyle/>
          <a:p>
            <a:r>
              <a:rPr lang="en-US" sz="1200" dirty="0"/>
              <a:t>Xx x xxx </a:t>
            </a:r>
          </a:p>
        </p:txBody>
      </p:sp>
      <p:sp>
        <p:nvSpPr>
          <p:cNvPr id="105" name="TextBox 104"/>
          <p:cNvSpPr txBox="1"/>
          <p:nvPr/>
        </p:nvSpPr>
        <p:spPr>
          <a:xfrm rot="5400000">
            <a:off x="4520024" y="3149228"/>
            <a:ext cx="681277" cy="276999"/>
          </a:xfrm>
          <a:prstGeom prst="rect">
            <a:avLst/>
          </a:prstGeom>
          <a:noFill/>
        </p:spPr>
        <p:txBody>
          <a:bodyPr wrap="none" lIns="0" rIns="0" rtlCol="0">
            <a:spAutoFit/>
          </a:bodyPr>
          <a:lstStyle/>
          <a:p>
            <a:pPr algn="r"/>
            <a:r>
              <a:rPr lang="en-US" sz="1200" dirty="0"/>
              <a:t>Xx x xxx x </a:t>
            </a:r>
          </a:p>
        </p:txBody>
      </p:sp>
      <p:sp>
        <p:nvSpPr>
          <p:cNvPr id="106" name="TextBox 105"/>
          <p:cNvSpPr txBox="1"/>
          <p:nvPr/>
        </p:nvSpPr>
        <p:spPr>
          <a:xfrm rot="5400000">
            <a:off x="4540861" y="4496618"/>
            <a:ext cx="639599" cy="276999"/>
          </a:xfrm>
          <a:prstGeom prst="rect">
            <a:avLst/>
          </a:prstGeom>
          <a:noFill/>
        </p:spPr>
        <p:txBody>
          <a:bodyPr wrap="none" lIns="0" rIns="0" rtlCol="0">
            <a:spAutoFit/>
          </a:bodyPr>
          <a:lstStyle/>
          <a:p>
            <a:pPr algn="r"/>
            <a:r>
              <a:rPr lang="en-US" sz="1200" dirty="0"/>
              <a:t>Xxx xxx x </a:t>
            </a:r>
          </a:p>
        </p:txBody>
      </p:sp>
      <p:sp>
        <p:nvSpPr>
          <p:cNvPr id="107" name="Right Arrow 29"/>
          <p:cNvSpPr/>
          <p:nvPr/>
        </p:nvSpPr>
        <p:spPr>
          <a:xfrm rot="16200000">
            <a:off x="-170677" y="3534762"/>
            <a:ext cx="2662699" cy="274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8" name="Right Arrow 39"/>
          <p:cNvSpPr/>
          <p:nvPr/>
        </p:nvSpPr>
        <p:spPr>
          <a:xfrm>
            <a:off x="1124996" y="4834339"/>
            <a:ext cx="3617595" cy="27174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9" name="TextBox 108"/>
          <p:cNvSpPr txBox="1"/>
          <p:nvPr/>
        </p:nvSpPr>
        <p:spPr>
          <a:xfrm>
            <a:off x="2362908" y="2494429"/>
            <a:ext cx="569067" cy="276999"/>
          </a:xfrm>
          <a:prstGeom prst="rect">
            <a:avLst/>
          </a:prstGeom>
          <a:noFill/>
        </p:spPr>
        <p:txBody>
          <a:bodyPr wrap="none" lIns="0" rIns="0" rtlCol="0">
            <a:spAutoFit/>
          </a:bodyPr>
          <a:lstStyle/>
          <a:p>
            <a:pPr algn="r"/>
            <a:r>
              <a:rPr lang="en-US" sz="1200" dirty="0"/>
              <a:t>Xx xxx x </a:t>
            </a:r>
          </a:p>
        </p:txBody>
      </p:sp>
      <p:sp>
        <p:nvSpPr>
          <p:cNvPr id="110" name="TextBox 109"/>
          <p:cNvSpPr txBox="1"/>
          <p:nvPr/>
        </p:nvSpPr>
        <p:spPr>
          <a:xfrm>
            <a:off x="2358522" y="4229768"/>
            <a:ext cx="767839" cy="276999"/>
          </a:xfrm>
          <a:prstGeom prst="rect">
            <a:avLst/>
          </a:prstGeom>
          <a:noFill/>
        </p:spPr>
        <p:txBody>
          <a:bodyPr wrap="none" lIns="0" rIns="0" rtlCol="0">
            <a:spAutoFit/>
          </a:bodyPr>
          <a:lstStyle/>
          <a:p>
            <a:r>
              <a:rPr lang="en-US" sz="1200" dirty="0" err="1"/>
              <a:t>Xxxx</a:t>
            </a:r>
            <a:r>
              <a:rPr lang="en-US" sz="1200" dirty="0"/>
              <a:t> </a:t>
            </a:r>
            <a:r>
              <a:rPr lang="en-US" sz="1200" dirty="0" err="1"/>
              <a:t>xxxxxx</a:t>
            </a:r>
            <a:endParaRPr lang="en-US" sz="1200" dirty="0"/>
          </a:p>
        </p:txBody>
      </p:sp>
      <p:pic>
        <p:nvPicPr>
          <p:cNvPr id="111" name="Picture 2" descr="Image result for hbr"/>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340310" y="4180193"/>
            <a:ext cx="814802" cy="367934"/>
          </a:xfrm>
          <a:prstGeom prst="rect">
            <a:avLst/>
          </a:prstGeom>
          <a:noFill/>
          <a:extLst>
            <a:ext uri="{909E8E84-426E-40dd-AFC4-6F175D3DCCD1}">
              <a14:hiddenFill xmlns:a14="http://schemas.microsoft.com/office/drawing/2010/main" xmlns="">
                <a:solidFill>
                  <a:srgbClr val="FFFFFF"/>
                </a:solidFill>
              </a14:hiddenFill>
            </a:ext>
          </a:extLst>
        </p:spPr>
      </p:pic>
      <p:pic>
        <p:nvPicPr>
          <p:cNvPr id="112" name="Picture 4" descr="Image result for mckinsey"/>
          <p:cNvPicPr>
            <a:picLocks noChangeAspect="1" noChangeArrowheads="1"/>
          </p:cNvPicPr>
          <p:nvPr/>
        </p:nvPicPr>
        <p:blipFill>
          <a:blip r:embed="rId6" cstate="screen">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a:ext>
            </a:extLst>
          </a:blip>
          <a:srcRect/>
          <a:stretch>
            <a:fillRect/>
          </a:stretch>
        </p:blipFill>
        <p:spPr bwMode="auto">
          <a:xfrm>
            <a:off x="1817694" y="2494428"/>
            <a:ext cx="1114281" cy="367510"/>
          </a:xfrm>
          <a:prstGeom prst="rect">
            <a:avLst/>
          </a:prstGeom>
          <a:noFill/>
          <a:extLst>
            <a:ext uri="{909E8E84-426E-40dd-AFC4-6F175D3DCCD1}">
              <a14:hiddenFill xmlns:a14="http://schemas.microsoft.com/office/drawing/2010/main" xmlns="">
                <a:solidFill>
                  <a:srgbClr val="FFFFFF"/>
                </a:solidFill>
              </a14:hiddenFill>
            </a:ext>
          </a:extLst>
        </p:spPr>
      </p:pic>
      <p:pic>
        <p:nvPicPr>
          <p:cNvPr id="113" name="Picture 112"/>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465766" y="3307317"/>
            <a:ext cx="1174342" cy="337708"/>
          </a:xfrm>
          <a:prstGeom prst="rect">
            <a:avLst/>
          </a:prstGeom>
          <a:solidFill>
            <a:schemeClr val="bg1"/>
          </a:solidFill>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p:cNvSpPr/>
          <p:nvPr/>
        </p:nvSpPr>
        <p:spPr>
          <a:xfrm>
            <a:off x="-5826020" y="2889440"/>
            <a:ext cx="5486400" cy="63698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Rectangle 70"/>
          <p:cNvSpPr/>
          <p:nvPr/>
        </p:nvSpPr>
        <p:spPr>
          <a:xfrm>
            <a:off x="-5826020" y="3513198"/>
            <a:ext cx="5486400" cy="63698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Rectangle 71"/>
          <p:cNvSpPr/>
          <p:nvPr/>
        </p:nvSpPr>
        <p:spPr>
          <a:xfrm>
            <a:off x="-5826021" y="4136958"/>
            <a:ext cx="5486400" cy="63698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Rectangle 72"/>
          <p:cNvSpPr/>
          <p:nvPr/>
        </p:nvSpPr>
        <p:spPr>
          <a:xfrm>
            <a:off x="-5826020" y="2265681"/>
            <a:ext cx="5486400" cy="63698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Pentagon 7"/>
          <p:cNvSpPr/>
          <p:nvPr/>
        </p:nvSpPr>
        <p:spPr>
          <a:xfrm>
            <a:off x="1394278" y="2889440"/>
            <a:ext cx="5724072" cy="636982"/>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Pentagon 8"/>
          <p:cNvSpPr/>
          <p:nvPr/>
        </p:nvSpPr>
        <p:spPr>
          <a:xfrm>
            <a:off x="1394278" y="3513198"/>
            <a:ext cx="6181272" cy="636982"/>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Pentagon 9"/>
          <p:cNvSpPr/>
          <p:nvPr/>
        </p:nvSpPr>
        <p:spPr>
          <a:xfrm>
            <a:off x="1394279" y="4136958"/>
            <a:ext cx="5343071" cy="636982"/>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Pentagon 16"/>
          <p:cNvSpPr/>
          <p:nvPr/>
        </p:nvSpPr>
        <p:spPr>
          <a:xfrm>
            <a:off x="1394279" y="2265681"/>
            <a:ext cx="7019471" cy="636982"/>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2" name="Group 31"/>
          <p:cNvGrpSpPr/>
          <p:nvPr/>
        </p:nvGrpSpPr>
        <p:grpSpPr>
          <a:xfrm>
            <a:off x="1702254" y="1879607"/>
            <a:ext cx="1905000" cy="3371209"/>
            <a:chOff x="3429000" y="1428750"/>
            <a:chExt cx="1517831" cy="2686050"/>
          </a:xfrm>
        </p:grpSpPr>
        <p:pic>
          <p:nvPicPr>
            <p:cNvPr id="34" name="Picture 33"/>
            <p:cNvPicPr>
              <a:picLocks noChangeAspect="1"/>
            </p:cNvPicPr>
            <p:nvPr/>
          </p:nvPicPr>
          <p:blipFill>
            <a:blip r:embed="rId2"/>
            <a:stretch>
              <a:fillRect/>
            </a:stretch>
          </p:blipFill>
          <p:spPr>
            <a:xfrm>
              <a:off x="3429000" y="1428750"/>
              <a:ext cx="1517831" cy="2686050"/>
            </a:xfrm>
            <a:prstGeom prst="rect">
              <a:avLst/>
            </a:prstGeom>
          </p:spPr>
        </p:pic>
        <p:sp>
          <p:nvSpPr>
            <p:cNvPr id="37" name="Rounded Rectangle 36"/>
            <p:cNvSpPr/>
            <p:nvPr/>
          </p:nvSpPr>
          <p:spPr>
            <a:xfrm>
              <a:off x="4012395" y="1565910"/>
              <a:ext cx="351040" cy="45720"/>
            </a:xfrm>
            <a:prstGeom prst="roundRect">
              <a:avLst>
                <a:gd name="adj" fmla="val 50000"/>
              </a:avLst>
            </a:prstGeom>
            <a:solidFill>
              <a:schemeClr val="tx1">
                <a:lumMod val="50000"/>
                <a:alpha val="50000"/>
              </a:schemeClr>
            </a:solidFill>
            <a:ln w="12700" cmpd="sng">
              <a:gradFill flip="none" rotWithShape="1">
                <a:gsLst>
                  <a:gs pos="0">
                    <a:schemeClr val="tx1">
                      <a:lumMod val="50000"/>
                    </a:schemeClr>
                  </a:gs>
                  <a:gs pos="100000">
                    <a:schemeClr val="bg1">
                      <a:lumMod val="5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Oval 37"/>
            <p:cNvSpPr/>
            <p:nvPr/>
          </p:nvSpPr>
          <p:spPr>
            <a:xfrm>
              <a:off x="4080055" y="3811360"/>
              <a:ext cx="215720" cy="215720"/>
            </a:xfrm>
            <a:prstGeom prst="ellipse">
              <a:avLst/>
            </a:prstGeom>
            <a:solidFill>
              <a:schemeClr val="tx1">
                <a:lumMod val="50000"/>
                <a:alpha val="50000"/>
              </a:schemeClr>
            </a:solidFill>
            <a:ln w="3175" cmpd="sng">
              <a:gradFill flip="none" rotWithShape="1">
                <a:gsLst>
                  <a:gs pos="0">
                    <a:schemeClr val="tx1">
                      <a:lumMod val="50000"/>
                    </a:schemeClr>
                  </a:gs>
                  <a:gs pos="100000">
                    <a:schemeClr val="bg1">
                      <a:lumMod val="50000"/>
                      <a:alpha val="4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641350" y="1067221"/>
            <a:ext cx="7772400" cy="613171"/>
          </a:xfrm>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641350" y="1600200"/>
            <a:ext cx="7772400" cy="304800"/>
          </a:xfrm>
        </p:spPr>
        <p:txBody>
          <a:bodyPr/>
          <a:lstStyle/>
          <a:p>
            <a:pPr algn="r"/>
            <a:r>
              <a:rPr lang="en-US" dirty="0" err="1"/>
              <a:t>Xxxxxxxx</a:t>
            </a:r>
            <a:r>
              <a:rPr lang="en-US" dirty="0"/>
              <a:t> xxx </a:t>
            </a:r>
            <a:r>
              <a:rPr lang="en-US" dirty="0" err="1"/>
              <a:t>xxxxxxxxxx</a:t>
            </a:r>
            <a:endParaRPr lang="en-US" dirty="0"/>
          </a:p>
        </p:txBody>
      </p:sp>
      <p:sp>
        <p:nvSpPr>
          <p:cNvPr id="31" name="Freeform 41"/>
          <p:cNvSpPr>
            <a:spLocks noChangeAspect="1" noEditPoints="1"/>
          </p:cNvSpPr>
          <p:nvPr/>
        </p:nvSpPr>
        <p:spPr bwMode="auto">
          <a:xfrm>
            <a:off x="2527451" y="3677422"/>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3" name="Freeform 147"/>
          <p:cNvSpPr>
            <a:spLocks noChangeAspect="1" noEditPoints="1"/>
          </p:cNvSpPr>
          <p:nvPr/>
        </p:nvSpPr>
        <p:spPr bwMode="auto">
          <a:xfrm>
            <a:off x="2532626" y="2429905"/>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3"/>
          <p:cNvSpPr>
            <a:spLocks noChangeAspect="1" noEditPoints="1"/>
          </p:cNvSpPr>
          <p:nvPr/>
        </p:nvSpPr>
        <p:spPr bwMode="auto">
          <a:xfrm>
            <a:off x="2495943" y="3053664"/>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noEditPoints="1"/>
          </p:cNvSpPr>
          <p:nvPr/>
        </p:nvSpPr>
        <p:spPr bwMode="auto">
          <a:xfrm>
            <a:off x="2500713" y="4301674"/>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5622747" y="297709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60%</a:t>
            </a:r>
          </a:p>
        </p:txBody>
      </p:sp>
      <p:sp>
        <p:nvSpPr>
          <p:cNvPr id="44" name="Rectangle 43"/>
          <p:cNvSpPr/>
          <p:nvPr/>
        </p:nvSpPr>
        <p:spPr>
          <a:xfrm>
            <a:off x="6079947" y="360085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75%</a:t>
            </a:r>
          </a:p>
        </p:txBody>
      </p:sp>
      <p:sp>
        <p:nvSpPr>
          <p:cNvPr id="45" name="Rectangle 44"/>
          <p:cNvSpPr/>
          <p:nvPr/>
        </p:nvSpPr>
        <p:spPr>
          <a:xfrm>
            <a:off x="5241747" y="422461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45%</a:t>
            </a:r>
          </a:p>
        </p:txBody>
      </p:sp>
      <p:sp>
        <p:nvSpPr>
          <p:cNvPr id="46" name="Rectangle 45"/>
          <p:cNvSpPr/>
          <p:nvPr/>
        </p:nvSpPr>
        <p:spPr>
          <a:xfrm>
            <a:off x="6918145" y="2362200"/>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90%</a:t>
            </a:r>
          </a:p>
        </p:txBody>
      </p:sp>
      <p:sp>
        <p:nvSpPr>
          <p:cNvPr id="48" name="Rectangle 47"/>
          <p:cNvSpPr/>
          <p:nvPr/>
        </p:nvSpPr>
        <p:spPr>
          <a:xfrm>
            <a:off x="3765550" y="235257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Rectangle 48"/>
          <p:cNvSpPr/>
          <p:nvPr/>
        </p:nvSpPr>
        <p:spPr>
          <a:xfrm>
            <a:off x="3765550" y="2976329"/>
            <a:ext cx="2590800" cy="445507"/>
          </a:xfrm>
          <a:prstGeom prst="rect">
            <a:avLst/>
          </a:prstGeom>
        </p:spPr>
        <p:txBody>
          <a:bodyPr wrap="square" lIns="0" rIns="0">
            <a:spAutoFit/>
          </a:bodyPr>
          <a:lstStyle/>
          <a:p>
            <a:pPr>
              <a:lnSpc>
                <a:spcPct val="85000"/>
              </a:lnSpc>
            </a:pPr>
            <a:r>
              <a:rPr lang="en-US" sz="1600" dirty="0" err="1">
                <a:solidFill>
                  <a:srgbClr val="FFFFFF"/>
                </a:solidFill>
              </a:rPr>
              <a:t>Xxxxxxx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0" name="Rectangle 49"/>
          <p:cNvSpPr/>
          <p:nvPr/>
        </p:nvSpPr>
        <p:spPr>
          <a:xfrm>
            <a:off x="3765550" y="3600088"/>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1" name="Rectangle 50"/>
          <p:cNvSpPr/>
          <p:nvPr/>
        </p:nvSpPr>
        <p:spPr>
          <a:xfrm>
            <a:off x="3765550" y="4223848"/>
            <a:ext cx="2590800" cy="445507"/>
          </a:xfrm>
          <a:prstGeom prst="rect">
            <a:avLst/>
          </a:prstGeom>
        </p:spPr>
        <p:txBody>
          <a:bodyPr wrap="square" lIns="0" rIns="0">
            <a:spAutoFit/>
          </a:bodyPr>
          <a:lstStyle/>
          <a:p>
            <a:pPr>
              <a:lnSpc>
                <a:spcPct val="85000"/>
              </a:lnSpc>
            </a:pPr>
            <a:r>
              <a:rPr lang="en-US" sz="1600" dirty="0" err="1">
                <a:solidFill>
                  <a:srgbClr val="FFFFFF"/>
                </a:solidFill>
              </a:rPr>
              <a:t>xXxxxxxxx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23" name="Rectangle 22"/>
          <p:cNvSpPr/>
          <p:nvPr/>
        </p:nvSpPr>
        <p:spPr>
          <a:xfrm>
            <a:off x="-41275" y="2524892"/>
            <a:ext cx="98857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02</a:t>
            </a:r>
          </a:p>
        </p:txBody>
      </p:sp>
      <p:sp>
        <p:nvSpPr>
          <p:cNvPr id="26" name="Rectangle 25"/>
          <p:cNvSpPr/>
          <p:nvPr/>
        </p:nvSpPr>
        <p:spPr>
          <a:xfrm>
            <a:off x="-41275" y="1555751"/>
            <a:ext cx="98857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01</a:t>
            </a:r>
          </a:p>
        </p:txBody>
      </p:sp>
      <p:sp>
        <p:nvSpPr>
          <p:cNvPr id="24" name="Rectangle 23"/>
          <p:cNvSpPr/>
          <p:nvPr/>
        </p:nvSpPr>
        <p:spPr>
          <a:xfrm>
            <a:off x="-41275" y="3513199"/>
            <a:ext cx="98857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03</a:t>
            </a:r>
          </a:p>
        </p:txBody>
      </p:sp>
      <p:sp>
        <p:nvSpPr>
          <p:cNvPr id="25" name="Rectangle 24"/>
          <p:cNvSpPr/>
          <p:nvPr/>
        </p:nvSpPr>
        <p:spPr>
          <a:xfrm>
            <a:off x="-41275" y="4477659"/>
            <a:ext cx="98857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04</a:t>
            </a:r>
          </a:p>
        </p:txBody>
      </p:sp>
      <p:sp>
        <p:nvSpPr>
          <p:cNvPr id="16" name="Manual Input 10"/>
          <p:cNvSpPr/>
          <p:nvPr/>
        </p:nvSpPr>
        <p:spPr>
          <a:xfrm flipH="1">
            <a:off x="939464" y="1555751"/>
            <a:ext cx="463887" cy="195515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Manual Input 10"/>
          <p:cNvSpPr/>
          <p:nvPr/>
        </p:nvSpPr>
        <p:spPr>
          <a:xfrm flipH="1">
            <a:off x="939464" y="2559570"/>
            <a:ext cx="463887" cy="957456"/>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Manual Input 10"/>
          <p:cNvSpPr/>
          <p:nvPr/>
        </p:nvSpPr>
        <p:spPr>
          <a:xfrm flipH="1" flipV="1">
            <a:off x="939463" y="3513198"/>
            <a:ext cx="463887" cy="195515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Manual Input 10"/>
          <p:cNvSpPr/>
          <p:nvPr/>
        </p:nvSpPr>
        <p:spPr>
          <a:xfrm flipH="1" flipV="1">
            <a:off x="939463" y="3513198"/>
            <a:ext cx="463887" cy="957456"/>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15486195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200"/>
                                        <p:tgtEl>
                                          <p:spTgt spid="1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left)">
                                      <p:cBhvr>
                                        <p:cTn id="10" dur="200"/>
                                        <p:tgtEl>
                                          <p:spTgt spid="3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left)">
                                      <p:cBhvr>
                                        <p:cTn id="13" dur="200"/>
                                        <p:tgtEl>
                                          <p:spTgt spid="4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left)">
                                      <p:cBhvr>
                                        <p:cTn id="16" dur="200"/>
                                        <p:tgtEl>
                                          <p:spTgt spid="41"/>
                                        </p:tgtEl>
                                      </p:cBhvr>
                                    </p:animEffect>
                                  </p:childTnLst>
                                </p:cTn>
                              </p:par>
                            </p:childTnLst>
                          </p:cTn>
                        </p:par>
                        <p:par>
                          <p:cTn id="17" fill="hold">
                            <p:stCondLst>
                              <p:cond delay="200"/>
                            </p:stCondLst>
                            <p:childTnLst>
                              <p:par>
                                <p:cTn id="18" presetID="2" presetClass="entr" presetSubtype="8" decel="66667"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600" fill="hold"/>
                                        <p:tgtEl>
                                          <p:spTgt spid="17"/>
                                        </p:tgtEl>
                                        <p:attrNameLst>
                                          <p:attrName>ppt_x</p:attrName>
                                        </p:attrNameLst>
                                      </p:cBhvr>
                                      <p:tavLst>
                                        <p:tav tm="0">
                                          <p:val>
                                            <p:strVal val="0-#ppt_w/2"/>
                                          </p:val>
                                        </p:tav>
                                        <p:tav tm="100000">
                                          <p:val>
                                            <p:strVal val="#ppt_x"/>
                                          </p:val>
                                        </p:tav>
                                      </p:tavLst>
                                    </p:anim>
                                    <p:anim calcmode="lin" valueType="num">
                                      <p:cBhvr additive="base">
                                        <p:cTn id="21" dur="600" fill="hold"/>
                                        <p:tgtEl>
                                          <p:spTgt spid="17"/>
                                        </p:tgtEl>
                                        <p:attrNameLst>
                                          <p:attrName>ppt_y</p:attrName>
                                        </p:attrNameLst>
                                      </p:cBhvr>
                                      <p:tavLst>
                                        <p:tav tm="0">
                                          <p:val>
                                            <p:strVal val="#ppt_y"/>
                                          </p:val>
                                        </p:tav>
                                        <p:tav tm="100000">
                                          <p:val>
                                            <p:strVal val="#ppt_y"/>
                                          </p:val>
                                        </p:tav>
                                      </p:tavLst>
                                    </p:anim>
                                  </p:childTnLst>
                                </p:cTn>
                              </p:par>
                              <p:par>
                                <p:cTn id="22" presetID="2" presetClass="entr" presetSubtype="8" decel="71429"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700" fill="hold"/>
                                        <p:tgtEl>
                                          <p:spTgt spid="8"/>
                                        </p:tgtEl>
                                        <p:attrNameLst>
                                          <p:attrName>ppt_x</p:attrName>
                                        </p:attrNameLst>
                                      </p:cBhvr>
                                      <p:tavLst>
                                        <p:tav tm="0">
                                          <p:val>
                                            <p:strVal val="0-#ppt_w/2"/>
                                          </p:val>
                                        </p:tav>
                                        <p:tav tm="100000">
                                          <p:val>
                                            <p:strVal val="#ppt_x"/>
                                          </p:val>
                                        </p:tav>
                                      </p:tavLst>
                                    </p:anim>
                                    <p:anim calcmode="lin" valueType="num">
                                      <p:cBhvr additive="base">
                                        <p:cTn id="25" dur="700" fill="hold"/>
                                        <p:tgtEl>
                                          <p:spTgt spid="8"/>
                                        </p:tgtEl>
                                        <p:attrNameLst>
                                          <p:attrName>ppt_y</p:attrName>
                                        </p:attrNameLst>
                                      </p:cBhvr>
                                      <p:tavLst>
                                        <p:tav tm="0">
                                          <p:val>
                                            <p:strVal val="#ppt_y"/>
                                          </p:val>
                                        </p:tav>
                                        <p:tav tm="100000">
                                          <p:val>
                                            <p:strVal val="#ppt_y"/>
                                          </p:val>
                                        </p:tav>
                                      </p:tavLst>
                                    </p:anim>
                                  </p:childTnLst>
                                </p:cTn>
                              </p:par>
                              <p:par>
                                <p:cTn id="26" presetID="2" presetClass="entr" presetSubtype="8" decel="75000" fill="hold" grpId="0" nodeType="withEffect">
                                  <p:stCondLst>
                                    <p:cond delay="10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2" presetClass="entr" presetSubtype="8" decel="88889" fill="hold" grpId="0" nodeType="withEffect">
                                  <p:stCondLst>
                                    <p:cond delay="20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200" fill="hold"/>
                                        <p:tgtEl>
                                          <p:spTgt spid="10"/>
                                        </p:tgtEl>
                                        <p:attrNameLst>
                                          <p:attrName>ppt_x</p:attrName>
                                        </p:attrNameLst>
                                      </p:cBhvr>
                                      <p:tavLst>
                                        <p:tav tm="0">
                                          <p:val>
                                            <p:strVal val="0-#ppt_w/2"/>
                                          </p:val>
                                        </p:tav>
                                        <p:tav tm="100000">
                                          <p:val>
                                            <p:strVal val="#ppt_x"/>
                                          </p:val>
                                        </p:tav>
                                      </p:tavLst>
                                    </p:anim>
                                    <p:anim calcmode="lin" valueType="num">
                                      <p:cBhvr additive="base">
                                        <p:cTn id="33" dur="12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63" presetClass="path" presetSubtype="0" accel="50000" decel="50000" fill="hold" grpId="0" nodeType="clickEffect">
                                  <p:stCondLst>
                                    <p:cond delay="0"/>
                                  </p:stCondLst>
                                  <p:childTnLst>
                                    <p:animMotion origin="layout" path="M 2.77778E-6 -3.82716E-6 L 1.07396 -3.82716E-6 " pathEditMode="relative" rAng="0" ptsTypes="AA">
                                      <p:cBhvr>
                                        <p:cTn id="37" dur="600" fill="hold"/>
                                        <p:tgtEl>
                                          <p:spTgt spid="73"/>
                                        </p:tgtEl>
                                        <p:attrNameLst>
                                          <p:attrName>ppt_x</p:attrName>
                                          <p:attrName>ppt_y</p:attrName>
                                        </p:attrNameLst>
                                      </p:cBhvr>
                                      <p:rCtr x="53698" y="0"/>
                                    </p:animMotion>
                                  </p:childTnLst>
                                </p:cTn>
                              </p:par>
                              <p:par>
                                <p:cTn id="38" presetID="63" presetClass="path" presetSubtype="0" accel="50000" decel="50000" fill="hold" grpId="0" nodeType="withEffect">
                                  <p:stCondLst>
                                    <p:cond delay="0"/>
                                  </p:stCondLst>
                                  <p:childTnLst>
                                    <p:animMotion origin="layout" path="M 2.77778E-6 -1.23457E-7 L 1.09375 0.00062 " pathEditMode="relative" rAng="0" ptsTypes="AA">
                                      <p:cBhvr>
                                        <p:cTn id="39" dur="600" fill="hold"/>
                                        <p:tgtEl>
                                          <p:spTgt spid="70"/>
                                        </p:tgtEl>
                                        <p:attrNameLst>
                                          <p:attrName>ppt_x</p:attrName>
                                          <p:attrName>ppt_y</p:attrName>
                                        </p:attrNameLst>
                                      </p:cBhvr>
                                      <p:rCtr x="54688" y="31"/>
                                    </p:animMotion>
                                  </p:childTnLst>
                                </p:cTn>
                              </p:par>
                              <p:par>
                                <p:cTn id="40" presetID="63" presetClass="path" presetSubtype="0" accel="50000" decel="50000" fill="hold" grpId="0" nodeType="withEffect">
                                  <p:stCondLst>
                                    <p:cond delay="0"/>
                                  </p:stCondLst>
                                  <p:childTnLst>
                                    <p:animMotion origin="layout" path="M 2.77778E-6 3.58025E-6 L 1.09132 3.58025E-6 " pathEditMode="relative" rAng="0" ptsTypes="AA">
                                      <p:cBhvr>
                                        <p:cTn id="41" dur="600" fill="hold"/>
                                        <p:tgtEl>
                                          <p:spTgt spid="71"/>
                                        </p:tgtEl>
                                        <p:attrNameLst>
                                          <p:attrName>ppt_x</p:attrName>
                                          <p:attrName>ppt_y</p:attrName>
                                        </p:attrNameLst>
                                      </p:cBhvr>
                                      <p:rCtr x="54566" y="0"/>
                                    </p:animMotion>
                                  </p:childTnLst>
                                </p:cTn>
                              </p:par>
                              <p:par>
                                <p:cTn id="42" presetID="63" presetClass="path" presetSubtype="0" accel="50000" decel="50000" fill="hold" grpId="0" nodeType="withEffect">
                                  <p:stCondLst>
                                    <p:cond delay="0"/>
                                  </p:stCondLst>
                                  <p:childTnLst>
                                    <p:animMotion origin="layout" path="M 2.77778E-6 -2.71605E-6 L 1.07396 -2.71605E-6 " pathEditMode="relative" rAng="0" ptsTypes="AA">
                                      <p:cBhvr>
                                        <p:cTn id="43" dur="600" fill="hold"/>
                                        <p:tgtEl>
                                          <p:spTgt spid="72"/>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animBg="1"/>
      <p:bldP spid="73" grpId="0" animBg="1"/>
      <p:bldP spid="8" grpId="0" animBg="1"/>
      <p:bldP spid="9" grpId="0" animBg="1"/>
      <p:bldP spid="10" grpId="0" animBg="1"/>
      <p:bldP spid="17" grpId="0" animBg="1"/>
      <p:bldP spid="16" grpId="0" animBg="1"/>
      <p:bldP spid="39" grpId="0" animBg="1"/>
      <p:bldP spid="41" grpId="0" animBg="1"/>
      <p:bldP spid="4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5805134" y="2528622"/>
            <a:ext cx="5732618" cy="1005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5805134" y="3528556"/>
            <a:ext cx="5732618" cy="96012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5805134" y="4482771"/>
            <a:ext cx="5732618" cy="97840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5805134" y="1556120"/>
            <a:ext cx="5732618" cy="97840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33" name="Rectangle 32"/>
          <p:cNvSpPr/>
          <p:nvPr/>
        </p:nvSpPr>
        <p:spPr>
          <a:xfrm>
            <a:off x="-240574" y="1412777"/>
            <a:ext cx="1500206" cy="4140460"/>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Pentagon 4"/>
          <p:cNvSpPr/>
          <p:nvPr/>
        </p:nvSpPr>
        <p:spPr>
          <a:xfrm>
            <a:off x="958282" y="2529328"/>
            <a:ext cx="4948757" cy="1004645"/>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Pentagon 5"/>
          <p:cNvSpPr/>
          <p:nvPr/>
        </p:nvSpPr>
        <p:spPr>
          <a:xfrm>
            <a:off x="969826" y="3533116"/>
            <a:ext cx="5486401" cy="955526"/>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Pentagon 6"/>
          <p:cNvSpPr/>
          <p:nvPr/>
        </p:nvSpPr>
        <p:spPr>
          <a:xfrm>
            <a:off x="969826" y="4483443"/>
            <a:ext cx="6581967" cy="977736"/>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Pentagon 7"/>
          <p:cNvSpPr/>
          <p:nvPr/>
        </p:nvSpPr>
        <p:spPr>
          <a:xfrm>
            <a:off x="969827" y="1556792"/>
            <a:ext cx="3926512" cy="977736"/>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Freeform 41"/>
          <p:cNvSpPr>
            <a:spLocks noChangeAspect="1" noEditPoints="1"/>
          </p:cNvSpPr>
          <p:nvPr/>
        </p:nvSpPr>
        <p:spPr bwMode="auto">
          <a:xfrm>
            <a:off x="1155120" y="3751873"/>
            <a:ext cx="406068" cy="492073"/>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1" name="Freeform 147"/>
          <p:cNvSpPr>
            <a:spLocks noChangeAspect="1" noEditPoints="1"/>
          </p:cNvSpPr>
          <p:nvPr/>
        </p:nvSpPr>
        <p:spPr bwMode="auto">
          <a:xfrm>
            <a:off x="1160295" y="1806220"/>
            <a:ext cx="389561" cy="492073"/>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2" name="Freeform 33"/>
          <p:cNvSpPr>
            <a:spLocks noChangeAspect="1" noEditPoints="1"/>
          </p:cNvSpPr>
          <p:nvPr/>
        </p:nvSpPr>
        <p:spPr bwMode="auto">
          <a:xfrm>
            <a:off x="1123612" y="2783566"/>
            <a:ext cx="506571" cy="49207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noEditPoints="1"/>
          </p:cNvSpPr>
          <p:nvPr/>
        </p:nvSpPr>
        <p:spPr bwMode="auto">
          <a:xfrm>
            <a:off x="1128383" y="4720962"/>
            <a:ext cx="491356" cy="490504"/>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Rectangle 23"/>
          <p:cNvSpPr/>
          <p:nvPr/>
        </p:nvSpPr>
        <p:spPr>
          <a:xfrm>
            <a:off x="4422979" y="2765631"/>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65%</a:t>
            </a:r>
          </a:p>
        </p:txBody>
      </p:sp>
      <p:sp>
        <p:nvSpPr>
          <p:cNvPr id="25" name="Rectangle 24"/>
          <p:cNvSpPr/>
          <p:nvPr/>
        </p:nvSpPr>
        <p:spPr>
          <a:xfrm>
            <a:off x="4972168" y="3738165"/>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75%</a:t>
            </a:r>
          </a:p>
        </p:txBody>
      </p:sp>
      <p:sp>
        <p:nvSpPr>
          <p:cNvPr id="26" name="Rectangle 25"/>
          <p:cNvSpPr/>
          <p:nvPr/>
        </p:nvSpPr>
        <p:spPr>
          <a:xfrm>
            <a:off x="6056188" y="4710702"/>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90%</a:t>
            </a:r>
          </a:p>
        </p:txBody>
      </p:sp>
      <p:sp>
        <p:nvSpPr>
          <p:cNvPr id="27" name="Rectangle 26"/>
          <p:cNvSpPr/>
          <p:nvPr/>
        </p:nvSpPr>
        <p:spPr>
          <a:xfrm>
            <a:off x="3316914" y="1805223"/>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40%</a:t>
            </a:r>
          </a:p>
        </p:txBody>
      </p:sp>
      <p:sp>
        <p:nvSpPr>
          <p:cNvPr id="28" name="Rectangle 27"/>
          <p:cNvSpPr/>
          <p:nvPr/>
        </p:nvSpPr>
        <p:spPr>
          <a:xfrm>
            <a:off x="1824396" y="1822721"/>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29" name="Rectangle 28"/>
          <p:cNvSpPr/>
          <p:nvPr/>
        </p:nvSpPr>
        <p:spPr>
          <a:xfrm>
            <a:off x="1824396" y="2788222"/>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0" name="Rectangle 29"/>
          <p:cNvSpPr/>
          <p:nvPr/>
        </p:nvSpPr>
        <p:spPr>
          <a:xfrm>
            <a:off x="1824396" y="3762764"/>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1" name="Rectangle 30"/>
          <p:cNvSpPr/>
          <p:nvPr/>
        </p:nvSpPr>
        <p:spPr>
          <a:xfrm>
            <a:off x="1824396" y="4728265"/>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4" name="Title 33"/>
          <p:cNvSpPr>
            <a:spLocks noGrp="1"/>
          </p:cNvSpPr>
          <p:nvPr>
            <p:ph type="title"/>
          </p:nvPr>
        </p:nvSpPr>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7" name="Rectangle 36"/>
          <p:cNvSpPr/>
          <p:nvPr/>
        </p:nvSpPr>
        <p:spPr>
          <a:xfrm>
            <a:off x="-240574" y="2889440"/>
            <a:ext cx="663526" cy="63698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240574" y="3513198"/>
            <a:ext cx="663526" cy="63698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240575" y="4136958"/>
            <a:ext cx="663526" cy="63698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240574" y="2265681"/>
            <a:ext cx="663526" cy="63698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 name="Group 2"/>
          <p:cNvGrpSpPr/>
          <p:nvPr/>
        </p:nvGrpSpPr>
        <p:grpSpPr>
          <a:xfrm>
            <a:off x="413581" y="1555751"/>
            <a:ext cx="556244" cy="1970670"/>
            <a:chOff x="413581" y="698501"/>
            <a:chExt cx="556244" cy="1970670"/>
          </a:xfrm>
        </p:grpSpPr>
        <p:sp>
          <p:nvSpPr>
            <p:cNvPr id="44" name="Freeform 43"/>
            <p:cNvSpPr/>
            <p:nvPr/>
          </p:nvSpPr>
          <p:spPr>
            <a:xfrm>
              <a:off x="413845" y="698501"/>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47" name="Freeform 46"/>
            <p:cNvSpPr/>
            <p:nvPr/>
          </p:nvSpPr>
          <p:spPr>
            <a:xfrm>
              <a:off x="413581" y="1673921"/>
              <a:ext cx="556244" cy="995250"/>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grpSp>
        <p:nvGrpSpPr>
          <p:cNvPr id="48" name="Group 47"/>
          <p:cNvGrpSpPr/>
          <p:nvPr/>
        </p:nvGrpSpPr>
        <p:grpSpPr>
          <a:xfrm flipV="1">
            <a:off x="413581" y="3526423"/>
            <a:ext cx="556244" cy="1929995"/>
            <a:chOff x="413581" y="703352"/>
            <a:chExt cx="556244" cy="1965819"/>
          </a:xfrm>
        </p:grpSpPr>
        <p:sp>
          <p:nvSpPr>
            <p:cNvPr id="49" name="Freeform 48"/>
            <p:cNvSpPr/>
            <p:nvPr/>
          </p:nvSpPr>
          <p:spPr>
            <a:xfrm>
              <a:off x="413845" y="703352"/>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0" name="Freeform 49"/>
            <p:cNvSpPr/>
            <p:nvPr/>
          </p:nvSpPr>
          <p:spPr>
            <a:xfrm>
              <a:off x="413581" y="1673922"/>
              <a:ext cx="556244" cy="995249"/>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92991433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grpId="0" nodeType="clickEffect">
                                  <p:stCondLst>
                                    <p:cond delay="0"/>
                                  </p:stCondLst>
                                  <p:childTnLst>
                                    <p:animMotion origin="layout" path="M 4.16667E-6 -4.19753E-6 L 1.07395 -4.19753E-6 " pathEditMode="relative" rAng="0" ptsTypes="AA">
                                      <p:cBhvr>
                                        <p:cTn id="6" dur="600" fill="hold"/>
                                        <p:tgtEl>
                                          <p:spTgt spid="54"/>
                                        </p:tgtEl>
                                        <p:attrNameLst>
                                          <p:attrName>ppt_x</p:attrName>
                                          <p:attrName>ppt_y</p:attrName>
                                        </p:attrNameLst>
                                      </p:cBhvr>
                                      <p:rCtr x="53698" y="0"/>
                                    </p:animMotion>
                                  </p:childTnLst>
                                </p:cTn>
                              </p:par>
                              <p:par>
                                <p:cTn id="7" presetID="63" presetClass="path" presetSubtype="0" accel="50000" decel="50000" fill="hold" grpId="0" nodeType="withEffect">
                                  <p:stCondLst>
                                    <p:cond delay="0"/>
                                  </p:stCondLst>
                                  <p:childTnLst>
                                    <p:animMotion origin="layout" path="M 4.16667E-6 -8.64198E-7 L 1.09375 0.00062 " pathEditMode="relative" rAng="0" ptsTypes="AA">
                                      <p:cBhvr>
                                        <p:cTn id="8" dur="600" fill="hold"/>
                                        <p:tgtEl>
                                          <p:spTgt spid="51"/>
                                        </p:tgtEl>
                                        <p:attrNameLst>
                                          <p:attrName>ppt_x</p:attrName>
                                          <p:attrName>ppt_y</p:attrName>
                                        </p:attrNameLst>
                                      </p:cBhvr>
                                      <p:rCtr x="54688" y="31"/>
                                    </p:animMotion>
                                  </p:childTnLst>
                                </p:cTn>
                              </p:par>
                              <p:par>
                                <p:cTn id="9" presetID="63" presetClass="path" presetSubtype="0" accel="50000" decel="50000" fill="hold" grpId="0" nodeType="withEffect">
                                  <p:stCondLst>
                                    <p:cond delay="0"/>
                                  </p:stCondLst>
                                  <p:childTnLst>
                                    <p:animMotion origin="layout" path="M 4.16667E-6 -4.32099E-6 L 1.09132 -4.32099E-6 " pathEditMode="relative" rAng="0" ptsTypes="AA">
                                      <p:cBhvr>
                                        <p:cTn id="10" dur="600" fill="hold"/>
                                        <p:tgtEl>
                                          <p:spTgt spid="52"/>
                                        </p:tgtEl>
                                        <p:attrNameLst>
                                          <p:attrName>ppt_x</p:attrName>
                                          <p:attrName>ppt_y</p:attrName>
                                        </p:attrNameLst>
                                      </p:cBhvr>
                                      <p:rCtr x="54566" y="0"/>
                                    </p:animMotion>
                                  </p:childTnLst>
                                </p:cTn>
                              </p:par>
                              <p:par>
                                <p:cTn id="11" presetID="63" presetClass="path" presetSubtype="0" accel="50000" decel="50000" fill="hold" grpId="0" nodeType="withEffect">
                                  <p:stCondLst>
                                    <p:cond delay="0"/>
                                  </p:stCondLst>
                                  <p:childTnLst>
                                    <p:animMotion origin="layout" path="M 4.16667E-6 1.11022E-16 L 1.07395 1.11022E-16 " pathEditMode="relative" rAng="0" ptsTypes="AA">
                                      <p:cBhvr>
                                        <p:cTn id="12" dur="600" fill="hold"/>
                                        <p:tgtEl>
                                          <p:spTgt spid="53"/>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66750" y="1067221"/>
            <a:ext cx="7772400" cy="613171"/>
          </a:xfrm>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666750" y="1600200"/>
            <a:ext cx="7772400" cy="304800"/>
          </a:xfrm>
        </p:spPr>
        <p:txBody>
          <a:bodyPr/>
          <a:lstStyle/>
          <a:p>
            <a:pPr algn="r"/>
            <a:r>
              <a:rPr lang="en-US" dirty="0" err="1"/>
              <a:t>Xxxxxxxx</a:t>
            </a:r>
            <a:r>
              <a:rPr lang="en-US" dirty="0"/>
              <a:t> xxx </a:t>
            </a:r>
            <a:r>
              <a:rPr lang="en-US" dirty="0" err="1"/>
              <a:t>xxxxxxxxxx</a:t>
            </a:r>
            <a:endParaRPr lang="en-US" dirty="0"/>
          </a:p>
        </p:txBody>
      </p:sp>
      <p:sp>
        <p:nvSpPr>
          <p:cNvPr id="8" name="Pentagon 7"/>
          <p:cNvSpPr/>
          <p:nvPr/>
        </p:nvSpPr>
        <p:spPr>
          <a:xfrm>
            <a:off x="2025743" y="2968109"/>
            <a:ext cx="4937212" cy="549730"/>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Pentagon 8"/>
          <p:cNvSpPr/>
          <p:nvPr/>
        </p:nvSpPr>
        <p:spPr>
          <a:xfrm>
            <a:off x="2025742" y="3493332"/>
            <a:ext cx="5486400" cy="549730"/>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Pentagon 9"/>
          <p:cNvSpPr/>
          <p:nvPr/>
        </p:nvSpPr>
        <p:spPr>
          <a:xfrm>
            <a:off x="2025742" y="4036548"/>
            <a:ext cx="3962400" cy="549730"/>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Pentagon 16"/>
          <p:cNvSpPr/>
          <p:nvPr/>
        </p:nvSpPr>
        <p:spPr>
          <a:xfrm>
            <a:off x="2025742" y="2431119"/>
            <a:ext cx="6432458" cy="549730"/>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8" name="Group 27"/>
          <p:cNvGrpSpPr/>
          <p:nvPr/>
        </p:nvGrpSpPr>
        <p:grpSpPr>
          <a:xfrm>
            <a:off x="964865" y="1555751"/>
            <a:ext cx="1065120" cy="3901612"/>
            <a:chOff x="2897280" y="214999"/>
            <a:chExt cx="1065120" cy="4867342"/>
          </a:xfrm>
        </p:grpSpPr>
        <p:grpSp>
          <p:nvGrpSpPr>
            <p:cNvPr id="19" name="Group 18"/>
            <p:cNvGrpSpPr/>
            <p:nvPr/>
          </p:nvGrpSpPr>
          <p:grpSpPr>
            <a:xfrm>
              <a:off x="2897280" y="214999"/>
              <a:ext cx="1065120" cy="2439102"/>
              <a:chOff x="2897280" y="204839"/>
              <a:chExt cx="1065120" cy="2439102"/>
            </a:xfrm>
          </p:grpSpPr>
          <p:sp>
            <p:nvSpPr>
              <p:cNvPr id="16"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20" name="Group 19"/>
            <p:cNvGrpSpPr/>
            <p:nvPr/>
          </p:nvGrpSpPr>
          <p:grpSpPr>
            <a:xfrm flipV="1">
              <a:off x="2897280" y="2643239"/>
              <a:ext cx="1065120" cy="2439102"/>
              <a:chOff x="2897280" y="204839"/>
              <a:chExt cx="1065120" cy="2439102"/>
            </a:xfrm>
          </p:grpSpPr>
          <p:sp>
            <p:nvSpPr>
              <p:cNvPr id="21"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sp>
        <p:nvSpPr>
          <p:cNvPr id="23" name="Rectangle 22"/>
          <p:cNvSpPr/>
          <p:nvPr/>
        </p:nvSpPr>
        <p:spPr>
          <a:xfrm>
            <a:off x="-15875" y="2524892"/>
            <a:ext cx="98857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02</a:t>
            </a:r>
          </a:p>
        </p:txBody>
      </p:sp>
      <p:sp>
        <p:nvSpPr>
          <p:cNvPr id="24" name="Rectangle 23"/>
          <p:cNvSpPr/>
          <p:nvPr/>
        </p:nvSpPr>
        <p:spPr>
          <a:xfrm>
            <a:off x="-15875" y="3484025"/>
            <a:ext cx="98857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03</a:t>
            </a:r>
          </a:p>
        </p:txBody>
      </p:sp>
      <p:sp>
        <p:nvSpPr>
          <p:cNvPr id="25" name="Rectangle 24"/>
          <p:cNvSpPr/>
          <p:nvPr/>
        </p:nvSpPr>
        <p:spPr>
          <a:xfrm>
            <a:off x="-15875" y="4470366"/>
            <a:ext cx="98857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04</a:t>
            </a:r>
          </a:p>
        </p:txBody>
      </p:sp>
      <p:sp>
        <p:nvSpPr>
          <p:cNvPr id="26" name="Rectangle 25"/>
          <p:cNvSpPr/>
          <p:nvPr/>
        </p:nvSpPr>
        <p:spPr>
          <a:xfrm>
            <a:off x="-15875" y="1555751"/>
            <a:ext cx="98857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01</a:t>
            </a:r>
          </a:p>
        </p:txBody>
      </p:sp>
      <p:sp>
        <p:nvSpPr>
          <p:cNvPr id="31" name="Freeform 41"/>
          <p:cNvSpPr>
            <a:spLocks noChangeAspect="1" noEditPoints="1"/>
          </p:cNvSpPr>
          <p:nvPr/>
        </p:nvSpPr>
        <p:spPr bwMode="auto">
          <a:xfrm>
            <a:off x="2199492" y="3620151"/>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3" name="Freeform 147"/>
          <p:cNvSpPr>
            <a:spLocks noChangeAspect="1" noEditPoints="1"/>
          </p:cNvSpPr>
          <p:nvPr/>
        </p:nvSpPr>
        <p:spPr bwMode="auto">
          <a:xfrm>
            <a:off x="2204667" y="2551717"/>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3"/>
          <p:cNvSpPr>
            <a:spLocks noChangeAspect="1" noEditPoints="1"/>
          </p:cNvSpPr>
          <p:nvPr/>
        </p:nvSpPr>
        <p:spPr bwMode="auto">
          <a:xfrm>
            <a:off x="2167984" y="3088707"/>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noEditPoints="1"/>
          </p:cNvSpPr>
          <p:nvPr/>
        </p:nvSpPr>
        <p:spPr bwMode="auto">
          <a:xfrm>
            <a:off x="2172754" y="4167163"/>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5467351" y="3012141"/>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60%</a:t>
            </a:r>
          </a:p>
        </p:txBody>
      </p:sp>
      <p:sp>
        <p:nvSpPr>
          <p:cNvPr id="44" name="Rectangle 43"/>
          <p:cNvSpPr/>
          <p:nvPr/>
        </p:nvSpPr>
        <p:spPr>
          <a:xfrm>
            <a:off x="6016539" y="3543585"/>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75%</a:t>
            </a:r>
          </a:p>
        </p:txBody>
      </p:sp>
      <p:sp>
        <p:nvSpPr>
          <p:cNvPr id="45" name="Rectangle 44"/>
          <p:cNvSpPr/>
          <p:nvPr/>
        </p:nvSpPr>
        <p:spPr>
          <a:xfrm>
            <a:off x="4492539" y="4080581"/>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45%</a:t>
            </a:r>
          </a:p>
        </p:txBody>
      </p:sp>
      <p:sp>
        <p:nvSpPr>
          <p:cNvPr id="46" name="Rectangle 45"/>
          <p:cNvSpPr/>
          <p:nvPr/>
        </p:nvSpPr>
        <p:spPr>
          <a:xfrm>
            <a:off x="6962596" y="2475152"/>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90%</a:t>
            </a:r>
          </a:p>
        </p:txBody>
      </p:sp>
      <p:sp>
        <p:nvSpPr>
          <p:cNvPr id="48" name="Rectangle 47"/>
          <p:cNvSpPr/>
          <p:nvPr/>
        </p:nvSpPr>
        <p:spPr>
          <a:xfrm>
            <a:off x="2684046" y="247111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Rectangle 48"/>
          <p:cNvSpPr/>
          <p:nvPr/>
        </p:nvSpPr>
        <p:spPr>
          <a:xfrm>
            <a:off x="2684046" y="300810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0" name="Rectangle 49"/>
          <p:cNvSpPr/>
          <p:nvPr/>
        </p:nvSpPr>
        <p:spPr>
          <a:xfrm>
            <a:off x="2684046" y="3533323"/>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1" name="Rectangle 50"/>
          <p:cNvSpPr/>
          <p:nvPr/>
        </p:nvSpPr>
        <p:spPr>
          <a:xfrm>
            <a:off x="2684046" y="4076539"/>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2" name="Rectangle 51"/>
          <p:cNvSpPr/>
          <p:nvPr/>
        </p:nvSpPr>
        <p:spPr>
          <a:xfrm>
            <a:off x="2684046" y="4791241"/>
            <a:ext cx="4267200" cy="566694"/>
          </a:xfrm>
          <a:prstGeom prst="rect">
            <a:avLst/>
          </a:prstGeom>
        </p:spPr>
        <p:txBody>
          <a:bodyPr wrap="square" lIns="0" rIns="0" bIns="0">
            <a:spAutoFit/>
          </a:bodyPr>
          <a:lstStyle/>
          <a:p>
            <a:pPr>
              <a:lnSpc>
                <a:spcPct val="89000"/>
              </a:lnSpc>
            </a:pPr>
            <a:r>
              <a:rPr lang="en-US" sz="1600" dirty="0"/>
              <a:t>Xx </a:t>
            </a:r>
            <a:r>
              <a:rPr lang="en-US" sz="1600" dirty="0" err="1"/>
              <a:t>x’x</a:t>
            </a:r>
            <a:r>
              <a:rPr lang="en-US" sz="1600" dirty="0"/>
              <a:t> </a:t>
            </a:r>
            <a:r>
              <a:rPr lang="en-US" sz="1600" dirty="0" err="1"/>
              <a:t>xxxxxx</a:t>
            </a:r>
            <a:r>
              <a:rPr lang="en-US" sz="1600" dirty="0"/>
              <a:t> x</a:t>
            </a:r>
          </a:p>
          <a:p>
            <a:pPr>
              <a:lnSpc>
                <a:spcPct val="89000"/>
              </a:lnSpc>
            </a:pPr>
            <a:r>
              <a:rPr lang="en-US" sz="1100" dirty="0" err="1"/>
              <a:t>xxxxxxxxxxxxxx</a:t>
            </a:r>
            <a:r>
              <a:rPr lang="en-US" sz="1100" dirty="0"/>
              <a:t> xxx x </a:t>
            </a:r>
            <a:r>
              <a:rPr lang="en-US" sz="1100" dirty="0" err="1"/>
              <a:t>xxxxxxxxx</a:t>
            </a:r>
            <a:r>
              <a:rPr lang="en-US" sz="1100" dirty="0"/>
              <a:t> </a:t>
            </a:r>
            <a:r>
              <a:rPr lang="en-US" sz="1100" dirty="0" err="1"/>
              <a:t>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a:t>
            </a:r>
            <a:r>
              <a:rPr lang="en-US" sz="1100" dirty="0"/>
              <a:t> </a:t>
            </a:r>
            <a:r>
              <a:rPr lang="en-US" sz="1100" dirty="0" err="1"/>
              <a:t>xxxx</a:t>
            </a:r>
            <a:r>
              <a:rPr lang="en-US" sz="1100" dirty="0"/>
              <a:t> xx </a:t>
            </a:r>
            <a:r>
              <a:rPr lang="en-US" sz="1100" dirty="0" err="1"/>
              <a:t>xxxxxxxxxxx</a:t>
            </a:r>
            <a:r>
              <a:rPr lang="en-US" sz="1100" dirty="0"/>
              <a:t> </a:t>
            </a:r>
            <a:r>
              <a:rPr lang="en-US" sz="1100" dirty="0" err="1"/>
              <a:t>xxxxx</a:t>
            </a:r>
            <a:r>
              <a:rPr lang="en-US" sz="1100" dirty="0"/>
              <a:t> xx “</a:t>
            </a:r>
            <a:r>
              <a:rPr lang="en-US" sz="1100" dirty="0" err="1"/>
              <a:t>Xxxxx</a:t>
            </a:r>
            <a:r>
              <a:rPr lang="en-US" sz="1100" dirty="0"/>
              <a:t> </a:t>
            </a:r>
            <a:r>
              <a:rPr lang="en-US" sz="1100" dirty="0" err="1"/>
              <a:t>xxxxx</a:t>
            </a:r>
            <a:r>
              <a:rPr lang="en-US" sz="1100" dirty="0"/>
              <a:t> </a:t>
            </a:r>
            <a:r>
              <a:rPr lang="en-US" sz="1100" dirty="0" err="1"/>
              <a:t>xxxx</a:t>
            </a:r>
            <a:r>
              <a:rPr lang="en-US" sz="1100" dirty="0"/>
              <a:t> </a:t>
            </a:r>
          </a:p>
        </p:txBody>
      </p:sp>
    </p:spTree>
    <p:extLst>
      <p:ext uri="{BB962C8B-B14F-4D97-AF65-F5344CB8AC3E}">
        <p14:creationId xmlns:p14="http://schemas.microsoft.com/office/powerpoint/2010/main" val="3011535680"/>
      </p:ext>
    </p:extLst>
  </p:cSld>
  <p:clrMapOvr>
    <a:masterClrMapping/>
  </p:clrMapOvr>
  <p:transition spd="slow">
    <p:push/>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101517" y="3722455"/>
            <a:ext cx="5580620" cy="987416"/>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1090384" y="2420889"/>
            <a:ext cx="5580620" cy="991367"/>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0" name="Rectangle 169"/>
          <p:cNvSpPr/>
          <p:nvPr/>
        </p:nvSpPr>
        <p:spPr>
          <a:xfrm>
            <a:off x="6908489" y="3103126"/>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xxxxxx</a:t>
            </a:r>
            <a:r>
              <a:rPr lang="en-US" sz="1100" dirty="0"/>
              <a:t> x xx</a:t>
            </a:r>
          </a:p>
        </p:txBody>
      </p:sp>
      <p:sp>
        <p:nvSpPr>
          <p:cNvPr id="171" name="Rectangle 170"/>
          <p:cNvSpPr/>
          <p:nvPr/>
        </p:nvSpPr>
        <p:spPr>
          <a:xfrm>
            <a:off x="6908489" y="2709448"/>
            <a:ext cx="1825876" cy="438262"/>
          </a:xfrm>
          <a:prstGeom prst="rect">
            <a:avLst/>
          </a:prstGeom>
        </p:spPr>
        <p:txBody>
          <a:bodyPr wrap="square" lIns="0" tIns="0" rIns="0" bIns="0">
            <a:spAutoFit/>
          </a:bodyPr>
          <a:lstStyle/>
          <a:p>
            <a:pPr>
              <a:lnSpc>
                <a:spcPct val="89000"/>
              </a:lnSpc>
            </a:pPr>
            <a:r>
              <a:rPr lang="en-US" sz="3200" spc="-80" dirty="0"/>
              <a:t>6 of 10</a:t>
            </a:r>
          </a:p>
        </p:txBody>
      </p:sp>
      <p:sp>
        <p:nvSpPr>
          <p:cNvPr id="172" name="Rectangle 171"/>
          <p:cNvSpPr/>
          <p:nvPr/>
        </p:nvSpPr>
        <p:spPr>
          <a:xfrm>
            <a:off x="6908489" y="4406827"/>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xxx xx</a:t>
            </a:r>
          </a:p>
        </p:txBody>
      </p:sp>
      <p:sp>
        <p:nvSpPr>
          <p:cNvPr id="173" name="Rectangle 172"/>
          <p:cNvSpPr/>
          <p:nvPr/>
        </p:nvSpPr>
        <p:spPr>
          <a:xfrm>
            <a:off x="6908489" y="4013149"/>
            <a:ext cx="1825876" cy="438262"/>
          </a:xfrm>
          <a:prstGeom prst="rect">
            <a:avLst/>
          </a:prstGeom>
        </p:spPr>
        <p:txBody>
          <a:bodyPr wrap="square" lIns="0" tIns="0" rIns="0" bIns="0">
            <a:spAutoFit/>
          </a:bodyPr>
          <a:lstStyle/>
          <a:p>
            <a:pPr>
              <a:lnSpc>
                <a:spcPct val="89000"/>
              </a:lnSpc>
            </a:pPr>
            <a:r>
              <a:rPr lang="en-US" sz="3200" spc="-80" dirty="0"/>
              <a:t>9 of 10</a:t>
            </a:r>
          </a:p>
        </p:txBody>
      </p:sp>
      <p:sp>
        <p:nvSpPr>
          <p:cNvPr id="178" name="Freeform 6"/>
          <p:cNvSpPr>
            <a:spLocks noEditPoints="1"/>
          </p:cNvSpPr>
          <p:nvPr/>
        </p:nvSpPr>
        <p:spPr bwMode="auto">
          <a:xfrm>
            <a:off x="1101517"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5"/>
          <p:cNvSpPr>
            <a:spLocks noEditPoints="1"/>
          </p:cNvSpPr>
          <p:nvPr/>
        </p:nvSpPr>
        <p:spPr bwMode="auto">
          <a:xfrm>
            <a:off x="1101517" y="242088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6"/>
          <p:cNvSpPr>
            <a:spLocks noEditPoints="1"/>
          </p:cNvSpPr>
          <p:nvPr/>
        </p:nvSpPr>
        <p:spPr bwMode="auto">
          <a:xfrm>
            <a:off x="1667125"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5"/>
          <p:cNvSpPr>
            <a:spLocks noEditPoints="1"/>
          </p:cNvSpPr>
          <p:nvPr/>
        </p:nvSpPr>
        <p:spPr bwMode="auto">
          <a:xfrm>
            <a:off x="1667125" y="242297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6"/>
          <p:cNvSpPr>
            <a:spLocks noEditPoints="1"/>
          </p:cNvSpPr>
          <p:nvPr/>
        </p:nvSpPr>
        <p:spPr bwMode="auto">
          <a:xfrm>
            <a:off x="2232733"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5"/>
          <p:cNvSpPr>
            <a:spLocks noEditPoints="1"/>
          </p:cNvSpPr>
          <p:nvPr/>
        </p:nvSpPr>
        <p:spPr bwMode="auto">
          <a:xfrm>
            <a:off x="2232733" y="243325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6"/>
          <p:cNvSpPr>
            <a:spLocks noEditPoints="1"/>
          </p:cNvSpPr>
          <p:nvPr/>
        </p:nvSpPr>
        <p:spPr bwMode="auto">
          <a:xfrm>
            <a:off x="2798341" y="3724544"/>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5"/>
          <p:cNvSpPr>
            <a:spLocks noEditPoints="1"/>
          </p:cNvSpPr>
          <p:nvPr/>
        </p:nvSpPr>
        <p:spPr bwMode="auto">
          <a:xfrm>
            <a:off x="2798341" y="243534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6"/>
          <p:cNvSpPr>
            <a:spLocks noEditPoints="1"/>
          </p:cNvSpPr>
          <p:nvPr/>
        </p:nvSpPr>
        <p:spPr bwMode="auto">
          <a:xfrm>
            <a:off x="3363949"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6"/>
          <p:cNvSpPr>
            <a:spLocks noEditPoints="1"/>
          </p:cNvSpPr>
          <p:nvPr/>
        </p:nvSpPr>
        <p:spPr bwMode="auto">
          <a:xfrm>
            <a:off x="3929557"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6"/>
          <p:cNvSpPr>
            <a:spLocks noEditPoints="1"/>
          </p:cNvSpPr>
          <p:nvPr/>
        </p:nvSpPr>
        <p:spPr bwMode="auto">
          <a:xfrm>
            <a:off x="4495165"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
          <p:cNvSpPr>
            <a:spLocks noEditPoints="1"/>
          </p:cNvSpPr>
          <p:nvPr/>
        </p:nvSpPr>
        <p:spPr bwMode="auto">
          <a:xfrm>
            <a:off x="3352596" y="2418349"/>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
          <p:cNvSpPr>
            <a:spLocks noEditPoints="1"/>
          </p:cNvSpPr>
          <p:nvPr/>
        </p:nvSpPr>
        <p:spPr bwMode="auto">
          <a:xfrm>
            <a:off x="3929338" y="2410612"/>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5060773"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a:off x="5627150"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7" name="Picture 46">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theme/theme1.xml><?xml version="1.0" encoding="utf-8"?>
<a:theme xmlns:a="http://schemas.openxmlformats.org/drawingml/2006/main" name="Carbon - 4x3">
  <a:themeElements>
    <a:clrScheme name="i9_Storm Dark">
      <a:dk1>
        <a:srgbClr val="FFFFFF"/>
      </a:dk1>
      <a:lt1>
        <a:srgbClr val="2B2B2D"/>
      </a:lt1>
      <a:dk2>
        <a:srgbClr val="387390"/>
      </a:dk2>
      <a:lt2>
        <a:srgbClr val="46768C"/>
      </a:lt2>
      <a:accent1>
        <a:srgbClr val="97AEA0"/>
      </a:accent1>
      <a:accent2>
        <a:srgbClr val="7D9892"/>
      </a:accent2>
      <a:accent3>
        <a:srgbClr val="688687"/>
      </a:accent3>
      <a:accent4>
        <a:srgbClr val="5C818A"/>
      </a:accent4>
      <a:accent5>
        <a:srgbClr val="567C8A"/>
      </a:accent5>
      <a:accent6>
        <a:srgbClr val="4E798C"/>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1_Office Theme">
  <a:themeElements>
    <a:clrScheme name="i9_Storm">
      <a:dk1>
        <a:srgbClr val="57565A"/>
      </a:dk1>
      <a:lt1>
        <a:sysClr val="window" lastClr="FFFFFF"/>
      </a:lt1>
      <a:dk2>
        <a:srgbClr val="193441"/>
      </a:dk2>
      <a:lt2>
        <a:srgbClr val="2C4A58"/>
      </a:lt2>
      <a:accent1>
        <a:srgbClr val="97AEA0"/>
      </a:accent1>
      <a:accent2>
        <a:srgbClr val="7D9892"/>
      </a:accent2>
      <a:accent3>
        <a:srgbClr val="688687"/>
      </a:accent3>
      <a:accent4>
        <a:srgbClr val="53737B"/>
      </a:accent4>
      <a:accent5>
        <a:srgbClr val="496A75"/>
      </a:accent5>
      <a:accent6>
        <a:srgbClr val="3E606F"/>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150992</TotalTime>
  <Words>5160</Words>
  <Application>Microsoft Office PowerPoint</Application>
  <PresentationFormat>On-screen Show (4:3)</PresentationFormat>
  <Paragraphs>1078</Paragraphs>
  <Slides>82</Slides>
  <Notes>2</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82</vt:i4>
      </vt:variant>
    </vt:vector>
  </HeadingPairs>
  <TitlesOfParts>
    <vt:vector size="91" baseType="lpstr">
      <vt:lpstr>Arial</vt:lpstr>
      <vt:lpstr>Calibri</vt:lpstr>
      <vt:lpstr>Gotham Light</vt:lpstr>
      <vt:lpstr>Open Sans</vt:lpstr>
      <vt:lpstr>Open Sans Extrabold</vt:lpstr>
      <vt:lpstr>Open Sans Light</vt:lpstr>
      <vt:lpstr>Open Sans Semibold</vt:lpstr>
      <vt:lpstr>Carbon - 4x3</vt:lpstr>
      <vt:lpstr>1_Office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Xxxxxxx x xxxx xxxx</vt:lpstr>
      <vt:lpstr>Xxxx xxxx x xxxx xxxx xxxx xxx x</vt:lpstr>
      <vt:lpstr>Xxxxxxx xxxxxx</vt:lpstr>
      <vt:lpstr>Xxxxx xxxx xxxx xxxx</vt:lpstr>
      <vt:lpstr>Xxxxxx xxx xxxx xxxx</vt:lpstr>
      <vt:lpstr>Xxxxxxx xxxx xxxx xxxx</vt:lpstr>
      <vt:lpstr>Xxxx xxxxx xx xxx x xxxxxxx xxxxx</vt:lpstr>
      <vt:lpstr>Xxxxxxxxxxx xxxx xxxxxxxxx</vt:lpstr>
      <vt:lpstr>Xx xxxx xxxx xx xxxxxx xxx x</vt:lpstr>
      <vt:lpstr>Xxxx xxxx xxxxxxx xxxx xxx x xxxxxxxxxx</vt:lpstr>
      <vt:lpstr>Xxxxxxxxxxx xxxx xxxxxxxxxx</vt:lpstr>
      <vt:lpstr>Xxxxxx x xxxxxx x xxxx xxxx</vt:lpstr>
      <vt:lpstr>Xxxxx xxxx xxxx xxxx</vt:lpstr>
      <vt:lpstr>Xxxxxxx Xxxxxxxx 12 xx xxxxxxxxxxxx</vt:lpstr>
      <vt:lpstr>PowerPoint Presentation</vt:lpstr>
      <vt:lpstr>Xxxxxxx Xxxxxxxx 8 xx xxx</vt:lpstr>
      <vt:lpstr>Xxxxxxxxxx xxx x xxxxxxxx</vt:lpstr>
      <vt:lpstr>Xxxx xx xxxx xxx x</vt:lpstr>
      <vt:lpstr>Xxxxxx x xxxx xxx x</vt:lpstr>
      <vt:lpstr>Xxxxxxxxxxx xxxx xxx x</vt:lpstr>
      <vt:lpstr>Xxxxxxx xxxx xxxxxxxxx x xxxx xxxxx</vt:lpstr>
      <vt:lpstr>Xxxxxx x xxxx xxx x</vt:lpstr>
      <vt:lpstr>Xxxxxx x xxxx xxx x</vt:lpstr>
      <vt:lpstr>xx  xxxxxxxxx xx xxxx xxxx</vt:lpstr>
      <vt:lpstr>Xxxxxxxxxxxx xxx x xxxxxxx</vt:lpstr>
      <vt:lpstr>Xxxxxxxxxxxxxxxxxx xxxx xxxxxx xxx x</vt:lpstr>
      <vt:lpstr>PowerPoint Presentation</vt:lpstr>
      <vt:lpstr>PowerPoint Presentation</vt:lpstr>
      <vt:lpstr>PowerPoint Presentation</vt:lpstr>
      <vt:lpstr>Xxxx xxxx xxxxxxx xxxx xxxxxxx xx</vt:lpstr>
      <vt:lpstr>Xxxx xxxx xxxxxxx xxxx xxxxxxx xx</vt:lpstr>
      <vt:lpstr>Xxxx xxxxx x xxxx xxxxxxx xx</vt:lpstr>
      <vt:lpstr>Xx xxx xxxxxx x xxxx xxx x</vt:lpstr>
      <vt:lpstr>PowerPoint Presentation</vt:lpstr>
      <vt:lpstr>PowerPoint Presentation</vt:lpstr>
      <vt:lpstr>Xxxxx xxxxxx xxxxx</vt:lpstr>
      <vt:lpstr>X xxx x xxxxxxxx – x xxxx xxxxxx</vt:lpstr>
      <vt:lpstr> xx xxx xxxx x xxxx xxxx</vt:lpstr>
      <vt:lpstr>Xxxxxx xx xxxx xxxxxxxxxxxxx</vt:lpstr>
      <vt:lpstr>Xxxxx xxxx xxx xx </vt:lpstr>
      <vt:lpstr>Xxxx xxxxxxxxxxx xxxxxxx</vt:lpstr>
      <vt:lpstr>X xxx x xxxx xxxxxxxx’x xx </vt:lpstr>
      <vt:lpstr>PowerPoint Presentation</vt:lpstr>
      <vt:lpstr>Xxxxx x xxxx xxxx</vt:lpstr>
      <vt:lpstr>Xxxxx x xxxx xxxx</vt:lpstr>
      <vt:lpstr>Xxxxx x xxxx xxxx</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1450</cp:revision>
  <dcterms:created xsi:type="dcterms:W3CDTF">2014-10-08T23:03:32Z</dcterms:created>
  <dcterms:modified xsi:type="dcterms:W3CDTF">2017-03-13T21:12:26Z</dcterms:modified>
</cp:coreProperties>
</file>